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Grandstander"/>
      <p:regular r:id="rId14"/>
      <p:bold r:id="rId15"/>
      <p:italic r:id="rId16"/>
      <p:boldItalic r:id="rId17"/>
    </p:embeddedFont>
    <p:embeddedFont>
      <p:font typeface="Quicksand"/>
      <p:regular r:id="rId18"/>
      <p:bold r:id="rId19"/>
    </p:embeddedFont>
    <p:embeddedFont>
      <p:font typeface="Quicksand Medium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jIMEtmo4S4g7YNMw0pPw/mrNkG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7E50A8-B4F3-49D2-9320-67770FA4ED7A}">
  <a:tblStyle styleId="{317E50A8-B4F3-49D2-9320-67770FA4ED7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icksandMedium-regular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QuicksandMedium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Grandstander-bold.fntdata"/><Relationship Id="rId14" Type="http://schemas.openxmlformats.org/officeDocument/2006/relationships/font" Target="fonts/Grandstander-regular.fntdata"/><Relationship Id="rId17" Type="http://schemas.openxmlformats.org/officeDocument/2006/relationships/font" Target="fonts/Grandstander-boldItalic.fntdata"/><Relationship Id="rId16" Type="http://schemas.openxmlformats.org/officeDocument/2006/relationships/font" Target="fonts/Grandstander-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Quicksand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Quicksand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3" name="Google Shape;45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7" name="Google Shape;5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8" name="Google Shape;5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3" name="Google Shape;6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8" name="Google Shape;7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1" name="Google Shape;7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7" name="Google Shape;92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9"/>
          <p:cNvSpPr txBox="1"/>
          <p:nvPr>
            <p:ph idx="1" type="subTitle"/>
          </p:nvPr>
        </p:nvSpPr>
        <p:spPr>
          <a:xfrm rot="-479">
            <a:off x="720000" y="3279691"/>
            <a:ext cx="4309800" cy="4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" name="Google Shape;10;p9"/>
          <p:cNvSpPr txBox="1"/>
          <p:nvPr>
            <p:ph type="ctrTitle"/>
          </p:nvPr>
        </p:nvSpPr>
        <p:spPr>
          <a:xfrm>
            <a:off x="720000" y="1437200"/>
            <a:ext cx="5622600" cy="19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grpSp>
        <p:nvGrpSpPr>
          <p:cNvPr id="11" name="Google Shape;11;p9"/>
          <p:cNvGrpSpPr/>
          <p:nvPr/>
        </p:nvGrpSpPr>
        <p:grpSpPr>
          <a:xfrm>
            <a:off x="0" y="0"/>
            <a:ext cx="8741292" cy="5618576"/>
            <a:chOff x="0" y="0"/>
            <a:chExt cx="8741292" cy="5618576"/>
          </a:xfrm>
        </p:grpSpPr>
        <p:sp>
          <p:nvSpPr>
            <p:cNvPr id="12" name="Google Shape;12;p9"/>
            <p:cNvSpPr/>
            <p:nvPr/>
          </p:nvSpPr>
          <p:spPr>
            <a:xfrm>
              <a:off x="2627632" y="283731"/>
              <a:ext cx="96937" cy="96787"/>
            </a:xfrm>
            <a:custGeom>
              <a:rect b="b" l="l" r="r" t="t"/>
              <a:pathLst>
                <a:path extrusionOk="0" h="1931" w="1934">
                  <a:moveTo>
                    <a:pt x="966" y="369"/>
                  </a:moveTo>
                  <a:cubicBezTo>
                    <a:pt x="1295" y="369"/>
                    <a:pt x="1560" y="634"/>
                    <a:pt x="1560" y="963"/>
                  </a:cubicBezTo>
                  <a:cubicBezTo>
                    <a:pt x="1560" y="1289"/>
                    <a:pt x="1295" y="1554"/>
                    <a:pt x="966" y="1554"/>
                  </a:cubicBezTo>
                  <a:cubicBezTo>
                    <a:pt x="639" y="1554"/>
                    <a:pt x="374" y="1289"/>
                    <a:pt x="374" y="963"/>
                  </a:cubicBezTo>
                  <a:cubicBezTo>
                    <a:pt x="374" y="634"/>
                    <a:pt x="639" y="369"/>
                    <a:pt x="966" y="369"/>
                  </a:cubicBezTo>
                  <a:close/>
                  <a:moveTo>
                    <a:pt x="966" y="0"/>
                  </a:moveTo>
                  <a:cubicBezTo>
                    <a:pt x="433" y="0"/>
                    <a:pt x="0" y="433"/>
                    <a:pt x="0" y="966"/>
                  </a:cubicBezTo>
                  <a:cubicBezTo>
                    <a:pt x="0" y="1498"/>
                    <a:pt x="433" y="1931"/>
                    <a:pt x="966" y="1931"/>
                  </a:cubicBezTo>
                  <a:cubicBezTo>
                    <a:pt x="1496" y="1931"/>
                    <a:pt x="1934" y="1496"/>
                    <a:pt x="1934" y="966"/>
                  </a:cubicBezTo>
                  <a:cubicBezTo>
                    <a:pt x="1934" y="433"/>
                    <a:pt x="1501" y="0"/>
                    <a:pt x="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9"/>
            <p:cNvSpPr/>
            <p:nvPr/>
          </p:nvSpPr>
          <p:spPr>
            <a:xfrm>
              <a:off x="8424003" y="3041935"/>
              <a:ext cx="232167" cy="291964"/>
            </a:xfrm>
            <a:custGeom>
              <a:rect b="b" l="l" r="r" t="t"/>
              <a:pathLst>
                <a:path extrusionOk="0" h="5825" w="4632">
                  <a:moveTo>
                    <a:pt x="2342" y="1"/>
                  </a:moveTo>
                  <a:cubicBezTo>
                    <a:pt x="2312" y="1"/>
                    <a:pt x="2282" y="25"/>
                    <a:pt x="2271" y="72"/>
                  </a:cubicBezTo>
                  <a:cubicBezTo>
                    <a:pt x="1903" y="1891"/>
                    <a:pt x="1529" y="2279"/>
                    <a:pt x="0" y="2739"/>
                  </a:cubicBezTo>
                  <a:cubicBezTo>
                    <a:pt x="1618" y="3258"/>
                    <a:pt x="1925" y="3673"/>
                    <a:pt x="2288" y="5824"/>
                  </a:cubicBezTo>
                  <a:cubicBezTo>
                    <a:pt x="2689" y="3679"/>
                    <a:pt x="3005" y="3272"/>
                    <a:pt x="4631" y="2781"/>
                  </a:cubicBezTo>
                  <a:cubicBezTo>
                    <a:pt x="3111" y="2292"/>
                    <a:pt x="2748" y="1899"/>
                    <a:pt x="2410" y="75"/>
                  </a:cubicBezTo>
                  <a:cubicBezTo>
                    <a:pt x="2402" y="25"/>
                    <a:pt x="2372" y="1"/>
                    <a:pt x="23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9"/>
            <p:cNvSpPr/>
            <p:nvPr/>
          </p:nvSpPr>
          <p:spPr>
            <a:xfrm>
              <a:off x="3155461" y="302062"/>
              <a:ext cx="227918" cy="286718"/>
            </a:xfrm>
            <a:custGeom>
              <a:rect b="b" l="l" r="r" t="t"/>
              <a:pathLst>
                <a:path extrusionOk="0" h="5827" w="4632">
                  <a:moveTo>
                    <a:pt x="2341" y="0"/>
                  </a:moveTo>
                  <a:cubicBezTo>
                    <a:pt x="2311" y="0"/>
                    <a:pt x="2282" y="24"/>
                    <a:pt x="2272" y="71"/>
                  </a:cubicBezTo>
                  <a:cubicBezTo>
                    <a:pt x="1901" y="1893"/>
                    <a:pt x="1527" y="2278"/>
                    <a:pt x="1" y="2738"/>
                  </a:cubicBezTo>
                  <a:cubicBezTo>
                    <a:pt x="1619" y="3260"/>
                    <a:pt x="1926" y="3673"/>
                    <a:pt x="2289" y="5826"/>
                  </a:cubicBezTo>
                  <a:cubicBezTo>
                    <a:pt x="2690" y="3681"/>
                    <a:pt x="3003" y="3274"/>
                    <a:pt x="4632" y="2780"/>
                  </a:cubicBezTo>
                  <a:cubicBezTo>
                    <a:pt x="3112" y="2292"/>
                    <a:pt x="2749" y="1898"/>
                    <a:pt x="2411" y="74"/>
                  </a:cubicBezTo>
                  <a:cubicBezTo>
                    <a:pt x="2401" y="25"/>
                    <a:pt x="2371" y="0"/>
                    <a:pt x="23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9"/>
            <p:cNvSpPr/>
            <p:nvPr/>
          </p:nvSpPr>
          <p:spPr>
            <a:xfrm>
              <a:off x="10" y="4287550"/>
              <a:ext cx="1464692" cy="855946"/>
            </a:xfrm>
            <a:custGeom>
              <a:rect b="b" l="l" r="r" t="t"/>
              <a:pathLst>
                <a:path extrusionOk="0" h="19290" w="33009">
                  <a:moveTo>
                    <a:pt x="0" y="1"/>
                  </a:moveTo>
                  <a:lnTo>
                    <a:pt x="0" y="19289"/>
                  </a:lnTo>
                  <a:lnTo>
                    <a:pt x="33009" y="19289"/>
                  </a:lnTo>
                  <a:cubicBezTo>
                    <a:pt x="32342" y="17183"/>
                    <a:pt x="29681" y="15077"/>
                    <a:pt x="27878" y="14257"/>
                  </a:cubicBezTo>
                  <a:cubicBezTo>
                    <a:pt x="26438" y="13602"/>
                    <a:pt x="24819" y="13274"/>
                    <a:pt x="23201" y="13274"/>
                  </a:cubicBezTo>
                  <a:cubicBezTo>
                    <a:pt x="21497" y="13274"/>
                    <a:pt x="19792" y="13637"/>
                    <a:pt x="18295" y="14363"/>
                  </a:cubicBezTo>
                  <a:cubicBezTo>
                    <a:pt x="17838" y="12541"/>
                    <a:pt x="16471" y="10920"/>
                    <a:pt x="14638" y="10016"/>
                  </a:cubicBezTo>
                  <a:cubicBezTo>
                    <a:pt x="13533" y="9476"/>
                    <a:pt x="12269" y="9198"/>
                    <a:pt x="11006" y="9198"/>
                  </a:cubicBezTo>
                  <a:cubicBezTo>
                    <a:pt x="10170" y="9198"/>
                    <a:pt x="9336" y="9319"/>
                    <a:pt x="8548" y="9567"/>
                  </a:cubicBezTo>
                  <a:cubicBezTo>
                    <a:pt x="8216" y="7171"/>
                    <a:pt x="6693" y="5006"/>
                    <a:pt x="4771" y="3301"/>
                  </a:cubicBezTo>
                  <a:cubicBezTo>
                    <a:pt x="3342" y="2035"/>
                    <a:pt x="1696" y="98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9"/>
            <p:cNvSpPr/>
            <p:nvPr/>
          </p:nvSpPr>
          <p:spPr>
            <a:xfrm>
              <a:off x="0" y="0"/>
              <a:ext cx="1415516" cy="1015016"/>
            </a:xfrm>
            <a:custGeom>
              <a:rect b="b" l="l" r="r" t="t"/>
              <a:pathLst>
                <a:path extrusionOk="0" h="29642" w="41338">
                  <a:moveTo>
                    <a:pt x="41337" y="0"/>
                  </a:moveTo>
                  <a:cubicBezTo>
                    <a:pt x="41336" y="1"/>
                    <a:pt x="41335" y="2"/>
                    <a:pt x="41334" y="3"/>
                  </a:cubicBezTo>
                  <a:lnTo>
                    <a:pt x="41337" y="3"/>
                  </a:lnTo>
                  <a:lnTo>
                    <a:pt x="41337" y="0"/>
                  </a:lnTo>
                  <a:close/>
                  <a:moveTo>
                    <a:pt x="1" y="3"/>
                  </a:moveTo>
                  <a:lnTo>
                    <a:pt x="1" y="29642"/>
                  </a:lnTo>
                  <a:cubicBezTo>
                    <a:pt x="1792" y="28992"/>
                    <a:pt x="3502" y="26559"/>
                    <a:pt x="4590" y="24467"/>
                  </a:cubicBezTo>
                  <a:cubicBezTo>
                    <a:pt x="5915" y="21917"/>
                    <a:pt x="6866" y="19166"/>
                    <a:pt x="8038" y="16535"/>
                  </a:cubicBezTo>
                  <a:cubicBezTo>
                    <a:pt x="8585" y="15305"/>
                    <a:pt x="9274" y="14008"/>
                    <a:pt x="10437" y="13494"/>
                  </a:cubicBezTo>
                  <a:cubicBezTo>
                    <a:pt x="10829" y="13323"/>
                    <a:pt x="11229" y="13255"/>
                    <a:pt x="11635" y="13255"/>
                  </a:cubicBezTo>
                  <a:cubicBezTo>
                    <a:pt x="12997" y="13255"/>
                    <a:pt x="14428" y="14012"/>
                    <a:pt x="15844" y="14119"/>
                  </a:cubicBezTo>
                  <a:cubicBezTo>
                    <a:pt x="15962" y="14128"/>
                    <a:pt x="16079" y="14132"/>
                    <a:pt x="16196" y="14132"/>
                  </a:cubicBezTo>
                  <a:cubicBezTo>
                    <a:pt x="18691" y="14132"/>
                    <a:pt x="20874" y="12151"/>
                    <a:pt x="22542" y="10082"/>
                  </a:cubicBezTo>
                  <a:cubicBezTo>
                    <a:pt x="24289" y="7920"/>
                    <a:pt x="25921" y="5437"/>
                    <a:pt x="28365" y="4327"/>
                  </a:cubicBezTo>
                  <a:cubicBezTo>
                    <a:pt x="30535" y="3340"/>
                    <a:pt x="32996" y="3610"/>
                    <a:pt x="35311" y="3169"/>
                  </a:cubicBezTo>
                  <a:cubicBezTo>
                    <a:pt x="37542" y="2748"/>
                    <a:pt x="39633" y="1617"/>
                    <a:pt x="41334" y="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9"/>
            <p:cNvSpPr/>
            <p:nvPr/>
          </p:nvSpPr>
          <p:spPr>
            <a:xfrm>
              <a:off x="4447675" y="151150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" name="Google Shape;18;p9"/>
            <p:cNvGrpSpPr/>
            <p:nvPr/>
          </p:nvGrpSpPr>
          <p:grpSpPr>
            <a:xfrm>
              <a:off x="5029797" y="3812478"/>
              <a:ext cx="1183327" cy="1806098"/>
              <a:chOff x="-100675" y="2984623"/>
              <a:chExt cx="908505" cy="1386639"/>
            </a:xfrm>
          </p:grpSpPr>
          <p:sp>
            <p:nvSpPr>
              <p:cNvPr id="19" name="Google Shape;19;p9"/>
              <p:cNvSpPr/>
              <p:nvPr/>
            </p:nvSpPr>
            <p:spPr>
              <a:xfrm>
                <a:off x="197663" y="3300773"/>
                <a:ext cx="610167" cy="1070489"/>
              </a:xfrm>
              <a:custGeom>
                <a:rect b="b" l="l" r="r" t="t"/>
                <a:pathLst>
                  <a:path extrusionOk="0" h="33534" w="19114">
                    <a:moveTo>
                      <a:pt x="2109" y="0"/>
                    </a:moveTo>
                    <a:cubicBezTo>
                      <a:pt x="23" y="3551"/>
                      <a:pt x="0" y="8394"/>
                      <a:pt x="2051" y="12953"/>
                    </a:cubicBezTo>
                    <a:cubicBezTo>
                      <a:pt x="3926" y="17124"/>
                      <a:pt x="7217" y="20603"/>
                      <a:pt x="10155" y="23535"/>
                    </a:cubicBezTo>
                    <a:cubicBezTo>
                      <a:pt x="10509" y="23886"/>
                      <a:pt x="10867" y="24243"/>
                      <a:pt x="11224" y="24595"/>
                    </a:cubicBezTo>
                    <a:cubicBezTo>
                      <a:pt x="13997" y="27348"/>
                      <a:pt x="16859" y="30188"/>
                      <a:pt x="18951" y="33533"/>
                    </a:cubicBezTo>
                    <a:lnTo>
                      <a:pt x="19113" y="33433"/>
                    </a:lnTo>
                    <a:cubicBezTo>
                      <a:pt x="17010" y="30071"/>
                      <a:pt x="14136" y="27217"/>
                      <a:pt x="11358" y="24464"/>
                    </a:cubicBezTo>
                    <a:cubicBezTo>
                      <a:pt x="10998" y="24112"/>
                      <a:pt x="10638" y="23755"/>
                      <a:pt x="10286" y="23404"/>
                    </a:cubicBezTo>
                    <a:cubicBezTo>
                      <a:pt x="7360" y="20480"/>
                      <a:pt x="4082" y="17015"/>
                      <a:pt x="2221" y="12875"/>
                    </a:cubicBezTo>
                    <a:cubicBezTo>
                      <a:pt x="196" y="8372"/>
                      <a:pt x="212" y="3596"/>
                      <a:pt x="2268" y="95"/>
                    </a:cubicBezTo>
                    <a:lnTo>
                      <a:pt x="21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0;p9"/>
              <p:cNvSpPr/>
              <p:nvPr/>
            </p:nvSpPr>
            <p:spPr>
              <a:xfrm>
                <a:off x="-100675" y="3375565"/>
                <a:ext cx="344859" cy="274119"/>
              </a:xfrm>
              <a:custGeom>
                <a:rect b="b" l="l" r="r" t="t"/>
                <a:pathLst>
                  <a:path extrusionOk="0" h="8587" w="10803">
                    <a:moveTo>
                      <a:pt x="527" y="1"/>
                    </a:moveTo>
                    <a:cubicBezTo>
                      <a:pt x="351" y="1"/>
                      <a:pt x="176" y="5"/>
                      <a:pt x="1" y="14"/>
                    </a:cubicBezTo>
                    <a:cubicBezTo>
                      <a:pt x="676" y="2416"/>
                      <a:pt x="1708" y="4807"/>
                      <a:pt x="3524" y="6515"/>
                    </a:cubicBezTo>
                    <a:cubicBezTo>
                      <a:pt x="4840" y="7750"/>
                      <a:pt x="6642" y="8586"/>
                      <a:pt x="8466" y="8586"/>
                    </a:cubicBezTo>
                    <a:cubicBezTo>
                      <a:pt x="8719" y="8586"/>
                      <a:pt x="8971" y="8570"/>
                      <a:pt x="9224" y="8537"/>
                    </a:cubicBezTo>
                    <a:cubicBezTo>
                      <a:pt x="10150" y="8414"/>
                      <a:pt x="10803" y="8163"/>
                      <a:pt x="10448" y="7153"/>
                    </a:cubicBezTo>
                    <a:cubicBezTo>
                      <a:pt x="10116" y="6219"/>
                      <a:pt x="9556" y="5242"/>
                      <a:pt x="8992" y="4431"/>
                    </a:cubicBezTo>
                    <a:cubicBezTo>
                      <a:pt x="8286" y="3404"/>
                      <a:pt x="7393" y="2508"/>
                      <a:pt x="6364" y="1803"/>
                    </a:cubicBezTo>
                    <a:cubicBezTo>
                      <a:pt x="4657" y="633"/>
                      <a:pt x="2594" y="1"/>
                      <a:pt x="52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9"/>
              <p:cNvSpPr/>
              <p:nvPr/>
            </p:nvSpPr>
            <p:spPr>
              <a:xfrm>
                <a:off x="-51261" y="3407455"/>
                <a:ext cx="286888" cy="219531"/>
              </a:xfrm>
              <a:custGeom>
                <a:rect b="b" l="l" r="r" t="t"/>
                <a:pathLst>
                  <a:path extrusionOk="0" h="6877" w="8987">
                    <a:moveTo>
                      <a:pt x="146" y="0"/>
                    </a:moveTo>
                    <a:lnTo>
                      <a:pt x="1" y="115"/>
                    </a:lnTo>
                    <a:cubicBezTo>
                      <a:pt x="37" y="162"/>
                      <a:pt x="3678" y="4827"/>
                      <a:pt x="8920" y="6877"/>
                    </a:cubicBezTo>
                    <a:lnTo>
                      <a:pt x="8987" y="6701"/>
                    </a:lnTo>
                    <a:cubicBezTo>
                      <a:pt x="3795" y="4673"/>
                      <a:pt x="179" y="45"/>
                      <a:pt x="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9"/>
              <p:cNvSpPr/>
              <p:nvPr/>
            </p:nvSpPr>
            <p:spPr>
              <a:xfrm>
                <a:off x="-45004" y="3806569"/>
                <a:ext cx="431943" cy="175861"/>
              </a:xfrm>
              <a:custGeom>
                <a:rect b="b" l="l" r="r" t="t"/>
                <a:pathLst>
                  <a:path extrusionOk="0" h="5509" w="13531">
                    <a:moveTo>
                      <a:pt x="6781" y="1"/>
                    </a:moveTo>
                    <a:cubicBezTo>
                      <a:pt x="6554" y="1"/>
                      <a:pt x="6328" y="8"/>
                      <a:pt x="6101" y="23"/>
                    </a:cubicBezTo>
                    <a:cubicBezTo>
                      <a:pt x="3864" y="171"/>
                      <a:pt x="1682" y="1083"/>
                      <a:pt x="0" y="2568"/>
                    </a:cubicBezTo>
                    <a:cubicBezTo>
                      <a:pt x="2017" y="4032"/>
                      <a:pt x="4310" y="5268"/>
                      <a:pt x="6796" y="5480"/>
                    </a:cubicBezTo>
                    <a:cubicBezTo>
                      <a:pt x="7017" y="5499"/>
                      <a:pt x="7240" y="5508"/>
                      <a:pt x="7464" y="5508"/>
                    </a:cubicBezTo>
                    <a:cubicBezTo>
                      <a:pt x="9311" y="5508"/>
                      <a:pt x="11222" y="4869"/>
                      <a:pt x="12518" y="3533"/>
                    </a:cubicBezTo>
                    <a:cubicBezTo>
                      <a:pt x="13174" y="2861"/>
                      <a:pt x="13531" y="2261"/>
                      <a:pt x="12618" y="1686"/>
                    </a:cubicBezTo>
                    <a:cubicBezTo>
                      <a:pt x="11779" y="1156"/>
                      <a:pt x="10735" y="737"/>
                      <a:pt x="9792" y="450"/>
                    </a:cubicBezTo>
                    <a:cubicBezTo>
                      <a:pt x="8818" y="153"/>
                      <a:pt x="7800" y="1"/>
                      <a:pt x="67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3;p9"/>
              <p:cNvSpPr/>
              <p:nvPr/>
            </p:nvSpPr>
            <p:spPr>
              <a:xfrm>
                <a:off x="15551" y="3872391"/>
                <a:ext cx="357149" cy="31220"/>
              </a:xfrm>
              <a:custGeom>
                <a:rect b="b" l="l" r="r" t="t"/>
                <a:pathLst>
                  <a:path extrusionOk="0" h="978" w="11188">
                    <a:moveTo>
                      <a:pt x="11134" y="1"/>
                    </a:moveTo>
                    <a:cubicBezTo>
                      <a:pt x="9169" y="599"/>
                      <a:pt x="7154" y="789"/>
                      <a:pt x="5389" y="789"/>
                    </a:cubicBezTo>
                    <a:cubicBezTo>
                      <a:pt x="2366" y="789"/>
                      <a:pt x="80" y="233"/>
                      <a:pt x="45" y="224"/>
                    </a:cubicBezTo>
                    <a:lnTo>
                      <a:pt x="0" y="405"/>
                    </a:lnTo>
                    <a:cubicBezTo>
                      <a:pt x="36" y="416"/>
                      <a:pt x="2344" y="977"/>
                      <a:pt x="5390" y="977"/>
                    </a:cubicBezTo>
                    <a:cubicBezTo>
                      <a:pt x="7173" y="977"/>
                      <a:pt x="9206" y="785"/>
                      <a:pt x="11187" y="179"/>
                    </a:cubicBezTo>
                    <a:lnTo>
                      <a:pt x="11134" y="1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9"/>
              <p:cNvSpPr/>
              <p:nvPr/>
            </p:nvSpPr>
            <p:spPr>
              <a:xfrm>
                <a:off x="197312" y="4085052"/>
                <a:ext cx="424282" cy="177936"/>
              </a:xfrm>
              <a:custGeom>
                <a:rect b="b" l="l" r="r" t="t"/>
                <a:pathLst>
                  <a:path extrusionOk="0" h="5574" w="13291">
                    <a:moveTo>
                      <a:pt x="7961" y="1"/>
                    </a:moveTo>
                    <a:cubicBezTo>
                      <a:pt x="7167" y="1"/>
                      <a:pt x="6372" y="93"/>
                      <a:pt x="5596" y="277"/>
                    </a:cubicBezTo>
                    <a:cubicBezTo>
                      <a:pt x="3415" y="799"/>
                      <a:pt x="1415" y="2057"/>
                      <a:pt x="0" y="3798"/>
                    </a:cubicBezTo>
                    <a:cubicBezTo>
                      <a:pt x="2012" y="4797"/>
                      <a:pt x="4208" y="5573"/>
                      <a:pt x="6441" y="5573"/>
                    </a:cubicBezTo>
                    <a:cubicBezTo>
                      <a:pt x="6689" y="5573"/>
                      <a:pt x="6936" y="5564"/>
                      <a:pt x="7184" y="5544"/>
                    </a:cubicBezTo>
                    <a:cubicBezTo>
                      <a:pt x="9226" y="5379"/>
                      <a:pt x="11318" y="4392"/>
                      <a:pt x="12504" y="2676"/>
                    </a:cubicBezTo>
                    <a:cubicBezTo>
                      <a:pt x="13040" y="1906"/>
                      <a:pt x="13291" y="1250"/>
                      <a:pt x="12298" y="840"/>
                    </a:cubicBezTo>
                    <a:cubicBezTo>
                      <a:pt x="11382" y="455"/>
                      <a:pt x="10283" y="218"/>
                      <a:pt x="9304" y="90"/>
                    </a:cubicBezTo>
                    <a:cubicBezTo>
                      <a:pt x="8860" y="30"/>
                      <a:pt x="8411" y="1"/>
                      <a:pt x="796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9"/>
              <p:cNvSpPr/>
              <p:nvPr/>
            </p:nvSpPr>
            <p:spPr>
              <a:xfrm>
                <a:off x="256526" y="4121378"/>
                <a:ext cx="351084" cy="72624"/>
              </a:xfrm>
              <a:custGeom>
                <a:rect b="b" l="l" r="r" t="t"/>
                <a:pathLst>
                  <a:path extrusionOk="0" h="2275" w="10998">
                    <a:moveTo>
                      <a:pt x="10914" y="1"/>
                    </a:moveTo>
                    <a:cubicBezTo>
                      <a:pt x="7219" y="1842"/>
                      <a:pt x="3049" y="2085"/>
                      <a:pt x="1112" y="2085"/>
                    </a:cubicBezTo>
                    <a:cubicBezTo>
                      <a:pt x="434" y="2085"/>
                      <a:pt x="29" y="2056"/>
                      <a:pt x="14" y="2054"/>
                    </a:cubicBezTo>
                    <a:lnTo>
                      <a:pt x="0" y="2244"/>
                    </a:lnTo>
                    <a:cubicBezTo>
                      <a:pt x="14" y="2244"/>
                      <a:pt x="422" y="2275"/>
                      <a:pt x="1102" y="2275"/>
                    </a:cubicBezTo>
                    <a:cubicBezTo>
                      <a:pt x="3055" y="2275"/>
                      <a:pt x="7265" y="2032"/>
                      <a:pt x="10998" y="168"/>
                    </a:cubicBezTo>
                    <a:lnTo>
                      <a:pt x="1091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6;p9"/>
              <p:cNvSpPr/>
              <p:nvPr/>
            </p:nvSpPr>
            <p:spPr>
              <a:xfrm>
                <a:off x="249982" y="3391686"/>
                <a:ext cx="312841" cy="297741"/>
              </a:xfrm>
              <a:custGeom>
                <a:rect b="b" l="l" r="r" t="t"/>
                <a:pathLst>
                  <a:path extrusionOk="0" h="9327" w="9800">
                    <a:moveTo>
                      <a:pt x="9799" y="0"/>
                    </a:moveTo>
                    <a:cubicBezTo>
                      <a:pt x="7322" y="318"/>
                      <a:pt x="4809" y="988"/>
                      <a:pt x="2853" y="2536"/>
                    </a:cubicBezTo>
                    <a:cubicBezTo>
                      <a:pt x="1240" y="3808"/>
                      <a:pt x="52" y="5789"/>
                      <a:pt x="16" y="7876"/>
                    </a:cubicBezTo>
                    <a:cubicBezTo>
                      <a:pt x="1" y="8701"/>
                      <a:pt x="120" y="9327"/>
                      <a:pt x="867" y="9327"/>
                    </a:cubicBezTo>
                    <a:cubicBezTo>
                      <a:pt x="969" y="9327"/>
                      <a:pt x="1083" y="9315"/>
                      <a:pt x="1210" y="9290"/>
                    </a:cubicBezTo>
                    <a:cubicBezTo>
                      <a:pt x="2186" y="9103"/>
                      <a:pt x="3229" y="8691"/>
                      <a:pt x="4117" y="8253"/>
                    </a:cubicBezTo>
                    <a:cubicBezTo>
                      <a:pt x="5227" y="7697"/>
                      <a:pt x="6245" y="6944"/>
                      <a:pt x="7096" y="6035"/>
                    </a:cubicBezTo>
                    <a:cubicBezTo>
                      <a:pt x="8622" y="4392"/>
                      <a:pt x="9590" y="2232"/>
                      <a:pt x="9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9"/>
              <p:cNvSpPr/>
              <p:nvPr/>
            </p:nvSpPr>
            <p:spPr>
              <a:xfrm>
                <a:off x="265528" y="3435322"/>
                <a:ext cx="258189" cy="253114"/>
              </a:xfrm>
              <a:custGeom>
                <a:rect b="b" l="l" r="r" t="t"/>
                <a:pathLst>
                  <a:path extrusionOk="0" h="7929" w="8088">
                    <a:moveTo>
                      <a:pt x="7996" y="0"/>
                    </a:moveTo>
                    <a:cubicBezTo>
                      <a:pt x="7945" y="28"/>
                      <a:pt x="2798" y="2949"/>
                      <a:pt x="0" y="7834"/>
                    </a:cubicBezTo>
                    <a:lnTo>
                      <a:pt x="162" y="7929"/>
                    </a:lnTo>
                    <a:cubicBezTo>
                      <a:pt x="2932" y="3089"/>
                      <a:pt x="8035" y="193"/>
                      <a:pt x="8088" y="165"/>
                    </a:cubicBezTo>
                    <a:lnTo>
                      <a:pt x="79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;p9"/>
              <p:cNvSpPr/>
              <p:nvPr/>
            </p:nvSpPr>
            <p:spPr>
              <a:xfrm>
                <a:off x="112177" y="2984623"/>
                <a:ext cx="181862" cy="420387"/>
              </a:xfrm>
              <a:custGeom>
                <a:rect b="b" l="l" r="r" t="t"/>
                <a:pathLst>
                  <a:path extrusionOk="0" h="13169" w="5697">
                    <a:moveTo>
                      <a:pt x="2974" y="0"/>
                    </a:moveTo>
                    <a:cubicBezTo>
                      <a:pt x="1534" y="2040"/>
                      <a:pt x="329" y="4347"/>
                      <a:pt x="148" y="6835"/>
                    </a:cubicBezTo>
                    <a:cubicBezTo>
                      <a:pt x="0" y="8883"/>
                      <a:pt x="653" y="11098"/>
                      <a:pt x="2168" y="12535"/>
                    </a:cubicBezTo>
                    <a:cubicBezTo>
                      <a:pt x="2553" y="12899"/>
                      <a:pt x="2914" y="13168"/>
                      <a:pt x="3256" y="13168"/>
                    </a:cubicBezTo>
                    <a:cubicBezTo>
                      <a:pt x="3519" y="13168"/>
                      <a:pt x="3771" y="13009"/>
                      <a:pt x="4015" y="12613"/>
                    </a:cubicBezTo>
                    <a:cubicBezTo>
                      <a:pt x="4536" y="11768"/>
                      <a:pt x="4935" y="10716"/>
                      <a:pt x="5214" y="9767"/>
                    </a:cubicBezTo>
                    <a:cubicBezTo>
                      <a:pt x="5560" y="8568"/>
                      <a:pt x="5697" y="7310"/>
                      <a:pt x="5596" y="6068"/>
                    </a:cubicBezTo>
                    <a:cubicBezTo>
                      <a:pt x="5415" y="3833"/>
                      <a:pt x="4481" y="1663"/>
                      <a:pt x="29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9;p9"/>
              <p:cNvSpPr/>
              <p:nvPr/>
            </p:nvSpPr>
            <p:spPr>
              <a:xfrm>
                <a:off x="168263" y="3044987"/>
                <a:ext cx="60238" cy="357149"/>
              </a:xfrm>
              <a:custGeom>
                <a:rect b="b" l="l" r="r" t="t"/>
                <a:pathLst>
                  <a:path extrusionOk="0" h="11188" w="1887">
                    <a:moveTo>
                      <a:pt x="1340" y="1"/>
                    </a:moveTo>
                    <a:lnTo>
                      <a:pt x="1340" y="1"/>
                    </a:lnTo>
                    <a:cubicBezTo>
                      <a:pt x="1326" y="59"/>
                      <a:pt x="1" y="5826"/>
                      <a:pt x="1708" y="11188"/>
                    </a:cubicBezTo>
                    <a:lnTo>
                      <a:pt x="1887" y="11126"/>
                    </a:lnTo>
                    <a:cubicBezTo>
                      <a:pt x="190" y="5817"/>
                      <a:pt x="1507" y="98"/>
                      <a:pt x="1521" y="43"/>
                    </a:cubicBezTo>
                    <a:lnTo>
                      <a:pt x="134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9"/>
              <p:cNvSpPr/>
              <p:nvPr/>
            </p:nvSpPr>
            <p:spPr>
              <a:xfrm>
                <a:off x="446074" y="3670669"/>
                <a:ext cx="312841" cy="297741"/>
              </a:xfrm>
              <a:custGeom>
                <a:rect b="b" l="l" r="r" t="t"/>
                <a:pathLst>
                  <a:path extrusionOk="0" h="9327" w="9800">
                    <a:moveTo>
                      <a:pt x="9799" y="0"/>
                    </a:moveTo>
                    <a:cubicBezTo>
                      <a:pt x="7322" y="318"/>
                      <a:pt x="4809" y="988"/>
                      <a:pt x="2853" y="2536"/>
                    </a:cubicBezTo>
                    <a:cubicBezTo>
                      <a:pt x="1240" y="3808"/>
                      <a:pt x="52" y="5789"/>
                      <a:pt x="16" y="7876"/>
                    </a:cubicBezTo>
                    <a:cubicBezTo>
                      <a:pt x="1" y="8701"/>
                      <a:pt x="120" y="9327"/>
                      <a:pt x="867" y="9327"/>
                    </a:cubicBezTo>
                    <a:cubicBezTo>
                      <a:pt x="969" y="9327"/>
                      <a:pt x="1083" y="9315"/>
                      <a:pt x="1210" y="9290"/>
                    </a:cubicBezTo>
                    <a:cubicBezTo>
                      <a:pt x="2186" y="9103"/>
                      <a:pt x="3229" y="8691"/>
                      <a:pt x="4117" y="8253"/>
                    </a:cubicBezTo>
                    <a:cubicBezTo>
                      <a:pt x="5227" y="7697"/>
                      <a:pt x="6245" y="6944"/>
                      <a:pt x="7096" y="6035"/>
                    </a:cubicBezTo>
                    <a:cubicBezTo>
                      <a:pt x="8622" y="4392"/>
                      <a:pt x="9590" y="2232"/>
                      <a:pt x="9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9"/>
              <p:cNvSpPr/>
              <p:nvPr/>
            </p:nvSpPr>
            <p:spPr>
              <a:xfrm>
                <a:off x="461620" y="3714306"/>
                <a:ext cx="258189" cy="253114"/>
              </a:xfrm>
              <a:custGeom>
                <a:rect b="b" l="l" r="r" t="t"/>
                <a:pathLst>
                  <a:path extrusionOk="0" h="7929" w="8088">
                    <a:moveTo>
                      <a:pt x="7996" y="0"/>
                    </a:moveTo>
                    <a:cubicBezTo>
                      <a:pt x="7945" y="28"/>
                      <a:pt x="2798" y="2949"/>
                      <a:pt x="0" y="7834"/>
                    </a:cubicBezTo>
                    <a:lnTo>
                      <a:pt x="162" y="7929"/>
                    </a:lnTo>
                    <a:cubicBezTo>
                      <a:pt x="2932" y="3089"/>
                      <a:pt x="8035" y="193"/>
                      <a:pt x="8088" y="165"/>
                    </a:cubicBezTo>
                    <a:lnTo>
                      <a:pt x="79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32;p9"/>
            <p:cNvSpPr/>
            <p:nvPr/>
          </p:nvSpPr>
          <p:spPr>
            <a:xfrm>
              <a:off x="8711381" y="3041918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BLANK_1_3"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oogle Shape;320;p18"/>
          <p:cNvGrpSpPr/>
          <p:nvPr/>
        </p:nvGrpSpPr>
        <p:grpSpPr>
          <a:xfrm>
            <a:off x="-29962" y="111825"/>
            <a:ext cx="9173967" cy="5035521"/>
            <a:chOff x="-29962" y="111825"/>
            <a:chExt cx="9173967" cy="5035521"/>
          </a:xfrm>
        </p:grpSpPr>
        <p:grpSp>
          <p:nvGrpSpPr>
            <p:cNvPr id="321" name="Google Shape;321;p18"/>
            <p:cNvGrpSpPr/>
            <p:nvPr/>
          </p:nvGrpSpPr>
          <p:grpSpPr>
            <a:xfrm>
              <a:off x="310415" y="3446559"/>
              <a:ext cx="638833" cy="582488"/>
              <a:chOff x="824752" y="2645809"/>
              <a:chExt cx="638833" cy="582488"/>
            </a:xfrm>
          </p:grpSpPr>
          <p:sp>
            <p:nvSpPr>
              <p:cNvPr id="322" name="Google Shape;322;p18"/>
              <p:cNvSpPr/>
              <p:nvPr/>
            </p:nvSpPr>
            <p:spPr>
              <a:xfrm>
                <a:off x="824752" y="2685870"/>
                <a:ext cx="623766" cy="542427"/>
              </a:xfrm>
              <a:custGeom>
                <a:rect b="b" l="l" r="r" t="t"/>
                <a:pathLst>
                  <a:path extrusionOk="0" h="16992" w="19540">
                    <a:moveTo>
                      <a:pt x="10493" y="0"/>
                    </a:moveTo>
                    <a:cubicBezTo>
                      <a:pt x="8931" y="0"/>
                      <a:pt x="7461" y="435"/>
                      <a:pt x="6456" y="1012"/>
                    </a:cubicBezTo>
                    <a:cubicBezTo>
                      <a:pt x="3694" y="2597"/>
                      <a:pt x="0" y="5847"/>
                      <a:pt x="2662" y="11343"/>
                    </a:cubicBezTo>
                    <a:cubicBezTo>
                      <a:pt x="4014" y="14140"/>
                      <a:pt x="5894" y="14827"/>
                      <a:pt x="7415" y="14827"/>
                    </a:cubicBezTo>
                    <a:cubicBezTo>
                      <a:pt x="8881" y="14827"/>
                      <a:pt x="10013" y="14188"/>
                      <a:pt x="10013" y="14188"/>
                    </a:cubicBezTo>
                    <a:lnTo>
                      <a:pt x="12066" y="16934"/>
                    </a:lnTo>
                    <a:cubicBezTo>
                      <a:pt x="12096" y="16973"/>
                      <a:pt x="12138" y="16991"/>
                      <a:pt x="12180" y="16991"/>
                    </a:cubicBezTo>
                    <a:cubicBezTo>
                      <a:pt x="12254" y="16991"/>
                      <a:pt x="12327" y="16934"/>
                      <a:pt x="12325" y="16844"/>
                    </a:cubicBezTo>
                    <a:lnTo>
                      <a:pt x="12203" y="13748"/>
                    </a:lnTo>
                    <a:cubicBezTo>
                      <a:pt x="12203" y="13748"/>
                      <a:pt x="19540" y="12227"/>
                      <a:pt x="17523" y="5568"/>
                    </a:cubicBezTo>
                    <a:cubicBezTo>
                      <a:pt x="16241" y="1333"/>
                      <a:pt x="13227" y="0"/>
                      <a:pt x="10493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18"/>
              <p:cNvSpPr/>
              <p:nvPr/>
            </p:nvSpPr>
            <p:spPr>
              <a:xfrm>
                <a:off x="839787" y="2645809"/>
                <a:ext cx="623798" cy="542395"/>
              </a:xfrm>
              <a:custGeom>
                <a:rect b="b" l="l" r="r" t="t"/>
                <a:pathLst>
                  <a:path extrusionOk="0" h="16991" w="19541">
                    <a:moveTo>
                      <a:pt x="10494" y="0"/>
                    </a:moveTo>
                    <a:cubicBezTo>
                      <a:pt x="8932" y="0"/>
                      <a:pt x="7461" y="435"/>
                      <a:pt x="6456" y="1012"/>
                    </a:cubicBezTo>
                    <a:cubicBezTo>
                      <a:pt x="3694" y="2596"/>
                      <a:pt x="1" y="5847"/>
                      <a:pt x="2662" y="11342"/>
                    </a:cubicBezTo>
                    <a:cubicBezTo>
                      <a:pt x="4015" y="14141"/>
                      <a:pt x="5894" y="14829"/>
                      <a:pt x="7414" y="14829"/>
                    </a:cubicBezTo>
                    <a:cubicBezTo>
                      <a:pt x="8881" y="14829"/>
                      <a:pt x="10013" y="14188"/>
                      <a:pt x="10013" y="14188"/>
                    </a:cubicBezTo>
                    <a:lnTo>
                      <a:pt x="12066" y="16933"/>
                    </a:lnTo>
                    <a:cubicBezTo>
                      <a:pt x="12096" y="16973"/>
                      <a:pt x="12138" y="16991"/>
                      <a:pt x="12180" y="16991"/>
                    </a:cubicBezTo>
                    <a:cubicBezTo>
                      <a:pt x="12254" y="16991"/>
                      <a:pt x="12327" y="16933"/>
                      <a:pt x="12323" y="16844"/>
                    </a:cubicBezTo>
                    <a:lnTo>
                      <a:pt x="12203" y="13747"/>
                    </a:lnTo>
                    <a:cubicBezTo>
                      <a:pt x="12203" y="13747"/>
                      <a:pt x="19540" y="12227"/>
                      <a:pt x="17523" y="5568"/>
                    </a:cubicBezTo>
                    <a:cubicBezTo>
                      <a:pt x="16241" y="1333"/>
                      <a:pt x="13228" y="0"/>
                      <a:pt x="1049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18"/>
              <p:cNvSpPr/>
              <p:nvPr/>
            </p:nvSpPr>
            <p:spPr>
              <a:xfrm>
                <a:off x="990297" y="2721558"/>
                <a:ext cx="289537" cy="282163"/>
              </a:xfrm>
              <a:custGeom>
                <a:rect b="b" l="l" r="r" t="t"/>
                <a:pathLst>
                  <a:path extrusionOk="0" h="8839" w="9070">
                    <a:moveTo>
                      <a:pt x="6869" y="0"/>
                    </a:moveTo>
                    <a:cubicBezTo>
                      <a:pt x="4288" y="1125"/>
                      <a:pt x="2536" y="3722"/>
                      <a:pt x="0" y="4924"/>
                    </a:cubicBezTo>
                    <a:cubicBezTo>
                      <a:pt x="731" y="6230"/>
                      <a:pt x="1465" y="7533"/>
                      <a:pt x="2202" y="8838"/>
                    </a:cubicBezTo>
                    <a:cubicBezTo>
                      <a:pt x="4735" y="7633"/>
                      <a:pt x="6487" y="5036"/>
                      <a:pt x="9070" y="3914"/>
                    </a:cubicBezTo>
                    <a:cubicBezTo>
                      <a:pt x="8339" y="2609"/>
                      <a:pt x="7605" y="1306"/>
                      <a:pt x="68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18"/>
              <p:cNvSpPr/>
              <p:nvPr/>
            </p:nvSpPr>
            <p:spPr>
              <a:xfrm>
                <a:off x="1018420" y="2732603"/>
                <a:ext cx="210752" cy="248485"/>
              </a:xfrm>
              <a:custGeom>
                <a:rect b="b" l="l" r="r" t="t"/>
                <a:pathLst>
                  <a:path extrusionOk="0" h="7784" w="6602">
                    <a:moveTo>
                      <a:pt x="5307" y="0"/>
                    </a:moveTo>
                    <a:cubicBezTo>
                      <a:pt x="5204" y="59"/>
                      <a:pt x="5103" y="120"/>
                      <a:pt x="5003" y="182"/>
                    </a:cubicBezTo>
                    <a:cubicBezTo>
                      <a:pt x="4724" y="352"/>
                      <a:pt x="4453" y="539"/>
                      <a:pt x="4188" y="734"/>
                    </a:cubicBezTo>
                    <a:cubicBezTo>
                      <a:pt x="4091" y="804"/>
                      <a:pt x="3999" y="876"/>
                      <a:pt x="3904" y="949"/>
                    </a:cubicBezTo>
                    <a:cubicBezTo>
                      <a:pt x="3848" y="1217"/>
                      <a:pt x="3792" y="1493"/>
                      <a:pt x="3736" y="1769"/>
                    </a:cubicBezTo>
                    <a:cubicBezTo>
                      <a:pt x="3692" y="1984"/>
                      <a:pt x="3650" y="2204"/>
                      <a:pt x="3608" y="2425"/>
                    </a:cubicBezTo>
                    <a:cubicBezTo>
                      <a:pt x="3530" y="2829"/>
                      <a:pt x="3455" y="3236"/>
                      <a:pt x="3377" y="3644"/>
                    </a:cubicBezTo>
                    <a:cubicBezTo>
                      <a:pt x="3064" y="3571"/>
                      <a:pt x="2749" y="3496"/>
                      <a:pt x="2436" y="3418"/>
                    </a:cubicBezTo>
                    <a:cubicBezTo>
                      <a:pt x="2255" y="3373"/>
                      <a:pt x="2068" y="3328"/>
                      <a:pt x="1887" y="3281"/>
                    </a:cubicBezTo>
                    <a:cubicBezTo>
                      <a:pt x="1697" y="3234"/>
                      <a:pt x="1507" y="3183"/>
                      <a:pt x="1315" y="3136"/>
                    </a:cubicBezTo>
                    <a:cubicBezTo>
                      <a:pt x="1226" y="3206"/>
                      <a:pt x="1139" y="3278"/>
                      <a:pt x="1047" y="3348"/>
                    </a:cubicBezTo>
                    <a:cubicBezTo>
                      <a:pt x="799" y="3540"/>
                      <a:pt x="545" y="3727"/>
                      <a:pt x="288" y="3903"/>
                    </a:cubicBezTo>
                    <a:cubicBezTo>
                      <a:pt x="193" y="3970"/>
                      <a:pt x="99" y="4031"/>
                      <a:pt x="1" y="4090"/>
                    </a:cubicBezTo>
                    <a:cubicBezTo>
                      <a:pt x="458" y="4241"/>
                      <a:pt x="905" y="4375"/>
                      <a:pt x="1348" y="4500"/>
                    </a:cubicBezTo>
                    <a:cubicBezTo>
                      <a:pt x="1521" y="4548"/>
                      <a:pt x="1692" y="4598"/>
                      <a:pt x="1867" y="4642"/>
                    </a:cubicBezTo>
                    <a:cubicBezTo>
                      <a:pt x="2289" y="4754"/>
                      <a:pt x="2707" y="4863"/>
                      <a:pt x="3126" y="4963"/>
                    </a:cubicBezTo>
                    <a:cubicBezTo>
                      <a:pt x="3078" y="5220"/>
                      <a:pt x="3028" y="5477"/>
                      <a:pt x="2975" y="5730"/>
                    </a:cubicBezTo>
                    <a:lnTo>
                      <a:pt x="2841" y="6400"/>
                    </a:lnTo>
                    <a:cubicBezTo>
                      <a:pt x="2741" y="6871"/>
                      <a:pt x="2637" y="7335"/>
                      <a:pt x="2529" y="7784"/>
                    </a:cubicBezTo>
                    <a:cubicBezTo>
                      <a:pt x="2626" y="7717"/>
                      <a:pt x="2721" y="7647"/>
                      <a:pt x="2819" y="7577"/>
                    </a:cubicBezTo>
                    <a:cubicBezTo>
                      <a:pt x="3084" y="7388"/>
                      <a:pt x="3346" y="7181"/>
                      <a:pt x="3600" y="6972"/>
                    </a:cubicBezTo>
                    <a:cubicBezTo>
                      <a:pt x="3658" y="6927"/>
                      <a:pt x="3714" y="6877"/>
                      <a:pt x="3773" y="6830"/>
                    </a:cubicBezTo>
                    <a:cubicBezTo>
                      <a:pt x="3809" y="6802"/>
                      <a:pt x="3843" y="6774"/>
                      <a:pt x="3879" y="6740"/>
                    </a:cubicBezTo>
                    <a:cubicBezTo>
                      <a:pt x="3907" y="6595"/>
                      <a:pt x="3935" y="6445"/>
                      <a:pt x="3962" y="6294"/>
                    </a:cubicBezTo>
                    <a:cubicBezTo>
                      <a:pt x="4032" y="5940"/>
                      <a:pt x="4099" y="5580"/>
                      <a:pt x="4166" y="5220"/>
                    </a:cubicBezTo>
                    <a:cubicBezTo>
                      <a:pt x="4520" y="5304"/>
                      <a:pt x="4875" y="5393"/>
                      <a:pt x="5232" y="5479"/>
                    </a:cubicBezTo>
                    <a:lnTo>
                      <a:pt x="5316" y="5499"/>
                    </a:lnTo>
                    <a:cubicBezTo>
                      <a:pt x="5402" y="5426"/>
                      <a:pt x="5494" y="5351"/>
                      <a:pt x="5581" y="5276"/>
                    </a:cubicBezTo>
                    <a:cubicBezTo>
                      <a:pt x="5586" y="5281"/>
                      <a:pt x="5597" y="5281"/>
                      <a:pt x="5606" y="5284"/>
                    </a:cubicBezTo>
                    <a:cubicBezTo>
                      <a:pt x="5603" y="5276"/>
                      <a:pt x="5597" y="5273"/>
                      <a:pt x="5594" y="5267"/>
                    </a:cubicBezTo>
                    <a:cubicBezTo>
                      <a:pt x="5832" y="5064"/>
                      <a:pt x="6072" y="4871"/>
                      <a:pt x="6320" y="4687"/>
                    </a:cubicBezTo>
                    <a:cubicBezTo>
                      <a:pt x="6412" y="4617"/>
                      <a:pt x="6501" y="4550"/>
                      <a:pt x="6602" y="4486"/>
                    </a:cubicBezTo>
                    <a:cubicBezTo>
                      <a:pt x="6222" y="4375"/>
                      <a:pt x="5843" y="4269"/>
                      <a:pt x="5469" y="4168"/>
                    </a:cubicBezTo>
                    <a:cubicBezTo>
                      <a:pt x="5299" y="4124"/>
                      <a:pt x="5123" y="4076"/>
                      <a:pt x="4953" y="4034"/>
                    </a:cubicBezTo>
                    <a:cubicBezTo>
                      <a:pt x="4774" y="3990"/>
                      <a:pt x="4601" y="3945"/>
                      <a:pt x="4423" y="3903"/>
                    </a:cubicBezTo>
                    <a:cubicBezTo>
                      <a:pt x="4532" y="3331"/>
                      <a:pt x="4646" y="2759"/>
                      <a:pt x="4763" y="2204"/>
                    </a:cubicBezTo>
                    <a:cubicBezTo>
                      <a:pt x="4813" y="1981"/>
                      <a:pt x="4861" y="1766"/>
                      <a:pt x="4911" y="1549"/>
                    </a:cubicBezTo>
                    <a:cubicBezTo>
                      <a:pt x="5034" y="1016"/>
                      <a:pt x="5165" y="500"/>
                      <a:pt x="530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18"/>
              <p:cNvSpPr/>
              <p:nvPr/>
            </p:nvSpPr>
            <p:spPr>
              <a:xfrm>
                <a:off x="1027422" y="2738381"/>
                <a:ext cx="193099" cy="236131"/>
              </a:xfrm>
              <a:custGeom>
                <a:rect b="b" l="l" r="r" t="t"/>
                <a:pathLst>
                  <a:path extrusionOk="0" h="7397" w="6049">
                    <a:moveTo>
                      <a:pt x="4718" y="1"/>
                    </a:moveTo>
                    <a:lnTo>
                      <a:pt x="4718" y="1"/>
                    </a:lnTo>
                    <a:cubicBezTo>
                      <a:pt x="4439" y="171"/>
                      <a:pt x="4171" y="355"/>
                      <a:pt x="3906" y="550"/>
                    </a:cubicBezTo>
                    <a:cubicBezTo>
                      <a:pt x="3806" y="997"/>
                      <a:pt x="3711" y="1451"/>
                      <a:pt x="3622" y="1909"/>
                    </a:cubicBezTo>
                    <a:cubicBezTo>
                      <a:pt x="3574" y="2124"/>
                      <a:pt x="3533" y="2344"/>
                      <a:pt x="3491" y="2564"/>
                    </a:cubicBezTo>
                    <a:cubicBezTo>
                      <a:pt x="3413" y="2972"/>
                      <a:pt x="3335" y="3382"/>
                      <a:pt x="3259" y="3795"/>
                    </a:cubicBezTo>
                    <a:cubicBezTo>
                      <a:pt x="2944" y="3719"/>
                      <a:pt x="2634" y="3644"/>
                      <a:pt x="2325" y="3569"/>
                    </a:cubicBezTo>
                    <a:cubicBezTo>
                      <a:pt x="2143" y="3521"/>
                      <a:pt x="1962" y="3477"/>
                      <a:pt x="1775" y="3432"/>
                    </a:cubicBezTo>
                    <a:cubicBezTo>
                      <a:pt x="1440" y="3346"/>
                      <a:pt x="1103" y="3256"/>
                      <a:pt x="762" y="3167"/>
                    </a:cubicBezTo>
                    <a:cubicBezTo>
                      <a:pt x="514" y="3359"/>
                      <a:pt x="260" y="3546"/>
                      <a:pt x="1" y="3722"/>
                    </a:cubicBezTo>
                    <a:cubicBezTo>
                      <a:pt x="450" y="3862"/>
                      <a:pt x="893" y="3987"/>
                      <a:pt x="1334" y="4104"/>
                    </a:cubicBezTo>
                    <a:cubicBezTo>
                      <a:pt x="1507" y="4152"/>
                      <a:pt x="1677" y="4196"/>
                      <a:pt x="1850" y="4241"/>
                    </a:cubicBezTo>
                    <a:cubicBezTo>
                      <a:pt x="2272" y="4350"/>
                      <a:pt x="2693" y="4453"/>
                      <a:pt x="3111" y="4556"/>
                    </a:cubicBezTo>
                    <a:cubicBezTo>
                      <a:pt x="3067" y="4810"/>
                      <a:pt x="3016" y="5064"/>
                      <a:pt x="2969" y="5315"/>
                    </a:cubicBezTo>
                    <a:cubicBezTo>
                      <a:pt x="2927" y="5541"/>
                      <a:pt x="2883" y="5770"/>
                      <a:pt x="2835" y="5993"/>
                    </a:cubicBezTo>
                    <a:cubicBezTo>
                      <a:pt x="2738" y="6470"/>
                      <a:pt x="2640" y="6936"/>
                      <a:pt x="2537" y="7396"/>
                    </a:cubicBezTo>
                    <a:cubicBezTo>
                      <a:pt x="2802" y="7207"/>
                      <a:pt x="3064" y="7000"/>
                      <a:pt x="3318" y="6791"/>
                    </a:cubicBezTo>
                    <a:cubicBezTo>
                      <a:pt x="3340" y="6679"/>
                      <a:pt x="3362" y="6565"/>
                      <a:pt x="3385" y="6448"/>
                    </a:cubicBezTo>
                    <a:cubicBezTo>
                      <a:pt x="3427" y="6233"/>
                      <a:pt x="3468" y="6013"/>
                      <a:pt x="3510" y="5792"/>
                    </a:cubicBezTo>
                    <a:cubicBezTo>
                      <a:pt x="3580" y="5435"/>
                      <a:pt x="3650" y="5067"/>
                      <a:pt x="3717" y="4704"/>
                    </a:cubicBezTo>
                    <a:cubicBezTo>
                      <a:pt x="4068" y="4788"/>
                      <a:pt x="4420" y="4872"/>
                      <a:pt x="4771" y="4961"/>
                    </a:cubicBezTo>
                    <a:cubicBezTo>
                      <a:pt x="4947" y="5005"/>
                      <a:pt x="5123" y="5047"/>
                      <a:pt x="5299" y="5092"/>
                    </a:cubicBezTo>
                    <a:cubicBezTo>
                      <a:pt x="5304" y="5095"/>
                      <a:pt x="5315" y="5095"/>
                      <a:pt x="5324" y="5100"/>
                    </a:cubicBezTo>
                    <a:cubicBezTo>
                      <a:pt x="5321" y="5092"/>
                      <a:pt x="5315" y="5089"/>
                      <a:pt x="5312" y="5081"/>
                    </a:cubicBezTo>
                    <a:cubicBezTo>
                      <a:pt x="5550" y="4883"/>
                      <a:pt x="5792" y="4690"/>
                      <a:pt x="6049" y="4509"/>
                    </a:cubicBezTo>
                    <a:cubicBezTo>
                      <a:pt x="5672" y="4400"/>
                      <a:pt x="5299" y="4300"/>
                      <a:pt x="4925" y="4205"/>
                    </a:cubicBezTo>
                    <a:cubicBezTo>
                      <a:pt x="4755" y="4160"/>
                      <a:pt x="4584" y="4118"/>
                      <a:pt x="4411" y="4076"/>
                    </a:cubicBezTo>
                    <a:cubicBezTo>
                      <a:pt x="4230" y="4032"/>
                      <a:pt x="4049" y="3990"/>
                      <a:pt x="3867" y="3945"/>
                    </a:cubicBezTo>
                    <a:cubicBezTo>
                      <a:pt x="3976" y="3373"/>
                      <a:pt x="4085" y="2804"/>
                      <a:pt x="4199" y="2246"/>
                    </a:cubicBezTo>
                    <a:cubicBezTo>
                      <a:pt x="4244" y="2023"/>
                      <a:pt x="4291" y="1803"/>
                      <a:pt x="4339" y="1582"/>
                    </a:cubicBezTo>
                    <a:cubicBezTo>
                      <a:pt x="4459" y="1038"/>
                      <a:pt x="4584" y="508"/>
                      <a:pt x="471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18"/>
              <p:cNvSpPr/>
              <p:nvPr/>
            </p:nvSpPr>
            <p:spPr>
              <a:xfrm>
                <a:off x="1001246" y="2751660"/>
                <a:ext cx="262499" cy="229523"/>
              </a:xfrm>
              <a:custGeom>
                <a:rect b="b" l="l" r="r" t="t"/>
                <a:pathLst>
                  <a:path extrusionOk="0" h="7190" w="8223">
                    <a:moveTo>
                      <a:pt x="7064" y="0"/>
                    </a:moveTo>
                    <a:cubicBezTo>
                      <a:pt x="7064" y="3"/>
                      <a:pt x="7059" y="3"/>
                      <a:pt x="7059" y="3"/>
                    </a:cubicBezTo>
                    <a:cubicBezTo>
                      <a:pt x="6484" y="257"/>
                      <a:pt x="5951" y="583"/>
                      <a:pt x="5441" y="949"/>
                    </a:cubicBezTo>
                    <a:cubicBezTo>
                      <a:pt x="5343" y="1019"/>
                      <a:pt x="5251" y="1091"/>
                      <a:pt x="5153" y="1164"/>
                    </a:cubicBezTo>
                    <a:cubicBezTo>
                      <a:pt x="4938" y="1325"/>
                      <a:pt x="4735" y="1493"/>
                      <a:pt x="4528" y="1663"/>
                    </a:cubicBezTo>
                    <a:cubicBezTo>
                      <a:pt x="4500" y="1607"/>
                      <a:pt x="4470" y="1549"/>
                      <a:pt x="4436" y="1493"/>
                    </a:cubicBezTo>
                    <a:cubicBezTo>
                      <a:pt x="4378" y="1387"/>
                      <a:pt x="4322" y="1281"/>
                      <a:pt x="4266" y="1175"/>
                    </a:cubicBezTo>
                    <a:cubicBezTo>
                      <a:pt x="4180" y="1016"/>
                      <a:pt x="4093" y="854"/>
                      <a:pt x="4009" y="695"/>
                    </a:cubicBezTo>
                    <a:cubicBezTo>
                      <a:pt x="3898" y="784"/>
                      <a:pt x="3786" y="876"/>
                      <a:pt x="3677" y="968"/>
                    </a:cubicBezTo>
                    <a:cubicBezTo>
                      <a:pt x="3287" y="1303"/>
                      <a:pt x="2899" y="1646"/>
                      <a:pt x="2511" y="1981"/>
                    </a:cubicBezTo>
                    <a:cubicBezTo>
                      <a:pt x="2405" y="2076"/>
                      <a:pt x="2294" y="2168"/>
                      <a:pt x="2185" y="2260"/>
                    </a:cubicBezTo>
                    <a:lnTo>
                      <a:pt x="2414" y="2690"/>
                    </a:lnTo>
                    <a:cubicBezTo>
                      <a:pt x="2475" y="2796"/>
                      <a:pt x="2534" y="2907"/>
                      <a:pt x="2592" y="3019"/>
                    </a:cubicBezTo>
                    <a:cubicBezTo>
                      <a:pt x="2631" y="3094"/>
                      <a:pt x="2670" y="3164"/>
                      <a:pt x="2707" y="3236"/>
                    </a:cubicBezTo>
                    <a:cubicBezTo>
                      <a:pt x="2523" y="3390"/>
                      <a:pt x="2338" y="3543"/>
                      <a:pt x="2149" y="3694"/>
                    </a:cubicBezTo>
                    <a:lnTo>
                      <a:pt x="1878" y="3903"/>
                    </a:lnTo>
                    <a:cubicBezTo>
                      <a:pt x="1351" y="4302"/>
                      <a:pt x="801" y="4665"/>
                      <a:pt x="204" y="4949"/>
                    </a:cubicBezTo>
                    <a:cubicBezTo>
                      <a:pt x="137" y="4983"/>
                      <a:pt x="67" y="5011"/>
                      <a:pt x="1" y="5041"/>
                    </a:cubicBezTo>
                    <a:cubicBezTo>
                      <a:pt x="70" y="5167"/>
                      <a:pt x="137" y="5292"/>
                      <a:pt x="207" y="5424"/>
                    </a:cubicBezTo>
                    <a:lnTo>
                      <a:pt x="949" y="6805"/>
                    </a:lnTo>
                    <a:lnTo>
                      <a:pt x="1158" y="7190"/>
                    </a:lnTo>
                    <a:cubicBezTo>
                      <a:pt x="1242" y="7156"/>
                      <a:pt x="1323" y="7117"/>
                      <a:pt x="1404" y="7078"/>
                    </a:cubicBezTo>
                    <a:cubicBezTo>
                      <a:pt x="2112" y="6740"/>
                      <a:pt x="2757" y="6294"/>
                      <a:pt x="3376" y="5803"/>
                    </a:cubicBezTo>
                    <a:cubicBezTo>
                      <a:pt x="3471" y="5730"/>
                      <a:pt x="3566" y="5652"/>
                      <a:pt x="3655" y="5577"/>
                    </a:cubicBezTo>
                    <a:cubicBezTo>
                      <a:pt x="3725" y="5516"/>
                      <a:pt x="3800" y="5457"/>
                      <a:pt x="3870" y="5398"/>
                    </a:cubicBezTo>
                    <a:cubicBezTo>
                      <a:pt x="3984" y="5608"/>
                      <a:pt x="4096" y="5820"/>
                      <a:pt x="4208" y="6029"/>
                    </a:cubicBezTo>
                    <a:lnTo>
                      <a:pt x="4311" y="6227"/>
                    </a:lnTo>
                    <a:cubicBezTo>
                      <a:pt x="4347" y="6199"/>
                      <a:pt x="4381" y="6171"/>
                      <a:pt x="4417" y="6141"/>
                    </a:cubicBezTo>
                    <a:cubicBezTo>
                      <a:pt x="4489" y="6079"/>
                      <a:pt x="4567" y="6015"/>
                      <a:pt x="4640" y="5954"/>
                    </a:cubicBezTo>
                    <a:cubicBezTo>
                      <a:pt x="5031" y="5619"/>
                      <a:pt x="5413" y="5276"/>
                      <a:pt x="5803" y="4941"/>
                    </a:cubicBezTo>
                    <a:cubicBezTo>
                      <a:pt x="5823" y="4927"/>
                      <a:pt x="5837" y="4913"/>
                      <a:pt x="5854" y="4899"/>
                    </a:cubicBezTo>
                    <a:cubicBezTo>
                      <a:pt x="5940" y="4827"/>
                      <a:pt x="6032" y="4748"/>
                      <a:pt x="6119" y="4676"/>
                    </a:cubicBezTo>
                    <a:cubicBezTo>
                      <a:pt x="6124" y="4679"/>
                      <a:pt x="6135" y="4679"/>
                      <a:pt x="6144" y="4684"/>
                    </a:cubicBezTo>
                    <a:cubicBezTo>
                      <a:pt x="6141" y="4676"/>
                      <a:pt x="6135" y="4673"/>
                      <a:pt x="6132" y="4665"/>
                    </a:cubicBezTo>
                    <a:cubicBezTo>
                      <a:pt x="5982" y="4386"/>
                      <a:pt x="5834" y="4107"/>
                      <a:pt x="5686" y="3825"/>
                    </a:cubicBezTo>
                    <a:cubicBezTo>
                      <a:pt x="5700" y="3811"/>
                      <a:pt x="5717" y="3797"/>
                      <a:pt x="5734" y="3783"/>
                    </a:cubicBezTo>
                    <a:cubicBezTo>
                      <a:pt x="5823" y="3711"/>
                      <a:pt x="5909" y="3638"/>
                      <a:pt x="5999" y="3568"/>
                    </a:cubicBezTo>
                    <a:cubicBezTo>
                      <a:pt x="6693" y="3013"/>
                      <a:pt x="7416" y="2511"/>
                      <a:pt x="8222" y="2151"/>
                    </a:cubicBezTo>
                    <a:cubicBezTo>
                      <a:pt x="8152" y="2026"/>
                      <a:pt x="8085" y="1897"/>
                      <a:pt x="8016" y="1772"/>
                    </a:cubicBezTo>
                    <a:lnTo>
                      <a:pt x="7274" y="391"/>
                    </a:lnTo>
                    <a:cubicBezTo>
                      <a:pt x="7248" y="341"/>
                      <a:pt x="7221" y="296"/>
                      <a:pt x="7195" y="249"/>
                    </a:cubicBezTo>
                    <a:cubicBezTo>
                      <a:pt x="7154" y="165"/>
                      <a:pt x="7109" y="84"/>
                      <a:pt x="706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18"/>
              <p:cNvSpPr/>
              <p:nvPr/>
            </p:nvSpPr>
            <p:spPr>
              <a:xfrm>
                <a:off x="1007758" y="2764110"/>
                <a:ext cx="250368" cy="204783"/>
              </a:xfrm>
              <a:custGeom>
                <a:rect b="b" l="l" r="r" t="t"/>
                <a:pathLst>
                  <a:path extrusionOk="0" h="6415" w="7843">
                    <a:moveTo>
                      <a:pt x="7072" y="1"/>
                    </a:moveTo>
                    <a:cubicBezTo>
                      <a:pt x="6361" y="310"/>
                      <a:pt x="5711" y="737"/>
                      <a:pt x="5092" y="1212"/>
                    </a:cubicBezTo>
                    <a:cubicBezTo>
                      <a:pt x="4994" y="1284"/>
                      <a:pt x="4899" y="1357"/>
                      <a:pt x="4804" y="1435"/>
                    </a:cubicBezTo>
                    <a:cubicBezTo>
                      <a:pt x="4603" y="1597"/>
                      <a:pt x="4400" y="1764"/>
                      <a:pt x="4202" y="1937"/>
                    </a:cubicBezTo>
                    <a:cubicBezTo>
                      <a:pt x="4171" y="1873"/>
                      <a:pt x="4135" y="1814"/>
                      <a:pt x="4104" y="1750"/>
                    </a:cubicBezTo>
                    <a:cubicBezTo>
                      <a:pt x="4045" y="1647"/>
                      <a:pt x="3990" y="1538"/>
                      <a:pt x="3934" y="1435"/>
                    </a:cubicBezTo>
                    <a:lnTo>
                      <a:pt x="3473" y="576"/>
                    </a:lnTo>
                    <a:cubicBezTo>
                      <a:pt x="3083" y="910"/>
                      <a:pt x="2695" y="1253"/>
                      <a:pt x="2307" y="1588"/>
                    </a:cubicBezTo>
                    <a:cubicBezTo>
                      <a:pt x="2458" y="1870"/>
                      <a:pt x="2609" y="2149"/>
                      <a:pt x="2759" y="2431"/>
                    </a:cubicBezTo>
                    <a:cubicBezTo>
                      <a:pt x="2818" y="2540"/>
                      <a:pt x="2876" y="2651"/>
                      <a:pt x="2935" y="2763"/>
                    </a:cubicBezTo>
                    <a:cubicBezTo>
                      <a:pt x="2971" y="2824"/>
                      <a:pt x="3002" y="2888"/>
                      <a:pt x="3038" y="2950"/>
                    </a:cubicBezTo>
                    <a:cubicBezTo>
                      <a:pt x="2846" y="3117"/>
                      <a:pt x="2656" y="3279"/>
                      <a:pt x="2461" y="3438"/>
                    </a:cubicBezTo>
                    <a:cubicBezTo>
                      <a:pt x="2372" y="3513"/>
                      <a:pt x="2285" y="3583"/>
                      <a:pt x="2193" y="3655"/>
                    </a:cubicBezTo>
                    <a:cubicBezTo>
                      <a:pt x="1568" y="4149"/>
                      <a:pt x="921" y="4601"/>
                      <a:pt x="209" y="4939"/>
                    </a:cubicBezTo>
                    <a:lnTo>
                      <a:pt x="0" y="5034"/>
                    </a:lnTo>
                    <a:lnTo>
                      <a:pt x="742" y="6415"/>
                    </a:lnTo>
                    <a:cubicBezTo>
                      <a:pt x="823" y="6378"/>
                      <a:pt x="904" y="6345"/>
                      <a:pt x="979" y="6306"/>
                    </a:cubicBezTo>
                    <a:cubicBezTo>
                      <a:pt x="1825" y="5904"/>
                      <a:pt x="2578" y="5346"/>
                      <a:pt x="3306" y="4743"/>
                    </a:cubicBezTo>
                    <a:cubicBezTo>
                      <a:pt x="3395" y="4671"/>
                      <a:pt x="3490" y="4590"/>
                      <a:pt x="3582" y="4512"/>
                    </a:cubicBezTo>
                    <a:cubicBezTo>
                      <a:pt x="3646" y="4456"/>
                      <a:pt x="3713" y="4398"/>
                      <a:pt x="3780" y="4342"/>
                    </a:cubicBezTo>
                    <a:cubicBezTo>
                      <a:pt x="3895" y="4557"/>
                      <a:pt x="4012" y="4771"/>
                      <a:pt x="4126" y="4986"/>
                    </a:cubicBezTo>
                    <a:cubicBezTo>
                      <a:pt x="4185" y="5092"/>
                      <a:pt x="4241" y="5201"/>
                      <a:pt x="4296" y="5304"/>
                    </a:cubicBezTo>
                    <a:cubicBezTo>
                      <a:pt x="4341" y="5391"/>
                      <a:pt x="4389" y="5474"/>
                      <a:pt x="4433" y="5564"/>
                    </a:cubicBezTo>
                    <a:cubicBezTo>
                      <a:pt x="4824" y="5229"/>
                      <a:pt x="5206" y="4886"/>
                      <a:pt x="5597" y="4551"/>
                    </a:cubicBezTo>
                    <a:lnTo>
                      <a:pt x="5566" y="4487"/>
                    </a:lnTo>
                    <a:lnTo>
                      <a:pt x="5387" y="4155"/>
                    </a:lnTo>
                    <a:cubicBezTo>
                      <a:pt x="5239" y="3879"/>
                      <a:pt x="5092" y="3602"/>
                      <a:pt x="4946" y="3326"/>
                    </a:cubicBezTo>
                    <a:cubicBezTo>
                      <a:pt x="4969" y="3309"/>
                      <a:pt x="4994" y="3290"/>
                      <a:pt x="5019" y="3268"/>
                    </a:cubicBezTo>
                    <a:cubicBezTo>
                      <a:pt x="5103" y="3195"/>
                      <a:pt x="5192" y="3117"/>
                      <a:pt x="5278" y="3044"/>
                    </a:cubicBezTo>
                    <a:cubicBezTo>
                      <a:pt x="6068" y="2392"/>
                      <a:pt x="6888" y="1792"/>
                      <a:pt x="7814" y="1382"/>
                    </a:cubicBezTo>
                    <a:cubicBezTo>
                      <a:pt x="7823" y="1373"/>
                      <a:pt x="7831" y="1371"/>
                      <a:pt x="7842" y="1368"/>
                    </a:cubicBezTo>
                    <a:cubicBezTo>
                      <a:pt x="7588" y="910"/>
                      <a:pt x="7329" y="458"/>
                      <a:pt x="70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18"/>
              <p:cNvSpPr/>
              <p:nvPr/>
            </p:nvSpPr>
            <p:spPr>
              <a:xfrm>
                <a:off x="983626" y="2872674"/>
                <a:ext cx="121497" cy="206826"/>
              </a:xfrm>
              <a:custGeom>
                <a:rect b="b" l="l" r="r" t="t"/>
                <a:pathLst>
                  <a:path extrusionOk="0" h="6479" w="3806">
                    <a:moveTo>
                      <a:pt x="211" y="1"/>
                    </a:moveTo>
                    <a:cubicBezTo>
                      <a:pt x="180" y="1"/>
                      <a:pt x="149" y="8"/>
                      <a:pt x="120" y="23"/>
                    </a:cubicBezTo>
                    <a:cubicBezTo>
                      <a:pt x="31" y="76"/>
                      <a:pt x="0" y="187"/>
                      <a:pt x="48" y="280"/>
                    </a:cubicBezTo>
                    <a:lnTo>
                      <a:pt x="3426" y="6381"/>
                    </a:lnTo>
                    <a:cubicBezTo>
                      <a:pt x="3462" y="6445"/>
                      <a:pt x="3524" y="6478"/>
                      <a:pt x="3591" y="6478"/>
                    </a:cubicBezTo>
                    <a:cubicBezTo>
                      <a:pt x="3619" y="6478"/>
                      <a:pt x="3655" y="6473"/>
                      <a:pt x="3683" y="6453"/>
                    </a:cubicBezTo>
                    <a:cubicBezTo>
                      <a:pt x="3772" y="6403"/>
                      <a:pt x="3805" y="6289"/>
                      <a:pt x="3755" y="6199"/>
                    </a:cubicBezTo>
                    <a:lnTo>
                      <a:pt x="377" y="95"/>
                    </a:lnTo>
                    <a:cubicBezTo>
                      <a:pt x="341" y="34"/>
                      <a:pt x="277" y="1"/>
                      <a:pt x="2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0" name="Google Shape;330;p18"/>
            <p:cNvGrpSpPr/>
            <p:nvPr/>
          </p:nvGrpSpPr>
          <p:grpSpPr>
            <a:xfrm>
              <a:off x="8006559" y="718770"/>
              <a:ext cx="692590" cy="709349"/>
              <a:chOff x="1434772" y="2029533"/>
              <a:chExt cx="692590" cy="709349"/>
            </a:xfrm>
          </p:grpSpPr>
          <p:sp>
            <p:nvSpPr>
              <p:cNvPr id="331" name="Google Shape;331;p18"/>
              <p:cNvSpPr/>
              <p:nvPr/>
            </p:nvSpPr>
            <p:spPr>
              <a:xfrm>
                <a:off x="1450605" y="2051431"/>
                <a:ext cx="676757" cy="687451"/>
              </a:xfrm>
              <a:custGeom>
                <a:rect b="b" l="l" r="r" t="t"/>
                <a:pathLst>
                  <a:path extrusionOk="0" h="21535" w="21200">
                    <a:moveTo>
                      <a:pt x="11523" y="0"/>
                    </a:moveTo>
                    <a:cubicBezTo>
                      <a:pt x="10808" y="0"/>
                      <a:pt x="10139" y="73"/>
                      <a:pt x="9556" y="204"/>
                    </a:cubicBezTo>
                    <a:cubicBezTo>
                      <a:pt x="5645" y="1077"/>
                      <a:pt x="1" y="3602"/>
                      <a:pt x="1145" y="11198"/>
                    </a:cubicBezTo>
                    <a:cubicBezTo>
                      <a:pt x="1974" y="16705"/>
                      <a:pt x="5689" y="17461"/>
                      <a:pt x="7666" y="17461"/>
                    </a:cubicBezTo>
                    <a:cubicBezTo>
                      <a:pt x="8415" y="17461"/>
                      <a:pt x="8914" y="17353"/>
                      <a:pt x="8914" y="17353"/>
                    </a:cubicBezTo>
                    <a:lnTo>
                      <a:pt x="10357" y="21417"/>
                    </a:lnTo>
                    <a:cubicBezTo>
                      <a:pt x="10385" y="21496"/>
                      <a:pt x="10455" y="21535"/>
                      <a:pt x="10526" y="21535"/>
                    </a:cubicBezTo>
                    <a:cubicBezTo>
                      <a:pt x="10601" y="21535"/>
                      <a:pt x="10675" y="21491"/>
                      <a:pt x="10700" y="21403"/>
                    </a:cubicBezTo>
                    <a:lnTo>
                      <a:pt x="11710" y="17640"/>
                    </a:lnTo>
                    <a:cubicBezTo>
                      <a:pt x="11710" y="17640"/>
                      <a:pt x="11986" y="17667"/>
                      <a:pt x="12445" y="17667"/>
                    </a:cubicBezTo>
                    <a:cubicBezTo>
                      <a:pt x="14656" y="17667"/>
                      <a:pt x="21097" y="17045"/>
                      <a:pt x="21147" y="9803"/>
                    </a:cubicBezTo>
                    <a:cubicBezTo>
                      <a:pt x="21200" y="2363"/>
                      <a:pt x="15602" y="0"/>
                      <a:pt x="11523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18"/>
              <p:cNvSpPr/>
              <p:nvPr/>
            </p:nvSpPr>
            <p:spPr>
              <a:xfrm>
                <a:off x="1434772" y="2029533"/>
                <a:ext cx="676821" cy="687419"/>
              </a:xfrm>
              <a:custGeom>
                <a:rect b="b" l="l" r="r" t="t"/>
                <a:pathLst>
                  <a:path extrusionOk="0" h="21534" w="21202">
                    <a:moveTo>
                      <a:pt x="11523" y="0"/>
                    </a:moveTo>
                    <a:cubicBezTo>
                      <a:pt x="10807" y="0"/>
                      <a:pt x="10139" y="73"/>
                      <a:pt x="9555" y="204"/>
                    </a:cubicBezTo>
                    <a:cubicBezTo>
                      <a:pt x="5647" y="1077"/>
                      <a:pt x="0" y="3602"/>
                      <a:pt x="1144" y="11198"/>
                    </a:cubicBezTo>
                    <a:cubicBezTo>
                      <a:pt x="1974" y="16705"/>
                      <a:pt x="5688" y="17461"/>
                      <a:pt x="7666" y="17461"/>
                    </a:cubicBezTo>
                    <a:cubicBezTo>
                      <a:pt x="8414" y="17461"/>
                      <a:pt x="8914" y="17352"/>
                      <a:pt x="8914" y="17352"/>
                    </a:cubicBezTo>
                    <a:lnTo>
                      <a:pt x="10359" y="21414"/>
                    </a:lnTo>
                    <a:cubicBezTo>
                      <a:pt x="10387" y="21494"/>
                      <a:pt x="10458" y="21534"/>
                      <a:pt x="10528" y="21534"/>
                    </a:cubicBezTo>
                    <a:cubicBezTo>
                      <a:pt x="10602" y="21534"/>
                      <a:pt x="10676" y="21489"/>
                      <a:pt x="10699" y="21400"/>
                    </a:cubicBezTo>
                    <a:lnTo>
                      <a:pt x="11712" y="17640"/>
                    </a:lnTo>
                    <a:cubicBezTo>
                      <a:pt x="11712" y="17640"/>
                      <a:pt x="11988" y="17666"/>
                      <a:pt x="12447" y="17666"/>
                    </a:cubicBezTo>
                    <a:cubicBezTo>
                      <a:pt x="14658" y="17666"/>
                      <a:pt x="21098" y="17044"/>
                      <a:pt x="21147" y="9803"/>
                    </a:cubicBezTo>
                    <a:cubicBezTo>
                      <a:pt x="21201" y="2362"/>
                      <a:pt x="15602" y="0"/>
                      <a:pt x="1152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18"/>
              <p:cNvSpPr/>
              <p:nvPr/>
            </p:nvSpPr>
            <p:spPr>
              <a:xfrm>
                <a:off x="1587771" y="2099952"/>
                <a:ext cx="376654" cy="192652"/>
              </a:xfrm>
              <a:custGeom>
                <a:rect b="b" l="l" r="r" t="t"/>
                <a:pathLst>
                  <a:path extrusionOk="0" h="6035" w="11799">
                    <a:moveTo>
                      <a:pt x="5887" y="1"/>
                    </a:moveTo>
                    <a:cubicBezTo>
                      <a:pt x="1836" y="26"/>
                      <a:pt x="265" y="3862"/>
                      <a:pt x="0" y="5887"/>
                    </a:cubicBezTo>
                    <a:lnTo>
                      <a:pt x="1108" y="6035"/>
                    </a:lnTo>
                    <a:cubicBezTo>
                      <a:pt x="1136" y="5831"/>
                      <a:pt x="1813" y="1144"/>
                      <a:pt x="5892" y="1122"/>
                    </a:cubicBezTo>
                    <a:lnTo>
                      <a:pt x="5923" y="1122"/>
                    </a:lnTo>
                    <a:cubicBezTo>
                      <a:pt x="9974" y="1122"/>
                      <a:pt x="10663" y="5773"/>
                      <a:pt x="10691" y="5971"/>
                    </a:cubicBezTo>
                    <a:lnTo>
                      <a:pt x="11798" y="5823"/>
                    </a:lnTo>
                    <a:cubicBezTo>
                      <a:pt x="11528" y="3806"/>
                      <a:pt x="9951" y="1"/>
                      <a:pt x="59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18"/>
              <p:cNvSpPr/>
              <p:nvPr/>
            </p:nvSpPr>
            <p:spPr>
              <a:xfrm>
                <a:off x="1528365" y="2316635"/>
                <a:ext cx="71091" cy="111378"/>
              </a:xfrm>
              <a:custGeom>
                <a:rect b="b" l="l" r="r" t="t"/>
                <a:pathLst>
                  <a:path extrusionOk="0" h="3489" w="2227">
                    <a:moveTo>
                      <a:pt x="1067" y="1"/>
                    </a:moveTo>
                    <a:cubicBezTo>
                      <a:pt x="1028" y="1"/>
                      <a:pt x="988" y="5"/>
                      <a:pt x="946" y="14"/>
                    </a:cubicBezTo>
                    <a:cubicBezTo>
                      <a:pt x="614" y="84"/>
                      <a:pt x="307" y="324"/>
                      <a:pt x="165" y="631"/>
                    </a:cubicBezTo>
                    <a:cubicBezTo>
                      <a:pt x="0" y="982"/>
                      <a:pt x="20" y="1395"/>
                      <a:pt x="98" y="1774"/>
                    </a:cubicBezTo>
                    <a:cubicBezTo>
                      <a:pt x="187" y="2176"/>
                      <a:pt x="343" y="2558"/>
                      <a:pt x="558" y="2904"/>
                    </a:cubicBezTo>
                    <a:cubicBezTo>
                      <a:pt x="743" y="3198"/>
                      <a:pt x="1035" y="3488"/>
                      <a:pt x="1369" y="3488"/>
                    </a:cubicBezTo>
                    <a:cubicBezTo>
                      <a:pt x="1402" y="3488"/>
                      <a:pt x="1436" y="3485"/>
                      <a:pt x="1471" y="3479"/>
                    </a:cubicBezTo>
                    <a:cubicBezTo>
                      <a:pt x="1856" y="3409"/>
                      <a:pt x="2051" y="2977"/>
                      <a:pt x="2115" y="2592"/>
                    </a:cubicBezTo>
                    <a:cubicBezTo>
                      <a:pt x="2227" y="1889"/>
                      <a:pt x="2090" y="1147"/>
                      <a:pt x="1738" y="530"/>
                    </a:cubicBezTo>
                    <a:cubicBezTo>
                      <a:pt x="1588" y="263"/>
                      <a:pt x="1369" y="1"/>
                      <a:pt x="10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18"/>
              <p:cNvSpPr/>
              <p:nvPr/>
            </p:nvSpPr>
            <p:spPr>
              <a:xfrm>
                <a:off x="1550008" y="2261889"/>
                <a:ext cx="149014" cy="210401"/>
              </a:xfrm>
              <a:custGeom>
                <a:rect b="b" l="l" r="r" t="t"/>
                <a:pathLst>
                  <a:path extrusionOk="0" h="6591" w="4668">
                    <a:moveTo>
                      <a:pt x="1892" y="0"/>
                    </a:moveTo>
                    <a:cubicBezTo>
                      <a:pt x="1856" y="0"/>
                      <a:pt x="1820" y="2"/>
                      <a:pt x="1786" y="5"/>
                    </a:cubicBezTo>
                    <a:cubicBezTo>
                      <a:pt x="1024" y="75"/>
                      <a:pt x="424" y="744"/>
                      <a:pt x="212" y="1478"/>
                    </a:cubicBezTo>
                    <a:cubicBezTo>
                      <a:pt x="0" y="2206"/>
                      <a:pt x="101" y="2996"/>
                      <a:pt x="237" y="3743"/>
                    </a:cubicBezTo>
                    <a:cubicBezTo>
                      <a:pt x="374" y="4491"/>
                      <a:pt x="558" y="5269"/>
                      <a:pt x="1046" y="5858"/>
                    </a:cubicBezTo>
                    <a:cubicBezTo>
                      <a:pt x="1397" y="6290"/>
                      <a:pt x="1957" y="6590"/>
                      <a:pt x="2501" y="6590"/>
                    </a:cubicBezTo>
                    <a:cubicBezTo>
                      <a:pt x="2701" y="6590"/>
                      <a:pt x="2899" y="6550"/>
                      <a:pt x="3083" y="6461"/>
                    </a:cubicBezTo>
                    <a:cubicBezTo>
                      <a:pt x="3306" y="6352"/>
                      <a:pt x="3487" y="6190"/>
                      <a:pt x="3630" y="5995"/>
                    </a:cubicBezTo>
                    <a:cubicBezTo>
                      <a:pt x="3881" y="5654"/>
                      <a:pt x="4031" y="5222"/>
                      <a:pt x="4132" y="4812"/>
                    </a:cubicBezTo>
                    <a:cubicBezTo>
                      <a:pt x="4369" y="3824"/>
                      <a:pt x="4668" y="2262"/>
                      <a:pt x="4188" y="1302"/>
                    </a:cubicBezTo>
                    <a:cubicBezTo>
                      <a:pt x="4059" y="1046"/>
                      <a:pt x="3797" y="792"/>
                      <a:pt x="3487" y="577"/>
                    </a:cubicBezTo>
                    <a:cubicBezTo>
                      <a:pt x="2989" y="238"/>
                      <a:pt x="2354" y="0"/>
                      <a:pt x="18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18"/>
              <p:cNvSpPr/>
              <p:nvPr/>
            </p:nvSpPr>
            <p:spPr>
              <a:xfrm>
                <a:off x="1640378" y="2280276"/>
                <a:ext cx="58450" cy="172988"/>
              </a:xfrm>
              <a:custGeom>
                <a:rect b="b" l="l" r="r" t="t"/>
                <a:pathLst>
                  <a:path extrusionOk="0" h="5419" w="1831">
                    <a:moveTo>
                      <a:pt x="648" y="1"/>
                    </a:moveTo>
                    <a:cubicBezTo>
                      <a:pt x="453" y="205"/>
                      <a:pt x="311" y="484"/>
                      <a:pt x="230" y="690"/>
                    </a:cubicBezTo>
                    <a:cubicBezTo>
                      <a:pt x="90" y="1061"/>
                      <a:pt x="46" y="1466"/>
                      <a:pt x="26" y="1864"/>
                    </a:cubicBezTo>
                    <a:cubicBezTo>
                      <a:pt x="1" y="2467"/>
                      <a:pt x="18" y="3070"/>
                      <a:pt x="90" y="3669"/>
                    </a:cubicBezTo>
                    <a:cubicBezTo>
                      <a:pt x="146" y="4107"/>
                      <a:pt x="227" y="4545"/>
                      <a:pt x="430" y="4933"/>
                    </a:cubicBezTo>
                    <a:cubicBezTo>
                      <a:pt x="528" y="5112"/>
                      <a:pt x="654" y="5282"/>
                      <a:pt x="799" y="5419"/>
                    </a:cubicBezTo>
                    <a:cubicBezTo>
                      <a:pt x="1050" y="5078"/>
                      <a:pt x="1200" y="4646"/>
                      <a:pt x="1295" y="4236"/>
                    </a:cubicBezTo>
                    <a:cubicBezTo>
                      <a:pt x="1532" y="3248"/>
                      <a:pt x="1831" y="1686"/>
                      <a:pt x="1351" y="726"/>
                    </a:cubicBezTo>
                    <a:cubicBezTo>
                      <a:pt x="1220" y="470"/>
                      <a:pt x="961" y="216"/>
                      <a:pt x="648" y="1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p18"/>
              <p:cNvSpPr/>
              <p:nvPr/>
            </p:nvSpPr>
            <p:spPr>
              <a:xfrm>
                <a:off x="1635685" y="2460632"/>
                <a:ext cx="8906" cy="10981"/>
              </a:xfrm>
              <a:custGeom>
                <a:rect b="b" l="l" r="r" t="t"/>
                <a:pathLst>
                  <a:path extrusionOk="0" h="344" w="279">
                    <a:moveTo>
                      <a:pt x="176" y="0"/>
                    </a:moveTo>
                    <a:lnTo>
                      <a:pt x="0" y="67"/>
                    </a:lnTo>
                    <a:cubicBezTo>
                      <a:pt x="36" y="159"/>
                      <a:pt x="70" y="249"/>
                      <a:pt x="109" y="343"/>
                    </a:cubicBezTo>
                    <a:lnTo>
                      <a:pt x="279" y="274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p18"/>
              <p:cNvSpPr/>
              <p:nvPr/>
            </p:nvSpPr>
            <p:spPr>
              <a:xfrm>
                <a:off x="1613404" y="2297929"/>
                <a:ext cx="22218" cy="148408"/>
              </a:xfrm>
              <a:custGeom>
                <a:rect b="b" l="l" r="r" t="t"/>
                <a:pathLst>
                  <a:path extrusionOk="0" h="4649" w="696">
                    <a:moveTo>
                      <a:pt x="229" y="0"/>
                    </a:moveTo>
                    <a:cubicBezTo>
                      <a:pt x="179" y="165"/>
                      <a:pt x="137" y="338"/>
                      <a:pt x="107" y="514"/>
                    </a:cubicBezTo>
                    <a:lnTo>
                      <a:pt x="291" y="547"/>
                    </a:lnTo>
                    <a:cubicBezTo>
                      <a:pt x="321" y="380"/>
                      <a:pt x="363" y="212"/>
                      <a:pt x="411" y="53"/>
                    </a:cubicBezTo>
                    <a:lnTo>
                      <a:pt x="229" y="0"/>
                    </a:lnTo>
                    <a:close/>
                    <a:moveTo>
                      <a:pt x="34" y="1038"/>
                    </a:moveTo>
                    <a:cubicBezTo>
                      <a:pt x="15" y="1211"/>
                      <a:pt x="3" y="1384"/>
                      <a:pt x="1" y="1563"/>
                    </a:cubicBezTo>
                    <a:lnTo>
                      <a:pt x="190" y="1565"/>
                    </a:lnTo>
                    <a:cubicBezTo>
                      <a:pt x="193" y="1392"/>
                      <a:pt x="204" y="1219"/>
                      <a:pt x="218" y="1058"/>
                    </a:cubicBezTo>
                    <a:lnTo>
                      <a:pt x="34" y="1038"/>
                    </a:lnTo>
                    <a:close/>
                    <a:moveTo>
                      <a:pt x="201" y="2073"/>
                    </a:moveTo>
                    <a:lnTo>
                      <a:pt x="12" y="2084"/>
                    </a:lnTo>
                    <a:cubicBezTo>
                      <a:pt x="20" y="2257"/>
                      <a:pt x="34" y="2433"/>
                      <a:pt x="54" y="2609"/>
                    </a:cubicBezTo>
                    <a:lnTo>
                      <a:pt x="243" y="2584"/>
                    </a:lnTo>
                    <a:cubicBezTo>
                      <a:pt x="224" y="2413"/>
                      <a:pt x="210" y="2243"/>
                      <a:pt x="201" y="2073"/>
                    </a:cubicBezTo>
                    <a:close/>
                    <a:moveTo>
                      <a:pt x="316" y="3097"/>
                    </a:moveTo>
                    <a:lnTo>
                      <a:pt x="132" y="3128"/>
                    </a:lnTo>
                    <a:cubicBezTo>
                      <a:pt x="160" y="3295"/>
                      <a:pt x="196" y="3471"/>
                      <a:pt x="235" y="3641"/>
                    </a:cubicBezTo>
                    <a:lnTo>
                      <a:pt x="416" y="3599"/>
                    </a:lnTo>
                    <a:cubicBezTo>
                      <a:pt x="377" y="3432"/>
                      <a:pt x="344" y="3262"/>
                      <a:pt x="316" y="3097"/>
                    </a:cubicBezTo>
                    <a:close/>
                    <a:moveTo>
                      <a:pt x="545" y="4101"/>
                    </a:moveTo>
                    <a:lnTo>
                      <a:pt x="363" y="4149"/>
                    </a:lnTo>
                    <a:cubicBezTo>
                      <a:pt x="411" y="4311"/>
                      <a:pt x="461" y="4478"/>
                      <a:pt x="517" y="4648"/>
                    </a:cubicBezTo>
                    <a:lnTo>
                      <a:pt x="695" y="4592"/>
                    </a:lnTo>
                    <a:cubicBezTo>
                      <a:pt x="639" y="4425"/>
                      <a:pt x="592" y="4260"/>
                      <a:pt x="545" y="410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18"/>
              <p:cNvSpPr/>
              <p:nvPr/>
            </p:nvSpPr>
            <p:spPr>
              <a:xfrm>
                <a:off x="1629716" y="2266039"/>
                <a:ext cx="9545" cy="11077"/>
              </a:xfrm>
              <a:custGeom>
                <a:rect b="b" l="l" r="r" t="t"/>
                <a:pathLst>
                  <a:path extrusionOk="0" h="347" w="299">
                    <a:moveTo>
                      <a:pt x="140" y="1"/>
                    </a:moveTo>
                    <a:cubicBezTo>
                      <a:pt x="95" y="79"/>
                      <a:pt x="45" y="168"/>
                      <a:pt x="0" y="266"/>
                    </a:cubicBezTo>
                    <a:lnTo>
                      <a:pt x="167" y="346"/>
                    </a:lnTo>
                    <a:cubicBezTo>
                      <a:pt x="212" y="252"/>
                      <a:pt x="257" y="165"/>
                      <a:pt x="299" y="95"/>
                    </a:cubicBezTo>
                    <a:lnTo>
                      <a:pt x="14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18"/>
              <p:cNvSpPr/>
              <p:nvPr/>
            </p:nvSpPr>
            <p:spPr>
              <a:xfrm>
                <a:off x="1955634" y="2314113"/>
                <a:ext cx="70740" cy="111537"/>
              </a:xfrm>
              <a:custGeom>
                <a:rect b="b" l="l" r="r" t="t"/>
                <a:pathLst>
                  <a:path extrusionOk="0" h="3494" w="2216">
                    <a:moveTo>
                      <a:pt x="1143" y="0"/>
                    </a:moveTo>
                    <a:cubicBezTo>
                      <a:pt x="838" y="0"/>
                      <a:pt x="622" y="268"/>
                      <a:pt x="472" y="539"/>
                    </a:cubicBezTo>
                    <a:cubicBezTo>
                      <a:pt x="126" y="1159"/>
                      <a:pt x="1" y="1904"/>
                      <a:pt x="118" y="2604"/>
                    </a:cubicBezTo>
                    <a:cubicBezTo>
                      <a:pt x="182" y="2992"/>
                      <a:pt x="389" y="3419"/>
                      <a:pt x="774" y="3485"/>
                    </a:cubicBezTo>
                    <a:cubicBezTo>
                      <a:pt x="806" y="3491"/>
                      <a:pt x="838" y="3494"/>
                      <a:pt x="869" y="3494"/>
                    </a:cubicBezTo>
                    <a:cubicBezTo>
                      <a:pt x="1206" y="3494"/>
                      <a:pt x="1496" y="3195"/>
                      <a:pt x="1677" y="2900"/>
                    </a:cubicBezTo>
                    <a:cubicBezTo>
                      <a:pt x="1889" y="2551"/>
                      <a:pt x="2040" y="2163"/>
                      <a:pt x="2124" y="1764"/>
                    </a:cubicBezTo>
                    <a:cubicBezTo>
                      <a:pt x="2205" y="1382"/>
                      <a:pt x="2216" y="972"/>
                      <a:pt x="2048" y="620"/>
                    </a:cubicBezTo>
                    <a:cubicBezTo>
                      <a:pt x="1901" y="313"/>
                      <a:pt x="1591" y="79"/>
                      <a:pt x="1256" y="12"/>
                    </a:cubicBezTo>
                    <a:cubicBezTo>
                      <a:pt x="1217" y="4"/>
                      <a:pt x="1180" y="0"/>
                      <a:pt x="114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18"/>
              <p:cNvSpPr/>
              <p:nvPr/>
            </p:nvSpPr>
            <p:spPr>
              <a:xfrm>
                <a:off x="1854124" y="2259878"/>
                <a:ext cx="149110" cy="210625"/>
              </a:xfrm>
              <a:custGeom>
                <a:rect b="b" l="l" r="r" t="t"/>
                <a:pathLst>
                  <a:path extrusionOk="0" h="6598" w="4671">
                    <a:moveTo>
                      <a:pt x="2765" y="0"/>
                    </a:moveTo>
                    <a:cubicBezTo>
                      <a:pt x="2301" y="0"/>
                      <a:pt x="1660" y="245"/>
                      <a:pt x="1161" y="595"/>
                    </a:cubicBezTo>
                    <a:cubicBezTo>
                      <a:pt x="851" y="810"/>
                      <a:pt x="597" y="1070"/>
                      <a:pt x="466" y="1332"/>
                    </a:cubicBezTo>
                    <a:cubicBezTo>
                      <a:pt x="0" y="2294"/>
                      <a:pt x="318" y="3857"/>
                      <a:pt x="564" y="4836"/>
                    </a:cubicBezTo>
                    <a:cubicBezTo>
                      <a:pt x="670" y="5251"/>
                      <a:pt x="826" y="5681"/>
                      <a:pt x="1080" y="6016"/>
                    </a:cubicBezTo>
                    <a:cubicBezTo>
                      <a:pt x="1228" y="6211"/>
                      <a:pt x="1412" y="6370"/>
                      <a:pt x="1635" y="6473"/>
                    </a:cubicBezTo>
                    <a:cubicBezTo>
                      <a:pt x="1816" y="6559"/>
                      <a:pt x="2009" y="6598"/>
                      <a:pt x="2203" y="6598"/>
                    </a:cubicBezTo>
                    <a:cubicBezTo>
                      <a:pt x="2751" y="6598"/>
                      <a:pt x="3312" y="6289"/>
                      <a:pt x="3666" y="5846"/>
                    </a:cubicBezTo>
                    <a:cubicBezTo>
                      <a:pt x="4146" y="5251"/>
                      <a:pt x="4325" y="4473"/>
                      <a:pt x="4450" y="3723"/>
                    </a:cubicBezTo>
                    <a:cubicBezTo>
                      <a:pt x="4578" y="2969"/>
                      <a:pt x="4670" y="2185"/>
                      <a:pt x="4447" y="1457"/>
                    </a:cubicBezTo>
                    <a:cubicBezTo>
                      <a:pt x="4227" y="724"/>
                      <a:pt x="3616" y="62"/>
                      <a:pt x="2857" y="4"/>
                    </a:cubicBezTo>
                    <a:cubicBezTo>
                      <a:pt x="2827" y="2"/>
                      <a:pt x="2796" y="0"/>
                      <a:pt x="27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18"/>
              <p:cNvSpPr/>
              <p:nvPr/>
            </p:nvSpPr>
            <p:spPr>
              <a:xfrm>
                <a:off x="1854124" y="2278872"/>
                <a:ext cx="58993" cy="173052"/>
              </a:xfrm>
              <a:custGeom>
                <a:rect b="b" l="l" r="r" t="t"/>
                <a:pathLst>
                  <a:path extrusionOk="0" h="5421" w="1848">
                    <a:moveTo>
                      <a:pt x="1161" y="0"/>
                    </a:moveTo>
                    <a:cubicBezTo>
                      <a:pt x="851" y="215"/>
                      <a:pt x="597" y="475"/>
                      <a:pt x="466" y="737"/>
                    </a:cubicBezTo>
                    <a:cubicBezTo>
                      <a:pt x="0" y="1699"/>
                      <a:pt x="318" y="3262"/>
                      <a:pt x="564" y="4241"/>
                    </a:cubicBezTo>
                    <a:cubicBezTo>
                      <a:pt x="670" y="4656"/>
                      <a:pt x="826" y="5086"/>
                      <a:pt x="1080" y="5421"/>
                    </a:cubicBezTo>
                    <a:cubicBezTo>
                      <a:pt x="1228" y="5281"/>
                      <a:pt x="1351" y="5108"/>
                      <a:pt x="1443" y="4927"/>
                    </a:cubicBezTo>
                    <a:cubicBezTo>
                      <a:pt x="1644" y="4536"/>
                      <a:pt x="1719" y="4098"/>
                      <a:pt x="1769" y="3663"/>
                    </a:cubicBezTo>
                    <a:cubicBezTo>
                      <a:pt x="1833" y="3063"/>
                      <a:pt x="1847" y="2455"/>
                      <a:pt x="1811" y="1855"/>
                    </a:cubicBezTo>
                    <a:cubicBezTo>
                      <a:pt x="1786" y="1457"/>
                      <a:pt x="1736" y="1052"/>
                      <a:pt x="1591" y="684"/>
                    </a:cubicBezTo>
                    <a:cubicBezTo>
                      <a:pt x="1510" y="477"/>
                      <a:pt x="1359" y="198"/>
                      <a:pt x="1161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Google Shape;343;p18"/>
              <p:cNvSpPr/>
              <p:nvPr/>
            </p:nvSpPr>
            <p:spPr>
              <a:xfrm>
                <a:off x="1912987" y="2264443"/>
                <a:ext cx="9736" cy="10981"/>
              </a:xfrm>
              <a:custGeom>
                <a:rect b="b" l="l" r="r" t="t"/>
                <a:pathLst>
                  <a:path extrusionOk="0" h="344" w="305">
                    <a:moveTo>
                      <a:pt x="162" y="0"/>
                    </a:moveTo>
                    <a:lnTo>
                      <a:pt x="0" y="92"/>
                    </a:lnTo>
                    <a:cubicBezTo>
                      <a:pt x="45" y="168"/>
                      <a:pt x="92" y="251"/>
                      <a:pt x="137" y="343"/>
                    </a:cubicBezTo>
                    <a:lnTo>
                      <a:pt x="305" y="265"/>
                    </a:lnTo>
                    <a:cubicBezTo>
                      <a:pt x="254" y="162"/>
                      <a:pt x="207" y="76"/>
                      <a:pt x="1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18"/>
              <p:cNvSpPr/>
              <p:nvPr/>
            </p:nvSpPr>
            <p:spPr>
              <a:xfrm>
                <a:off x="1920808" y="2289118"/>
                <a:ext cx="19026" cy="148567"/>
              </a:xfrm>
              <a:custGeom>
                <a:rect b="b" l="l" r="r" t="t"/>
                <a:pathLst>
                  <a:path extrusionOk="0" h="4654" w="596">
                    <a:moveTo>
                      <a:pt x="272" y="0"/>
                    </a:moveTo>
                    <a:lnTo>
                      <a:pt x="99" y="64"/>
                    </a:lnTo>
                    <a:cubicBezTo>
                      <a:pt x="154" y="221"/>
                      <a:pt x="202" y="385"/>
                      <a:pt x="244" y="552"/>
                    </a:cubicBezTo>
                    <a:lnTo>
                      <a:pt x="422" y="505"/>
                    </a:lnTo>
                    <a:cubicBezTo>
                      <a:pt x="380" y="332"/>
                      <a:pt x="327" y="162"/>
                      <a:pt x="272" y="0"/>
                    </a:cubicBezTo>
                    <a:close/>
                    <a:moveTo>
                      <a:pt x="531" y="1021"/>
                    </a:moveTo>
                    <a:lnTo>
                      <a:pt x="344" y="1049"/>
                    </a:lnTo>
                    <a:cubicBezTo>
                      <a:pt x="366" y="1216"/>
                      <a:pt x="386" y="1389"/>
                      <a:pt x="397" y="1560"/>
                    </a:cubicBezTo>
                    <a:lnTo>
                      <a:pt x="587" y="1546"/>
                    </a:lnTo>
                    <a:cubicBezTo>
                      <a:pt x="576" y="1367"/>
                      <a:pt x="553" y="1194"/>
                      <a:pt x="531" y="1021"/>
                    </a:cubicBezTo>
                    <a:close/>
                    <a:moveTo>
                      <a:pt x="408" y="2073"/>
                    </a:moveTo>
                    <a:cubicBezTo>
                      <a:pt x="408" y="2240"/>
                      <a:pt x="400" y="2413"/>
                      <a:pt x="386" y="2583"/>
                    </a:cubicBezTo>
                    <a:lnTo>
                      <a:pt x="576" y="2597"/>
                    </a:lnTo>
                    <a:cubicBezTo>
                      <a:pt x="590" y="2422"/>
                      <a:pt x="595" y="2246"/>
                      <a:pt x="595" y="2076"/>
                    </a:cubicBezTo>
                    <a:lnTo>
                      <a:pt x="408" y="2073"/>
                    </a:lnTo>
                    <a:close/>
                    <a:moveTo>
                      <a:pt x="330" y="3094"/>
                    </a:moveTo>
                    <a:cubicBezTo>
                      <a:pt x="311" y="3261"/>
                      <a:pt x="280" y="3429"/>
                      <a:pt x="246" y="3599"/>
                    </a:cubicBezTo>
                    <a:lnTo>
                      <a:pt x="433" y="3635"/>
                    </a:lnTo>
                    <a:cubicBezTo>
                      <a:pt x="467" y="3462"/>
                      <a:pt x="495" y="3289"/>
                      <a:pt x="517" y="3116"/>
                    </a:cubicBezTo>
                    <a:lnTo>
                      <a:pt x="330" y="3094"/>
                    </a:lnTo>
                    <a:close/>
                    <a:moveTo>
                      <a:pt x="135" y="4104"/>
                    </a:moveTo>
                    <a:cubicBezTo>
                      <a:pt x="93" y="4266"/>
                      <a:pt x="48" y="4433"/>
                      <a:pt x="1" y="4600"/>
                    </a:cubicBezTo>
                    <a:lnTo>
                      <a:pt x="182" y="4653"/>
                    </a:lnTo>
                    <a:cubicBezTo>
                      <a:pt x="232" y="4480"/>
                      <a:pt x="280" y="4310"/>
                      <a:pt x="316" y="4151"/>
                    </a:cubicBezTo>
                    <a:lnTo>
                      <a:pt x="135" y="41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18"/>
              <p:cNvSpPr/>
              <p:nvPr/>
            </p:nvSpPr>
            <p:spPr>
              <a:xfrm>
                <a:off x="1909859" y="2459036"/>
                <a:ext cx="8843" cy="10886"/>
              </a:xfrm>
              <a:custGeom>
                <a:rect b="b" l="l" r="r" t="t"/>
                <a:pathLst>
                  <a:path extrusionOk="0" h="341" w="277">
                    <a:moveTo>
                      <a:pt x="101" y="0"/>
                    </a:moveTo>
                    <a:cubicBezTo>
                      <a:pt x="71" y="86"/>
                      <a:pt x="37" y="181"/>
                      <a:pt x="1" y="271"/>
                    </a:cubicBezTo>
                    <a:lnTo>
                      <a:pt x="177" y="340"/>
                    </a:lnTo>
                    <a:cubicBezTo>
                      <a:pt x="213" y="251"/>
                      <a:pt x="249" y="156"/>
                      <a:pt x="277" y="64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18"/>
              <p:cNvSpPr/>
              <p:nvPr/>
            </p:nvSpPr>
            <p:spPr>
              <a:xfrm>
                <a:off x="1848697" y="2455461"/>
                <a:ext cx="104833" cy="51683"/>
              </a:xfrm>
              <a:custGeom>
                <a:rect b="b" l="l" r="r" t="t"/>
                <a:pathLst>
                  <a:path extrusionOk="0" h="1619" w="3284">
                    <a:moveTo>
                      <a:pt x="2729" y="0"/>
                    </a:moveTo>
                    <a:cubicBezTo>
                      <a:pt x="2706" y="176"/>
                      <a:pt x="2572" y="729"/>
                      <a:pt x="2266" y="893"/>
                    </a:cubicBezTo>
                    <a:cubicBezTo>
                      <a:pt x="2037" y="1015"/>
                      <a:pt x="1287" y="1058"/>
                      <a:pt x="610" y="1058"/>
                    </a:cubicBezTo>
                    <a:cubicBezTo>
                      <a:pt x="401" y="1058"/>
                      <a:pt x="200" y="1054"/>
                      <a:pt x="23" y="1047"/>
                    </a:cubicBezTo>
                    <a:lnTo>
                      <a:pt x="0" y="1605"/>
                    </a:lnTo>
                    <a:cubicBezTo>
                      <a:pt x="106" y="1607"/>
                      <a:pt x="363" y="1618"/>
                      <a:pt x="673" y="1618"/>
                    </a:cubicBezTo>
                    <a:cubicBezTo>
                      <a:pt x="1303" y="1618"/>
                      <a:pt x="2168" y="1579"/>
                      <a:pt x="2531" y="1384"/>
                    </a:cubicBezTo>
                    <a:cubicBezTo>
                      <a:pt x="3144" y="1055"/>
                      <a:pt x="3270" y="171"/>
                      <a:pt x="3284" y="70"/>
                    </a:cubicBezTo>
                    <a:lnTo>
                      <a:pt x="272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18"/>
              <p:cNvSpPr/>
              <p:nvPr/>
            </p:nvSpPr>
            <p:spPr>
              <a:xfrm>
                <a:off x="1759189" y="2481285"/>
                <a:ext cx="93724" cy="36998"/>
              </a:xfrm>
              <a:custGeom>
                <a:rect b="b" l="l" r="r" t="t"/>
                <a:pathLst>
                  <a:path extrusionOk="0" h="1159" w="2936">
                    <a:moveTo>
                      <a:pt x="2840" y="0"/>
                    </a:moveTo>
                    <a:cubicBezTo>
                      <a:pt x="2768" y="6"/>
                      <a:pt x="0" y="146"/>
                      <a:pt x="0" y="146"/>
                    </a:cubicBezTo>
                    <a:cubicBezTo>
                      <a:pt x="0" y="146"/>
                      <a:pt x="31" y="1041"/>
                      <a:pt x="171" y="1088"/>
                    </a:cubicBezTo>
                    <a:cubicBezTo>
                      <a:pt x="252" y="1115"/>
                      <a:pt x="1122" y="1159"/>
                      <a:pt x="1849" y="1159"/>
                    </a:cubicBezTo>
                    <a:cubicBezTo>
                      <a:pt x="2367" y="1159"/>
                      <a:pt x="2813" y="1136"/>
                      <a:pt x="2849" y="1069"/>
                    </a:cubicBezTo>
                    <a:cubicBezTo>
                      <a:pt x="2935" y="913"/>
                      <a:pt x="2919" y="0"/>
                      <a:pt x="28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8" name="Google Shape;348;p18"/>
            <p:cNvGrpSpPr/>
            <p:nvPr/>
          </p:nvGrpSpPr>
          <p:grpSpPr>
            <a:xfrm>
              <a:off x="376681" y="2461885"/>
              <a:ext cx="686653" cy="515484"/>
              <a:chOff x="1373418" y="2982835"/>
              <a:chExt cx="686653" cy="515484"/>
            </a:xfrm>
          </p:grpSpPr>
          <p:sp>
            <p:nvSpPr>
              <p:cNvPr id="349" name="Google Shape;349;p18"/>
              <p:cNvSpPr/>
              <p:nvPr/>
            </p:nvSpPr>
            <p:spPr>
              <a:xfrm>
                <a:off x="1394519" y="3004382"/>
                <a:ext cx="665552" cy="493937"/>
              </a:xfrm>
              <a:custGeom>
                <a:rect b="b" l="l" r="r" t="t"/>
                <a:pathLst>
                  <a:path extrusionOk="0" h="15473" w="20849">
                    <a:moveTo>
                      <a:pt x="17453" y="1"/>
                    </a:moveTo>
                    <a:cubicBezTo>
                      <a:pt x="11106" y="2057"/>
                      <a:pt x="5223" y="4294"/>
                      <a:pt x="0" y="6802"/>
                    </a:cubicBezTo>
                    <a:lnTo>
                      <a:pt x="3753" y="15473"/>
                    </a:lnTo>
                    <a:cubicBezTo>
                      <a:pt x="3753" y="15473"/>
                      <a:pt x="20848" y="12214"/>
                      <a:pt x="20734" y="11905"/>
                    </a:cubicBezTo>
                    <a:cubicBezTo>
                      <a:pt x="20620" y="11592"/>
                      <a:pt x="17453" y="1"/>
                      <a:pt x="17453" y="1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18"/>
              <p:cNvSpPr/>
              <p:nvPr/>
            </p:nvSpPr>
            <p:spPr>
              <a:xfrm>
                <a:off x="1374280" y="2984336"/>
                <a:ext cx="665648" cy="493969"/>
              </a:xfrm>
              <a:custGeom>
                <a:rect b="b" l="l" r="r" t="t"/>
                <a:pathLst>
                  <a:path extrusionOk="0" h="15474" w="20852">
                    <a:moveTo>
                      <a:pt x="17457" y="1"/>
                    </a:moveTo>
                    <a:cubicBezTo>
                      <a:pt x="11110" y="2057"/>
                      <a:pt x="5226" y="4294"/>
                      <a:pt x="1" y="6802"/>
                    </a:cubicBezTo>
                    <a:lnTo>
                      <a:pt x="3753" y="15473"/>
                    </a:lnTo>
                    <a:cubicBezTo>
                      <a:pt x="3753" y="15473"/>
                      <a:pt x="20852" y="12215"/>
                      <a:pt x="20737" y="11905"/>
                    </a:cubicBezTo>
                    <a:cubicBezTo>
                      <a:pt x="20623" y="11592"/>
                      <a:pt x="17457" y="1"/>
                      <a:pt x="174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18"/>
              <p:cNvSpPr/>
              <p:nvPr/>
            </p:nvSpPr>
            <p:spPr>
              <a:xfrm>
                <a:off x="1654806" y="3260903"/>
                <a:ext cx="113421" cy="97140"/>
              </a:xfrm>
              <a:custGeom>
                <a:rect b="b" l="l" r="r" t="t"/>
                <a:pathLst>
                  <a:path extrusionOk="0" h="3043" w="3553">
                    <a:moveTo>
                      <a:pt x="1752" y="1"/>
                    </a:moveTo>
                    <a:cubicBezTo>
                      <a:pt x="1363" y="1"/>
                      <a:pt x="1004" y="137"/>
                      <a:pt x="642" y="354"/>
                    </a:cubicBezTo>
                    <a:cubicBezTo>
                      <a:pt x="419" y="485"/>
                      <a:pt x="196" y="646"/>
                      <a:pt x="96" y="886"/>
                    </a:cubicBezTo>
                    <a:cubicBezTo>
                      <a:pt x="1" y="1098"/>
                      <a:pt x="23" y="1344"/>
                      <a:pt x="43" y="1578"/>
                    </a:cubicBezTo>
                    <a:cubicBezTo>
                      <a:pt x="71" y="1893"/>
                      <a:pt x="110" y="2234"/>
                      <a:pt x="308" y="2485"/>
                    </a:cubicBezTo>
                    <a:cubicBezTo>
                      <a:pt x="542" y="2772"/>
                      <a:pt x="944" y="2867"/>
                      <a:pt x="1309" y="2940"/>
                    </a:cubicBezTo>
                    <a:cubicBezTo>
                      <a:pt x="1559" y="2992"/>
                      <a:pt x="1815" y="3042"/>
                      <a:pt x="2069" y="3042"/>
                    </a:cubicBezTo>
                    <a:cubicBezTo>
                      <a:pt x="2183" y="3042"/>
                      <a:pt x="2296" y="3032"/>
                      <a:pt x="2408" y="3007"/>
                    </a:cubicBezTo>
                    <a:cubicBezTo>
                      <a:pt x="3318" y="2806"/>
                      <a:pt x="3552" y="1893"/>
                      <a:pt x="3357" y="1093"/>
                    </a:cubicBezTo>
                    <a:cubicBezTo>
                      <a:pt x="3203" y="468"/>
                      <a:pt x="2796" y="197"/>
                      <a:pt x="2191" y="58"/>
                    </a:cubicBezTo>
                    <a:cubicBezTo>
                      <a:pt x="2040" y="19"/>
                      <a:pt x="1894" y="1"/>
                      <a:pt x="1752" y="1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18"/>
              <p:cNvSpPr/>
              <p:nvPr/>
            </p:nvSpPr>
            <p:spPr>
              <a:xfrm>
                <a:off x="1373418" y="2982835"/>
                <a:ext cx="560559" cy="327589"/>
              </a:xfrm>
              <a:custGeom>
                <a:rect b="b" l="l" r="r" t="t"/>
                <a:pathLst>
                  <a:path extrusionOk="0" h="10262" w="17560">
                    <a:moveTo>
                      <a:pt x="17406" y="1"/>
                    </a:moveTo>
                    <a:lnTo>
                      <a:pt x="10476" y="10041"/>
                    </a:lnTo>
                    <a:lnTo>
                      <a:pt x="56" y="6763"/>
                    </a:lnTo>
                    <a:lnTo>
                      <a:pt x="0" y="6941"/>
                    </a:lnTo>
                    <a:lnTo>
                      <a:pt x="10554" y="10261"/>
                    </a:lnTo>
                    <a:lnTo>
                      <a:pt x="17559" y="107"/>
                    </a:lnTo>
                    <a:lnTo>
                      <a:pt x="17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18"/>
              <p:cNvSpPr/>
              <p:nvPr/>
            </p:nvSpPr>
            <p:spPr>
              <a:xfrm>
                <a:off x="1643410" y="3254679"/>
                <a:ext cx="113325" cy="97108"/>
              </a:xfrm>
              <a:custGeom>
                <a:rect b="b" l="l" r="r" t="t"/>
                <a:pathLst>
                  <a:path extrusionOk="0" h="3042" w="3550">
                    <a:moveTo>
                      <a:pt x="1750" y="1"/>
                    </a:moveTo>
                    <a:cubicBezTo>
                      <a:pt x="1361" y="1"/>
                      <a:pt x="1002" y="137"/>
                      <a:pt x="642" y="353"/>
                    </a:cubicBezTo>
                    <a:cubicBezTo>
                      <a:pt x="419" y="484"/>
                      <a:pt x="196" y="646"/>
                      <a:pt x="93" y="886"/>
                    </a:cubicBezTo>
                    <a:cubicBezTo>
                      <a:pt x="1" y="1098"/>
                      <a:pt x="20" y="1344"/>
                      <a:pt x="43" y="1578"/>
                    </a:cubicBezTo>
                    <a:cubicBezTo>
                      <a:pt x="70" y="1893"/>
                      <a:pt x="107" y="2234"/>
                      <a:pt x="308" y="2485"/>
                    </a:cubicBezTo>
                    <a:cubicBezTo>
                      <a:pt x="539" y="2772"/>
                      <a:pt x="941" y="2867"/>
                      <a:pt x="1306" y="2939"/>
                    </a:cubicBezTo>
                    <a:cubicBezTo>
                      <a:pt x="1556" y="2991"/>
                      <a:pt x="1813" y="3042"/>
                      <a:pt x="2066" y="3042"/>
                    </a:cubicBezTo>
                    <a:cubicBezTo>
                      <a:pt x="2180" y="3042"/>
                      <a:pt x="2294" y="3031"/>
                      <a:pt x="2406" y="3006"/>
                    </a:cubicBezTo>
                    <a:cubicBezTo>
                      <a:pt x="3315" y="2805"/>
                      <a:pt x="3549" y="1893"/>
                      <a:pt x="3354" y="1093"/>
                    </a:cubicBezTo>
                    <a:cubicBezTo>
                      <a:pt x="3201" y="468"/>
                      <a:pt x="2793" y="197"/>
                      <a:pt x="2191" y="58"/>
                    </a:cubicBezTo>
                    <a:cubicBezTo>
                      <a:pt x="2039" y="19"/>
                      <a:pt x="1892" y="1"/>
                      <a:pt x="17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18"/>
              <p:cNvSpPr/>
              <p:nvPr/>
            </p:nvSpPr>
            <p:spPr>
              <a:xfrm>
                <a:off x="1480994" y="3324172"/>
                <a:ext cx="534287" cy="128360"/>
              </a:xfrm>
              <a:custGeom>
                <a:rect b="b" l="l" r="r" t="t"/>
                <a:pathLst>
                  <a:path extrusionOk="0" h="4021" w="16737">
                    <a:moveTo>
                      <a:pt x="16694" y="1"/>
                    </a:moveTo>
                    <a:lnTo>
                      <a:pt x="16187" y="115"/>
                    </a:lnTo>
                    <a:lnTo>
                      <a:pt x="16228" y="296"/>
                    </a:lnTo>
                    <a:lnTo>
                      <a:pt x="16736" y="182"/>
                    </a:lnTo>
                    <a:lnTo>
                      <a:pt x="16694" y="1"/>
                    </a:lnTo>
                    <a:close/>
                    <a:moveTo>
                      <a:pt x="15679" y="232"/>
                    </a:moveTo>
                    <a:lnTo>
                      <a:pt x="15174" y="349"/>
                    </a:lnTo>
                    <a:lnTo>
                      <a:pt x="15216" y="531"/>
                    </a:lnTo>
                    <a:lnTo>
                      <a:pt x="15721" y="414"/>
                    </a:lnTo>
                    <a:lnTo>
                      <a:pt x="15679" y="232"/>
                    </a:lnTo>
                    <a:close/>
                    <a:moveTo>
                      <a:pt x="14666" y="467"/>
                    </a:moveTo>
                    <a:lnTo>
                      <a:pt x="14161" y="581"/>
                    </a:lnTo>
                    <a:lnTo>
                      <a:pt x="14203" y="762"/>
                    </a:lnTo>
                    <a:lnTo>
                      <a:pt x="14708" y="648"/>
                    </a:lnTo>
                    <a:lnTo>
                      <a:pt x="14666" y="467"/>
                    </a:lnTo>
                    <a:close/>
                    <a:moveTo>
                      <a:pt x="13656" y="698"/>
                    </a:moveTo>
                    <a:lnTo>
                      <a:pt x="13151" y="813"/>
                    </a:lnTo>
                    <a:lnTo>
                      <a:pt x="13193" y="994"/>
                    </a:lnTo>
                    <a:lnTo>
                      <a:pt x="13698" y="880"/>
                    </a:lnTo>
                    <a:lnTo>
                      <a:pt x="13656" y="698"/>
                    </a:lnTo>
                    <a:close/>
                    <a:moveTo>
                      <a:pt x="12643" y="930"/>
                    </a:moveTo>
                    <a:lnTo>
                      <a:pt x="12139" y="1047"/>
                    </a:lnTo>
                    <a:lnTo>
                      <a:pt x="12180" y="1228"/>
                    </a:lnTo>
                    <a:lnTo>
                      <a:pt x="12685" y="1111"/>
                    </a:lnTo>
                    <a:lnTo>
                      <a:pt x="12643" y="930"/>
                    </a:lnTo>
                    <a:close/>
                    <a:moveTo>
                      <a:pt x="11634" y="1164"/>
                    </a:moveTo>
                    <a:lnTo>
                      <a:pt x="11129" y="1278"/>
                    </a:lnTo>
                    <a:lnTo>
                      <a:pt x="11170" y="1460"/>
                    </a:lnTo>
                    <a:lnTo>
                      <a:pt x="11675" y="1345"/>
                    </a:lnTo>
                    <a:lnTo>
                      <a:pt x="11634" y="1164"/>
                    </a:lnTo>
                    <a:close/>
                    <a:moveTo>
                      <a:pt x="10621" y="1398"/>
                    </a:moveTo>
                    <a:lnTo>
                      <a:pt x="10116" y="1513"/>
                    </a:lnTo>
                    <a:lnTo>
                      <a:pt x="10158" y="1694"/>
                    </a:lnTo>
                    <a:lnTo>
                      <a:pt x="10663" y="1580"/>
                    </a:lnTo>
                    <a:lnTo>
                      <a:pt x="10621" y="1398"/>
                    </a:lnTo>
                    <a:close/>
                    <a:moveTo>
                      <a:pt x="9611" y="1627"/>
                    </a:moveTo>
                    <a:lnTo>
                      <a:pt x="9106" y="1744"/>
                    </a:lnTo>
                    <a:lnTo>
                      <a:pt x="9148" y="1926"/>
                    </a:lnTo>
                    <a:lnTo>
                      <a:pt x="9653" y="1809"/>
                    </a:lnTo>
                    <a:lnTo>
                      <a:pt x="9611" y="1627"/>
                    </a:lnTo>
                    <a:close/>
                    <a:moveTo>
                      <a:pt x="8598" y="1862"/>
                    </a:moveTo>
                    <a:lnTo>
                      <a:pt x="8093" y="1976"/>
                    </a:lnTo>
                    <a:lnTo>
                      <a:pt x="8135" y="2157"/>
                    </a:lnTo>
                    <a:lnTo>
                      <a:pt x="8640" y="2043"/>
                    </a:lnTo>
                    <a:lnTo>
                      <a:pt x="8598" y="1862"/>
                    </a:lnTo>
                    <a:close/>
                    <a:moveTo>
                      <a:pt x="7588" y="2096"/>
                    </a:moveTo>
                    <a:lnTo>
                      <a:pt x="7083" y="2210"/>
                    </a:lnTo>
                    <a:lnTo>
                      <a:pt x="7125" y="2392"/>
                    </a:lnTo>
                    <a:lnTo>
                      <a:pt x="7630" y="2277"/>
                    </a:lnTo>
                    <a:lnTo>
                      <a:pt x="7588" y="2096"/>
                    </a:lnTo>
                    <a:close/>
                    <a:moveTo>
                      <a:pt x="6576" y="2325"/>
                    </a:moveTo>
                    <a:lnTo>
                      <a:pt x="6071" y="2442"/>
                    </a:lnTo>
                    <a:lnTo>
                      <a:pt x="6113" y="2623"/>
                    </a:lnTo>
                    <a:lnTo>
                      <a:pt x="6618" y="2506"/>
                    </a:lnTo>
                    <a:lnTo>
                      <a:pt x="6576" y="2325"/>
                    </a:lnTo>
                    <a:close/>
                    <a:moveTo>
                      <a:pt x="5566" y="2559"/>
                    </a:moveTo>
                    <a:lnTo>
                      <a:pt x="5061" y="2673"/>
                    </a:lnTo>
                    <a:lnTo>
                      <a:pt x="5103" y="2855"/>
                    </a:lnTo>
                    <a:lnTo>
                      <a:pt x="5608" y="2740"/>
                    </a:lnTo>
                    <a:lnTo>
                      <a:pt x="5566" y="2559"/>
                    </a:lnTo>
                    <a:close/>
                    <a:moveTo>
                      <a:pt x="4553" y="2793"/>
                    </a:moveTo>
                    <a:lnTo>
                      <a:pt x="4048" y="2908"/>
                    </a:lnTo>
                    <a:lnTo>
                      <a:pt x="4090" y="3089"/>
                    </a:lnTo>
                    <a:lnTo>
                      <a:pt x="4595" y="2975"/>
                    </a:lnTo>
                    <a:lnTo>
                      <a:pt x="4553" y="2793"/>
                    </a:lnTo>
                    <a:close/>
                    <a:moveTo>
                      <a:pt x="3543" y="3028"/>
                    </a:moveTo>
                    <a:lnTo>
                      <a:pt x="3038" y="3142"/>
                    </a:lnTo>
                    <a:lnTo>
                      <a:pt x="3080" y="3323"/>
                    </a:lnTo>
                    <a:lnTo>
                      <a:pt x="3585" y="3209"/>
                    </a:lnTo>
                    <a:lnTo>
                      <a:pt x="3543" y="3028"/>
                    </a:lnTo>
                    <a:close/>
                    <a:moveTo>
                      <a:pt x="2530" y="3256"/>
                    </a:moveTo>
                    <a:lnTo>
                      <a:pt x="2026" y="3371"/>
                    </a:lnTo>
                    <a:lnTo>
                      <a:pt x="2067" y="3552"/>
                    </a:lnTo>
                    <a:lnTo>
                      <a:pt x="2572" y="3438"/>
                    </a:lnTo>
                    <a:lnTo>
                      <a:pt x="2530" y="3256"/>
                    </a:lnTo>
                    <a:close/>
                    <a:moveTo>
                      <a:pt x="1521" y="3491"/>
                    </a:moveTo>
                    <a:lnTo>
                      <a:pt x="1016" y="3605"/>
                    </a:lnTo>
                    <a:lnTo>
                      <a:pt x="1057" y="3786"/>
                    </a:lnTo>
                    <a:lnTo>
                      <a:pt x="1562" y="3672"/>
                    </a:lnTo>
                    <a:lnTo>
                      <a:pt x="1521" y="3491"/>
                    </a:lnTo>
                    <a:close/>
                    <a:moveTo>
                      <a:pt x="505" y="3725"/>
                    </a:moveTo>
                    <a:lnTo>
                      <a:pt x="0" y="3839"/>
                    </a:lnTo>
                    <a:lnTo>
                      <a:pt x="42" y="4021"/>
                    </a:lnTo>
                    <a:lnTo>
                      <a:pt x="547" y="3906"/>
                    </a:lnTo>
                    <a:lnTo>
                      <a:pt x="505" y="372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55" name="Google Shape;355;p18"/>
            <p:cNvGrpSpPr/>
            <p:nvPr/>
          </p:nvGrpSpPr>
          <p:grpSpPr>
            <a:xfrm>
              <a:off x="8293892" y="1807941"/>
              <a:ext cx="642919" cy="554396"/>
              <a:chOff x="2060017" y="2599491"/>
              <a:chExt cx="642919" cy="554396"/>
            </a:xfrm>
          </p:grpSpPr>
          <p:sp>
            <p:nvSpPr>
              <p:cNvPr id="356" name="Google Shape;356;p18"/>
              <p:cNvSpPr/>
              <p:nvPr/>
            </p:nvSpPr>
            <p:spPr>
              <a:xfrm>
                <a:off x="2063560" y="2632082"/>
                <a:ext cx="639376" cy="521805"/>
              </a:xfrm>
              <a:custGeom>
                <a:rect b="b" l="l" r="r" t="t"/>
                <a:pathLst>
                  <a:path extrusionOk="0" h="16346" w="20029">
                    <a:moveTo>
                      <a:pt x="9486" y="0"/>
                    </a:moveTo>
                    <a:cubicBezTo>
                      <a:pt x="7159" y="0"/>
                      <a:pt x="4678" y="1092"/>
                      <a:pt x="3050" y="4374"/>
                    </a:cubicBezTo>
                    <a:cubicBezTo>
                      <a:pt x="1" y="10511"/>
                      <a:pt x="6883" y="13190"/>
                      <a:pt x="6883" y="13190"/>
                    </a:cubicBezTo>
                    <a:lnTo>
                      <a:pt x="6258" y="16178"/>
                    </a:lnTo>
                    <a:cubicBezTo>
                      <a:pt x="6239" y="16274"/>
                      <a:pt x="6315" y="16346"/>
                      <a:pt x="6396" y="16346"/>
                    </a:cubicBezTo>
                    <a:cubicBezTo>
                      <a:pt x="6430" y="16346"/>
                      <a:pt x="6464" y="16334"/>
                      <a:pt x="6493" y="16306"/>
                    </a:cubicBezTo>
                    <a:lnTo>
                      <a:pt x="8937" y="13974"/>
                    </a:lnTo>
                    <a:cubicBezTo>
                      <a:pt x="8937" y="13974"/>
                      <a:pt x="10311" y="15087"/>
                      <a:pt x="12142" y="15087"/>
                    </a:cubicBezTo>
                    <a:cubicBezTo>
                      <a:pt x="13485" y="15087"/>
                      <a:pt x="15073" y="14489"/>
                      <a:pt x="16544" y="12414"/>
                    </a:cubicBezTo>
                    <a:cubicBezTo>
                      <a:pt x="20029" y="7510"/>
                      <a:pt x="16974" y="3746"/>
                      <a:pt x="14547" y="1754"/>
                    </a:cubicBezTo>
                    <a:cubicBezTo>
                      <a:pt x="13419" y="826"/>
                      <a:pt x="11511" y="0"/>
                      <a:pt x="9486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18"/>
              <p:cNvSpPr/>
              <p:nvPr/>
            </p:nvSpPr>
            <p:spPr>
              <a:xfrm>
                <a:off x="2060017" y="2599491"/>
                <a:ext cx="639376" cy="521805"/>
              </a:xfrm>
              <a:custGeom>
                <a:rect b="b" l="l" r="r" t="t"/>
                <a:pathLst>
                  <a:path extrusionOk="0" h="16346" w="20029">
                    <a:moveTo>
                      <a:pt x="9487" y="0"/>
                    </a:moveTo>
                    <a:cubicBezTo>
                      <a:pt x="7160" y="0"/>
                      <a:pt x="4679" y="1092"/>
                      <a:pt x="3050" y="4374"/>
                    </a:cubicBezTo>
                    <a:cubicBezTo>
                      <a:pt x="0" y="10511"/>
                      <a:pt x="6883" y="13190"/>
                      <a:pt x="6883" y="13190"/>
                    </a:cubicBezTo>
                    <a:lnTo>
                      <a:pt x="6258" y="16177"/>
                    </a:lnTo>
                    <a:cubicBezTo>
                      <a:pt x="6238" y="16274"/>
                      <a:pt x="6315" y="16346"/>
                      <a:pt x="6396" y="16346"/>
                    </a:cubicBezTo>
                    <a:cubicBezTo>
                      <a:pt x="6429" y="16346"/>
                      <a:pt x="6464" y="16334"/>
                      <a:pt x="6492" y="16306"/>
                    </a:cubicBezTo>
                    <a:lnTo>
                      <a:pt x="8936" y="13974"/>
                    </a:lnTo>
                    <a:cubicBezTo>
                      <a:pt x="8936" y="13974"/>
                      <a:pt x="10310" y="15087"/>
                      <a:pt x="12141" y="15087"/>
                    </a:cubicBezTo>
                    <a:cubicBezTo>
                      <a:pt x="13483" y="15087"/>
                      <a:pt x="15071" y="14489"/>
                      <a:pt x="16544" y="12414"/>
                    </a:cubicBezTo>
                    <a:cubicBezTo>
                      <a:pt x="20028" y="7507"/>
                      <a:pt x="16973" y="3746"/>
                      <a:pt x="14546" y="1754"/>
                    </a:cubicBezTo>
                    <a:cubicBezTo>
                      <a:pt x="13418" y="826"/>
                      <a:pt x="11511" y="0"/>
                      <a:pt x="94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18"/>
              <p:cNvSpPr/>
              <p:nvPr/>
            </p:nvSpPr>
            <p:spPr>
              <a:xfrm>
                <a:off x="2229839" y="2848350"/>
                <a:ext cx="163188" cy="132127"/>
              </a:xfrm>
              <a:custGeom>
                <a:rect b="b" l="l" r="r" t="t"/>
                <a:pathLst>
                  <a:path extrusionOk="0" h="4139" w="5112">
                    <a:moveTo>
                      <a:pt x="271" y="0"/>
                    </a:moveTo>
                    <a:cubicBezTo>
                      <a:pt x="163" y="0"/>
                      <a:pt x="61" y="39"/>
                      <a:pt x="28" y="138"/>
                    </a:cubicBezTo>
                    <a:cubicBezTo>
                      <a:pt x="1" y="219"/>
                      <a:pt x="37" y="305"/>
                      <a:pt x="76" y="380"/>
                    </a:cubicBezTo>
                    <a:cubicBezTo>
                      <a:pt x="952" y="2177"/>
                      <a:pt x="2626" y="3566"/>
                      <a:pt x="4551" y="4096"/>
                    </a:cubicBezTo>
                    <a:cubicBezTo>
                      <a:pt x="4630" y="4118"/>
                      <a:pt x="4712" y="4139"/>
                      <a:pt x="4795" y="4139"/>
                    </a:cubicBezTo>
                    <a:cubicBezTo>
                      <a:pt x="4829" y="4139"/>
                      <a:pt x="4863" y="4135"/>
                      <a:pt x="4897" y="4127"/>
                    </a:cubicBezTo>
                    <a:cubicBezTo>
                      <a:pt x="5008" y="4099"/>
                      <a:pt x="5111" y="3990"/>
                      <a:pt x="5095" y="3876"/>
                    </a:cubicBezTo>
                    <a:cubicBezTo>
                      <a:pt x="5084" y="3803"/>
                      <a:pt x="5030" y="3748"/>
                      <a:pt x="4986" y="3692"/>
                    </a:cubicBezTo>
                    <a:cubicBezTo>
                      <a:pt x="4654" y="3321"/>
                      <a:pt x="4325" y="2953"/>
                      <a:pt x="3995" y="2581"/>
                    </a:cubicBezTo>
                    <a:cubicBezTo>
                      <a:pt x="3842" y="2411"/>
                      <a:pt x="3677" y="2194"/>
                      <a:pt x="3753" y="1979"/>
                    </a:cubicBezTo>
                    <a:cubicBezTo>
                      <a:pt x="3795" y="1853"/>
                      <a:pt x="3906" y="1770"/>
                      <a:pt x="3970" y="1658"/>
                    </a:cubicBezTo>
                    <a:cubicBezTo>
                      <a:pt x="4107" y="1438"/>
                      <a:pt x="4046" y="1131"/>
                      <a:pt x="3870" y="938"/>
                    </a:cubicBezTo>
                    <a:cubicBezTo>
                      <a:pt x="3697" y="749"/>
                      <a:pt x="3432" y="657"/>
                      <a:pt x="3172" y="640"/>
                    </a:cubicBezTo>
                    <a:cubicBezTo>
                      <a:pt x="3139" y="638"/>
                      <a:pt x="3107" y="637"/>
                      <a:pt x="3076" y="637"/>
                    </a:cubicBezTo>
                    <a:cubicBezTo>
                      <a:pt x="2783" y="637"/>
                      <a:pt x="2598" y="730"/>
                      <a:pt x="2333" y="866"/>
                    </a:cubicBezTo>
                    <a:cubicBezTo>
                      <a:pt x="2245" y="913"/>
                      <a:pt x="2149" y="933"/>
                      <a:pt x="2052" y="933"/>
                    </a:cubicBezTo>
                    <a:cubicBezTo>
                      <a:pt x="1811" y="933"/>
                      <a:pt x="1557" y="810"/>
                      <a:pt x="1370" y="679"/>
                    </a:cubicBezTo>
                    <a:cubicBezTo>
                      <a:pt x="1063" y="458"/>
                      <a:pt x="801" y="166"/>
                      <a:pt x="447" y="32"/>
                    </a:cubicBezTo>
                    <a:cubicBezTo>
                      <a:pt x="393" y="12"/>
                      <a:pt x="331" y="0"/>
                      <a:pt x="2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18"/>
              <p:cNvSpPr/>
              <p:nvPr/>
            </p:nvSpPr>
            <p:spPr>
              <a:xfrm>
                <a:off x="2319954" y="2655385"/>
                <a:ext cx="228374" cy="180107"/>
              </a:xfrm>
              <a:custGeom>
                <a:rect b="b" l="l" r="r" t="t"/>
                <a:pathLst>
                  <a:path extrusionOk="0" h="5642" w="7154">
                    <a:moveTo>
                      <a:pt x="1" y="0"/>
                    </a:moveTo>
                    <a:lnTo>
                      <a:pt x="1" y="0"/>
                    </a:lnTo>
                    <a:cubicBezTo>
                      <a:pt x="1" y="1"/>
                      <a:pt x="3477" y="3984"/>
                      <a:pt x="7154" y="5641"/>
                    </a:cubicBezTo>
                    <a:cubicBezTo>
                      <a:pt x="7154" y="5641"/>
                      <a:pt x="5645" y="787"/>
                      <a:pt x="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18"/>
              <p:cNvSpPr/>
              <p:nvPr/>
            </p:nvSpPr>
            <p:spPr>
              <a:xfrm>
                <a:off x="2266166" y="2655481"/>
                <a:ext cx="282163" cy="269777"/>
              </a:xfrm>
              <a:custGeom>
                <a:rect b="b" l="l" r="r" t="t"/>
                <a:pathLst>
                  <a:path extrusionOk="0" h="8451" w="8839">
                    <a:moveTo>
                      <a:pt x="1686" y="0"/>
                    </a:moveTo>
                    <a:cubicBezTo>
                      <a:pt x="1686" y="0"/>
                      <a:pt x="1097" y="2676"/>
                      <a:pt x="746" y="3404"/>
                    </a:cubicBezTo>
                    <a:cubicBezTo>
                      <a:pt x="704" y="3493"/>
                      <a:pt x="654" y="3602"/>
                      <a:pt x="606" y="3727"/>
                    </a:cubicBezTo>
                    <a:cubicBezTo>
                      <a:pt x="266" y="4620"/>
                      <a:pt x="1" y="6353"/>
                      <a:pt x="2383" y="7837"/>
                    </a:cubicBezTo>
                    <a:cubicBezTo>
                      <a:pt x="3098" y="8283"/>
                      <a:pt x="3737" y="8451"/>
                      <a:pt x="4299" y="8451"/>
                    </a:cubicBezTo>
                    <a:cubicBezTo>
                      <a:pt x="5868" y="8451"/>
                      <a:pt x="6841" y="7137"/>
                      <a:pt x="7215" y="6883"/>
                    </a:cubicBezTo>
                    <a:cubicBezTo>
                      <a:pt x="7726" y="6540"/>
                      <a:pt x="8839" y="5641"/>
                      <a:pt x="8839" y="5641"/>
                    </a:cubicBezTo>
                    <a:lnTo>
                      <a:pt x="8027" y="5000"/>
                    </a:lnTo>
                    <a:lnTo>
                      <a:pt x="168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18"/>
              <p:cNvSpPr/>
              <p:nvPr/>
            </p:nvSpPr>
            <p:spPr>
              <a:xfrm>
                <a:off x="2403747" y="2844105"/>
                <a:ext cx="171839" cy="127339"/>
              </a:xfrm>
              <a:custGeom>
                <a:rect b="b" l="l" r="r" t="t"/>
                <a:pathLst>
                  <a:path extrusionOk="0" h="3989" w="5383">
                    <a:moveTo>
                      <a:pt x="3697" y="0"/>
                    </a:moveTo>
                    <a:cubicBezTo>
                      <a:pt x="3248" y="0"/>
                      <a:pt x="2805" y="138"/>
                      <a:pt x="2436" y="402"/>
                    </a:cubicBezTo>
                    <a:lnTo>
                      <a:pt x="2830" y="954"/>
                    </a:lnTo>
                    <a:cubicBezTo>
                      <a:pt x="3084" y="775"/>
                      <a:pt x="3397" y="681"/>
                      <a:pt x="3709" y="681"/>
                    </a:cubicBezTo>
                    <a:cubicBezTo>
                      <a:pt x="3840" y="681"/>
                      <a:pt x="3971" y="697"/>
                      <a:pt x="4096" y="731"/>
                    </a:cubicBezTo>
                    <a:cubicBezTo>
                      <a:pt x="4108" y="731"/>
                      <a:pt x="4113" y="734"/>
                      <a:pt x="4124" y="737"/>
                    </a:cubicBezTo>
                    <a:cubicBezTo>
                      <a:pt x="4361" y="812"/>
                      <a:pt x="4534" y="943"/>
                      <a:pt x="4610" y="1113"/>
                    </a:cubicBezTo>
                    <a:cubicBezTo>
                      <a:pt x="4682" y="1278"/>
                      <a:pt x="4660" y="1481"/>
                      <a:pt x="4557" y="1693"/>
                    </a:cubicBezTo>
                    <a:cubicBezTo>
                      <a:pt x="4423" y="1961"/>
                      <a:pt x="4250" y="2235"/>
                      <a:pt x="4004" y="2544"/>
                    </a:cubicBezTo>
                    <a:cubicBezTo>
                      <a:pt x="3962" y="2597"/>
                      <a:pt x="3923" y="2648"/>
                      <a:pt x="3882" y="2703"/>
                    </a:cubicBezTo>
                    <a:cubicBezTo>
                      <a:pt x="3725" y="2913"/>
                      <a:pt x="3566" y="3130"/>
                      <a:pt x="3393" y="3242"/>
                    </a:cubicBezTo>
                    <a:cubicBezTo>
                      <a:pt x="3318" y="3291"/>
                      <a:pt x="3236" y="3312"/>
                      <a:pt x="3145" y="3312"/>
                    </a:cubicBezTo>
                    <a:cubicBezTo>
                      <a:pt x="2925" y="3312"/>
                      <a:pt x="2656" y="3186"/>
                      <a:pt x="2330" y="3019"/>
                    </a:cubicBezTo>
                    <a:cubicBezTo>
                      <a:pt x="2261" y="2982"/>
                      <a:pt x="2194" y="2949"/>
                      <a:pt x="2130" y="2918"/>
                    </a:cubicBezTo>
                    <a:cubicBezTo>
                      <a:pt x="1697" y="2703"/>
                      <a:pt x="947" y="2193"/>
                      <a:pt x="500" y="1886"/>
                    </a:cubicBezTo>
                    <a:lnTo>
                      <a:pt x="380" y="1805"/>
                    </a:lnTo>
                    <a:lnTo>
                      <a:pt x="1" y="2363"/>
                    </a:lnTo>
                    <a:lnTo>
                      <a:pt x="121" y="2444"/>
                    </a:lnTo>
                    <a:cubicBezTo>
                      <a:pt x="615" y="2781"/>
                      <a:pt x="1357" y="3289"/>
                      <a:pt x="1839" y="3524"/>
                    </a:cubicBezTo>
                    <a:cubicBezTo>
                      <a:pt x="1898" y="3551"/>
                      <a:pt x="1962" y="3582"/>
                      <a:pt x="2029" y="3618"/>
                    </a:cubicBezTo>
                    <a:cubicBezTo>
                      <a:pt x="2244" y="3730"/>
                      <a:pt x="2492" y="3858"/>
                      <a:pt x="2757" y="3931"/>
                    </a:cubicBezTo>
                    <a:cubicBezTo>
                      <a:pt x="2886" y="3966"/>
                      <a:pt x="3019" y="3988"/>
                      <a:pt x="3153" y="3988"/>
                    </a:cubicBezTo>
                    <a:cubicBezTo>
                      <a:pt x="3359" y="3988"/>
                      <a:pt x="3569" y="3936"/>
                      <a:pt x="3770" y="3797"/>
                    </a:cubicBezTo>
                    <a:cubicBezTo>
                      <a:pt x="4041" y="3618"/>
                      <a:pt x="4244" y="3345"/>
                      <a:pt x="4426" y="3105"/>
                    </a:cubicBezTo>
                    <a:cubicBezTo>
                      <a:pt x="4462" y="3052"/>
                      <a:pt x="4501" y="3002"/>
                      <a:pt x="4537" y="2954"/>
                    </a:cubicBezTo>
                    <a:cubicBezTo>
                      <a:pt x="4811" y="2606"/>
                      <a:pt x="5009" y="2299"/>
                      <a:pt x="5162" y="1989"/>
                    </a:cubicBezTo>
                    <a:cubicBezTo>
                      <a:pt x="5357" y="1599"/>
                      <a:pt x="5382" y="1191"/>
                      <a:pt x="5229" y="843"/>
                    </a:cubicBezTo>
                    <a:cubicBezTo>
                      <a:pt x="5073" y="485"/>
                      <a:pt x="4746" y="218"/>
                      <a:pt x="4314" y="89"/>
                    </a:cubicBezTo>
                    <a:cubicBezTo>
                      <a:pt x="4112" y="29"/>
                      <a:pt x="3904" y="0"/>
                      <a:pt x="369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18"/>
              <p:cNvSpPr/>
              <p:nvPr/>
            </p:nvSpPr>
            <p:spPr>
              <a:xfrm>
                <a:off x="2280435" y="2777325"/>
                <a:ext cx="184544" cy="129222"/>
              </a:xfrm>
              <a:custGeom>
                <a:rect b="b" l="l" r="r" t="t"/>
                <a:pathLst>
                  <a:path extrusionOk="0" h="4048" w="5781">
                    <a:moveTo>
                      <a:pt x="1122" y="185"/>
                    </a:moveTo>
                    <a:cubicBezTo>
                      <a:pt x="1238" y="185"/>
                      <a:pt x="1352" y="197"/>
                      <a:pt x="1459" y="231"/>
                    </a:cubicBezTo>
                    <a:cubicBezTo>
                      <a:pt x="1601" y="276"/>
                      <a:pt x="1730" y="379"/>
                      <a:pt x="1800" y="496"/>
                    </a:cubicBezTo>
                    <a:cubicBezTo>
                      <a:pt x="1825" y="538"/>
                      <a:pt x="1808" y="574"/>
                      <a:pt x="1800" y="588"/>
                    </a:cubicBezTo>
                    <a:cubicBezTo>
                      <a:pt x="1783" y="616"/>
                      <a:pt x="1755" y="633"/>
                      <a:pt x="1716" y="633"/>
                    </a:cubicBezTo>
                    <a:cubicBezTo>
                      <a:pt x="1289" y="630"/>
                      <a:pt x="857" y="555"/>
                      <a:pt x="441" y="424"/>
                    </a:cubicBezTo>
                    <a:cubicBezTo>
                      <a:pt x="430" y="401"/>
                      <a:pt x="421" y="382"/>
                      <a:pt x="430" y="365"/>
                    </a:cubicBezTo>
                    <a:cubicBezTo>
                      <a:pt x="444" y="268"/>
                      <a:pt x="625" y="231"/>
                      <a:pt x="706" y="220"/>
                    </a:cubicBezTo>
                    <a:cubicBezTo>
                      <a:pt x="838" y="203"/>
                      <a:pt x="981" y="185"/>
                      <a:pt x="1122" y="185"/>
                    </a:cubicBezTo>
                    <a:close/>
                    <a:moveTo>
                      <a:pt x="3072" y="978"/>
                    </a:moveTo>
                    <a:cubicBezTo>
                      <a:pt x="3321" y="978"/>
                      <a:pt x="3576" y="1048"/>
                      <a:pt x="3794" y="1188"/>
                    </a:cubicBezTo>
                    <a:cubicBezTo>
                      <a:pt x="3844" y="1216"/>
                      <a:pt x="3833" y="1266"/>
                      <a:pt x="3830" y="1280"/>
                    </a:cubicBezTo>
                    <a:cubicBezTo>
                      <a:pt x="3822" y="1314"/>
                      <a:pt x="3800" y="1344"/>
                      <a:pt x="3750" y="1350"/>
                    </a:cubicBezTo>
                    <a:cubicBezTo>
                      <a:pt x="3640" y="1356"/>
                      <a:pt x="3531" y="1359"/>
                      <a:pt x="3423" y="1359"/>
                    </a:cubicBezTo>
                    <a:cubicBezTo>
                      <a:pt x="3050" y="1359"/>
                      <a:pt x="2680" y="1322"/>
                      <a:pt x="2316" y="1247"/>
                    </a:cubicBezTo>
                    <a:cubicBezTo>
                      <a:pt x="2391" y="1183"/>
                      <a:pt x="2469" y="1132"/>
                      <a:pt x="2544" y="1093"/>
                    </a:cubicBezTo>
                    <a:cubicBezTo>
                      <a:pt x="2707" y="1016"/>
                      <a:pt x="2888" y="978"/>
                      <a:pt x="3072" y="978"/>
                    </a:cubicBezTo>
                    <a:close/>
                    <a:moveTo>
                      <a:pt x="4183" y="2266"/>
                    </a:moveTo>
                    <a:cubicBezTo>
                      <a:pt x="4234" y="2266"/>
                      <a:pt x="4285" y="2271"/>
                      <a:pt x="4333" y="2279"/>
                    </a:cubicBezTo>
                    <a:cubicBezTo>
                      <a:pt x="4539" y="2318"/>
                      <a:pt x="4729" y="2396"/>
                      <a:pt x="4910" y="2508"/>
                    </a:cubicBezTo>
                    <a:cubicBezTo>
                      <a:pt x="4958" y="2541"/>
                      <a:pt x="4952" y="2586"/>
                      <a:pt x="4952" y="2600"/>
                    </a:cubicBezTo>
                    <a:cubicBezTo>
                      <a:pt x="4949" y="2617"/>
                      <a:pt x="4938" y="2656"/>
                      <a:pt x="4891" y="2672"/>
                    </a:cubicBezTo>
                    <a:cubicBezTo>
                      <a:pt x="4740" y="2717"/>
                      <a:pt x="4576" y="2738"/>
                      <a:pt x="4402" y="2738"/>
                    </a:cubicBezTo>
                    <a:cubicBezTo>
                      <a:pt x="4269" y="2738"/>
                      <a:pt x="4129" y="2726"/>
                      <a:pt x="3987" y="2700"/>
                    </a:cubicBezTo>
                    <a:cubicBezTo>
                      <a:pt x="3959" y="2697"/>
                      <a:pt x="3931" y="2686"/>
                      <a:pt x="3900" y="2683"/>
                    </a:cubicBezTo>
                    <a:cubicBezTo>
                      <a:pt x="3842" y="2589"/>
                      <a:pt x="3828" y="2485"/>
                      <a:pt x="3861" y="2407"/>
                    </a:cubicBezTo>
                    <a:cubicBezTo>
                      <a:pt x="3914" y="2302"/>
                      <a:pt x="4047" y="2266"/>
                      <a:pt x="4183" y="2266"/>
                    </a:cubicBezTo>
                    <a:close/>
                    <a:moveTo>
                      <a:pt x="1121" y="1"/>
                    </a:moveTo>
                    <a:cubicBezTo>
                      <a:pt x="970" y="1"/>
                      <a:pt x="821" y="20"/>
                      <a:pt x="681" y="36"/>
                    </a:cubicBezTo>
                    <a:cubicBezTo>
                      <a:pt x="346" y="78"/>
                      <a:pt x="260" y="226"/>
                      <a:pt x="246" y="340"/>
                    </a:cubicBezTo>
                    <a:cubicBezTo>
                      <a:pt x="246" y="346"/>
                      <a:pt x="240" y="351"/>
                      <a:pt x="240" y="357"/>
                    </a:cubicBezTo>
                    <a:cubicBezTo>
                      <a:pt x="176" y="332"/>
                      <a:pt x="109" y="304"/>
                      <a:pt x="42" y="276"/>
                    </a:cubicBezTo>
                    <a:cubicBezTo>
                      <a:pt x="28" y="334"/>
                      <a:pt x="11" y="399"/>
                      <a:pt x="0" y="463"/>
                    </a:cubicBezTo>
                    <a:cubicBezTo>
                      <a:pt x="109" y="507"/>
                      <a:pt x="218" y="546"/>
                      <a:pt x="329" y="583"/>
                    </a:cubicBezTo>
                    <a:cubicBezTo>
                      <a:pt x="371" y="633"/>
                      <a:pt x="430" y="680"/>
                      <a:pt x="502" y="725"/>
                    </a:cubicBezTo>
                    <a:cubicBezTo>
                      <a:pt x="968" y="1012"/>
                      <a:pt x="1473" y="1224"/>
                      <a:pt x="2003" y="1364"/>
                    </a:cubicBezTo>
                    <a:cubicBezTo>
                      <a:pt x="1964" y="1453"/>
                      <a:pt x="1939" y="1545"/>
                      <a:pt x="1945" y="1648"/>
                    </a:cubicBezTo>
                    <a:cubicBezTo>
                      <a:pt x="1950" y="1835"/>
                      <a:pt x="2056" y="2028"/>
                      <a:pt x="2226" y="2170"/>
                    </a:cubicBezTo>
                    <a:cubicBezTo>
                      <a:pt x="2377" y="2296"/>
                      <a:pt x="2558" y="2377"/>
                      <a:pt x="2715" y="2446"/>
                    </a:cubicBezTo>
                    <a:cubicBezTo>
                      <a:pt x="3038" y="2589"/>
                      <a:pt x="3404" y="2753"/>
                      <a:pt x="3791" y="2842"/>
                    </a:cubicBezTo>
                    <a:cubicBezTo>
                      <a:pt x="3875" y="2940"/>
                      <a:pt x="3981" y="3018"/>
                      <a:pt x="4068" y="3080"/>
                    </a:cubicBezTo>
                    <a:cubicBezTo>
                      <a:pt x="4612" y="3465"/>
                      <a:pt x="5119" y="3785"/>
                      <a:pt x="5613" y="4048"/>
                    </a:cubicBezTo>
                    <a:cubicBezTo>
                      <a:pt x="5672" y="4009"/>
                      <a:pt x="5725" y="3967"/>
                      <a:pt x="5781" y="3928"/>
                    </a:cubicBezTo>
                    <a:cubicBezTo>
                      <a:pt x="5267" y="3663"/>
                      <a:pt x="4737" y="3331"/>
                      <a:pt x="4168" y="2932"/>
                    </a:cubicBezTo>
                    <a:lnTo>
                      <a:pt x="4137" y="2909"/>
                    </a:lnTo>
                    <a:lnTo>
                      <a:pt x="4137" y="2909"/>
                    </a:lnTo>
                    <a:cubicBezTo>
                      <a:pt x="4224" y="2919"/>
                      <a:pt x="4310" y="2924"/>
                      <a:pt x="4395" y="2924"/>
                    </a:cubicBezTo>
                    <a:cubicBezTo>
                      <a:pt x="4586" y="2924"/>
                      <a:pt x="4769" y="2899"/>
                      <a:pt x="4938" y="2851"/>
                    </a:cubicBezTo>
                    <a:cubicBezTo>
                      <a:pt x="5044" y="2820"/>
                      <a:pt x="5117" y="2731"/>
                      <a:pt x="5133" y="2625"/>
                    </a:cubicBezTo>
                    <a:cubicBezTo>
                      <a:pt x="5150" y="2513"/>
                      <a:pt x="5100" y="2407"/>
                      <a:pt x="5005" y="2349"/>
                    </a:cubicBezTo>
                    <a:cubicBezTo>
                      <a:pt x="4807" y="2223"/>
                      <a:pt x="4592" y="2139"/>
                      <a:pt x="4363" y="2095"/>
                    </a:cubicBezTo>
                    <a:cubicBezTo>
                      <a:pt x="4301" y="2082"/>
                      <a:pt x="4236" y="2075"/>
                      <a:pt x="4170" y="2075"/>
                    </a:cubicBezTo>
                    <a:cubicBezTo>
                      <a:pt x="3972" y="2075"/>
                      <a:pt x="3776" y="2141"/>
                      <a:pt x="3685" y="2324"/>
                    </a:cubicBezTo>
                    <a:cubicBezTo>
                      <a:pt x="3646" y="2416"/>
                      <a:pt x="3638" y="2519"/>
                      <a:pt x="3666" y="2625"/>
                    </a:cubicBezTo>
                    <a:cubicBezTo>
                      <a:pt x="3351" y="2533"/>
                      <a:pt x="3052" y="2399"/>
                      <a:pt x="2784" y="2279"/>
                    </a:cubicBezTo>
                    <a:cubicBezTo>
                      <a:pt x="2631" y="2212"/>
                      <a:pt x="2469" y="2139"/>
                      <a:pt x="2341" y="2031"/>
                    </a:cubicBezTo>
                    <a:cubicBezTo>
                      <a:pt x="2207" y="1919"/>
                      <a:pt x="2129" y="1777"/>
                      <a:pt x="2126" y="1640"/>
                    </a:cubicBezTo>
                    <a:cubicBezTo>
                      <a:pt x="2120" y="1556"/>
                      <a:pt x="2145" y="1481"/>
                      <a:pt x="2185" y="1411"/>
                    </a:cubicBezTo>
                    <a:cubicBezTo>
                      <a:pt x="2595" y="1502"/>
                      <a:pt x="3014" y="1549"/>
                      <a:pt x="3434" y="1549"/>
                    </a:cubicBezTo>
                    <a:cubicBezTo>
                      <a:pt x="3543" y="1549"/>
                      <a:pt x="3652" y="1546"/>
                      <a:pt x="3761" y="1540"/>
                    </a:cubicBezTo>
                    <a:cubicBezTo>
                      <a:pt x="3878" y="1531"/>
                      <a:pt x="3976" y="1448"/>
                      <a:pt x="4006" y="1330"/>
                    </a:cubicBezTo>
                    <a:cubicBezTo>
                      <a:pt x="4034" y="1213"/>
                      <a:pt x="3990" y="1093"/>
                      <a:pt x="3889" y="1035"/>
                    </a:cubicBezTo>
                    <a:cubicBezTo>
                      <a:pt x="3641" y="877"/>
                      <a:pt x="3350" y="796"/>
                      <a:pt x="3064" y="796"/>
                    </a:cubicBezTo>
                    <a:cubicBezTo>
                      <a:pt x="2853" y="796"/>
                      <a:pt x="2645" y="840"/>
                      <a:pt x="2458" y="929"/>
                    </a:cubicBezTo>
                    <a:cubicBezTo>
                      <a:pt x="2338" y="987"/>
                      <a:pt x="2204" y="1079"/>
                      <a:pt x="2104" y="1202"/>
                    </a:cubicBezTo>
                    <a:cubicBezTo>
                      <a:pt x="1677" y="1096"/>
                      <a:pt x="1269" y="940"/>
                      <a:pt x="887" y="736"/>
                    </a:cubicBezTo>
                    <a:lnTo>
                      <a:pt x="887" y="736"/>
                    </a:lnTo>
                    <a:cubicBezTo>
                      <a:pt x="1158" y="789"/>
                      <a:pt x="1437" y="820"/>
                      <a:pt x="1716" y="828"/>
                    </a:cubicBezTo>
                    <a:cubicBezTo>
                      <a:pt x="1718" y="828"/>
                      <a:pt x="1721" y="828"/>
                      <a:pt x="1724" y="828"/>
                    </a:cubicBezTo>
                    <a:cubicBezTo>
                      <a:pt x="1826" y="828"/>
                      <a:pt x="1912" y="776"/>
                      <a:pt x="1964" y="689"/>
                    </a:cubicBezTo>
                    <a:cubicBezTo>
                      <a:pt x="2017" y="602"/>
                      <a:pt x="2017" y="496"/>
                      <a:pt x="1964" y="410"/>
                    </a:cubicBezTo>
                    <a:cubicBezTo>
                      <a:pt x="1869" y="248"/>
                      <a:pt x="1702" y="120"/>
                      <a:pt x="1518" y="58"/>
                    </a:cubicBezTo>
                    <a:cubicBezTo>
                      <a:pt x="1387" y="15"/>
                      <a:pt x="1253" y="1"/>
                      <a:pt x="112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18"/>
              <p:cNvSpPr/>
              <p:nvPr/>
            </p:nvSpPr>
            <p:spPr>
              <a:xfrm>
                <a:off x="2266166" y="2774452"/>
                <a:ext cx="282163" cy="150802"/>
              </a:xfrm>
              <a:custGeom>
                <a:rect b="b" l="l" r="r" t="t"/>
                <a:pathLst>
                  <a:path extrusionOk="0" h="4724" w="8839">
                    <a:moveTo>
                      <a:pt x="606" y="0"/>
                    </a:moveTo>
                    <a:lnTo>
                      <a:pt x="606" y="0"/>
                    </a:lnTo>
                    <a:cubicBezTo>
                      <a:pt x="266" y="893"/>
                      <a:pt x="1" y="2626"/>
                      <a:pt x="2383" y="4110"/>
                    </a:cubicBezTo>
                    <a:cubicBezTo>
                      <a:pt x="3098" y="4556"/>
                      <a:pt x="3737" y="4724"/>
                      <a:pt x="4299" y="4724"/>
                    </a:cubicBezTo>
                    <a:cubicBezTo>
                      <a:pt x="5868" y="4724"/>
                      <a:pt x="6841" y="3410"/>
                      <a:pt x="7215" y="3156"/>
                    </a:cubicBezTo>
                    <a:cubicBezTo>
                      <a:pt x="7726" y="2813"/>
                      <a:pt x="8839" y="1914"/>
                      <a:pt x="8839" y="1914"/>
                    </a:cubicBezTo>
                    <a:lnTo>
                      <a:pt x="8021" y="1270"/>
                    </a:lnTo>
                    <a:cubicBezTo>
                      <a:pt x="6958" y="1487"/>
                      <a:pt x="5843" y="1672"/>
                      <a:pt x="5028" y="1697"/>
                    </a:cubicBezTo>
                    <a:cubicBezTo>
                      <a:pt x="5004" y="1697"/>
                      <a:pt x="4981" y="1698"/>
                      <a:pt x="4957" y="1698"/>
                    </a:cubicBezTo>
                    <a:cubicBezTo>
                      <a:pt x="3668" y="1698"/>
                      <a:pt x="1847" y="751"/>
                      <a:pt x="606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64" name="Google Shape;364;p18"/>
            <p:cNvGrpSpPr/>
            <p:nvPr/>
          </p:nvGrpSpPr>
          <p:grpSpPr>
            <a:xfrm>
              <a:off x="8235500" y="3602586"/>
              <a:ext cx="908505" cy="1386639"/>
              <a:chOff x="-100675" y="2984623"/>
              <a:chExt cx="908505" cy="1386639"/>
            </a:xfrm>
          </p:grpSpPr>
          <p:sp>
            <p:nvSpPr>
              <p:cNvPr id="365" name="Google Shape;365;p18"/>
              <p:cNvSpPr/>
              <p:nvPr/>
            </p:nvSpPr>
            <p:spPr>
              <a:xfrm>
                <a:off x="197663" y="3300773"/>
                <a:ext cx="610167" cy="1070489"/>
              </a:xfrm>
              <a:custGeom>
                <a:rect b="b" l="l" r="r" t="t"/>
                <a:pathLst>
                  <a:path extrusionOk="0" h="33534" w="19114">
                    <a:moveTo>
                      <a:pt x="2109" y="0"/>
                    </a:moveTo>
                    <a:cubicBezTo>
                      <a:pt x="23" y="3551"/>
                      <a:pt x="0" y="8394"/>
                      <a:pt x="2051" y="12953"/>
                    </a:cubicBezTo>
                    <a:cubicBezTo>
                      <a:pt x="3926" y="17124"/>
                      <a:pt x="7217" y="20603"/>
                      <a:pt x="10155" y="23535"/>
                    </a:cubicBezTo>
                    <a:cubicBezTo>
                      <a:pt x="10509" y="23886"/>
                      <a:pt x="10867" y="24243"/>
                      <a:pt x="11224" y="24595"/>
                    </a:cubicBezTo>
                    <a:cubicBezTo>
                      <a:pt x="13997" y="27348"/>
                      <a:pt x="16859" y="30188"/>
                      <a:pt x="18951" y="33533"/>
                    </a:cubicBezTo>
                    <a:lnTo>
                      <a:pt x="19113" y="33433"/>
                    </a:lnTo>
                    <a:cubicBezTo>
                      <a:pt x="17010" y="30071"/>
                      <a:pt x="14136" y="27217"/>
                      <a:pt x="11358" y="24464"/>
                    </a:cubicBezTo>
                    <a:cubicBezTo>
                      <a:pt x="10998" y="24112"/>
                      <a:pt x="10638" y="23755"/>
                      <a:pt x="10286" y="23404"/>
                    </a:cubicBezTo>
                    <a:cubicBezTo>
                      <a:pt x="7360" y="20480"/>
                      <a:pt x="4082" y="17015"/>
                      <a:pt x="2221" y="12875"/>
                    </a:cubicBezTo>
                    <a:cubicBezTo>
                      <a:pt x="196" y="8372"/>
                      <a:pt x="212" y="3596"/>
                      <a:pt x="2268" y="95"/>
                    </a:cubicBezTo>
                    <a:lnTo>
                      <a:pt x="21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18"/>
              <p:cNvSpPr/>
              <p:nvPr/>
            </p:nvSpPr>
            <p:spPr>
              <a:xfrm>
                <a:off x="-100675" y="3375565"/>
                <a:ext cx="344859" cy="274119"/>
              </a:xfrm>
              <a:custGeom>
                <a:rect b="b" l="l" r="r" t="t"/>
                <a:pathLst>
                  <a:path extrusionOk="0" h="8587" w="10803">
                    <a:moveTo>
                      <a:pt x="527" y="1"/>
                    </a:moveTo>
                    <a:cubicBezTo>
                      <a:pt x="351" y="1"/>
                      <a:pt x="176" y="5"/>
                      <a:pt x="1" y="14"/>
                    </a:cubicBezTo>
                    <a:cubicBezTo>
                      <a:pt x="676" y="2416"/>
                      <a:pt x="1708" y="4807"/>
                      <a:pt x="3524" y="6515"/>
                    </a:cubicBezTo>
                    <a:cubicBezTo>
                      <a:pt x="4840" y="7750"/>
                      <a:pt x="6642" y="8586"/>
                      <a:pt x="8466" y="8586"/>
                    </a:cubicBezTo>
                    <a:cubicBezTo>
                      <a:pt x="8719" y="8586"/>
                      <a:pt x="8971" y="8570"/>
                      <a:pt x="9224" y="8537"/>
                    </a:cubicBezTo>
                    <a:cubicBezTo>
                      <a:pt x="10150" y="8414"/>
                      <a:pt x="10803" y="8163"/>
                      <a:pt x="10448" y="7153"/>
                    </a:cubicBezTo>
                    <a:cubicBezTo>
                      <a:pt x="10116" y="6219"/>
                      <a:pt x="9556" y="5242"/>
                      <a:pt x="8992" y="4431"/>
                    </a:cubicBezTo>
                    <a:cubicBezTo>
                      <a:pt x="8286" y="3404"/>
                      <a:pt x="7393" y="2508"/>
                      <a:pt x="6364" y="1803"/>
                    </a:cubicBezTo>
                    <a:cubicBezTo>
                      <a:pt x="4657" y="633"/>
                      <a:pt x="2594" y="1"/>
                      <a:pt x="52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18"/>
              <p:cNvSpPr/>
              <p:nvPr/>
            </p:nvSpPr>
            <p:spPr>
              <a:xfrm>
                <a:off x="-51261" y="3407455"/>
                <a:ext cx="286888" cy="219531"/>
              </a:xfrm>
              <a:custGeom>
                <a:rect b="b" l="l" r="r" t="t"/>
                <a:pathLst>
                  <a:path extrusionOk="0" h="6877" w="8987">
                    <a:moveTo>
                      <a:pt x="146" y="0"/>
                    </a:moveTo>
                    <a:lnTo>
                      <a:pt x="1" y="115"/>
                    </a:lnTo>
                    <a:cubicBezTo>
                      <a:pt x="37" y="162"/>
                      <a:pt x="3678" y="4827"/>
                      <a:pt x="8920" y="6877"/>
                    </a:cubicBezTo>
                    <a:lnTo>
                      <a:pt x="8987" y="6701"/>
                    </a:lnTo>
                    <a:cubicBezTo>
                      <a:pt x="3795" y="4673"/>
                      <a:pt x="179" y="45"/>
                      <a:pt x="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18"/>
              <p:cNvSpPr/>
              <p:nvPr/>
            </p:nvSpPr>
            <p:spPr>
              <a:xfrm>
                <a:off x="-45004" y="3806569"/>
                <a:ext cx="431943" cy="175861"/>
              </a:xfrm>
              <a:custGeom>
                <a:rect b="b" l="l" r="r" t="t"/>
                <a:pathLst>
                  <a:path extrusionOk="0" h="5509" w="13531">
                    <a:moveTo>
                      <a:pt x="6781" y="1"/>
                    </a:moveTo>
                    <a:cubicBezTo>
                      <a:pt x="6554" y="1"/>
                      <a:pt x="6328" y="8"/>
                      <a:pt x="6101" y="23"/>
                    </a:cubicBezTo>
                    <a:cubicBezTo>
                      <a:pt x="3864" y="171"/>
                      <a:pt x="1682" y="1083"/>
                      <a:pt x="0" y="2568"/>
                    </a:cubicBezTo>
                    <a:cubicBezTo>
                      <a:pt x="2017" y="4032"/>
                      <a:pt x="4310" y="5268"/>
                      <a:pt x="6796" y="5480"/>
                    </a:cubicBezTo>
                    <a:cubicBezTo>
                      <a:pt x="7017" y="5499"/>
                      <a:pt x="7240" y="5508"/>
                      <a:pt x="7464" y="5508"/>
                    </a:cubicBezTo>
                    <a:cubicBezTo>
                      <a:pt x="9311" y="5508"/>
                      <a:pt x="11222" y="4869"/>
                      <a:pt x="12518" y="3533"/>
                    </a:cubicBezTo>
                    <a:cubicBezTo>
                      <a:pt x="13174" y="2861"/>
                      <a:pt x="13531" y="2261"/>
                      <a:pt x="12618" y="1686"/>
                    </a:cubicBezTo>
                    <a:cubicBezTo>
                      <a:pt x="11779" y="1156"/>
                      <a:pt x="10735" y="737"/>
                      <a:pt x="9792" y="450"/>
                    </a:cubicBezTo>
                    <a:cubicBezTo>
                      <a:pt x="8818" y="153"/>
                      <a:pt x="7800" y="1"/>
                      <a:pt x="67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18"/>
              <p:cNvSpPr/>
              <p:nvPr/>
            </p:nvSpPr>
            <p:spPr>
              <a:xfrm>
                <a:off x="15551" y="3872391"/>
                <a:ext cx="357149" cy="31220"/>
              </a:xfrm>
              <a:custGeom>
                <a:rect b="b" l="l" r="r" t="t"/>
                <a:pathLst>
                  <a:path extrusionOk="0" h="978" w="11188">
                    <a:moveTo>
                      <a:pt x="11134" y="1"/>
                    </a:moveTo>
                    <a:cubicBezTo>
                      <a:pt x="9169" y="599"/>
                      <a:pt x="7154" y="789"/>
                      <a:pt x="5389" y="789"/>
                    </a:cubicBezTo>
                    <a:cubicBezTo>
                      <a:pt x="2366" y="789"/>
                      <a:pt x="80" y="233"/>
                      <a:pt x="45" y="224"/>
                    </a:cubicBezTo>
                    <a:lnTo>
                      <a:pt x="0" y="405"/>
                    </a:lnTo>
                    <a:cubicBezTo>
                      <a:pt x="36" y="416"/>
                      <a:pt x="2344" y="977"/>
                      <a:pt x="5390" y="977"/>
                    </a:cubicBezTo>
                    <a:cubicBezTo>
                      <a:pt x="7173" y="977"/>
                      <a:pt x="9206" y="785"/>
                      <a:pt x="11187" y="179"/>
                    </a:cubicBezTo>
                    <a:lnTo>
                      <a:pt x="11134" y="1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18"/>
              <p:cNvSpPr/>
              <p:nvPr/>
            </p:nvSpPr>
            <p:spPr>
              <a:xfrm>
                <a:off x="197312" y="4085052"/>
                <a:ext cx="424282" cy="177936"/>
              </a:xfrm>
              <a:custGeom>
                <a:rect b="b" l="l" r="r" t="t"/>
                <a:pathLst>
                  <a:path extrusionOk="0" h="5574" w="13291">
                    <a:moveTo>
                      <a:pt x="7961" y="1"/>
                    </a:moveTo>
                    <a:cubicBezTo>
                      <a:pt x="7167" y="1"/>
                      <a:pt x="6372" y="93"/>
                      <a:pt x="5596" y="277"/>
                    </a:cubicBezTo>
                    <a:cubicBezTo>
                      <a:pt x="3415" y="799"/>
                      <a:pt x="1415" y="2057"/>
                      <a:pt x="0" y="3798"/>
                    </a:cubicBezTo>
                    <a:cubicBezTo>
                      <a:pt x="2012" y="4797"/>
                      <a:pt x="4208" y="5573"/>
                      <a:pt x="6441" y="5573"/>
                    </a:cubicBezTo>
                    <a:cubicBezTo>
                      <a:pt x="6689" y="5573"/>
                      <a:pt x="6936" y="5564"/>
                      <a:pt x="7184" y="5544"/>
                    </a:cubicBezTo>
                    <a:cubicBezTo>
                      <a:pt x="9226" y="5379"/>
                      <a:pt x="11318" y="4392"/>
                      <a:pt x="12504" y="2676"/>
                    </a:cubicBezTo>
                    <a:cubicBezTo>
                      <a:pt x="13040" y="1906"/>
                      <a:pt x="13291" y="1250"/>
                      <a:pt x="12298" y="840"/>
                    </a:cubicBezTo>
                    <a:cubicBezTo>
                      <a:pt x="11382" y="455"/>
                      <a:pt x="10283" y="218"/>
                      <a:pt x="9304" y="90"/>
                    </a:cubicBezTo>
                    <a:cubicBezTo>
                      <a:pt x="8860" y="30"/>
                      <a:pt x="8411" y="1"/>
                      <a:pt x="796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18"/>
              <p:cNvSpPr/>
              <p:nvPr/>
            </p:nvSpPr>
            <p:spPr>
              <a:xfrm>
                <a:off x="256526" y="4121378"/>
                <a:ext cx="351084" cy="72624"/>
              </a:xfrm>
              <a:custGeom>
                <a:rect b="b" l="l" r="r" t="t"/>
                <a:pathLst>
                  <a:path extrusionOk="0" h="2275" w="10998">
                    <a:moveTo>
                      <a:pt x="10914" y="1"/>
                    </a:moveTo>
                    <a:cubicBezTo>
                      <a:pt x="7219" y="1842"/>
                      <a:pt x="3049" y="2085"/>
                      <a:pt x="1112" y="2085"/>
                    </a:cubicBezTo>
                    <a:cubicBezTo>
                      <a:pt x="434" y="2085"/>
                      <a:pt x="29" y="2056"/>
                      <a:pt x="14" y="2054"/>
                    </a:cubicBezTo>
                    <a:lnTo>
                      <a:pt x="0" y="2244"/>
                    </a:lnTo>
                    <a:cubicBezTo>
                      <a:pt x="14" y="2244"/>
                      <a:pt x="422" y="2275"/>
                      <a:pt x="1102" y="2275"/>
                    </a:cubicBezTo>
                    <a:cubicBezTo>
                      <a:pt x="3055" y="2275"/>
                      <a:pt x="7265" y="2032"/>
                      <a:pt x="10998" y="168"/>
                    </a:cubicBezTo>
                    <a:lnTo>
                      <a:pt x="1091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18"/>
              <p:cNvSpPr/>
              <p:nvPr/>
            </p:nvSpPr>
            <p:spPr>
              <a:xfrm>
                <a:off x="249982" y="3391686"/>
                <a:ext cx="312841" cy="297741"/>
              </a:xfrm>
              <a:custGeom>
                <a:rect b="b" l="l" r="r" t="t"/>
                <a:pathLst>
                  <a:path extrusionOk="0" h="9327" w="9800">
                    <a:moveTo>
                      <a:pt x="9799" y="0"/>
                    </a:moveTo>
                    <a:cubicBezTo>
                      <a:pt x="7322" y="318"/>
                      <a:pt x="4809" y="988"/>
                      <a:pt x="2853" y="2536"/>
                    </a:cubicBezTo>
                    <a:cubicBezTo>
                      <a:pt x="1240" y="3808"/>
                      <a:pt x="52" y="5789"/>
                      <a:pt x="16" y="7876"/>
                    </a:cubicBezTo>
                    <a:cubicBezTo>
                      <a:pt x="1" y="8701"/>
                      <a:pt x="120" y="9327"/>
                      <a:pt x="867" y="9327"/>
                    </a:cubicBezTo>
                    <a:cubicBezTo>
                      <a:pt x="969" y="9327"/>
                      <a:pt x="1083" y="9315"/>
                      <a:pt x="1210" y="9290"/>
                    </a:cubicBezTo>
                    <a:cubicBezTo>
                      <a:pt x="2186" y="9103"/>
                      <a:pt x="3229" y="8691"/>
                      <a:pt x="4117" y="8253"/>
                    </a:cubicBezTo>
                    <a:cubicBezTo>
                      <a:pt x="5227" y="7697"/>
                      <a:pt x="6245" y="6944"/>
                      <a:pt x="7096" y="6035"/>
                    </a:cubicBezTo>
                    <a:cubicBezTo>
                      <a:pt x="8622" y="4392"/>
                      <a:pt x="9590" y="2232"/>
                      <a:pt x="9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18"/>
              <p:cNvSpPr/>
              <p:nvPr/>
            </p:nvSpPr>
            <p:spPr>
              <a:xfrm>
                <a:off x="265528" y="3435322"/>
                <a:ext cx="258189" cy="253114"/>
              </a:xfrm>
              <a:custGeom>
                <a:rect b="b" l="l" r="r" t="t"/>
                <a:pathLst>
                  <a:path extrusionOk="0" h="7929" w="8088">
                    <a:moveTo>
                      <a:pt x="7996" y="0"/>
                    </a:moveTo>
                    <a:cubicBezTo>
                      <a:pt x="7945" y="28"/>
                      <a:pt x="2798" y="2949"/>
                      <a:pt x="0" y="7834"/>
                    </a:cubicBezTo>
                    <a:lnTo>
                      <a:pt x="162" y="7929"/>
                    </a:lnTo>
                    <a:cubicBezTo>
                      <a:pt x="2932" y="3089"/>
                      <a:pt x="8035" y="193"/>
                      <a:pt x="8088" y="165"/>
                    </a:cubicBezTo>
                    <a:lnTo>
                      <a:pt x="79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18"/>
              <p:cNvSpPr/>
              <p:nvPr/>
            </p:nvSpPr>
            <p:spPr>
              <a:xfrm>
                <a:off x="112177" y="2984623"/>
                <a:ext cx="181862" cy="420387"/>
              </a:xfrm>
              <a:custGeom>
                <a:rect b="b" l="l" r="r" t="t"/>
                <a:pathLst>
                  <a:path extrusionOk="0" h="13169" w="5697">
                    <a:moveTo>
                      <a:pt x="2974" y="0"/>
                    </a:moveTo>
                    <a:cubicBezTo>
                      <a:pt x="1534" y="2040"/>
                      <a:pt x="329" y="4347"/>
                      <a:pt x="148" y="6835"/>
                    </a:cubicBezTo>
                    <a:cubicBezTo>
                      <a:pt x="0" y="8883"/>
                      <a:pt x="653" y="11098"/>
                      <a:pt x="2168" y="12535"/>
                    </a:cubicBezTo>
                    <a:cubicBezTo>
                      <a:pt x="2553" y="12899"/>
                      <a:pt x="2914" y="13168"/>
                      <a:pt x="3256" y="13168"/>
                    </a:cubicBezTo>
                    <a:cubicBezTo>
                      <a:pt x="3519" y="13168"/>
                      <a:pt x="3771" y="13009"/>
                      <a:pt x="4015" y="12613"/>
                    </a:cubicBezTo>
                    <a:cubicBezTo>
                      <a:pt x="4536" y="11768"/>
                      <a:pt x="4935" y="10716"/>
                      <a:pt x="5214" y="9767"/>
                    </a:cubicBezTo>
                    <a:cubicBezTo>
                      <a:pt x="5560" y="8568"/>
                      <a:pt x="5697" y="7310"/>
                      <a:pt x="5596" y="6068"/>
                    </a:cubicBezTo>
                    <a:cubicBezTo>
                      <a:pt x="5415" y="3833"/>
                      <a:pt x="4481" y="1663"/>
                      <a:pt x="29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18"/>
              <p:cNvSpPr/>
              <p:nvPr/>
            </p:nvSpPr>
            <p:spPr>
              <a:xfrm>
                <a:off x="168263" y="3044987"/>
                <a:ext cx="60238" cy="357149"/>
              </a:xfrm>
              <a:custGeom>
                <a:rect b="b" l="l" r="r" t="t"/>
                <a:pathLst>
                  <a:path extrusionOk="0" h="11188" w="1887">
                    <a:moveTo>
                      <a:pt x="1340" y="1"/>
                    </a:moveTo>
                    <a:lnTo>
                      <a:pt x="1340" y="1"/>
                    </a:lnTo>
                    <a:cubicBezTo>
                      <a:pt x="1326" y="59"/>
                      <a:pt x="1" y="5826"/>
                      <a:pt x="1708" y="11188"/>
                    </a:cubicBezTo>
                    <a:lnTo>
                      <a:pt x="1887" y="11126"/>
                    </a:lnTo>
                    <a:cubicBezTo>
                      <a:pt x="190" y="5817"/>
                      <a:pt x="1507" y="98"/>
                      <a:pt x="1521" y="43"/>
                    </a:cubicBezTo>
                    <a:lnTo>
                      <a:pt x="134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18"/>
              <p:cNvSpPr/>
              <p:nvPr/>
            </p:nvSpPr>
            <p:spPr>
              <a:xfrm>
                <a:off x="446074" y="3670669"/>
                <a:ext cx="312841" cy="297741"/>
              </a:xfrm>
              <a:custGeom>
                <a:rect b="b" l="l" r="r" t="t"/>
                <a:pathLst>
                  <a:path extrusionOk="0" h="9327" w="9800">
                    <a:moveTo>
                      <a:pt x="9799" y="0"/>
                    </a:moveTo>
                    <a:cubicBezTo>
                      <a:pt x="7322" y="318"/>
                      <a:pt x="4809" y="988"/>
                      <a:pt x="2853" y="2536"/>
                    </a:cubicBezTo>
                    <a:cubicBezTo>
                      <a:pt x="1240" y="3808"/>
                      <a:pt x="52" y="5789"/>
                      <a:pt x="16" y="7876"/>
                    </a:cubicBezTo>
                    <a:cubicBezTo>
                      <a:pt x="1" y="8701"/>
                      <a:pt x="120" y="9327"/>
                      <a:pt x="867" y="9327"/>
                    </a:cubicBezTo>
                    <a:cubicBezTo>
                      <a:pt x="969" y="9327"/>
                      <a:pt x="1083" y="9315"/>
                      <a:pt x="1210" y="9290"/>
                    </a:cubicBezTo>
                    <a:cubicBezTo>
                      <a:pt x="2186" y="9103"/>
                      <a:pt x="3229" y="8691"/>
                      <a:pt x="4117" y="8253"/>
                    </a:cubicBezTo>
                    <a:cubicBezTo>
                      <a:pt x="5227" y="7697"/>
                      <a:pt x="6245" y="6944"/>
                      <a:pt x="7096" y="6035"/>
                    </a:cubicBezTo>
                    <a:cubicBezTo>
                      <a:pt x="8622" y="4392"/>
                      <a:pt x="9590" y="2232"/>
                      <a:pt x="9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18"/>
              <p:cNvSpPr/>
              <p:nvPr/>
            </p:nvSpPr>
            <p:spPr>
              <a:xfrm>
                <a:off x="461620" y="3714306"/>
                <a:ext cx="258189" cy="253114"/>
              </a:xfrm>
              <a:custGeom>
                <a:rect b="b" l="l" r="r" t="t"/>
                <a:pathLst>
                  <a:path extrusionOk="0" h="7929" w="8088">
                    <a:moveTo>
                      <a:pt x="7996" y="0"/>
                    </a:moveTo>
                    <a:cubicBezTo>
                      <a:pt x="7945" y="28"/>
                      <a:pt x="2798" y="2949"/>
                      <a:pt x="0" y="7834"/>
                    </a:cubicBezTo>
                    <a:lnTo>
                      <a:pt x="162" y="7929"/>
                    </a:lnTo>
                    <a:cubicBezTo>
                      <a:pt x="2932" y="3089"/>
                      <a:pt x="8035" y="193"/>
                      <a:pt x="8088" y="165"/>
                    </a:cubicBezTo>
                    <a:lnTo>
                      <a:pt x="79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8" name="Google Shape;378;p18"/>
            <p:cNvGrpSpPr/>
            <p:nvPr/>
          </p:nvGrpSpPr>
          <p:grpSpPr>
            <a:xfrm>
              <a:off x="4314749" y="4675737"/>
              <a:ext cx="347532" cy="183044"/>
              <a:chOff x="2139087" y="3177237"/>
              <a:chExt cx="347532" cy="183044"/>
            </a:xfrm>
          </p:grpSpPr>
          <p:sp>
            <p:nvSpPr>
              <p:cNvPr id="379" name="Google Shape;379;p18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18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1" name="Google Shape;381;p18"/>
            <p:cNvGrpSpPr/>
            <p:nvPr/>
          </p:nvGrpSpPr>
          <p:grpSpPr>
            <a:xfrm>
              <a:off x="8601029" y="3274140"/>
              <a:ext cx="229108" cy="253017"/>
              <a:chOff x="1468417" y="2737328"/>
              <a:chExt cx="229108" cy="253017"/>
            </a:xfrm>
          </p:grpSpPr>
          <p:sp>
            <p:nvSpPr>
              <p:cNvPr id="382" name="Google Shape;382;p18"/>
              <p:cNvSpPr/>
              <p:nvPr/>
            </p:nvSpPr>
            <p:spPr>
              <a:xfrm>
                <a:off x="1471641" y="2760726"/>
                <a:ext cx="225884" cy="229619"/>
              </a:xfrm>
              <a:custGeom>
                <a:rect b="b" l="l" r="r" t="t"/>
                <a:pathLst>
                  <a:path extrusionOk="0" h="7193" w="7076">
                    <a:moveTo>
                      <a:pt x="1665" y="0"/>
                    </a:moveTo>
                    <a:cubicBezTo>
                      <a:pt x="1647" y="0"/>
                      <a:pt x="1628" y="1"/>
                      <a:pt x="1610" y="1"/>
                    </a:cubicBezTo>
                    <a:lnTo>
                      <a:pt x="1618" y="280"/>
                    </a:lnTo>
                    <a:cubicBezTo>
                      <a:pt x="1635" y="279"/>
                      <a:pt x="1652" y="279"/>
                      <a:pt x="1669" y="279"/>
                    </a:cubicBezTo>
                    <a:cubicBezTo>
                      <a:pt x="1817" y="279"/>
                      <a:pt x="1967" y="290"/>
                      <a:pt x="2112" y="308"/>
                    </a:cubicBezTo>
                    <a:lnTo>
                      <a:pt x="2151" y="29"/>
                    </a:lnTo>
                    <a:cubicBezTo>
                      <a:pt x="1991" y="11"/>
                      <a:pt x="1828" y="0"/>
                      <a:pt x="1665" y="0"/>
                    </a:cubicBezTo>
                    <a:close/>
                    <a:moveTo>
                      <a:pt x="1074" y="62"/>
                    </a:moveTo>
                    <a:cubicBezTo>
                      <a:pt x="893" y="96"/>
                      <a:pt x="717" y="146"/>
                      <a:pt x="550" y="207"/>
                    </a:cubicBezTo>
                    <a:lnTo>
                      <a:pt x="647" y="469"/>
                    </a:lnTo>
                    <a:cubicBezTo>
                      <a:pt x="801" y="414"/>
                      <a:pt x="963" y="369"/>
                      <a:pt x="1127" y="336"/>
                    </a:cubicBezTo>
                    <a:lnTo>
                      <a:pt x="1074" y="62"/>
                    </a:lnTo>
                    <a:close/>
                    <a:moveTo>
                      <a:pt x="2681" y="149"/>
                    </a:moveTo>
                    <a:lnTo>
                      <a:pt x="2600" y="416"/>
                    </a:lnTo>
                    <a:cubicBezTo>
                      <a:pt x="2762" y="461"/>
                      <a:pt x="2918" y="522"/>
                      <a:pt x="3066" y="592"/>
                    </a:cubicBezTo>
                    <a:lnTo>
                      <a:pt x="3186" y="341"/>
                    </a:lnTo>
                    <a:cubicBezTo>
                      <a:pt x="3024" y="263"/>
                      <a:pt x="2857" y="196"/>
                      <a:pt x="2681" y="149"/>
                    </a:cubicBezTo>
                    <a:close/>
                    <a:moveTo>
                      <a:pt x="62" y="447"/>
                    </a:moveTo>
                    <a:cubicBezTo>
                      <a:pt x="42" y="458"/>
                      <a:pt x="20" y="472"/>
                      <a:pt x="0" y="486"/>
                    </a:cubicBezTo>
                    <a:lnTo>
                      <a:pt x="151" y="721"/>
                    </a:lnTo>
                    <a:lnTo>
                      <a:pt x="209" y="690"/>
                    </a:lnTo>
                    <a:lnTo>
                      <a:pt x="62" y="447"/>
                    </a:lnTo>
                    <a:close/>
                    <a:moveTo>
                      <a:pt x="3649" y="612"/>
                    </a:moveTo>
                    <a:lnTo>
                      <a:pt x="3490" y="843"/>
                    </a:lnTo>
                    <a:cubicBezTo>
                      <a:pt x="3624" y="935"/>
                      <a:pt x="3752" y="1041"/>
                      <a:pt x="3875" y="1156"/>
                    </a:cubicBezTo>
                    <a:lnTo>
                      <a:pt x="4068" y="955"/>
                    </a:lnTo>
                    <a:cubicBezTo>
                      <a:pt x="3937" y="829"/>
                      <a:pt x="3797" y="712"/>
                      <a:pt x="3649" y="612"/>
                    </a:cubicBezTo>
                    <a:close/>
                    <a:moveTo>
                      <a:pt x="4428" y="1354"/>
                    </a:moveTo>
                    <a:lnTo>
                      <a:pt x="4210" y="1527"/>
                    </a:lnTo>
                    <a:cubicBezTo>
                      <a:pt x="4310" y="1658"/>
                      <a:pt x="4405" y="1795"/>
                      <a:pt x="4489" y="1940"/>
                    </a:cubicBezTo>
                    <a:lnTo>
                      <a:pt x="4729" y="1800"/>
                    </a:lnTo>
                    <a:cubicBezTo>
                      <a:pt x="4637" y="1644"/>
                      <a:pt x="4536" y="1493"/>
                      <a:pt x="4428" y="1354"/>
                    </a:cubicBezTo>
                    <a:close/>
                    <a:moveTo>
                      <a:pt x="4966" y="2283"/>
                    </a:moveTo>
                    <a:lnTo>
                      <a:pt x="4707" y="2386"/>
                    </a:lnTo>
                    <a:cubicBezTo>
                      <a:pt x="4771" y="2539"/>
                      <a:pt x="4824" y="2701"/>
                      <a:pt x="4866" y="2860"/>
                    </a:cubicBezTo>
                    <a:lnTo>
                      <a:pt x="5136" y="2791"/>
                    </a:lnTo>
                    <a:cubicBezTo>
                      <a:pt x="5092" y="2618"/>
                      <a:pt x="5036" y="2447"/>
                      <a:pt x="4966" y="2283"/>
                    </a:cubicBezTo>
                    <a:close/>
                    <a:moveTo>
                      <a:pt x="4036" y="3046"/>
                    </a:moveTo>
                    <a:cubicBezTo>
                      <a:pt x="3999" y="3046"/>
                      <a:pt x="3962" y="3047"/>
                      <a:pt x="3925" y="3050"/>
                    </a:cubicBezTo>
                    <a:lnTo>
                      <a:pt x="3945" y="3329"/>
                    </a:lnTo>
                    <a:cubicBezTo>
                      <a:pt x="3971" y="3327"/>
                      <a:pt x="3998" y="3327"/>
                      <a:pt x="4025" y="3327"/>
                    </a:cubicBezTo>
                    <a:cubicBezTo>
                      <a:pt x="4089" y="3327"/>
                      <a:pt x="4155" y="3331"/>
                      <a:pt x="4218" y="3335"/>
                    </a:cubicBezTo>
                    <a:cubicBezTo>
                      <a:pt x="4288" y="3343"/>
                      <a:pt x="4358" y="3354"/>
                      <a:pt x="4428" y="3362"/>
                    </a:cubicBezTo>
                    <a:lnTo>
                      <a:pt x="4472" y="3084"/>
                    </a:lnTo>
                    <a:cubicBezTo>
                      <a:pt x="4397" y="3075"/>
                      <a:pt x="4322" y="3064"/>
                      <a:pt x="4243" y="3056"/>
                    </a:cubicBezTo>
                    <a:cubicBezTo>
                      <a:pt x="4174" y="3050"/>
                      <a:pt x="4105" y="3046"/>
                      <a:pt x="4036" y="3046"/>
                    </a:cubicBezTo>
                    <a:close/>
                    <a:moveTo>
                      <a:pt x="3367" y="3192"/>
                    </a:moveTo>
                    <a:cubicBezTo>
                      <a:pt x="3303" y="3231"/>
                      <a:pt x="3236" y="3273"/>
                      <a:pt x="3181" y="3321"/>
                    </a:cubicBezTo>
                    <a:cubicBezTo>
                      <a:pt x="3089" y="3402"/>
                      <a:pt x="3013" y="3499"/>
                      <a:pt x="2949" y="3614"/>
                    </a:cubicBezTo>
                    <a:lnTo>
                      <a:pt x="3197" y="3747"/>
                    </a:lnTo>
                    <a:cubicBezTo>
                      <a:pt x="3242" y="3667"/>
                      <a:pt x="3298" y="3594"/>
                      <a:pt x="3365" y="3530"/>
                    </a:cubicBezTo>
                    <a:cubicBezTo>
                      <a:pt x="3407" y="3496"/>
                      <a:pt x="3451" y="3468"/>
                      <a:pt x="3501" y="3441"/>
                    </a:cubicBezTo>
                    <a:lnTo>
                      <a:pt x="3367" y="3192"/>
                    </a:lnTo>
                    <a:close/>
                    <a:moveTo>
                      <a:pt x="4997" y="3220"/>
                    </a:moveTo>
                    <a:lnTo>
                      <a:pt x="4902" y="3485"/>
                    </a:lnTo>
                    <a:cubicBezTo>
                      <a:pt x="4930" y="3496"/>
                      <a:pt x="4952" y="3502"/>
                      <a:pt x="4977" y="3513"/>
                    </a:cubicBezTo>
                    <a:cubicBezTo>
                      <a:pt x="4980" y="3569"/>
                      <a:pt x="4983" y="3628"/>
                      <a:pt x="4986" y="3683"/>
                    </a:cubicBezTo>
                    <a:cubicBezTo>
                      <a:pt x="4991" y="3720"/>
                      <a:pt x="4991" y="3759"/>
                      <a:pt x="4991" y="3792"/>
                    </a:cubicBezTo>
                    <a:lnTo>
                      <a:pt x="4991" y="3848"/>
                    </a:lnTo>
                    <a:lnTo>
                      <a:pt x="5270" y="3856"/>
                    </a:lnTo>
                    <a:lnTo>
                      <a:pt x="5273" y="3792"/>
                    </a:lnTo>
                    <a:cubicBezTo>
                      <a:pt x="5273" y="3753"/>
                      <a:pt x="5273" y="3714"/>
                      <a:pt x="5270" y="3678"/>
                    </a:cubicBezTo>
                    <a:cubicBezTo>
                      <a:pt x="5270" y="3664"/>
                      <a:pt x="5265" y="3653"/>
                      <a:pt x="5265" y="3641"/>
                    </a:cubicBezTo>
                    <a:lnTo>
                      <a:pt x="5265" y="3641"/>
                    </a:lnTo>
                    <a:cubicBezTo>
                      <a:pt x="5298" y="3658"/>
                      <a:pt x="5323" y="3672"/>
                      <a:pt x="5357" y="3692"/>
                    </a:cubicBezTo>
                    <a:lnTo>
                      <a:pt x="5493" y="3446"/>
                    </a:lnTo>
                    <a:cubicBezTo>
                      <a:pt x="5410" y="3402"/>
                      <a:pt x="5326" y="3357"/>
                      <a:pt x="5237" y="3318"/>
                    </a:cubicBezTo>
                    <a:lnTo>
                      <a:pt x="5237" y="3315"/>
                    </a:lnTo>
                    <a:lnTo>
                      <a:pt x="5234" y="3315"/>
                    </a:lnTo>
                    <a:cubicBezTo>
                      <a:pt x="5153" y="3279"/>
                      <a:pt x="5078" y="3248"/>
                      <a:pt x="4997" y="3220"/>
                    </a:cubicBezTo>
                    <a:close/>
                    <a:moveTo>
                      <a:pt x="5940" y="3759"/>
                    </a:moveTo>
                    <a:lnTo>
                      <a:pt x="5764" y="3973"/>
                    </a:lnTo>
                    <a:cubicBezTo>
                      <a:pt x="5892" y="4074"/>
                      <a:pt x="6012" y="4191"/>
                      <a:pt x="6121" y="4317"/>
                    </a:cubicBezTo>
                    <a:lnTo>
                      <a:pt x="6330" y="4135"/>
                    </a:lnTo>
                    <a:cubicBezTo>
                      <a:pt x="6210" y="3999"/>
                      <a:pt x="6082" y="3873"/>
                      <a:pt x="5940" y="3759"/>
                    </a:cubicBezTo>
                    <a:close/>
                    <a:moveTo>
                      <a:pt x="2804" y="4169"/>
                    </a:moveTo>
                    <a:cubicBezTo>
                      <a:pt x="2801" y="4219"/>
                      <a:pt x="2796" y="4266"/>
                      <a:pt x="2796" y="4317"/>
                    </a:cubicBezTo>
                    <a:cubicBezTo>
                      <a:pt x="2796" y="4358"/>
                      <a:pt x="2796" y="4400"/>
                      <a:pt x="2801" y="4442"/>
                    </a:cubicBezTo>
                    <a:cubicBezTo>
                      <a:pt x="2804" y="4540"/>
                      <a:pt x="2818" y="4637"/>
                      <a:pt x="2837" y="4727"/>
                    </a:cubicBezTo>
                    <a:lnTo>
                      <a:pt x="3114" y="4668"/>
                    </a:lnTo>
                    <a:cubicBezTo>
                      <a:pt x="3097" y="4587"/>
                      <a:pt x="3086" y="4504"/>
                      <a:pt x="3080" y="4420"/>
                    </a:cubicBezTo>
                    <a:cubicBezTo>
                      <a:pt x="3080" y="4389"/>
                      <a:pt x="3075" y="4350"/>
                      <a:pt x="3075" y="4317"/>
                    </a:cubicBezTo>
                    <a:cubicBezTo>
                      <a:pt x="3075" y="4275"/>
                      <a:pt x="3080" y="4233"/>
                      <a:pt x="3083" y="4191"/>
                    </a:cubicBezTo>
                    <a:lnTo>
                      <a:pt x="2804" y="4169"/>
                    </a:lnTo>
                    <a:close/>
                    <a:moveTo>
                      <a:pt x="4930" y="4339"/>
                    </a:moveTo>
                    <a:cubicBezTo>
                      <a:pt x="4896" y="4506"/>
                      <a:pt x="4843" y="4657"/>
                      <a:pt x="4771" y="4791"/>
                    </a:cubicBezTo>
                    <a:lnTo>
                      <a:pt x="5019" y="4922"/>
                    </a:lnTo>
                    <a:cubicBezTo>
                      <a:pt x="5103" y="4769"/>
                      <a:pt x="5164" y="4590"/>
                      <a:pt x="5203" y="4400"/>
                    </a:cubicBezTo>
                    <a:lnTo>
                      <a:pt x="4930" y="4339"/>
                    </a:lnTo>
                    <a:close/>
                    <a:moveTo>
                      <a:pt x="6651" y="4570"/>
                    </a:moveTo>
                    <a:lnTo>
                      <a:pt x="6408" y="4713"/>
                    </a:lnTo>
                    <a:cubicBezTo>
                      <a:pt x="6489" y="4852"/>
                      <a:pt x="6562" y="5003"/>
                      <a:pt x="6618" y="5159"/>
                    </a:cubicBezTo>
                    <a:lnTo>
                      <a:pt x="6880" y="5061"/>
                    </a:lnTo>
                    <a:cubicBezTo>
                      <a:pt x="6818" y="4891"/>
                      <a:pt x="6740" y="4724"/>
                      <a:pt x="6651" y="4570"/>
                    </a:cubicBezTo>
                    <a:close/>
                    <a:moveTo>
                      <a:pt x="3289" y="5087"/>
                    </a:moveTo>
                    <a:lnTo>
                      <a:pt x="3066" y="5254"/>
                    </a:lnTo>
                    <a:cubicBezTo>
                      <a:pt x="3128" y="5338"/>
                      <a:pt x="3197" y="5410"/>
                      <a:pt x="3278" y="5466"/>
                    </a:cubicBezTo>
                    <a:cubicBezTo>
                      <a:pt x="3359" y="5525"/>
                      <a:pt x="3451" y="5572"/>
                      <a:pt x="3549" y="5603"/>
                    </a:cubicBezTo>
                    <a:lnTo>
                      <a:pt x="3633" y="5335"/>
                    </a:lnTo>
                    <a:cubicBezTo>
                      <a:pt x="3563" y="5313"/>
                      <a:pt x="3499" y="5282"/>
                      <a:pt x="3443" y="5240"/>
                    </a:cubicBezTo>
                    <a:cubicBezTo>
                      <a:pt x="3381" y="5198"/>
                      <a:pt x="3334" y="5145"/>
                      <a:pt x="3289" y="5087"/>
                    </a:cubicBezTo>
                    <a:close/>
                    <a:moveTo>
                      <a:pt x="4481" y="5145"/>
                    </a:moveTo>
                    <a:cubicBezTo>
                      <a:pt x="4363" y="5240"/>
                      <a:pt x="4218" y="5310"/>
                      <a:pt x="4073" y="5343"/>
                    </a:cubicBezTo>
                    <a:lnTo>
                      <a:pt x="4140" y="5617"/>
                    </a:lnTo>
                    <a:cubicBezTo>
                      <a:pt x="4324" y="5572"/>
                      <a:pt x="4506" y="5483"/>
                      <a:pt x="4656" y="5366"/>
                    </a:cubicBezTo>
                    <a:lnTo>
                      <a:pt x="4481" y="5145"/>
                    </a:lnTo>
                    <a:close/>
                    <a:moveTo>
                      <a:pt x="7022" y="5589"/>
                    </a:moveTo>
                    <a:lnTo>
                      <a:pt x="6749" y="5636"/>
                    </a:lnTo>
                    <a:cubicBezTo>
                      <a:pt x="6777" y="5798"/>
                      <a:pt x="6791" y="5965"/>
                      <a:pt x="6793" y="6130"/>
                    </a:cubicBezTo>
                    <a:lnTo>
                      <a:pt x="7075" y="6130"/>
                    </a:lnTo>
                    <a:cubicBezTo>
                      <a:pt x="7072" y="5949"/>
                      <a:pt x="7056" y="5767"/>
                      <a:pt x="7022" y="5589"/>
                    </a:cubicBezTo>
                    <a:close/>
                    <a:moveTo>
                      <a:pt x="6757" y="6621"/>
                    </a:moveTo>
                    <a:cubicBezTo>
                      <a:pt x="6729" y="6786"/>
                      <a:pt x="6687" y="6945"/>
                      <a:pt x="6632" y="7098"/>
                    </a:cubicBezTo>
                    <a:lnTo>
                      <a:pt x="6897" y="7193"/>
                    </a:lnTo>
                    <a:cubicBezTo>
                      <a:pt x="6958" y="7025"/>
                      <a:pt x="7003" y="6847"/>
                      <a:pt x="7033" y="6666"/>
                    </a:cubicBezTo>
                    <a:lnTo>
                      <a:pt x="6757" y="662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18"/>
              <p:cNvSpPr/>
              <p:nvPr/>
            </p:nvSpPr>
            <p:spPr>
              <a:xfrm>
                <a:off x="1468417" y="2737328"/>
                <a:ext cx="43670" cy="76167"/>
              </a:xfrm>
              <a:custGeom>
                <a:rect b="b" l="l" r="r" t="t"/>
                <a:pathLst>
                  <a:path extrusionOk="0" h="2386" w="1368">
                    <a:moveTo>
                      <a:pt x="796" y="0"/>
                    </a:moveTo>
                    <a:lnTo>
                      <a:pt x="1" y="1359"/>
                    </a:lnTo>
                    <a:lnTo>
                      <a:pt x="1186" y="2385"/>
                    </a:lnTo>
                    <a:lnTo>
                      <a:pt x="1368" y="2171"/>
                    </a:lnTo>
                    <a:lnTo>
                      <a:pt x="358" y="1300"/>
                    </a:lnTo>
                    <a:lnTo>
                      <a:pt x="1039" y="14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4" name="Google Shape;384;p18"/>
            <p:cNvSpPr/>
            <p:nvPr/>
          </p:nvSpPr>
          <p:spPr>
            <a:xfrm>
              <a:off x="8721898" y="1362470"/>
              <a:ext cx="161304" cy="161304"/>
            </a:xfrm>
            <a:custGeom>
              <a:rect b="b" l="l" r="r" t="t"/>
              <a:pathLst>
                <a:path extrusionOk="0" h="5053" w="5053">
                  <a:moveTo>
                    <a:pt x="2795" y="1"/>
                  </a:moveTo>
                  <a:cubicBezTo>
                    <a:pt x="2642" y="1"/>
                    <a:pt x="2478" y="24"/>
                    <a:pt x="2302" y="73"/>
                  </a:cubicBezTo>
                  <a:cubicBezTo>
                    <a:pt x="1208" y="374"/>
                    <a:pt x="2784" y="2893"/>
                    <a:pt x="2784" y="2893"/>
                  </a:cubicBezTo>
                  <a:cubicBezTo>
                    <a:pt x="2784" y="2893"/>
                    <a:pt x="1860" y="2505"/>
                    <a:pt x="1091" y="2505"/>
                  </a:cubicBezTo>
                  <a:cubicBezTo>
                    <a:pt x="562" y="2505"/>
                    <a:pt x="106" y="2689"/>
                    <a:pt x="76" y="3309"/>
                  </a:cubicBezTo>
                  <a:cubicBezTo>
                    <a:pt x="0" y="4829"/>
                    <a:pt x="4709" y="5052"/>
                    <a:pt x="4709" y="5052"/>
                  </a:cubicBezTo>
                  <a:cubicBezTo>
                    <a:pt x="4709" y="5052"/>
                    <a:pt x="5052" y="1"/>
                    <a:pt x="2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8"/>
            <p:cNvSpPr/>
            <p:nvPr/>
          </p:nvSpPr>
          <p:spPr>
            <a:xfrm>
              <a:off x="376681" y="1675830"/>
              <a:ext cx="162741" cy="124498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18"/>
            <p:cNvSpPr/>
            <p:nvPr/>
          </p:nvSpPr>
          <p:spPr>
            <a:xfrm>
              <a:off x="8667858" y="503037"/>
              <a:ext cx="215349" cy="144226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87" name="Google Shape;387;p18"/>
            <p:cNvGrpSpPr/>
            <p:nvPr/>
          </p:nvGrpSpPr>
          <p:grpSpPr>
            <a:xfrm>
              <a:off x="310427" y="2076120"/>
              <a:ext cx="144478" cy="265652"/>
              <a:chOff x="1192264" y="2259208"/>
              <a:chExt cx="144478" cy="265652"/>
            </a:xfrm>
          </p:grpSpPr>
          <p:sp>
            <p:nvSpPr>
              <p:cNvPr id="388" name="Google Shape;388;p18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18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0" name="Google Shape;390;p18"/>
            <p:cNvGrpSpPr/>
            <p:nvPr/>
          </p:nvGrpSpPr>
          <p:grpSpPr>
            <a:xfrm>
              <a:off x="310421" y="4146940"/>
              <a:ext cx="241202" cy="228464"/>
              <a:chOff x="2228946" y="2261027"/>
              <a:chExt cx="241202" cy="228464"/>
            </a:xfrm>
          </p:grpSpPr>
          <p:sp>
            <p:nvSpPr>
              <p:cNvPr id="391" name="Google Shape;391;p18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18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18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18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5" name="Google Shape;395;p18"/>
            <p:cNvSpPr/>
            <p:nvPr/>
          </p:nvSpPr>
          <p:spPr>
            <a:xfrm>
              <a:off x="8615899" y="2406231"/>
              <a:ext cx="199356" cy="218222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8"/>
            <p:cNvSpPr/>
            <p:nvPr/>
          </p:nvSpPr>
          <p:spPr>
            <a:xfrm>
              <a:off x="252223" y="3207376"/>
              <a:ext cx="96374" cy="121274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8"/>
            <p:cNvSpPr/>
            <p:nvPr/>
          </p:nvSpPr>
          <p:spPr>
            <a:xfrm>
              <a:off x="238072" y="1489869"/>
              <a:ext cx="124689" cy="156899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8"/>
            <p:cNvSpPr/>
            <p:nvPr/>
          </p:nvSpPr>
          <p:spPr>
            <a:xfrm>
              <a:off x="3970493" y="4851588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4026794" y="4791506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00" name="Google Shape;400;p18"/>
            <p:cNvGrpSpPr/>
            <p:nvPr/>
          </p:nvGrpSpPr>
          <p:grpSpPr>
            <a:xfrm>
              <a:off x="4817890" y="4789494"/>
              <a:ext cx="97555" cy="96949"/>
              <a:chOff x="6707303" y="2342619"/>
              <a:chExt cx="97555" cy="96949"/>
            </a:xfrm>
          </p:grpSpPr>
          <p:sp>
            <p:nvSpPr>
              <p:cNvPr id="401" name="Google Shape;401;p18"/>
              <p:cNvSpPr/>
              <p:nvPr/>
            </p:nvSpPr>
            <p:spPr>
              <a:xfrm>
                <a:off x="6748545" y="2342619"/>
                <a:ext cx="14365" cy="96949"/>
              </a:xfrm>
              <a:custGeom>
                <a:rect b="b" l="l" r="r" t="t"/>
                <a:pathLst>
                  <a:path extrusionOk="0" h="3037" w="450">
                    <a:moveTo>
                      <a:pt x="258" y="0"/>
                    </a:moveTo>
                    <a:cubicBezTo>
                      <a:pt x="161" y="0"/>
                      <a:pt x="75" y="74"/>
                      <a:pt x="70" y="174"/>
                    </a:cubicBezTo>
                    <a:cubicBezTo>
                      <a:pt x="0" y="1136"/>
                      <a:pt x="0" y="2015"/>
                      <a:pt x="70" y="2866"/>
                    </a:cubicBezTo>
                    <a:cubicBezTo>
                      <a:pt x="81" y="2964"/>
                      <a:pt x="159" y="3036"/>
                      <a:pt x="257" y="3036"/>
                    </a:cubicBezTo>
                    <a:lnTo>
                      <a:pt x="268" y="3036"/>
                    </a:lnTo>
                    <a:cubicBezTo>
                      <a:pt x="369" y="3025"/>
                      <a:pt x="449" y="2936"/>
                      <a:pt x="438" y="2832"/>
                    </a:cubicBezTo>
                    <a:cubicBezTo>
                      <a:pt x="369" y="2004"/>
                      <a:pt x="369" y="1142"/>
                      <a:pt x="438" y="202"/>
                    </a:cubicBezTo>
                    <a:cubicBezTo>
                      <a:pt x="449" y="98"/>
                      <a:pt x="369" y="9"/>
                      <a:pt x="268" y="1"/>
                    </a:cubicBezTo>
                    <a:cubicBezTo>
                      <a:pt x="265" y="1"/>
                      <a:pt x="261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" name="Google Shape;402;p18"/>
              <p:cNvSpPr/>
              <p:nvPr/>
            </p:nvSpPr>
            <p:spPr>
              <a:xfrm>
                <a:off x="6707303" y="2384276"/>
                <a:ext cx="97555" cy="13503"/>
              </a:xfrm>
              <a:custGeom>
                <a:rect b="b" l="l" r="r" t="t"/>
                <a:pathLst>
                  <a:path extrusionOk="0" h="423" w="3056">
                    <a:moveTo>
                      <a:pt x="191" y="0"/>
                    </a:moveTo>
                    <a:cubicBezTo>
                      <a:pt x="99" y="0"/>
                      <a:pt x="20" y="77"/>
                      <a:pt x="12" y="172"/>
                    </a:cubicBezTo>
                    <a:cubicBezTo>
                      <a:pt x="1" y="272"/>
                      <a:pt x="82" y="364"/>
                      <a:pt x="182" y="370"/>
                    </a:cubicBezTo>
                    <a:cubicBezTo>
                      <a:pt x="662" y="406"/>
                      <a:pt x="1122" y="423"/>
                      <a:pt x="1569" y="423"/>
                    </a:cubicBezTo>
                    <a:cubicBezTo>
                      <a:pt x="2015" y="423"/>
                      <a:pt x="2447" y="406"/>
                      <a:pt x="2874" y="375"/>
                    </a:cubicBezTo>
                    <a:cubicBezTo>
                      <a:pt x="2977" y="364"/>
                      <a:pt x="3055" y="272"/>
                      <a:pt x="3047" y="172"/>
                    </a:cubicBezTo>
                    <a:cubicBezTo>
                      <a:pt x="3037" y="77"/>
                      <a:pt x="2955" y="0"/>
                      <a:pt x="2862" y="0"/>
                    </a:cubicBezTo>
                    <a:cubicBezTo>
                      <a:pt x="2856" y="0"/>
                      <a:pt x="2850" y="1"/>
                      <a:pt x="2843" y="1"/>
                    </a:cubicBezTo>
                    <a:cubicBezTo>
                      <a:pt x="2429" y="36"/>
                      <a:pt x="2007" y="54"/>
                      <a:pt x="1570" y="54"/>
                    </a:cubicBezTo>
                    <a:cubicBezTo>
                      <a:pt x="1133" y="54"/>
                      <a:pt x="681" y="36"/>
                      <a:pt x="210" y="1"/>
                    </a:cubicBezTo>
                    <a:cubicBezTo>
                      <a:pt x="204" y="1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Google Shape;403;p18"/>
              <p:cNvSpPr/>
              <p:nvPr/>
            </p:nvSpPr>
            <p:spPr>
              <a:xfrm>
                <a:off x="6719784" y="2355547"/>
                <a:ext cx="73677" cy="72081"/>
              </a:xfrm>
              <a:custGeom>
                <a:rect b="b" l="l" r="r" t="t"/>
                <a:pathLst>
                  <a:path extrusionOk="0" h="2258" w="2308">
                    <a:moveTo>
                      <a:pt x="2094" y="0"/>
                    </a:moveTo>
                    <a:cubicBezTo>
                      <a:pt x="2050" y="0"/>
                      <a:pt x="2007" y="16"/>
                      <a:pt x="1973" y="48"/>
                    </a:cubicBezTo>
                    <a:cubicBezTo>
                      <a:pt x="1239" y="678"/>
                      <a:pt x="620" y="1303"/>
                      <a:pt x="67" y="1950"/>
                    </a:cubicBezTo>
                    <a:cubicBezTo>
                      <a:pt x="0" y="2028"/>
                      <a:pt x="9" y="2146"/>
                      <a:pt x="89" y="2213"/>
                    </a:cubicBezTo>
                    <a:cubicBezTo>
                      <a:pt x="123" y="2243"/>
                      <a:pt x="168" y="2257"/>
                      <a:pt x="209" y="2257"/>
                    </a:cubicBezTo>
                    <a:cubicBezTo>
                      <a:pt x="265" y="2257"/>
                      <a:pt x="315" y="2238"/>
                      <a:pt x="355" y="2196"/>
                    </a:cubicBezTo>
                    <a:cubicBezTo>
                      <a:pt x="890" y="1560"/>
                      <a:pt x="1501" y="949"/>
                      <a:pt x="2215" y="332"/>
                    </a:cubicBezTo>
                    <a:cubicBezTo>
                      <a:pt x="2296" y="263"/>
                      <a:pt x="2307" y="145"/>
                      <a:pt x="2238" y="67"/>
                    </a:cubicBezTo>
                    <a:cubicBezTo>
                      <a:pt x="2200" y="23"/>
                      <a:pt x="2146" y="0"/>
                      <a:pt x="20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Google Shape;404;p18"/>
              <p:cNvSpPr/>
              <p:nvPr/>
            </p:nvSpPr>
            <p:spPr>
              <a:xfrm>
                <a:off x="6719688" y="2354334"/>
                <a:ext cx="73581" cy="72209"/>
              </a:xfrm>
              <a:custGeom>
                <a:rect b="b" l="l" r="r" t="t"/>
                <a:pathLst>
                  <a:path extrusionOk="0" h="2262" w="2305">
                    <a:moveTo>
                      <a:pt x="212" y="0"/>
                    </a:moveTo>
                    <a:cubicBezTo>
                      <a:pt x="169" y="0"/>
                      <a:pt x="126" y="15"/>
                      <a:pt x="92" y="47"/>
                    </a:cubicBezTo>
                    <a:cubicBezTo>
                      <a:pt x="12" y="116"/>
                      <a:pt x="0" y="234"/>
                      <a:pt x="70" y="312"/>
                    </a:cubicBezTo>
                    <a:cubicBezTo>
                      <a:pt x="701" y="1043"/>
                      <a:pt x="1323" y="1665"/>
                      <a:pt x="1976" y="2214"/>
                    </a:cubicBezTo>
                    <a:cubicBezTo>
                      <a:pt x="2009" y="2248"/>
                      <a:pt x="2054" y="2262"/>
                      <a:pt x="2096" y="2262"/>
                    </a:cubicBezTo>
                    <a:cubicBezTo>
                      <a:pt x="2149" y="2262"/>
                      <a:pt x="2202" y="2237"/>
                      <a:pt x="2241" y="2192"/>
                    </a:cubicBezTo>
                    <a:cubicBezTo>
                      <a:pt x="2305" y="2114"/>
                      <a:pt x="2299" y="1997"/>
                      <a:pt x="2218" y="1930"/>
                    </a:cubicBezTo>
                    <a:cubicBezTo>
                      <a:pt x="1585" y="1389"/>
                      <a:pt x="974" y="783"/>
                      <a:pt x="358" y="66"/>
                    </a:cubicBezTo>
                    <a:cubicBezTo>
                      <a:pt x="319" y="23"/>
                      <a:pt x="265" y="0"/>
                      <a:pt x="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05" name="Google Shape;405;p18"/>
            <p:cNvSpPr/>
            <p:nvPr/>
          </p:nvSpPr>
          <p:spPr>
            <a:xfrm>
              <a:off x="-29962" y="4665096"/>
              <a:ext cx="825225" cy="482250"/>
            </a:xfrm>
            <a:custGeom>
              <a:rect b="b" l="l" r="r" t="t"/>
              <a:pathLst>
                <a:path extrusionOk="0" h="19290" w="33009">
                  <a:moveTo>
                    <a:pt x="0" y="1"/>
                  </a:moveTo>
                  <a:lnTo>
                    <a:pt x="0" y="19289"/>
                  </a:lnTo>
                  <a:lnTo>
                    <a:pt x="33009" y="19289"/>
                  </a:lnTo>
                  <a:cubicBezTo>
                    <a:pt x="32342" y="17183"/>
                    <a:pt x="29681" y="15077"/>
                    <a:pt x="27878" y="14257"/>
                  </a:cubicBezTo>
                  <a:cubicBezTo>
                    <a:pt x="26438" y="13602"/>
                    <a:pt x="24819" y="13274"/>
                    <a:pt x="23201" y="13274"/>
                  </a:cubicBezTo>
                  <a:cubicBezTo>
                    <a:pt x="21497" y="13274"/>
                    <a:pt x="19792" y="13637"/>
                    <a:pt x="18295" y="14363"/>
                  </a:cubicBezTo>
                  <a:cubicBezTo>
                    <a:pt x="17838" y="12541"/>
                    <a:pt x="16471" y="10920"/>
                    <a:pt x="14638" y="10016"/>
                  </a:cubicBezTo>
                  <a:cubicBezTo>
                    <a:pt x="13533" y="9476"/>
                    <a:pt x="12269" y="9198"/>
                    <a:pt x="11006" y="9198"/>
                  </a:cubicBezTo>
                  <a:cubicBezTo>
                    <a:pt x="10170" y="9198"/>
                    <a:pt x="9336" y="9319"/>
                    <a:pt x="8548" y="9567"/>
                  </a:cubicBezTo>
                  <a:cubicBezTo>
                    <a:pt x="8216" y="7171"/>
                    <a:pt x="6693" y="5006"/>
                    <a:pt x="4771" y="3301"/>
                  </a:cubicBezTo>
                  <a:cubicBezTo>
                    <a:pt x="3342" y="2035"/>
                    <a:pt x="1696" y="98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18"/>
            <p:cNvSpPr/>
            <p:nvPr/>
          </p:nvSpPr>
          <p:spPr>
            <a:xfrm>
              <a:off x="3153700" y="261350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8"/>
            <p:cNvSpPr/>
            <p:nvPr/>
          </p:nvSpPr>
          <p:spPr>
            <a:xfrm>
              <a:off x="4962375" y="111825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18"/>
            <p:cNvSpPr/>
            <p:nvPr/>
          </p:nvSpPr>
          <p:spPr>
            <a:xfrm>
              <a:off x="6938325" y="4603500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18"/>
            <p:cNvSpPr/>
            <p:nvPr/>
          </p:nvSpPr>
          <p:spPr>
            <a:xfrm>
              <a:off x="981350" y="4608025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3">
  <p:cSld name="BLANK_1_1_1"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" name="Google Shape;411;p19"/>
          <p:cNvGrpSpPr/>
          <p:nvPr/>
        </p:nvGrpSpPr>
        <p:grpSpPr>
          <a:xfrm>
            <a:off x="0" y="0"/>
            <a:ext cx="8866544" cy="5143500"/>
            <a:chOff x="0" y="0"/>
            <a:chExt cx="8866544" cy="5143500"/>
          </a:xfrm>
        </p:grpSpPr>
        <p:sp>
          <p:nvSpPr>
            <p:cNvPr id="412" name="Google Shape;412;p19"/>
            <p:cNvSpPr/>
            <p:nvPr/>
          </p:nvSpPr>
          <p:spPr>
            <a:xfrm>
              <a:off x="0" y="0"/>
              <a:ext cx="1033450" cy="741050"/>
            </a:xfrm>
            <a:custGeom>
              <a:rect b="b" l="l" r="r" t="t"/>
              <a:pathLst>
                <a:path extrusionOk="0" h="29642" w="41338">
                  <a:moveTo>
                    <a:pt x="41337" y="0"/>
                  </a:moveTo>
                  <a:cubicBezTo>
                    <a:pt x="41336" y="1"/>
                    <a:pt x="41335" y="2"/>
                    <a:pt x="41334" y="3"/>
                  </a:cubicBezTo>
                  <a:lnTo>
                    <a:pt x="41337" y="3"/>
                  </a:lnTo>
                  <a:lnTo>
                    <a:pt x="41337" y="0"/>
                  </a:lnTo>
                  <a:close/>
                  <a:moveTo>
                    <a:pt x="1" y="3"/>
                  </a:moveTo>
                  <a:lnTo>
                    <a:pt x="1" y="29642"/>
                  </a:lnTo>
                  <a:cubicBezTo>
                    <a:pt x="1792" y="28992"/>
                    <a:pt x="3502" y="26559"/>
                    <a:pt x="4590" y="24467"/>
                  </a:cubicBezTo>
                  <a:cubicBezTo>
                    <a:pt x="5915" y="21917"/>
                    <a:pt x="6866" y="19166"/>
                    <a:pt x="8038" y="16535"/>
                  </a:cubicBezTo>
                  <a:cubicBezTo>
                    <a:pt x="8585" y="15305"/>
                    <a:pt x="9274" y="14008"/>
                    <a:pt x="10437" y="13494"/>
                  </a:cubicBezTo>
                  <a:cubicBezTo>
                    <a:pt x="10829" y="13323"/>
                    <a:pt x="11229" y="13255"/>
                    <a:pt x="11635" y="13255"/>
                  </a:cubicBezTo>
                  <a:cubicBezTo>
                    <a:pt x="12997" y="13255"/>
                    <a:pt x="14428" y="14012"/>
                    <a:pt x="15844" y="14119"/>
                  </a:cubicBezTo>
                  <a:cubicBezTo>
                    <a:pt x="15962" y="14128"/>
                    <a:pt x="16079" y="14132"/>
                    <a:pt x="16196" y="14132"/>
                  </a:cubicBezTo>
                  <a:cubicBezTo>
                    <a:pt x="18691" y="14132"/>
                    <a:pt x="20874" y="12151"/>
                    <a:pt x="22542" y="10082"/>
                  </a:cubicBezTo>
                  <a:cubicBezTo>
                    <a:pt x="24289" y="7920"/>
                    <a:pt x="25921" y="5437"/>
                    <a:pt x="28365" y="4327"/>
                  </a:cubicBezTo>
                  <a:cubicBezTo>
                    <a:pt x="30535" y="3340"/>
                    <a:pt x="32996" y="3610"/>
                    <a:pt x="35311" y="3169"/>
                  </a:cubicBezTo>
                  <a:cubicBezTo>
                    <a:pt x="37542" y="2748"/>
                    <a:pt x="39633" y="1617"/>
                    <a:pt x="41334" y="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19"/>
            <p:cNvSpPr/>
            <p:nvPr/>
          </p:nvSpPr>
          <p:spPr>
            <a:xfrm>
              <a:off x="0" y="4402450"/>
              <a:ext cx="1033450" cy="741050"/>
            </a:xfrm>
            <a:custGeom>
              <a:rect b="b" l="l" r="r" t="t"/>
              <a:pathLst>
                <a:path extrusionOk="0" h="29642" w="41338">
                  <a:moveTo>
                    <a:pt x="1" y="0"/>
                  </a:moveTo>
                  <a:lnTo>
                    <a:pt x="1" y="29639"/>
                  </a:lnTo>
                  <a:lnTo>
                    <a:pt x="41337" y="29642"/>
                  </a:lnTo>
                  <a:cubicBezTo>
                    <a:pt x="39635" y="28029"/>
                    <a:pt x="37543" y="26894"/>
                    <a:pt x="35311" y="26473"/>
                  </a:cubicBezTo>
                  <a:cubicBezTo>
                    <a:pt x="32996" y="26035"/>
                    <a:pt x="30535" y="26302"/>
                    <a:pt x="28365" y="25315"/>
                  </a:cubicBezTo>
                  <a:cubicBezTo>
                    <a:pt x="25921" y="24207"/>
                    <a:pt x="24289" y="21724"/>
                    <a:pt x="22542" y="19562"/>
                  </a:cubicBezTo>
                  <a:cubicBezTo>
                    <a:pt x="20874" y="17491"/>
                    <a:pt x="18691" y="15510"/>
                    <a:pt x="16196" y="15510"/>
                  </a:cubicBezTo>
                  <a:cubicBezTo>
                    <a:pt x="16079" y="15510"/>
                    <a:pt x="15962" y="15514"/>
                    <a:pt x="15844" y="15523"/>
                  </a:cubicBezTo>
                  <a:cubicBezTo>
                    <a:pt x="14428" y="15630"/>
                    <a:pt x="12998" y="16388"/>
                    <a:pt x="11636" y="16388"/>
                  </a:cubicBezTo>
                  <a:cubicBezTo>
                    <a:pt x="11230" y="16388"/>
                    <a:pt x="10829" y="16320"/>
                    <a:pt x="10437" y="16148"/>
                  </a:cubicBezTo>
                  <a:cubicBezTo>
                    <a:pt x="9274" y="15634"/>
                    <a:pt x="8585" y="14337"/>
                    <a:pt x="8038" y="13107"/>
                  </a:cubicBezTo>
                  <a:cubicBezTo>
                    <a:pt x="6866" y="10476"/>
                    <a:pt x="5915" y="7725"/>
                    <a:pt x="4590" y="5175"/>
                  </a:cubicBezTo>
                  <a:cubicBezTo>
                    <a:pt x="3502" y="3083"/>
                    <a:pt x="1792" y="65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9"/>
            <p:cNvSpPr/>
            <p:nvPr/>
          </p:nvSpPr>
          <p:spPr>
            <a:xfrm>
              <a:off x="3779000" y="4010050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9"/>
            <p:cNvSpPr/>
            <p:nvPr/>
          </p:nvSpPr>
          <p:spPr>
            <a:xfrm>
              <a:off x="2087950" y="58955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6" name="Google Shape;416;p19"/>
            <p:cNvGrpSpPr/>
            <p:nvPr/>
          </p:nvGrpSpPr>
          <p:grpSpPr>
            <a:xfrm>
              <a:off x="1722880" y="4104422"/>
              <a:ext cx="423085" cy="222838"/>
              <a:chOff x="2139087" y="3177237"/>
              <a:chExt cx="347532" cy="183044"/>
            </a:xfrm>
          </p:grpSpPr>
          <p:sp>
            <p:nvSpPr>
              <p:cNvPr id="417" name="Google Shape;417;p19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Google Shape;418;p19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9" name="Google Shape;419;p19"/>
            <p:cNvGrpSpPr/>
            <p:nvPr/>
          </p:nvGrpSpPr>
          <p:grpSpPr>
            <a:xfrm>
              <a:off x="8482177" y="935429"/>
              <a:ext cx="278916" cy="308023"/>
              <a:chOff x="1468417" y="2737328"/>
              <a:chExt cx="229108" cy="253017"/>
            </a:xfrm>
          </p:grpSpPr>
          <p:sp>
            <p:nvSpPr>
              <p:cNvPr id="420" name="Google Shape;420;p19"/>
              <p:cNvSpPr/>
              <p:nvPr/>
            </p:nvSpPr>
            <p:spPr>
              <a:xfrm>
                <a:off x="1471641" y="2760726"/>
                <a:ext cx="225884" cy="229619"/>
              </a:xfrm>
              <a:custGeom>
                <a:rect b="b" l="l" r="r" t="t"/>
                <a:pathLst>
                  <a:path extrusionOk="0" h="7193" w="7076">
                    <a:moveTo>
                      <a:pt x="1665" y="0"/>
                    </a:moveTo>
                    <a:cubicBezTo>
                      <a:pt x="1647" y="0"/>
                      <a:pt x="1628" y="1"/>
                      <a:pt x="1610" y="1"/>
                    </a:cubicBezTo>
                    <a:lnTo>
                      <a:pt x="1618" y="280"/>
                    </a:lnTo>
                    <a:cubicBezTo>
                      <a:pt x="1635" y="279"/>
                      <a:pt x="1652" y="279"/>
                      <a:pt x="1669" y="279"/>
                    </a:cubicBezTo>
                    <a:cubicBezTo>
                      <a:pt x="1817" y="279"/>
                      <a:pt x="1967" y="290"/>
                      <a:pt x="2112" y="308"/>
                    </a:cubicBezTo>
                    <a:lnTo>
                      <a:pt x="2151" y="29"/>
                    </a:lnTo>
                    <a:cubicBezTo>
                      <a:pt x="1991" y="11"/>
                      <a:pt x="1828" y="0"/>
                      <a:pt x="1665" y="0"/>
                    </a:cubicBezTo>
                    <a:close/>
                    <a:moveTo>
                      <a:pt x="1074" y="62"/>
                    </a:moveTo>
                    <a:cubicBezTo>
                      <a:pt x="893" y="96"/>
                      <a:pt x="717" y="146"/>
                      <a:pt x="550" y="207"/>
                    </a:cubicBezTo>
                    <a:lnTo>
                      <a:pt x="647" y="469"/>
                    </a:lnTo>
                    <a:cubicBezTo>
                      <a:pt x="801" y="414"/>
                      <a:pt x="963" y="369"/>
                      <a:pt x="1127" y="336"/>
                    </a:cubicBezTo>
                    <a:lnTo>
                      <a:pt x="1074" y="62"/>
                    </a:lnTo>
                    <a:close/>
                    <a:moveTo>
                      <a:pt x="2681" y="149"/>
                    </a:moveTo>
                    <a:lnTo>
                      <a:pt x="2600" y="416"/>
                    </a:lnTo>
                    <a:cubicBezTo>
                      <a:pt x="2762" y="461"/>
                      <a:pt x="2918" y="522"/>
                      <a:pt x="3066" y="592"/>
                    </a:cubicBezTo>
                    <a:lnTo>
                      <a:pt x="3186" y="341"/>
                    </a:lnTo>
                    <a:cubicBezTo>
                      <a:pt x="3024" y="263"/>
                      <a:pt x="2857" y="196"/>
                      <a:pt x="2681" y="149"/>
                    </a:cubicBezTo>
                    <a:close/>
                    <a:moveTo>
                      <a:pt x="62" y="447"/>
                    </a:moveTo>
                    <a:cubicBezTo>
                      <a:pt x="42" y="458"/>
                      <a:pt x="20" y="472"/>
                      <a:pt x="0" y="486"/>
                    </a:cubicBezTo>
                    <a:lnTo>
                      <a:pt x="151" y="721"/>
                    </a:lnTo>
                    <a:lnTo>
                      <a:pt x="209" y="690"/>
                    </a:lnTo>
                    <a:lnTo>
                      <a:pt x="62" y="447"/>
                    </a:lnTo>
                    <a:close/>
                    <a:moveTo>
                      <a:pt x="3649" y="612"/>
                    </a:moveTo>
                    <a:lnTo>
                      <a:pt x="3490" y="843"/>
                    </a:lnTo>
                    <a:cubicBezTo>
                      <a:pt x="3624" y="935"/>
                      <a:pt x="3752" y="1041"/>
                      <a:pt x="3875" y="1156"/>
                    </a:cubicBezTo>
                    <a:lnTo>
                      <a:pt x="4068" y="955"/>
                    </a:lnTo>
                    <a:cubicBezTo>
                      <a:pt x="3937" y="829"/>
                      <a:pt x="3797" y="712"/>
                      <a:pt x="3649" y="612"/>
                    </a:cubicBezTo>
                    <a:close/>
                    <a:moveTo>
                      <a:pt x="4428" y="1354"/>
                    </a:moveTo>
                    <a:lnTo>
                      <a:pt x="4210" y="1527"/>
                    </a:lnTo>
                    <a:cubicBezTo>
                      <a:pt x="4310" y="1658"/>
                      <a:pt x="4405" y="1795"/>
                      <a:pt x="4489" y="1940"/>
                    </a:cubicBezTo>
                    <a:lnTo>
                      <a:pt x="4729" y="1800"/>
                    </a:lnTo>
                    <a:cubicBezTo>
                      <a:pt x="4637" y="1644"/>
                      <a:pt x="4536" y="1493"/>
                      <a:pt x="4428" y="1354"/>
                    </a:cubicBezTo>
                    <a:close/>
                    <a:moveTo>
                      <a:pt x="4966" y="2283"/>
                    </a:moveTo>
                    <a:lnTo>
                      <a:pt x="4707" y="2386"/>
                    </a:lnTo>
                    <a:cubicBezTo>
                      <a:pt x="4771" y="2539"/>
                      <a:pt x="4824" y="2701"/>
                      <a:pt x="4866" y="2860"/>
                    </a:cubicBezTo>
                    <a:lnTo>
                      <a:pt x="5136" y="2791"/>
                    </a:lnTo>
                    <a:cubicBezTo>
                      <a:pt x="5092" y="2618"/>
                      <a:pt x="5036" y="2447"/>
                      <a:pt x="4966" y="2283"/>
                    </a:cubicBezTo>
                    <a:close/>
                    <a:moveTo>
                      <a:pt x="4036" y="3046"/>
                    </a:moveTo>
                    <a:cubicBezTo>
                      <a:pt x="3999" y="3046"/>
                      <a:pt x="3962" y="3047"/>
                      <a:pt x="3925" y="3050"/>
                    </a:cubicBezTo>
                    <a:lnTo>
                      <a:pt x="3945" y="3329"/>
                    </a:lnTo>
                    <a:cubicBezTo>
                      <a:pt x="3971" y="3327"/>
                      <a:pt x="3998" y="3327"/>
                      <a:pt x="4025" y="3327"/>
                    </a:cubicBezTo>
                    <a:cubicBezTo>
                      <a:pt x="4089" y="3327"/>
                      <a:pt x="4155" y="3331"/>
                      <a:pt x="4218" y="3335"/>
                    </a:cubicBezTo>
                    <a:cubicBezTo>
                      <a:pt x="4288" y="3343"/>
                      <a:pt x="4358" y="3354"/>
                      <a:pt x="4428" y="3362"/>
                    </a:cubicBezTo>
                    <a:lnTo>
                      <a:pt x="4472" y="3084"/>
                    </a:lnTo>
                    <a:cubicBezTo>
                      <a:pt x="4397" y="3075"/>
                      <a:pt x="4322" y="3064"/>
                      <a:pt x="4243" y="3056"/>
                    </a:cubicBezTo>
                    <a:cubicBezTo>
                      <a:pt x="4174" y="3050"/>
                      <a:pt x="4105" y="3046"/>
                      <a:pt x="4036" y="3046"/>
                    </a:cubicBezTo>
                    <a:close/>
                    <a:moveTo>
                      <a:pt x="3367" y="3192"/>
                    </a:moveTo>
                    <a:cubicBezTo>
                      <a:pt x="3303" y="3231"/>
                      <a:pt x="3236" y="3273"/>
                      <a:pt x="3181" y="3321"/>
                    </a:cubicBezTo>
                    <a:cubicBezTo>
                      <a:pt x="3089" y="3402"/>
                      <a:pt x="3013" y="3499"/>
                      <a:pt x="2949" y="3614"/>
                    </a:cubicBezTo>
                    <a:lnTo>
                      <a:pt x="3197" y="3747"/>
                    </a:lnTo>
                    <a:cubicBezTo>
                      <a:pt x="3242" y="3667"/>
                      <a:pt x="3298" y="3594"/>
                      <a:pt x="3365" y="3530"/>
                    </a:cubicBezTo>
                    <a:cubicBezTo>
                      <a:pt x="3407" y="3496"/>
                      <a:pt x="3451" y="3468"/>
                      <a:pt x="3501" y="3441"/>
                    </a:cubicBezTo>
                    <a:lnTo>
                      <a:pt x="3367" y="3192"/>
                    </a:lnTo>
                    <a:close/>
                    <a:moveTo>
                      <a:pt x="4997" y="3220"/>
                    </a:moveTo>
                    <a:lnTo>
                      <a:pt x="4902" y="3485"/>
                    </a:lnTo>
                    <a:cubicBezTo>
                      <a:pt x="4930" y="3496"/>
                      <a:pt x="4952" y="3502"/>
                      <a:pt x="4977" y="3513"/>
                    </a:cubicBezTo>
                    <a:cubicBezTo>
                      <a:pt x="4980" y="3569"/>
                      <a:pt x="4983" y="3628"/>
                      <a:pt x="4986" y="3683"/>
                    </a:cubicBezTo>
                    <a:cubicBezTo>
                      <a:pt x="4991" y="3720"/>
                      <a:pt x="4991" y="3759"/>
                      <a:pt x="4991" y="3792"/>
                    </a:cubicBezTo>
                    <a:lnTo>
                      <a:pt x="4991" y="3848"/>
                    </a:lnTo>
                    <a:lnTo>
                      <a:pt x="5270" y="3856"/>
                    </a:lnTo>
                    <a:lnTo>
                      <a:pt x="5273" y="3792"/>
                    </a:lnTo>
                    <a:cubicBezTo>
                      <a:pt x="5273" y="3753"/>
                      <a:pt x="5273" y="3714"/>
                      <a:pt x="5270" y="3678"/>
                    </a:cubicBezTo>
                    <a:cubicBezTo>
                      <a:pt x="5270" y="3664"/>
                      <a:pt x="5265" y="3653"/>
                      <a:pt x="5265" y="3641"/>
                    </a:cubicBezTo>
                    <a:lnTo>
                      <a:pt x="5265" y="3641"/>
                    </a:lnTo>
                    <a:cubicBezTo>
                      <a:pt x="5298" y="3658"/>
                      <a:pt x="5323" y="3672"/>
                      <a:pt x="5357" y="3692"/>
                    </a:cubicBezTo>
                    <a:lnTo>
                      <a:pt x="5493" y="3446"/>
                    </a:lnTo>
                    <a:cubicBezTo>
                      <a:pt x="5410" y="3402"/>
                      <a:pt x="5326" y="3357"/>
                      <a:pt x="5237" y="3318"/>
                    </a:cubicBezTo>
                    <a:lnTo>
                      <a:pt x="5237" y="3315"/>
                    </a:lnTo>
                    <a:lnTo>
                      <a:pt x="5234" y="3315"/>
                    </a:lnTo>
                    <a:cubicBezTo>
                      <a:pt x="5153" y="3279"/>
                      <a:pt x="5078" y="3248"/>
                      <a:pt x="4997" y="3220"/>
                    </a:cubicBezTo>
                    <a:close/>
                    <a:moveTo>
                      <a:pt x="5940" y="3759"/>
                    </a:moveTo>
                    <a:lnTo>
                      <a:pt x="5764" y="3973"/>
                    </a:lnTo>
                    <a:cubicBezTo>
                      <a:pt x="5892" y="4074"/>
                      <a:pt x="6012" y="4191"/>
                      <a:pt x="6121" y="4317"/>
                    </a:cubicBezTo>
                    <a:lnTo>
                      <a:pt x="6330" y="4135"/>
                    </a:lnTo>
                    <a:cubicBezTo>
                      <a:pt x="6210" y="3999"/>
                      <a:pt x="6082" y="3873"/>
                      <a:pt x="5940" y="3759"/>
                    </a:cubicBezTo>
                    <a:close/>
                    <a:moveTo>
                      <a:pt x="2804" y="4169"/>
                    </a:moveTo>
                    <a:cubicBezTo>
                      <a:pt x="2801" y="4219"/>
                      <a:pt x="2796" y="4266"/>
                      <a:pt x="2796" y="4317"/>
                    </a:cubicBezTo>
                    <a:cubicBezTo>
                      <a:pt x="2796" y="4358"/>
                      <a:pt x="2796" y="4400"/>
                      <a:pt x="2801" y="4442"/>
                    </a:cubicBezTo>
                    <a:cubicBezTo>
                      <a:pt x="2804" y="4540"/>
                      <a:pt x="2818" y="4637"/>
                      <a:pt x="2837" y="4727"/>
                    </a:cubicBezTo>
                    <a:lnTo>
                      <a:pt x="3114" y="4668"/>
                    </a:lnTo>
                    <a:cubicBezTo>
                      <a:pt x="3097" y="4587"/>
                      <a:pt x="3086" y="4504"/>
                      <a:pt x="3080" y="4420"/>
                    </a:cubicBezTo>
                    <a:cubicBezTo>
                      <a:pt x="3080" y="4389"/>
                      <a:pt x="3075" y="4350"/>
                      <a:pt x="3075" y="4317"/>
                    </a:cubicBezTo>
                    <a:cubicBezTo>
                      <a:pt x="3075" y="4275"/>
                      <a:pt x="3080" y="4233"/>
                      <a:pt x="3083" y="4191"/>
                    </a:cubicBezTo>
                    <a:lnTo>
                      <a:pt x="2804" y="4169"/>
                    </a:lnTo>
                    <a:close/>
                    <a:moveTo>
                      <a:pt x="4930" y="4339"/>
                    </a:moveTo>
                    <a:cubicBezTo>
                      <a:pt x="4896" y="4506"/>
                      <a:pt x="4843" y="4657"/>
                      <a:pt x="4771" y="4791"/>
                    </a:cubicBezTo>
                    <a:lnTo>
                      <a:pt x="5019" y="4922"/>
                    </a:lnTo>
                    <a:cubicBezTo>
                      <a:pt x="5103" y="4769"/>
                      <a:pt x="5164" y="4590"/>
                      <a:pt x="5203" y="4400"/>
                    </a:cubicBezTo>
                    <a:lnTo>
                      <a:pt x="4930" y="4339"/>
                    </a:lnTo>
                    <a:close/>
                    <a:moveTo>
                      <a:pt x="6651" y="4570"/>
                    </a:moveTo>
                    <a:lnTo>
                      <a:pt x="6408" y="4713"/>
                    </a:lnTo>
                    <a:cubicBezTo>
                      <a:pt x="6489" y="4852"/>
                      <a:pt x="6562" y="5003"/>
                      <a:pt x="6618" y="5159"/>
                    </a:cubicBezTo>
                    <a:lnTo>
                      <a:pt x="6880" y="5061"/>
                    </a:lnTo>
                    <a:cubicBezTo>
                      <a:pt x="6818" y="4891"/>
                      <a:pt x="6740" y="4724"/>
                      <a:pt x="6651" y="4570"/>
                    </a:cubicBezTo>
                    <a:close/>
                    <a:moveTo>
                      <a:pt x="3289" y="5087"/>
                    </a:moveTo>
                    <a:lnTo>
                      <a:pt x="3066" y="5254"/>
                    </a:lnTo>
                    <a:cubicBezTo>
                      <a:pt x="3128" y="5338"/>
                      <a:pt x="3197" y="5410"/>
                      <a:pt x="3278" y="5466"/>
                    </a:cubicBezTo>
                    <a:cubicBezTo>
                      <a:pt x="3359" y="5525"/>
                      <a:pt x="3451" y="5572"/>
                      <a:pt x="3549" y="5603"/>
                    </a:cubicBezTo>
                    <a:lnTo>
                      <a:pt x="3633" y="5335"/>
                    </a:lnTo>
                    <a:cubicBezTo>
                      <a:pt x="3563" y="5313"/>
                      <a:pt x="3499" y="5282"/>
                      <a:pt x="3443" y="5240"/>
                    </a:cubicBezTo>
                    <a:cubicBezTo>
                      <a:pt x="3381" y="5198"/>
                      <a:pt x="3334" y="5145"/>
                      <a:pt x="3289" y="5087"/>
                    </a:cubicBezTo>
                    <a:close/>
                    <a:moveTo>
                      <a:pt x="4481" y="5145"/>
                    </a:moveTo>
                    <a:cubicBezTo>
                      <a:pt x="4363" y="5240"/>
                      <a:pt x="4218" y="5310"/>
                      <a:pt x="4073" y="5343"/>
                    </a:cubicBezTo>
                    <a:lnTo>
                      <a:pt x="4140" y="5617"/>
                    </a:lnTo>
                    <a:cubicBezTo>
                      <a:pt x="4324" y="5572"/>
                      <a:pt x="4506" y="5483"/>
                      <a:pt x="4656" y="5366"/>
                    </a:cubicBezTo>
                    <a:lnTo>
                      <a:pt x="4481" y="5145"/>
                    </a:lnTo>
                    <a:close/>
                    <a:moveTo>
                      <a:pt x="7022" y="5589"/>
                    </a:moveTo>
                    <a:lnTo>
                      <a:pt x="6749" y="5636"/>
                    </a:lnTo>
                    <a:cubicBezTo>
                      <a:pt x="6777" y="5798"/>
                      <a:pt x="6791" y="5965"/>
                      <a:pt x="6793" y="6130"/>
                    </a:cubicBezTo>
                    <a:lnTo>
                      <a:pt x="7075" y="6130"/>
                    </a:lnTo>
                    <a:cubicBezTo>
                      <a:pt x="7072" y="5949"/>
                      <a:pt x="7056" y="5767"/>
                      <a:pt x="7022" y="5589"/>
                    </a:cubicBezTo>
                    <a:close/>
                    <a:moveTo>
                      <a:pt x="6757" y="6621"/>
                    </a:moveTo>
                    <a:cubicBezTo>
                      <a:pt x="6729" y="6786"/>
                      <a:pt x="6687" y="6945"/>
                      <a:pt x="6632" y="7098"/>
                    </a:cubicBezTo>
                    <a:lnTo>
                      <a:pt x="6897" y="7193"/>
                    </a:lnTo>
                    <a:cubicBezTo>
                      <a:pt x="6958" y="7025"/>
                      <a:pt x="7003" y="6847"/>
                      <a:pt x="7033" y="6666"/>
                    </a:cubicBezTo>
                    <a:lnTo>
                      <a:pt x="6757" y="662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19"/>
              <p:cNvSpPr/>
              <p:nvPr/>
            </p:nvSpPr>
            <p:spPr>
              <a:xfrm>
                <a:off x="1468417" y="2737328"/>
                <a:ext cx="43670" cy="76167"/>
              </a:xfrm>
              <a:custGeom>
                <a:rect b="b" l="l" r="r" t="t"/>
                <a:pathLst>
                  <a:path extrusionOk="0" h="2386" w="1368">
                    <a:moveTo>
                      <a:pt x="796" y="0"/>
                    </a:moveTo>
                    <a:lnTo>
                      <a:pt x="1" y="1359"/>
                    </a:lnTo>
                    <a:lnTo>
                      <a:pt x="1186" y="2385"/>
                    </a:lnTo>
                    <a:lnTo>
                      <a:pt x="1368" y="2171"/>
                    </a:lnTo>
                    <a:lnTo>
                      <a:pt x="358" y="1300"/>
                    </a:lnTo>
                    <a:lnTo>
                      <a:pt x="1039" y="14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22" name="Google Shape;422;p19"/>
            <p:cNvSpPr/>
            <p:nvPr/>
          </p:nvSpPr>
          <p:spPr>
            <a:xfrm>
              <a:off x="2188571" y="4505321"/>
              <a:ext cx="196372" cy="196372"/>
            </a:xfrm>
            <a:custGeom>
              <a:rect b="b" l="l" r="r" t="t"/>
              <a:pathLst>
                <a:path extrusionOk="0" h="5053" w="5053">
                  <a:moveTo>
                    <a:pt x="2795" y="1"/>
                  </a:moveTo>
                  <a:cubicBezTo>
                    <a:pt x="2642" y="1"/>
                    <a:pt x="2478" y="24"/>
                    <a:pt x="2302" y="73"/>
                  </a:cubicBezTo>
                  <a:cubicBezTo>
                    <a:pt x="1208" y="374"/>
                    <a:pt x="2784" y="2893"/>
                    <a:pt x="2784" y="2893"/>
                  </a:cubicBezTo>
                  <a:cubicBezTo>
                    <a:pt x="2784" y="2893"/>
                    <a:pt x="1860" y="2505"/>
                    <a:pt x="1091" y="2505"/>
                  </a:cubicBezTo>
                  <a:cubicBezTo>
                    <a:pt x="562" y="2505"/>
                    <a:pt x="106" y="2689"/>
                    <a:pt x="76" y="3309"/>
                  </a:cubicBezTo>
                  <a:cubicBezTo>
                    <a:pt x="0" y="4829"/>
                    <a:pt x="4709" y="5052"/>
                    <a:pt x="4709" y="5052"/>
                  </a:cubicBezTo>
                  <a:cubicBezTo>
                    <a:pt x="4709" y="5052"/>
                    <a:pt x="5052" y="1"/>
                    <a:pt x="2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9"/>
            <p:cNvSpPr/>
            <p:nvPr/>
          </p:nvSpPr>
          <p:spPr>
            <a:xfrm>
              <a:off x="455958" y="1283453"/>
              <a:ext cx="198121" cy="151564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19"/>
            <p:cNvSpPr/>
            <p:nvPr/>
          </p:nvSpPr>
          <p:spPr>
            <a:xfrm>
              <a:off x="293233" y="1891005"/>
              <a:ext cx="262166" cy="175581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25" name="Google Shape;425;p19"/>
            <p:cNvGrpSpPr/>
            <p:nvPr/>
          </p:nvGrpSpPr>
          <p:grpSpPr>
            <a:xfrm>
              <a:off x="4164345" y="4506061"/>
              <a:ext cx="175887" cy="323405"/>
              <a:chOff x="1192264" y="2259208"/>
              <a:chExt cx="144478" cy="265652"/>
            </a:xfrm>
          </p:grpSpPr>
          <p:sp>
            <p:nvSpPr>
              <p:cNvPr id="426" name="Google Shape;426;p19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Google Shape;427;p19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8" name="Google Shape;428;p19"/>
            <p:cNvGrpSpPr/>
            <p:nvPr/>
          </p:nvGrpSpPr>
          <p:grpSpPr>
            <a:xfrm>
              <a:off x="3136333" y="204474"/>
              <a:ext cx="293639" cy="278132"/>
              <a:chOff x="2228946" y="2261027"/>
              <a:chExt cx="241202" cy="228464"/>
            </a:xfrm>
          </p:grpSpPr>
          <p:sp>
            <p:nvSpPr>
              <p:cNvPr id="429" name="Google Shape;429;p19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Google Shape;430;p19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" name="Google Shape;431;p19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" name="Google Shape;432;p19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3" name="Google Shape;433;p19"/>
            <p:cNvSpPr/>
            <p:nvPr/>
          </p:nvSpPr>
          <p:spPr>
            <a:xfrm>
              <a:off x="3610811" y="619355"/>
              <a:ext cx="242696" cy="265664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19"/>
            <p:cNvSpPr/>
            <p:nvPr/>
          </p:nvSpPr>
          <p:spPr>
            <a:xfrm>
              <a:off x="7882389" y="4622073"/>
              <a:ext cx="117326" cy="147639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19"/>
            <p:cNvSpPr/>
            <p:nvPr/>
          </p:nvSpPr>
          <p:spPr>
            <a:xfrm>
              <a:off x="8155425" y="4506055"/>
              <a:ext cx="169285" cy="121173"/>
            </a:xfrm>
            <a:custGeom>
              <a:rect b="b" l="l" r="r" t="t"/>
              <a:pathLst>
                <a:path extrusionOk="0" h="3118" w="4356">
                  <a:moveTo>
                    <a:pt x="1152" y="0"/>
                  </a:moveTo>
                  <a:cubicBezTo>
                    <a:pt x="1125" y="0"/>
                    <a:pt x="1096" y="2"/>
                    <a:pt x="1066" y="4"/>
                  </a:cubicBezTo>
                  <a:cubicBezTo>
                    <a:pt x="0" y="105"/>
                    <a:pt x="310" y="3118"/>
                    <a:pt x="310" y="3118"/>
                  </a:cubicBezTo>
                  <a:cubicBezTo>
                    <a:pt x="310" y="3118"/>
                    <a:pt x="4355" y="2800"/>
                    <a:pt x="3538" y="1101"/>
                  </a:cubicBezTo>
                  <a:cubicBezTo>
                    <a:pt x="3471" y="960"/>
                    <a:pt x="3347" y="904"/>
                    <a:pt x="3193" y="904"/>
                  </a:cubicBezTo>
                  <a:cubicBezTo>
                    <a:pt x="2616" y="904"/>
                    <a:pt x="1621" y="1684"/>
                    <a:pt x="1621" y="1684"/>
                  </a:cubicBezTo>
                  <a:cubicBezTo>
                    <a:pt x="1621" y="1684"/>
                    <a:pt x="2106" y="0"/>
                    <a:pt x="1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19"/>
            <p:cNvSpPr/>
            <p:nvPr/>
          </p:nvSpPr>
          <p:spPr>
            <a:xfrm>
              <a:off x="217326" y="1489757"/>
              <a:ext cx="151797" cy="191009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19"/>
            <p:cNvSpPr/>
            <p:nvPr/>
          </p:nvSpPr>
          <p:spPr>
            <a:xfrm>
              <a:off x="4559918" y="4536778"/>
              <a:ext cx="69020" cy="59732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19"/>
            <p:cNvSpPr/>
            <p:nvPr/>
          </p:nvSpPr>
          <p:spPr>
            <a:xfrm>
              <a:off x="3853489" y="350525"/>
              <a:ext cx="46169" cy="39990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9"/>
            <p:cNvSpPr/>
            <p:nvPr/>
          </p:nvSpPr>
          <p:spPr>
            <a:xfrm>
              <a:off x="8830130" y="482604"/>
              <a:ext cx="36414" cy="31517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0" name="Google Shape;440;p19"/>
            <p:cNvGrpSpPr/>
            <p:nvPr/>
          </p:nvGrpSpPr>
          <p:grpSpPr>
            <a:xfrm>
              <a:off x="8006410" y="4437299"/>
              <a:ext cx="118764" cy="118025"/>
              <a:chOff x="6707303" y="2342619"/>
              <a:chExt cx="97555" cy="96949"/>
            </a:xfrm>
          </p:grpSpPr>
          <p:sp>
            <p:nvSpPr>
              <p:cNvPr id="441" name="Google Shape;441;p19"/>
              <p:cNvSpPr/>
              <p:nvPr/>
            </p:nvSpPr>
            <p:spPr>
              <a:xfrm>
                <a:off x="6748545" y="2342619"/>
                <a:ext cx="14365" cy="96949"/>
              </a:xfrm>
              <a:custGeom>
                <a:rect b="b" l="l" r="r" t="t"/>
                <a:pathLst>
                  <a:path extrusionOk="0" h="3037" w="450">
                    <a:moveTo>
                      <a:pt x="258" y="0"/>
                    </a:moveTo>
                    <a:cubicBezTo>
                      <a:pt x="161" y="0"/>
                      <a:pt x="75" y="74"/>
                      <a:pt x="70" y="174"/>
                    </a:cubicBezTo>
                    <a:cubicBezTo>
                      <a:pt x="0" y="1136"/>
                      <a:pt x="0" y="2015"/>
                      <a:pt x="70" y="2866"/>
                    </a:cubicBezTo>
                    <a:cubicBezTo>
                      <a:pt x="81" y="2964"/>
                      <a:pt x="159" y="3036"/>
                      <a:pt x="257" y="3036"/>
                    </a:cubicBezTo>
                    <a:lnTo>
                      <a:pt x="268" y="3036"/>
                    </a:lnTo>
                    <a:cubicBezTo>
                      <a:pt x="369" y="3025"/>
                      <a:pt x="449" y="2936"/>
                      <a:pt x="438" y="2832"/>
                    </a:cubicBezTo>
                    <a:cubicBezTo>
                      <a:pt x="369" y="2004"/>
                      <a:pt x="369" y="1142"/>
                      <a:pt x="438" y="202"/>
                    </a:cubicBezTo>
                    <a:cubicBezTo>
                      <a:pt x="449" y="98"/>
                      <a:pt x="369" y="9"/>
                      <a:pt x="268" y="1"/>
                    </a:cubicBezTo>
                    <a:cubicBezTo>
                      <a:pt x="265" y="1"/>
                      <a:pt x="261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2" name="Google Shape;442;p19"/>
              <p:cNvSpPr/>
              <p:nvPr/>
            </p:nvSpPr>
            <p:spPr>
              <a:xfrm>
                <a:off x="6707303" y="2384276"/>
                <a:ext cx="97555" cy="13503"/>
              </a:xfrm>
              <a:custGeom>
                <a:rect b="b" l="l" r="r" t="t"/>
                <a:pathLst>
                  <a:path extrusionOk="0" h="423" w="3056">
                    <a:moveTo>
                      <a:pt x="191" y="0"/>
                    </a:moveTo>
                    <a:cubicBezTo>
                      <a:pt x="99" y="0"/>
                      <a:pt x="20" y="77"/>
                      <a:pt x="12" y="172"/>
                    </a:cubicBezTo>
                    <a:cubicBezTo>
                      <a:pt x="1" y="272"/>
                      <a:pt x="82" y="364"/>
                      <a:pt x="182" y="370"/>
                    </a:cubicBezTo>
                    <a:cubicBezTo>
                      <a:pt x="662" y="406"/>
                      <a:pt x="1122" y="423"/>
                      <a:pt x="1569" y="423"/>
                    </a:cubicBezTo>
                    <a:cubicBezTo>
                      <a:pt x="2015" y="423"/>
                      <a:pt x="2447" y="406"/>
                      <a:pt x="2874" y="375"/>
                    </a:cubicBezTo>
                    <a:cubicBezTo>
                      <a:pt x="2977" y="364"/>
                      <a:pt x="3055" y="272"/>
                      <a:pt x="3047" y="172"/>
                    </a:cubicBezTo>
                    <a:cubicBezTo>
                      <a:pt x="3037" y="77"/>
                      <a:pt x="2955" y="0"/>
                      <a:pt x="2862" y="0"/>
                    </a:cubicBezTo>
                    <a:cubicBezTo>
                      <a:pt x="2856" y="0"/>
                      <a:pt x="2850" y="1"/>
                      <a:pt x="2843" y="1"/>
                    </a:cubicBezTo>
                    <a:cubicBezTo>
                      <a:pt x="2429" y="36"/>
                      <a:pt x="2007" y="54"/>
                      <a:pt x="1570" y="54"/>
                    </a:cubicBezTo>
                    <a:cubicBezTo>
                      <a:pt x="1133" y="54"/>
                      <a:pt x="681" y="36"/>
                      <a:pt x="210" y="1"/>
                    </a:cubicBezTo>
                    <a:cubicBezTo>
                      <a:pt x="204" y="1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3" name="Google Shape;443;p19"/>
              <p:cNvSpPr/>
              <p:nvPr/>
            </p:nvSpPr>
            <p:spPr>
              <a:xfrm>
                <a:off x="6719784" y="2355547"/>
                <a:ext cx="73677" cy="72081"/>
              </a:xfrm>
              <a:custGeom>
                <a:rect b="b" l="l" r="r" t="t"/>
                <a:pathLst>
                  <a:path extrusionOk="0" h="2258" w="2308">
                    <a:moveTo>
                      <a:pt x="2094" y="0"/>
                    </a:moveTo>
                    <a:cubicBezTo>
                      <a:pt x="2050" y="0"/>
                      <a:pt x="2007" y="16"/>
                      <a:pt x="1973" y="48"/>
                    </a:cubicBezTo>
                    <a:cubicBezTo>
                      <a:pt x="1239" y="678"/>
                      <a:pt x="620" y="1303"/>
                      <a:pt x="67" y="1950"/>
                    </a:cubicBezTo>
                    <a:cubicBezTo>
                      <a:pt x="0" y="2028"/>
                      <a:pt x="9" y="2146"/>
                      <a:pt x="89" y="2213"/>
                    </a:cubicBezTo>
                    <a:cubicBezTo>
                      <a:pt x="123" y="2243"/>
                      <a:pt x="168" y="2257"/>
                      <a:pt x="209" y="2257"/>
                    </a:cubicBezTo>
                    <a:cubicBezTo>
                      <a:pt x="265" y="2257"/>
                      <a:pt x="315" y="2238"/>
                      <a:pt x="355" y="2196"/>
                    </a:cubicBezTo>
                    <a:cubicBezTo>
                      <a:pt x="890" y="1560"/>
                      <a:pt x="1501" y="949"/>
                      <a:pt x="2215" y="332"/>
                    </a:cubicBezTo>
                    <a:cubicBezTo>
                      <a:pt x="2296" y="263"/>
                      <a:pt x="2307" y="145"/>
                      <a:pt x="2238" y="67"/>
                    </a:cubicBezTo>
                    <a:cubicBezTo>
                      <a:pt x="2200" y="23"/>
                      <a:pt x="2146" y="0"/>
                      <a:pt x="20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4" name="Google Shape;444;p19"/>
              <p:cNvSpPr/>
              <p:nvPr/>
            </p:nvSpPr>
            <p:spPr>
              <a:xfrm>
                <a:off x="6719688" y="2354334"/>
                <a:ext cx="73581" cy="72209"/>
              </a:xfrm>
              <a:custGeom>
                <a:rect b="b" l="l" r="r" t="t"/>
                <a:pathLst>
                  <a:path extrusionOk="0" h="2262" w="2305">
                    <a:moveTo>
                      <a:pt x="212" y="0"/>
                    </a:moveTo>
                    <a:cubicBezTo>
                      <a:pt x="169" y="0"/>
                      <a:pt x="126" y="15"/>
                      <a:pt x="92" y="47"/>
                    </a:cubicBezTo>
                    <a:cubicBezTo>
                      <a:pt x="12" y="116"/>
                      <a:pt x="0" y="234"/>
                      <a:pt x="70" y="312"/>
                    </a:cubicBezTo>
                    <a:cubicBezTo>
                      <a:pt x="701" y="1043"/>
                      <a:pt x="1323" y="1665"/>
                      <a:pt x="1976" y="2214"/>
                    </a:cubicBezTo>
                    <a:cubicBezTo>
                      <a:pt x="2009" y="2248"/>
                      <a:pt x="2054" y="2262"/>
                      <a:pt x="2096" y="2262"/>
                    </a:cubicBezTo>
                    <a:cubicBezTo>
                      <a:pt x="2149" y="2262"/>
                      <a:pt x="2202" y="2237"/>
                      <a:pt x="2241" y="2192"/>
                    </a:cubicBezTo>
                    <a:cubicBezTo>
                      <a:pt x="2305" y="2114"/>
                      <a:pt x="2299" y="1997"/>
                      <a:pt x="2218" y="1930"/>
                    </a:cubicBezTo>
                    <a:cubicBezTo>
                      <a:pt x="1585" y="1389"/>
                      <a:pt x="974" y="783"/>
                      <a:pt x="358" y="66"/>
                    </a:cubicBezTo>
                    <a:cubicBezTo>
                      <a:pt x="319" y="23"/>
                      <a:pt x="265" y="0"/>
                      <a:pt x="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5" name="Google Shape;445;p19"/>
            <p:cNvSpPr/>
            <p:nvPr/>
          </p:nvSpPr>
          <p:spPr>
            <a:xfrm>
              <a:off x="148293" y="3045153"/>
              <a:ext cx="69020" cy="59732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19"/>
            <p:cNvSpPr/>
            <p:nvPr/>
          </p:nvSpPr>
          <p:spPr>
            <a:xfrm>
              <a:off x="6486764" y="423675"/>
              <a:ext cx="46169" cy="39990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9"/>
            <p:cNvSpPr/>
            <p:nvPr/>
          </p:nvSpPr>
          <p:spPr>
            <a:xfrm>
              <a:off x="6555305" y="350529"/>
              <a:ext cx="36414" cy="31517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19"/>
            <p:cNvSpPr/>
            <p:nvPr/>
          </p:nvSpPr>
          <p:spPr>
            <a:xfrm>
              <a:off x="8761093" y="712028"/>
              <a:ext cx="69020" cy="59732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9"/>
            <p:cNvSpPr/>
            <p:nvPr/>
          </p:nvSpPr>
          <p:spPr>
            <a:xfrm>
              <a:off x="322964" y="3271425"/>
              <a:ext cx="46169" cy="39990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9"/>
            <p:cNvSpPr/>
            <p:nvPr/>
          </p:nvSpPr>
          <p:spPr>
            <a:xfrm>
              <a:off x="4956030" y="4757217"/>
              <a:ext cx="36414" cy="31517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BLANK_1_1_1_2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720000" y="1934546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0"/>
          <p:cNvSpPr txBox="1"/>
          <p:nvPr>
            <p:ph idx="1" type="subTitle"/>
          </p:nvPr>
        </p:nvSpPr>
        <p:spPr>
          <a:xfrm>
            <a:off x="720000" y="3218854"/>
            <a:ext cx="22863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2" type="title"/>
          </p:nvPr>
        </p:nvSpPr>
        <p:spPr>
          <a:xfrm>
            <a:off x="3428855" y="1934557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10"/>
          <p:cNvSpPr txBox="1"/>
          <p:nvPr>
            <p:ph idx="3" type="subTitle"/>
          </p:nvPr>
        </p:nvSpPr>
        <p:spPr>
          <a:xfrm>
            <a:off x="3428853" y="3218867"/>
            <a:ext cx="22863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4" type="title"/>
          </p:nvPr>
        </p:nvSpPr>
        <p:spPr>
          <a:xfrm>
            <a:off x="6137698" y="1934546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10"/>
          <p:cNvSpPr txBox="1"/>
          <p:nvPr>
            <p:ph idx="5" type="subTitle"/>
          </p:nvPr>
        </p:nvSpPr>
        <p:spPr>
          <a:xfrm>
            <a:off x="6137694" y="3218879"/>
            <a:ext cx="22863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6"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41" name="Google Shape;41;p10"/>
          <p:cNvGrpSpPr/>
          <p:nvPr/>
        </p:nvGrpSpPr>
        <p:grpSpPr>
          <a:xfrm>
            <a:off x="15" y="17"/>
            <a:ext cx="9144026" cy="5143490"/>
            <a:chOff x="16" y="17"/>
            <a:chExt cx="9144026" cy="5143490"/>
          </a:xfrm>
        </p:grpSpPr>
        <p:sp>
          <p:nvSpPr>
            <p:cNvPr id="42" name="Google Shape;42;p10"/>
            <p:cNvSpPr/>
            <p:nvPr/>
          </p:nvSpPr>
          <p:spPr>
            <a:xfrm rot="5400000">
              <a:off x="-413870" y="413903"/>
              <a:ext cx="1991681" cy="1163910"/>
            </a:xfrm>
            <a:custGeom>
              <a:rect b="b" l="l" r="r" t="t"/>
              <a:pathLst>
                <a:path extrusionOk="0" h="19290" w="33009">
                  <a:moveTo>
                    <a:pt x="0" y="1"/>
                  </a:moveTo>
                  <a:lnTo>
                    <a:pt x="0" y="19289"/>
                  </a:lnTo>
                  <a:lnTo>
                    <a:pt x="33009" y="19289"/>
                  </a:lnTo>
                  <a:cubicBezTo>
                    <a:pt x="32342" y="17183"/>
                    <a:pt x="29681" y="15077"/>
                    <a:pt x="27878" y="14257"/>
                  </a:cubicBezTo>
                  <a:cubicBezTo>
                    <a:pt x="26438" y="13602"/>
                    <a:pt x="24819" y="13274"/>
                    <a:pt x="23201" y="13274"/>
                  </a:cubicBezTo>
                  <a:cubicBezTo>
                    <a:pt x="21497" y="13274"/>
                    <a:pt x="19792" y="13637"/>
                    <a:pt x="18295" y="14363"/>
                  </a:cubicBezTo>
                  <a:cubicBezTo>
                    <a:pt x="17838" y="12541"/>
                    <a:pt x="16471" y="10920"/>
                    <a:pt x="14638" y="10016"/>
                  </a:cubicBezTo>
                  <a:cubicBezTo>
                    <a:pt x="13533" y="9476"/>
                    <a:pt x="12269" y="9198"/>
                    <a:pt x="11006" y="9198"/>
                  </a:cubicBezTo>
                  <a:cubicBezTo>
                    <a:pt x="10170" y="9198"/>
                    <a:pt x="9336" y="9319"/>
                    <a:pt x="8548" y="9567"/>
                  </a:cubicBezTo>
                  <a:cubicBezTo>
                    <a:pt x="8216" y="7171"/>
                    <a:pt x="6693" y="5006"/>
                    <a:pt x="4771" y="3301"/>
                  </a:cubicBezTo>
                  <a:cubicBezTo>
                    <a:pt x="3342" y="2035"/>
                    <a:pt x="1696" y="98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0"/>
            <p:cNvSpPr/>
            <p:nvPr/>
          </p:nvSpPr>
          <p:spPr>
            <a:xfrm>
              <a:off x="6587251" y="3649400"/>
              <a:ext cx="2556790" cy="1494107"/>
            </a:xfrm>
            <a:custGeom>
              <a:rect b="b" l="l" r="r" t="t"/>
              <a:pathLst>
                <a:path extrusionOk="0" h="19290" w="33010">
                  <a:moveTo>
                    <a:pt x="33010" y="1"/>
                  </a:moveTo>
                  <a:cubicBezTo>
                    <a:pt x="31314" y="986"/>
                    <a:pt x="29668" y="2035"/>
                    <a:pt x="28239" y="3301"/>
                  </a:cubicBezTo>
                  <a:cubicBezTo>
                    <a:pt x="26317" y="5006"/>
                    <a:pt x="24794" y="7171"/>
                    <a:pt x="24462" y="9567"/>
                  </a:cubicBezTo>
                  <a:cubicBezTo>
                    <a:pt x="23674" y="9319"/>
                    <a:pt x="22839" y="9198"/>
                    <a:pt x="22004" y="9198"/>
                  </a:cubicBezTo>
                  <a:cubicBezTo>
                    <a:pt x="20741" y="9198"/>
                    <a:pt x="19476" y="9476"/>
                    <a:pt x="18372" y="10016"/>
                  </a:cubicBezTo>
                  <a:cubicBezTo>
                    <a:pt x="16539" y="10920"/>
                    <a:pt x="15172" y="12541"/>
                    <a:pt x="14714" y="14363"/>
                  </a:cubicBezTo>
                  <a:cubicBezTo>
                    <a:pt x="13218" y="13637"/>
                    <a:pt x="11513" y="13274"/>
                    <a:pt x="9809" y="13274"/>
                  </a:cubicBezTo>
                  <a:cubicBezTo>
                    <a:pt x="8190" y="13274"/>
                    <a:pt x="6572" y="13602"/>
                    <a:pt x="5131" y="14257"/>
                  </a:cubicBezTo>
                  <a:cubicBezTo>
                    <a:pt x="3329" y="15077"/>
                    <a:pt x="668" y="17183"/>
                    <a:pt x="1" y="19289"/>
                  </a:cubicBezTo>
                  <a:lnTo>
                    <a:pt x="33010" y="19289"/>
                  </a:lnTo>
                  <a:lnTo>
                    <a:pt x="3301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0"/>
            <p:cNvSpPr/>
            <p:nvPr/>
          </p:nvSpPr>
          <p:spPr>
            <a:xfrm>
              <a:off x="4718350" y="145800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0"/>
            <p:cNvSpPr/>
            <p:nvPr/>
          </p:nvSpPr>
          <p:spPr>
            <a:xfrm>
              <a:off x="4954300" y="4400725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" name="Google Shape;46;p10"/>
            <p:cNvGrpSpPr/>
            <p:nvPr/>
          </p:nvGrpSpPr>
          <p:grpSpPr>
            <a:xfrm>
              <a:off x="3914799" y="4545411"/>
              <a:ext cx="460271" cy="242424"/>
              <a:chOff x="2139087" y="3177237"/>
              <a:chExt cx="347532" cy="183044"/>
            </a:xfrm>
          </p:grpSpPr>
          <p:sp>
            <p:nvSpPr>
              <p:cNvPr id="47" name="Google Shape;47;p10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10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" name="Google Shape;49;p10"/>
            <p:cNvGrpSpPr/>
            <p:nvPr/>
          </p:nvGrpSpPr>
          <p:grpSpPr>
            <a:xfrm>
              <a:off x="7333334" y="249520"/>
              <a:ext cx="303430" cy="335096"/>
              <a:chOff x="1468417" y="2737328"/>
              <a:chExt cx="229108" cy="253017"/>
            </a:xfrm>
          </p:grpSpPr>
          <p:sp>
            <p:nvSpPr>
              <p:cNvPr id="50" name="Google Shape;50;p10"/>
              <p:cNvSpPr/>
              <p:nvPr/>
            </p:nvSpPr>
            <p:spPr>
              <a:xfrm>
                <a:off x="1471641" y="2760726"/>
                <a:ext cx="225884" cy="229619"/>
              </a:xfrm>
              <a:custGeom>
                <a:rect b="b" l="l" r="r" t="t"/>
                <a:pathLst>
                  <a:path extrusionOk="0" h="7193" w="7076">
                    <a:moveTo>
                      <a:pt x="1665" y="0"/>
                    </a:moveTo>
                    <a:cubicBezTo>
                      <a:pt x="1647" y="0"/>
                      <a:pt x="1628" y="1"/>
                      <a:pt x="1610" y="1"/>
                    </a:cubicBezTo>
                    <a:lnTo>
                      <a:pt x="1618" y="280"/>
                    </a:lnTo>
                    <a:cubicBezTo>
                      <a:pt x="1635" y="279"/>
                      <a:pt x="1652" y="279"/>
                      <a:pt x="1669" y="279"/>
                    </a:cubicBezTo>
                    <a:cubicBezTo>
                      <a:pt x="1817" y="279"/>
                      <a:pt x="1967" y="290"/>
                      <a:pt x="2112" y="308"/>
                    </a:cubicBezTo>
                    <a:lnTo>
                      <a:pt x="2151" y="29"/>
                    </a:lnTo>
                    <a:cubicBezTo>
                      <a:pt x="1991" y="11"/>
                      <a:pt x="1828" y="0"/>
                      <a:pt x="1665" y="0"/>
                    </a:cubicBezTo>
                    <a:close/>
                    <a:moveTo>
                      <a:pt x="1074" y="62"/>
                    </a:moveTo>
                    <a:cubicBezTo>
                      <a:pt x="893" y="96"/>
                      <a:pt x="717" y="146"/>
                      <a:pt x="550" y="207"/>
                    </a:cubicBezTo>
                    <a:lnTo>
                      <a:pt x="647" y="469"/>
                    </a:lnTo>
                    <a:cubicBezTo>
                      <a:pt x="801" y="414"/>
                      <a:pt x="963" y="369"/>
                      <a:pt x="1127" y="336"/>
                    </a:cubicBezTo>
                    <a:lnTo>
                      <a:pt x="1074" y="62"/>
                    </a:lnTo>
                    <a:close/>
                    <a:moveTo>
                      <a:pt x="2681" y="149"/>
                    </a:moveTo>
                    <a:lnTo>
                      <a:pt x="2600" y="416"/>
                    </a:lnTo>
                    <a:cubicBezTo>
                      <a:pt x="2762" y="461"/>
                      <a:pt x="2918" y="522"/>
                      <a:pt x="3066" y="592"/>
                    </a:cubicBezTo>
                    <a:lnTo>
                      <a:pt x="3186" y="341"/>
                    </a:lnTo>
                    <a:cubicBezTo>
                      <a:pt x="3024" y="263"/>
                      <a:pt x="2857" y="196"/>
                      <a:pt x="2681" y="149"/>
                    </a:cubicBezTo>
                    <a:close/>
                    <a:moveTo>
                      <a:pt x="62" y="447"/>
                    </a:moveTo>
                    <a:cubicBezTo>
                      <a:pt x="42" y="458"/>
                      <a:pt x="20" y="472"/>
                      <a:pt x="0" y="486"/>
                    </a:cubicBezTo>
                    <a:lnTo>
                      <a:pt x="151" y="721"/>
                    </a:lnTo>
                    <a:lnTo>
                      <a:pt x="209" y="690"/>
                    </a:lnTo>
                    <a:lnTo>
                      <a:pt x="62" y="447"/>
                    </a:lnTo>
                    <a:close/>
                    <a:moveTo>
                      <a:pt x="3649" y="612"/>
                    </a:moveTo>
                    <a:lnTo>
                      <a:pt x="3490" y="843"/>
                    </a:lnTo>
                    <a:cubicBezTo>
                      <a:pt x="3624" y="935"/>
                      <a:pt x="3752" y="1041"/>
                      <a:pt x="3875" y="1156"/>
                    </a:cubicBezTo>
                    <a:lnTo>
                      <a:pt x="4068" y="955"/>
                    </a:lnTo>
                    <a:cubicBezTo>
                      <a:pt x="3937" y="829"/>
                      <a:pt x="3797" y="712"/>
                      <a:pt x="3649" y="612"/>
                    </a:cubicBezTo>
                    <a:close/>
                    <a:moveTo>
                      <a:pt x="4428" y="1354"/>
                    </a:moveTo>
                    <a:lnTo>
                      <a:pt x="4210" y="1527"/>
                    </a:lnTo>
                    <a:cubicBezTo>
                      <a:pt x="4310" y="1658"/>
                      <a:pt x="4405" y="1795"/>
                      <a:pt x="4489" y="1940"/>
                    </a:cubicBezTo>
                    <a:lnTo>
                      <a:pt x="4729" y="1800"/>
                    </a:lnTo>
                    <a:cubicBezTo>
                      <a:pt x="4637" y="1644"/>
                      <a:pt x="4536" y="1493"/>
                      <a:pt x="4428" y="1354"/>
                    </a:cubicBezTo>
                    <a:close/>
                    <a:moveTo>
                      <a:pt x="4966" y="2283"/>
                    </a:moveTo>
                    <a:lnTo>
                      <a:pt x="4707" y="2386"/>
                    </a:lnTo>
                    <a:cubicBezTo>
                      <a:pt x="4771" y="2539"/>
                      <a:pt x="4824" y="2701"/>
                      <a:pt x="4866" y="2860"/>
                    </a:cubicBezTo>
                    <a:lnTo>
                      <a:pt x="5136" y="2791"/>
                    </a:lnTo>
                    <a:cubicBezTo>
                      <a:pt x="5092" y="2618"/>
                      <a:pt x="5036" y="2447"/>
                      <a:pt x="4966" y="2283"/>
                    </a:cubicBezTo>
                    <a:close/>
                    <a:moveTo>
                      <a:pt x="4036" y="3046"/>
                    </a:moveTo>
                    <a:cubicBezTo>
                      <a:pt x="3999" y="3046"/>
                      <a:pt x="3962" y="3047"/>
                      <a:pt x="3925" y="3050"/>
                    </a:cubicBezTo>
                    <a:lnTo>
                      <a:pt x="3945" y="3329"/>
                    </a:lnTo>
                    <a:cubicBezTo>
                      <a:pt x="3971" y="3327"/>
                      <a:pt x="3998" y="3327"/>
                      <a:pt x="4025" y="3327"/>
                    </a:cubicBezTo>
                    <a:cubicBezTo>
                      <a:pt x="4089" y="3327"/>
                      <a:pt x="4155" y="3331"/>
                      <a:pt x="4218" y="3335"/>
                    </a:cubicBezTo>
                    <a:cubicBezTo>
                      <a:pt x="4288" y="3343"/>
                      <a:pt x="4358" y="3354"/>
                      <a:pt x="4428" y="3362"/>
                    </a:cubicBezTo>
                    <a:lnTo>
                      <a:pt x="4472" y="3084"/>
                    </a:lnTo>
                    <a:cubicBezTo>
                      <a:pt x="4397" y="3075"/>
                      <a:pt x="4322" y="3064"/>
                      <a:pt x="4243" y="3056"/>
                    </a:cubicBezTo>
                    <a:cubicBezTo>
                      <a:pt x="4174" y="3050"/>
                      <a:pt x="4105" y="3046"/>
                      <a:pt x="4036" y="3046"/>
                    </a:cubicBezTo>
                    <a:close/>
                    <a:moveTo>
                      <a:pt x="3367" y="3192"/>
                    </a:moveTo>
                    <a:cubicBezTo>
                      <a:pt x="3303" y="3231"/>
                      <a:pt x="3236" y="3273"/>
                      <a:pt x="3181" y="3321"/>
                    </a:cubicBezTo>
                    <a:cubicBezTo>
                      <a:pt x="3089" y="3402"/>
                      <a:pt x="3013" y="3499"/>
                      <a:pt x="2949" y="3614"/>
                    </a:cubicBezTo>
                    <a:lnTo>
                      <a:pt x="3197" y="3747"/>
                    </a:lnTo>
                    <a:cubicBezTo>
                      <a:pt x="3242" y="3667"/>
                      <a:pt x="3298" y="3594"/>
                      <a:pt x="3365" y="3530"/>
                    </a:cubicBezTo>
                    <a:cubicBezTo>
                      <a:pt x="3407" y="3496"/>
                      <a:pt x="3451" y="3468"/>
                      <a:pt x="3501" y="3441"/>
                    </a:cubicBezTo>
                    <a:lnTo>
                      <a:pt x="3367" y="3192"/>
                    </a:lnTo>
                    <a:close/>
                    <a:moveTo>
                      <a:pt x="4997" y="3220"/>
                    </a:moveTo>
                    <a:lnTo>
                      <a:pt x="4902" y="3485"/>
                    </a:lnTo>
                    <a:cubicBezTo>
                      <a:pt x="4930" y="3496"/>
                      <a:pt x="4952" y="3502"/>
                      <a:pt x="4977" y="3513"/>
                    </a:cubicBezTo>
                    <a:cubicBezTo>
                      <a:pt x="4980" y="3569"/>
                      <a:pt x="4983" y="3628"/>
                      <a:pt x="4986" y="3683"/>
                    </a:cubicBezTo>
                    <a:cubicBezTo>
                      <a:pt x="4991" y="3720"/>
                      <a:pt x="4991" y="3759"/>
                      <a:pt x="4991" y="3792"/>
                    </a:cubicBezTo>
                    <a:lnTo>
                      <a:pt x="4991" y="3848"/>
                    </a:lnTo>
                    <a:lnTo>
                      <a:pt x="5270" y="3856"/>
                    </a:lnTo>
                    <a:lnTo>
                      <a:pt x="5273" y="3792"/>
                    </a:lnTo>
                    <a:cubicBezTo>
                      <a:pt x="5273" y="3753"/>
                      <a:pt x="5273" y="3714"/>
                      <a:pt x="5270" y="3678"/>
                    </a:cubicBezTo>
                    <a:cubicBezTo>
                      <a:pt x="5270" y="3664"/>
                      <a:pt x="5265" y="3653"/>
                      <a:pt x="5265" y="3641"/>
                    </a:cubicBezTo>
                    <a:lnTo>
                      <a:pt x="5265" y="3641"/>
                    </a:lnTo>
                    <a:cubicBezTo>
                      <a:pt x="5298" y="3658"/>
                      <a:pt x="5323" y="3672"/>
                      <a:pt x="5357" y="3692"/>
                    </a:cubicBezTo>
                    <a:lnTo>
                      <a:pt x="5493" y="3446"/>
                    </a:lnTo>
                    <a:cubicBezTo>
                      <a:pt x="5410" y="3402"/>
                      <a:pt x="5326" y="3357"/>
                      <a:pt x="5237" y="3318"/>
                    </a:cubicBezTo>
                    <a:lnTo>
                      <a:pt x="5237" y="3315"/>
                    </a:lnTo>
                    <a:lnTo>
                      <a:pt x="5234" y="3315"/>
                    </a:lnTo>
                    <a:cubicBezTo>
                      <a:pt x="5153" y="3279"/>
                      <a:pt x="5078" y="3248"/>
                      <a:pt x="4997" y="3220"/>
                    </a:cubicBezTo>
                    <a:close/>
                    <a:moveTo>
                      <a:pt x="5940" y="3759"/>
                    </a:moveTo>
                    <a:lnTo>
                      <a:pt x="5764" y="3973"/>
                    </a:lnTo>
                    <a:cubicBezTo>
                      <a:pt x="5892" y="4074"/>
                      <a:pt x="6012" y="4191"/>
                      <a:pt x="6121" y="4317"/>
                    </a:cubicBezTo>
                    <a:lnTo>
                      <a:pt x="6330" y="4135"/>
                    </a:lnTo>
                    <a:cubicBezTo>
                      <a:pt x="6210" y="3999"/>
                      <a:pt x="6082" y="3873"/>
                      <a:pt x="5940" y="3759"/>
                    </a:cubicBezTo>
                    <a:close/>
                    <a:moveTo>
                      <a:pt x="2804" y="4169"/>
                    </a:moveTo>
                    <a:cubicBezTo>
                      <a:pt x="2801" y="4219"/>
                      <a:pt x="2796" y="4266"/>
                      <a:pt x="2796" y="4317"/>
                    </a:cubicBezTo>
                    <a:cubicBezTo>
                      <a:pt x="2796" y="4358"/>
                      <a:pt x="2796" y="4400"/>
                      <a:pt x="2801" y="4442"/>
                    </a:cubicBezTo>
                    <a:cubicBezTo>
                      <a:pt x="2804" y="4540"/>
                      <a:pt x="2818" y="4637"/>
                      <a:pt x="2837" y="4727"/>
                    </a:cubicBezTo>
                    <a:lnTo>
                      <a:pt x="3114" y="4668"/>
                    </a:lnTo>
                    <a:cubicBezTo>
                      <a:pt x="3097" y="4587"/>
                      <a:pt x="3086" y="4504"/>
                      <a:pt x="3080" y="4420"/>
                    </a:cubicBezTo>
                    <a:cubicBezTo>
                      <a:pt x="3080" y="4389"/>
                      <a:pt x="3075" y="4350"/>
                      <a:pt x="3075" y="4317"/>
                    </a:cubicBezTo>
                    <a:cubicBezTo>
                      <a:pt x="3075" y="4275"/>
                      <a:pt x="3080" y="4233"/>
                      <a:pt x="3083" y="4191"/>
                    </a:cubicBezTo>
                    <a:lnTo>
                      <a:pt x="2804" y="4169"/>
                    </a:lnTo>
                    <a:close/>
                    <a:moveTo>
                      <a:pt x="4930" y="4339"/>
                    </a:moveTo>
                    <a:cubicBezTo>
                      <a:pt x="4896" y="4506"/>
                      <a:pt x="4843" y="4657"/>
                      <a:pt x="4771" y="4791"/>
                    </a:cubicBezTo>
                    <a:lnTo>
                      <a:pt x="5019" y="4922"/>
                    </a:lnTo>
                    <a:cubicBezTo>
                      <a:pt x="5103" y="4769"/>
                      <a:pt x="5164" y="4590"/>
                      <a:pt x="5203" y="4400"/>
                    </a:cubicBezTo>
                    <a:lnTo>
                      <a:pt x="4930" y="4339"/>
                    </a:lnTo>
                    <a:close/>
                    <a:moveTo>
                      <a:pt x="6651" y="4570"/>
                    </a:moveTo>
                    <a:lnTo>
                      <a:pt x="6408" y="4713"/>
                    </a:lnTo>
                    <a:cubicBezTo>
                      <a:pt x="6489" y="4852"/>
                      <a:pt x="6562" y="5003"/>
                      <a:pt x="6618" y="5159"/>
                    </a:cubicBezTo>
                    <a:lnTo>
                      <a:pt x="6880" y="5061"/>
                    </a:lnTo>
                    <a:cubicBezTo>
                      <a:pt x="6818" y="4891"/>
                      <a:pt x="6740" y="4724"/>
                      <a:pt x="6651" y="4570"/>
                    </a:cubicBezTo>
                    <a:close/>
                    <a:moveTo>
                      <a:pt x="3289" y="5087"/>
                    </a:moveTo>
                    <a:lnTo>
                      <a:pt x="3066" y="5254"/>
                    </a:lnTo>
                    <a:cubicBezTo>
                      <a:pt x="3128" y="5338"/>
                      <a:pt x="3197" y="5410"/>
                      <a:pt x="3278" y="5466"/>
                    </a:cubicBezTo>
                    <a:cubicBezTo>
                      <a:pt x="3359" y="5525"/>
                      <a:pt x="3451" y="5572"/>
                      <a:pt x="3549" y="5603"/>
                    </a:cubicBezTo>
                    <a:lnTo>
                      <a:pt x="3633" y="5335"/>
                    </a:lnTo>
                    <a:cubicBezTo>
                      <a:pt x="3563" y="5313"/>
                      <a:pt x="3499" y="5282"/>
                      <a:pt x="3443" y="5240"/>
                    </a:cubicBezTo>
                    <a:cubicBezTo>
                      <a:pt x="3381" y="5198"/>
                      <a:pt x="3334" y="5145"/>
                      <a:pt x="3289" y="5087"/>
                    </a:cubicBezTo>
                    <a:close/>
                    <a:moveTo>
                      <a:pt x="4481" y="5145"/>
                    </a:moveTo>
                    <a:cubicBezTo>
                      <a:pt x="4363" y="5240"/>
                      <a:pt x="4218" y="5310"/>
                      <a:pt x="4073" y="5343"/>
                    </a:cubicBezTo>
                    <a:lnTo>
                      <a:pt x="4140" y="5617"/>
                    </a:lnTo>
                    <a:cubicBezTo>
                      <a:pt x="4324" y="5572"/>
                      <a:pt x="4506" y="5483"/>
                      <a:pt x="4656" y="5366"/>
                    </a:cubicBezTo>
                    <a:lnTo>
                      <a:pt x="4481" y="5145"/>
                    </a:lnTo>
                    <a:close/>
                    <a:moveTo>
                      <a:pt x="7022" y="5589"/>
                    </a:moveTo>
                    <a:lnTo>
                      <a:pt x="6749" y="5636"/>
                    </a:lnTo>
                    <a:cubicBezTo>
                      <a:pt x="6777" y="5798"/>
                      <a:pt x="6791" y="5965"/>
                      <a:pt x="6793" y="6130"/>
                    </a:cubicBezTo>
                    <a:lnTo>
                      <a:pt x="7075" y="6130"/>
                    </a:lnTo>
                    <a:cubicBezTo>
                      <a:pt x="7072" y="5949"/>
                      <a:pt x="7056" y="5767"/>
                      <a:pt x="7022" y="5589"/>
                    </a:cubicBezTo>
                    <a:close/>
                    <a:moveTo>
                      <a:pt x="6757" y="6621"/>
                    </a:moveTo>
                    <a:cubicBezTo>
                      <a:pt x="6729" y="6786"/>
                      <a:pt x="6687" y="6945"/>
                      <a:pt x="6632" y="7098"/>
                    </a:cubicBezTo>
                    <a:lnTo>
                      <a:pt x="6897" y="7193"/>
                    </a:lnTo>
                    <a:cubicBezTo>
                      <a:pt x="6958" y="7025"/>
                      <a:pt x="7003" y="6847"/>
                      <a:pt x="7033" y="6666"/>
                    </a:cubicBezTo>
                    <a:lnTo>
                      <a:pt x="6757" y="662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51;p10"/>
              <p:cNvSpPr/>
              <p:nvPr/>
            </p:nvSpPr>
            <p:spPr>
              <a:xfrm>
                <a:off x="1468417" y="2737328"/>
                <a:ext cx="43670" cy="76167"/>
              </a:xfrm>
              <a:custGeom>
                <a:rect b="b" l="l" r="r" t="t"/>
                <a:pathLst>
                  <a:path extrusionOk="0" h="2386" w="1368">
                    <a:moveTo>
                      <a:pt x="796" y="0"/>
                    </a:moveTo>
                    <a:lnTo>
                      <a:pt x="1" y="1359"/>
                    </a:lnTo>
                    <a:lnTo>
                      <a:pt x="1186" y="2385"/>
                    </a:lnTo>
                    <a:lnTo>
                      <a:pt x="1368" y="2171"/>
                    </a:lnTo>
                    <a:lnTo>
                      <a:pt x="358" y="1300"/>
                    </a:lnTo>
                    <a:lnTo>
                      <a:pt x="1039" y="14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2" name="Google Shape;52;p10"/>
            <p:cNvSpPr/>
            <p:nvPr/>
          </p:nvSpPr>
          <p:spPr>
            <a:xfrm>
              <a:off x="1339552" y="4633356"/>
              <a:ext cx="213628" cy="213641"/>
            </a:xfrm>
            <a:custGeom>
              <a:rect b="b" l="l" r="r" t="t"/>
              <a:pathLst>
                <a:path extrusionOk="0" h="5053" w="5053">
                  <a:moveTo>
                    <a:pt x="2795" y="1"/>
                  </a:moveTo>
                  <a:cubicBezTo>
                    <a:pt x="2642" y="1"/>
                    <a:pt x="2478" y="24"/>
                    <a:pt x="2302" y="73"/>
                  </a:cubicBezTo>
                  <a:cubicBezTo>
                    <a:pt x="1208" y="374"/>
                    <a:pt x="2784" y="2893"/>
                    <a:pt x="2784" y="2893"/>
                  </a:cubicBezTo>
                  <a:cubicBezTo>
                    <a:pt x="2784" y="2893"/>
                    <a:pt x="1860" y="2505"/>
                    <a:pt x="1091" y="2505"/>
                  </a:cubicBezTo>
                  <a:cubicBezTo>
                    <a:pt x="562" y="2505"/>
                    <a:pt x="106" y="2689"/>
                    <a:pt x="76" y="3309"/>
                  </a:cubicBezTo>
                  <a:cubicBezTo>
                    <a:pt x="0" y="4829"/>
                    <a:pt x="4709" y="5052"/>
                    <a:pt x="4709" y="5052"/>
                  </a:cubicBezTo>
                  <a:cubicBezTo>
                    <a:pt x="4709" y="5052"/>
                    <a:pt x="5052" y="1"/>
                    <a:pt x="2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0"/>
            <p:cNvSpPr/>
            <p:nvPr/>
          </p:nvSpPr>
          <p:spPr>
            <a:xfrm>
              <a:off x="3744128" y="145797"/>
              <a:ext cx="215531" cy="164892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0"/>
            <p:cNvSpPr/>
            <p:nvPr/>
          </p:nvSpPr>
          <p:spPr>
            <a:xfrm>
              <a:off x="6812993" y="249524"/>
              <a:ext cx="285204" cy="191021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5" name="Google Shape;55;p10"/>
            <p:cNvGrpSpPr/>
            <p:nvPr/>
          </p:nvGrpSpPr>
          <p:grpSpPr>
            <a:xfrm>
              <a:off x="403654" y="3910002"/>
              <a:ext cx="191346" cy="351830"/>
              <a:chOff x="1192264" y="2259208"/>
              <a:chExt cx="144478" cy="265652"/>
            </a:xfrm>
          </p:grpSpPr>
          <p:sp>
            <p:nvSpPr>
              <p:cNvPr id="56" name="Google Shape;56;p10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10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" name="Google Shape;58;p10"/>
            <p:cNvGrpSpPr/>
            <p:nvPr/>
          </p:nvGrpSpPr>
          <p:grpSpPr>
            <a:xfrm>
              <a:off x="8590215" y="1916254"/>
              <a:ext cx="319448" cy="302578"/>
              <a:chOff x="2228946" y="2261027"/>
              <a:chExt cx="241202" cy="228464"/>
            </a:xfrm>
          </p:grpSpPr>
          <p:sp>
            <p:nvSpPr>
              <p:cNvPr id="59" name="Google Shape;59;p10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0;p10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61;p10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10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3" name="Google Shape;63;p10"/>
            <p:cNvSpPr/>
            <p:nvPr/>
          </p:nvSpPr>
          <p:spPr>
            <a:xfrm>
              <a:off x="4317254" y="4781450"/>
              <a:ext cx="264023" cy="289026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0"/>
            <p:cNvSpPr/>
            <p:nvPr/>
          </p:nvSpPr>
          <p:spPr>
            <a:xfrm>
              <a:off x="8826292" y="1174497"/>
              <a:ext cx="127636" cy="160622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>
              <a:off x="489899" y="4715166"/>
              <a:ext cx="184161" cy="131829"/>
            </a:xfrm>
            <a:custGeom>
              <a:rect b="b" l="l" r="r" t="t"/>
              <a:pathLst>
                <a:path extrusionOk="0" h="3118" w="4356">
                  <a:moveTo>
                    <a:pt x="1152" y="0"/>
                  </a:moveTo>
                  <a:cubicBezTo>
                    <a:pt x="1125" y="0"/>
                    <a:pt x="1096" y="2"/>
                    <a:pt x="1066" y="4"/>
                  </a:cubicBezTo>
                  <a:cubicBezTo>
                    <a:pt x="0" y="105"/>
                    <a:pt x="310" y="3118"/>
                    <a:pt x="310" y="3118"/>
                  </a:cubicBezTo>
                  <a:cubicBezTo>
                    <a:pt x="310" y="3118"/>
                    <a:pt x="4355" y="2800"/>
                    <a:pt x="3538" y="1101"/>
                  </a:cubicBezTo>
                  <a:cubicBezTo>
                    <a:pt x="3471" y="960"/>
                    <a:pt x="3347" y="904"/>
                    <a:pt x="3193" y="904"/>
                  </a:cubicBezTo>
                  <a:cubicBezTo>
                    <a:pt x="2616" y="904"/>
                    <a:pt x="1621" y="1684"/>
                    <a:pt x="1621" y="1684"/>
                  </a:cubicBezTo>
                  <a:cubicBezTo>
                    <a:pt x="1621" y="1684"/>
                    <a:pt x="2106" y="0"/>
                    <a:pt x="1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8590214" y="1479786"/>
              <a:ext cx="165136" cy="207806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0"/>
            <p:cNvSpPr/>
            <p:nvPr/>
          </p:nvSpPr>
          <p:spPr>
            <a:xfrm>
              <a:off x="8801473" y="2514818"/>
              <a:ext cx="75085" cy="64984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0"/>
            <p:cNvSpPr/>
            <p:nvPr/>
          </p:nvSpPr>
          <p:spPr>
            <a:xfrm>
              <a:off x="8724840" y="950999"/>
              <a:ext cx="50226" cy="43506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0"/>
            <p:cNvSpPr/>
            <p:nvPr/>
          </p:nvSpPr>
          <p:spPr>
            <a:xfrm>
              <a:off x="4787142" y="4821199"/>
              <a:ext cx="39614" cy="342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0" name="Google Shape;70;p10"/>
            <p:cNvGrpSpPr/>
            <p:nvPr/>
          </p:nvGrpSpPr>
          <p:grpSpPr>
            <a:xfrm>
              <a:off x="4146855" y="202426"/>
              <a:ext cx="129202" cy="128399"/>
              <a:chOff x="6707303" y="2342619"/>
              <a:chExt cx="97555" cy="96949"/>
            </a:xfrm>
          </p:grpSpPr>
          <p:sp>
            <p:nvSpPr>
              <p:cNvPr id="71" name="Google Shape;71;p10"/>
              <p:cNvSpPr/>
              <p:nvPr/>
            </p:nvSpPr>
            <p:spPr>
              <a:xfrm>
                <a:off x="6748545" y="2342619"/>
                <a:ext cx="14365" cy="96949"/>
              </a:xfrm>
              <a:custGeom>
                <a:rect b="b" l="l" r="r" t="t"/>
                <a:pathLst>
                  <a:path extrusionOk="0" h="3037" w="450">
                    <a:moveTo>
                      <a:pt x="258" y="0"/>
                    </a:moveTo>
                    <a:cubicBezTo>
                      <a:pt x="161" y="0"/>
                      <a:pt x="75" y="74"/>
                      <a:pt x="70" y="174"/>
                    </a:cubicBezTo>
                    <a:cubicBezTo>
                      <a:pt x="0" y="1136"/>
                      <a:pt x="0" y="2015"/>
                      <a:pt x="70" y="2866"/>
                    </a:cubicBezTo>
                    <a:cubicBezTo>
                      <a:pt x="81" y="2964"/>
                      <a:pt x="159" y="3036"/>
                      <a:pt x="257" y="3036"/>
                    </a:cubicBezTo>
                    <a:lnTo>
                      <a:pt x="268" y="3036"/>
                    </a:lnTo>
                    <a:cubicBezTo>
                      <a:pt x="369" y="3025"/>
                      <a:pt x="449" y="2936"/>
                      <a:pt x="438" y="2832"/>
                    </a:cubicBezTo>
                    <a:cubicBezTo>
                      <a:pt x="369" y="2004"/>
                      <a:pt x="369" y="1142"/>
                      <a:pt x="438" y="202"/>
                    </a:cubicBezTo>
                    <a:cubicBezTo>
                      <a:pt x="449" y="98"/>
                      <a:pt x="369" y="9"/>
                      <a:pt x="268" y="1"/>
                    </a:cubicBezTo>
                    <a:cubicBezTo>
                      <a:pt x="265" y="1"/>
                      <a:pt x="261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72;p10"/>
              <p:cNvSpPr/>
              <p:nvPr/>
            </p:nvSpPr>
            <p:spPr>
              <a:xfrm>
                <a:off x="6707303" y="2384276"/>
                <a:ext cx="97555" cy="13503"/>
              </a:xfrm>
              <a:custGeom>
                <a:rect b="b" l="l" r="r" t="t"/>
                <a:pathLst>
                  <a:path extrusionOk="0" h="423" w="3056">
                    <a:moveTo>
                      <a:pt x="191" y="0"/>
                    </a:moveTo>
                    <a:cubicBezTo>
                      <a:pt x="99" y="0"/>
                      <a:pt x="20" y="77"/>
                      <a:pt x="12" y="172"/>
                    </a:cubicBezTo>
                    <a:cubicBezTo>
                      <a:pt x="1" y="272"/>
                      <a:pt x="82" y="364"/>
                      <a:pt x="182" y="370"/>
                    </a:cubicBezTo>
                    <a:cubicBezTo>
                      <a:pt x="662" y="406"/>
                      <a:pt x="1122" y="423"/>
                      <a:pt x="1569" y="423"/>
                    </a:cubicBezTo>
                    <a:cubicBezTo>
                      <a:pt x="2015" y="423"/>
                      <a:pt x="2447" y="406"/>
                      <a:pt x="2874" y="375"/>
                    </a:cubicBezTo>
                    <a:cubicBezTo>
                      <a:pt x="2977" y="364"/>
                      <a:pt x="3055" y="272"/>
                      <a:pt x="3047" y="172"/>
                    </a:cubicBezTo>
                    <a:cubicBezTo>
                      <a:pt x="3037" y="77"/>
                      <a:pt x="2955" y="0"/>
                      <a:pt x="2862" y="0"/>
                    </a:cubicBezTo>
                    <a:cubicBezTo>
                      <a:pt x="2856" y="0"/>
                      <a:pt x="2850" y="1"/>
                      <a:pt x="2843" y="1"/>
                    </a:cubicBezTo>
                    <a:cubicBezTo>
                      <a:pt x="2429" y="36"/>
                      <a:pt x="2007" y="54"/>
                      <a:pt x="1570" y="54"/>
                    </a:cubicBezTo>
                    <a:cubicBezTo>
                      <a:pt x="1133" y="54"/>
                      <a:pt x="681" y="36"/>
                      <a:pt x="210" y="1"/>
                    </a:cubicBezTo>
                    <a:cubicBezTo>
                      <a:pt x="204" y="1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73;p10"/>
              <p:cNvSpPr/>
              <p:nvPr/>
            </p:nvSpPr>
            <p:spPr>
              <a:xfrm>
                <a:off x="6719784" y="2355547"/>
                <a:ext cx="73677" cy="72081"/>
              </a:xfrm>
              <a:custGeom>
                <a:rect b="b" l="l" r="r" t="t"/>
                <a:pathLst>
                  <a:path extrusionOk="0" h="2258" w="2308">
                    <a:moveTo>
                      <a:pt x="2094" y="0"/>
                    </a:moveTo>
                    <a:cubicBezTo>
                      <a:pt x="2050" y="0"/>
                      <a:pt x="2007" y="16"/>
                      <a:pt x="1973" y="48"/>
                    </a:cubicBezTo>
                    <a:cubicBezTo>
                      <a:pt x="1239" y="678"/>
                      <a:pt x="620" y="1303"/>
                      <a:pt x="67" y="1950"/>
                    </a:cubicBezTo>
                    <a:cubicBezTo>
                      <a:pt x="0" y="2028"/>
                      <a:pt x="9" y="2146"/>
                      <a:pt x="89" y="2213"/>
                    </a:cubicBezTo>
                    <a:cubicBezTo>
                      <a:pt x="123" y="2243"/>
                      <a:pt x="168" y="2257"/>
                      <a:pt x="209" y="2257"/>
                    </a:cubicBezTo>
                    <a:cubicBezTo>
                      <a:pt x="265" y="2257"/>
                      <a:pt x="315" y="2238"/>
                      <a:pt x="355" y="2196"/>
                    </a:cubicBezTo>
                    <a:cubicBezTo>
                      <a:pt x="890" y="1560"/>
                      <a:pt x="1501" y="949"/>
                      <a:pt x="2215" y="332"/>
                    </a:cubicBezTo>
                    <a:cubicBezTo>
                      <a:pt x="2296" y="263"/>
                      <a:pt x="2307" y="145"/>
                      <a:pt x="2238" y="67"/>
                    </a:cubicBezTo>
                    <a:cubicBezTo>
                      <a:pt x="2200" y="23"/>
                      <a:pt x="2146" y="0"/>
                      <a:pt x="20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74;p10"/>
              <p:cNvSpPr/>
              <p:nvPr/>
            </p:nvSpPr>
            <p:spPr>
              <a:xfrm>
                <a:off x="6719688" y="2354334"/>
                <a:ext cx="73581" cy="72209"/>
              </a:xfrm>
              <a:custGeom>
                <a:rect b="b" l="l" r="r" t="t"/>
                <a:pathLst>
                  <a:path extrusionOk="0" h="2262" w="2305">
                    <a:moveTo>
                      <a:pt x="212" y="0"/>
                    </a:moveTo>
                    <a:cubicBezTo>
                      <a:pt x="169" y="0"/>
                      <a:pt x="126" y="15"/>
                      <a:pt x="92" y="47"/>
                    </a:cubicBezTo>
                    <a:cubicBezTo>
                      <a:pt x="12" y="116"/>
                      <a:pt x="0" y="234"/>
                      <a:pt x="70" y="312"/>
                    </a:cubicBezTo>
                    <a:cubicBezTo>
                      <a:pt x="701" y="1043"/>
                      <a:pt x="1323" y="1665"/>
                      <a:pt x="1976" y="2214"/>
                    </a:cubicBezTo>
                    <a:cubicBezTo>
                      <a:pt x="2009" y="2248"/>
                      <a:pt x="2054" y="2262"/>
                      <a:pt x="2096" y="2262"/>
                    </a:cubicBezTo>
                    <a:cubicBezTo>
                      <a:pt x="2149" y="2262"/>
                      <a:pt x="2202" y="2237"/>
                      <a:pt x="2241" y="2192"/>
                    </a:cubicBezTo>
                    <a:cubicBezTo>
                      <a:pt x="2305" y="2114"/>
                      <a:pt x="2299" y="1997"/>
                      <a:pt x="2218" y="1930"/>
                    </a:cubicBezTo>
                    <a:cubicBezTo>
                      <a:pt x="1585" y="1389"/>
                      <a:pt x="974" y="783"/>
                      <a:pt x="358" y="66"/>
                    </a:cubicBezTo>
                    <a:cubicBezTo>
                      <a:pt x="319" y="23"/>
                      <a:pt x="265" y="0"/>
                      <a:pt x="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" name="Google Shape;75;p10"/>
            <p:cNvSpPr/>
            <p:nvPr/>
          </p:nvSpPr>
          <p:spPr>
            <a:xfrm>
              <a:off x="7849798" y="234143"/>
              <a:ext cx="75085" cy="64984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0"/>
            <p:cNvSpPr/>
            <p:nvPr/>
          </p:nvSpPr>
          <p:spPr>
            <a:xfrm>
              <a:off x="8647677" y="2770124"/>
              <a:ext cx="50226" cy="43506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0"/>
            <p:cNvSpPr/>
            <p:nvPr/>
          </p:nvSpPr>
          <p:spPr>
            <a:xfrm>
              <a:off x="1163917" y="4846999"/>
              <a:ext cx="39614" cy="342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0"/>
            <p:cNvSpPr/>
            <p:nvPr/>
          </p:nvSpPr>
          <p:spPr>
            <a:xfrm>
              <a:off x="3405423" y="249518"/>
              <a:ext cx="75085" cy="64984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0"/>
            <p:cNvSpPr/>
            <p:nvPr/>
          </p:nvSpPr>
          <p:spPr>
            <a:xfrm>
              <a:off x="3273327" y="330824"/>
              <a:ext cx="50226" cy="43506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0"/>
            <p:cNvSpPr/>
            <p:nvPr/>
          </p:nvSpPr>
          <p:spPr>
            <a:xfrm>
              <a:off x="6617617" y="327887"/>
              <a:ext cx="39614" cy="342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0"/>
            <p:cNvSpPr/>
            <p:nvPr/>
          </p:nvSpPr>
          <p:spPr>
            <a:xfrm>
              <a:off x="213898" y="4484543"/>
              <a:ext cx="75085" cy="64984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0"/>
            <p:cNvSpPr/>
            <p:nvPr/>
          </p:nvSpPr>
          <p:spPr>
            <a:xfrm>
              <a:off x="291727" y="4290449"/>
              <a:ext cx="50226" cy="43506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0"/>
            <p:cNvSpPr/>
            <p:nvPr/>
          </p:nvSpPr>
          <p:spPr>
            <a:xfrm>
              <a:off x="3611742" y="4846999"/>
              <a:ext cx="39614" cy="342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" type="subTitle"/>
          </p:nvPr>
        </p:nvSpPr>
        <p:spPr>
          <a:xfrm rot="-426">
            <a:off x="720000" y="1836900"/>
            <a:ext cx="4842900" cy="20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grpSp>
        <p:nvGrpSpPr>
          <p:cNvPr id="87" name="Google Shape;87;p11"/>
          <p:cNvGrpSpPr/>
          <p:nvPr/>
        </p:nvGrpSpPr>
        <p:grpSpPr>
          <a:xfrm>
            <a:off x="0" y="0"/>
            <a:ext cx="9144000" cy="5143524"/>
            <a:chOff x="0" y="0"/>
            <a:chExt cx="9144000" cy="5143524"/>
          </a:xfrm>
        </p:grpSpPr>
        <p:sp>
          <p:nvSpPr>
            <p:cNvPr id="88" name="Google Shape;88;p11"/>
            <p:cNvSpPr/>
            <p:nvPr/>
          </p:nvSpPr>
          <p:spPr>
            <a:xfrm>
              <a:off x="8019125" y="0"/>
              <a:ext cx="1124875" cy="741050"/>
            </a:xfrm>
            <a:custGeom>
              <a:rect b="b" l="l" r="r" t="t"/>
              <a:pathLst>
                <a:path extrusionOk="0" h="29642" w="44995">
                  <a:moveTo>
                    <a:pt x="0" y="0"/>
                  </a:moveTo>
                  <a:lnTo>
                    <a:pt x="0" y="3"/>
                  </a:lnTo>
                  <a:lnTo>
                    <a:pt x="4" y="3"/>
                  </a:lnTo>
                  <a:cubicBezTo>
                    <a:pt x="3" y="2"/>
                    <a:pt x="2" y="1"/>
                    <a:pt x="0" y="0"/>
                  </a:cubicBezTo>
                  <a:close/>
                  <a:moveTo>
                    <a:pt x="4" y="3"/>
                  </a:moveTo>
                  <a:cubicBezTo>
                    <a:pt x="1858" y="1617"/>
                    <a:pt x="4131" y="2748"/>
                    <a:pt x="6557" y="3169"/>
                  </a:cubicBezTo>
                  <a:cubicBezTo>
                    <a:pt x="9078" y="3610"/>
                    <a:pt x="11757" y="3340"/>
                    <a:pt x="14117" y="4327"/>
                  </a:cubicBezTo>
                  <a:cubicBezTo>
                    <a:pt x="16778" y="5437"/>
                    <a:pt x="18553" y="7920"/>
                    <a:pt x="20458" y="10082"/>
                  </a:cubicBezTo>
                  <a:cubicBezTo>
                    <a:pt x="22276" y="12151"/>
                    <a:pt x="24649" y="14132"/>
                    <a:pt x="27365" y="14132"/>
                  </a:cubicBezTo>
                  <a:cubicBezTo>
                    <a:pt x="27492" y="14132"/>
                    <a:pt x="27619" y="14128"/>
                    <a:pt x="27748" y="14119"/>
                  </a:cubicBezTo>
                  <a:cubicBezTo>
                    <a:pt x="29289" y="14012"/>
                    <a:pt x="30846" y="13255"/>
                    <a:pt x="32328" y="13255"/>
                  </a:cubicBezTo>
                  <a:cubicBezTo>
                    <a:pt x="32770" y="13255"/>
                    <a:pt x="33205" y="13323"/>
                    <a:pt x="33631" y="13494"/>
                  </a:cubicBezTo>
                  <a:cubicBezTo>
                    <a:pt x="34901" y="14008"/>
                    <a:pt x="35648" y="15305"/>
                    <a:pt x="36243" y="16535"/>
                  </a:cubicBezTo>
                  <a:cubicBezTo>
                    <a:pt x="37520" y="19166"/>
                    <a:pt x="38555" y="21917"/>
                    <a:pt x="40001" y="24467"/>
                  </a:cubicBezTo>
                  <a:cubicBezTo>
                    <a:pt x="41186" y="26559"/>
                    <a:pt x="43044" y="28992"/>
                    <a:pt x="44994" y="29642"/>
                  </a:cubicBezTo>
                  <a:lnTo>
                    <a:pt x="44994" y="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1"/>
            <p:cNvSpPr/>
            <p:nvPr/>
          </p:nvSpPr>
          <p:spPr>
            <a:xfrm>
              <a:off x="0" y="3663425"/>
              <a:ext cx="2064110" cy="1480099"/>
            </a:xfrm>
            <a:custGeom>
              <a:rect b="b" l="l" r="r" t="t"/>
              <a:pathLst>
                <a:path extrusionOk="0" h="29642" w="41338">
                  <a:moveTo>
                    <a:pt x="1" y="0"/>
                  </a:moveTo>
                  <a:lnTo>
                    <a:pt x="1" y="29639"/>
                  </a:lnTo>
                  <a:lnTo>
                    <a:pt x="41337" y="29642"/>
                  </a:lnTo>
                  <a:cubicBezTo>
                    <a:pt x="39635" y="28029"/>
                    <a:pt x="37543" y="26894"/>
                    <a:pt x="35311" y="26473"/>
                  </a:cubicBezTo>
                  <a:cubicBezTo>
                    <a:pt x="32996" y="26035"/>
                    <a:pt x="30535" y="26302"/>
                    <a:pt x="28365" y="25315"/>
                  </a:cubicBezTo>
                  <a:cubicBezTo>
                    <a:pt x="25921" y="24207"/>
                    <a:pt x="24289" y="21724"/>
                    <a:pt x="22542" y="19562"/>
                  </a:cubicBezTo>
                  <a:cubicBezTo>
                    <a:pt x="20874" y="17491"/>
                    <a:pt x="18691" y="15510"/>
                    <a:pt x="16196" y="15510"/>
                  </a:cubicBezTo>
                  <a:cubicBezTo>
                    <a:pt x="16079" y="15510"/>
                    <a:pt x="15962" y="15514"/>
                    <a:pt x="15844" y="15523"/>
                  </a:cubicBezTo>
                  <a:cubicBezTo>
                    <a:pt x="14428" y="15630"/>
                    <a:pt x="12998" y="16388"/>
                    <a:pt x="11636" y="16388"/>
                  </a:cubicBezTo>
                  <a:cubicBezTo>
                    <a:pt x="11230" y="16388"/>
                    <a:pt x="10829" y="16320"/>
                    <a:pt x="10437" y="16148"/>
                  </a:cubicBezTo>
                  <a:cubicBezTo>
                    <a:pt x="9274" y="15634"/>
                    <a:pt x="8585" y="14337"/>
                    <a:pt x="8038" y="13107"/>
                  </a:cubicBezTo>
                  <a:cubicBezTo>
                    <a:pt x="6866" y="10476"/>
                    <a:pt x="5915" y="7725"/>
                    <a:pt x="4590" y="5175"/>
                  </a:cubicBezTo>
                  <a:cubicBezTo>
                    <a:pt x="3502" y="3083"/>
                    <a:pt x="1792" y="65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0" name="Google Shape;90;p11"/>
            <p:cNvGrpSpPr/>
            <p:nvPr/>
          </p:nvGrpSpPr>
          <p:grpSpPr>
            <a:xfrm>
              <a:off x="7247737" y="4740962"/>
              <a:ext cx="347532" cy="183044"/>
              <a:chOff x="2139087" y="3177237"/>
              <a:chExt cx="347532" cy="183044"/>
            </a:xfrm>
          </p:grpSpPr>
          <p:sp>
            <p:nvSpPr>
              <p:cNvPr id="91" name="Google Shape;91;p11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11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3" name="Google Shape;93;p11"/>
            <p:cNvSpPr/>
            <p:nvPr/>
          </p:nvSpPr>
          <p:spPr>
            <a:xfrm>
              <a:off x="278206" y="1174505"/>
              <a:ext cx="162741" cy="124498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2960333" y="4760362"/>
              <a:ext cx="215349" cy="144226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5" name="Google Shape;95;p11"/>
            <p:cNvGrpSpPr/>
            <p:nvPr/>
          </p:nvGrpSpPr>
          <p:grpSpPr>
            <a:xfrm>
              <a:off x="5933252" y="164758"/>
              <a:ext cx="144478" cy="265652"/>
              <a:chOff x="1192264" y="2259208"/>
              <a:chExt cx="144478" cy="265652"/>
            </a:xfrm>
          </p:grpSpPr>
          <p:sp>
            <p:nvSpPr>
              <p:cNvPr id="96" name="Google Shape;96;p11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11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8" name="Google Shape;98;p11"/>
            <p:cNvGrpSpPr/>
            <p:nvPr/>
          </p:nvGrpSpPr>
          <p:grpSpPr>
            <a:xfrm>
              <a:off x="3353596" y="4705165"/>
              <a:ext cx="241202" cy="228464"/>
              <a:chOff x="2228946" y="2261027"/>
              <a:chExt cx="241202" cy="228464"/>
            </a:xfrm>
          </p:grpSpPr>
          <p:sp>
            <p:nvSpPr>
              <p:cNvPr id="99" name="Google Shape;99;p11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11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01;p11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11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" name="Google Shape;103;p11"/>
            <p:cNvSpPr/>
            <p:nvPr/>
          </p:nvSpPr>
          <p:spPr>
            <a:xfrm>
              <a:off x="6909499" y="119919"/>
              <a:ext cx="199356" cy="218222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1"/>
            <p:cNvSpPr/>
            <p:nvPr/>
          </p:nvSpPr>
          <p:spPr>
            <a:xfrm>
              <a:off x="8707948" y="4603501"/>
              <a:ext cx="96374" cy="121274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1"/>
            <p:cNvSpPr/>
            <p:nvPr/>
          </p:nvSpPr>
          <p:spPr>
            <a:xfrm>
              <a:off x="182447" y="1491369"/>
              <a:ext cx="124689" cy="156899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3908742" y="4794872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4192381" y="4904601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229831" y="1984031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5626404" y="204510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1"/>
            <p:cNvSpPr/>
            <p:nvPr/>
          </p:nvSpPr>
          <p:spPr>
            <a:xfrm>
              <a:off x="7439381" y="253576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1"/>
            <p:cNvSpPr/>
            <p:nvPr/>
          </p:nvSpPr>
          <p:spPr>
            <a:xfrm>
              <a:off x="5367131" y="338143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331229" y="1805560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8897556" y="4421351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7830719" y="4760343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BLANK_1_4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2"/>
          <p:cNvGrpSpPr/>
          <p:nvPr/>
        </p:nvGrpSpPr>
        <p:grpSpPr>
          <a:xfrm>
            <a:off x="-10" y="3544746"/>
            <a:ext cx="638833" cy="582488"/>
            <a:chOff x="824752" y="2645809"/>
            <a:chExt cx="638833" cy="582488"/>
          </a:xfrm>
        </p:grpSpPr>
        <p:sp>
          <p:nvSpPr>
            <p:cNvPr id="117" name="Google Shape;117;p12"/>
            <p:cNvSpPr/>
            <p:nvPr/>
          </p:nvSpPr>
          <p:spPr>
            <a:xfrm>
              <a:off x="824752" y="2685870"/>
              <a:ext cx="623766" cy="542427"/>
            </a:xfrm>
            <a:custGeom>
              <a:rect b="b" l="l" r="r" t="t"/>
              <a:pathLst>
                <a:path extrusionOk="0" h="16992" w="19540">
                  <a:moveTo>
                    <a:pt x="10493" y="0"/>
                  </a:moveTo>
                  <a:cubicBezTo>
                    <a:pt x="8931" y="0"/>
                    <a:pt x="7461" y="435"/>
                    <a:pt x="6456" y="1012"/>
                  </a:cubicBezTo>
                  <a:cubicBezTo>
                    <a:pt x="3694" y="2597"/>
                    <a:pt x="0" y="5847"/>
                    <a:pt x="2662" y="11343"/>
                  </a:cubicBezTo>
                  <a:cubicBezTo>
                    <a:pt x="4014" y="14140"/>
                    <a:pt x="5894" y="14827"/>
                    <a:pt x="7415" y="14827"/>
                  </a:cubicBezTo>
                  <a:cubicBezTo>
                    <a:pt x="8881" y="14827"/>
                    <a:pt x="10013" y="14188"/>
                    <a:pt x="10013" y="14188"/>
                  </a:cubicBezTo>
                  <a:lnTo>
                    <a:pt x="12066" y="16934"/>
                  </a:lnTo>
                  <a:cubicBezTo>
                    <a:pt x="12096" y="16973"/>
                    <a:pt x="12138" y="16991"/>
                    <a:pt x="12180" y="16991"/>
                  </a:cubicBezTo>
                  <a:cubicBezTo>
                    <a:pt x="12254" y="16991"/>
                    <a:pt x="12327" y="16934"/>
                    <a:pt x="12325" y="16844"/>
                  </a:cubicBezTo>
                  <a:lnTo>
                    <a:pt x="12203" y="13748"/>
                  </a:lnTo>
                  <a:cubicBezTo>
                    <a:pt x="12203" y="13748"/>
                    <a:pt x="19540" y="12227"/>
                    <a:pt x="17523" y="5568"/>
                  </a:cubicBezTo>
                  <a:cubicBezTo>
                    <a:pt x="16241" y="1333"/>
                    <a:pt x="13227" y="0"/>
                    <a:pt x="10493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2"/>
            <p:cNvSpPr/>
            <p:nvPr/>
          </p:nvSpPr>
          <p:spPr>
            <a:xfrm>
              <a:off x="839787" y="2645809"/>
              <a:ext cx="623798" cy="542395"/>
            </a:xfrm>
            <a:custGeom>
              <a:rect b="b" l="l" r="r" t="t"/>
              <a:pathLst>
                <a:path extrusionOk="0" h="16991" w="19541">
                  <a:moveTo>
                    <a:pt x="10494" y="0"/>
                  </a:moveTo>
                  <a:cubicBezTo>
                    <a:pt x="8932" y="0"/>
                    <a:pt x="7461" y="435"/>
                    <a:pt x="6456" y="1012"/>
                  </a:cubicBezTo>
                  <a:cubicBezTo>
                    <a:pt x="3694" y="2596"/>
                    <a:pt x="1" y="5847"/>
                    <a:pt x="2662" y="11342"/>
                  </a:cubicBezTo>
                  <a:cubicBezTo>
                    <a:pt x="4015" y="14141"/>
                    <a:pt x="5894" y="14829"/>
                    <a:pt x="7414" y="14829"/>
                  </a:cubicBezTo>
                  <a:cubicBezTo>
                    <a:pt x="8881" y="14829"/>
                    <a:pt x="10013" y="14188"/>
                    <a:pt x="10013" y="14188"/>
                  </a:cubicBezTo>
                  <a:lnTo>
                    <a:pt x="12066" y="16933"/>
                  </a:lnTo>
                  <a:cubicBezTo>
                    <a:pt x="12096" y="16973"/>
                    <a:pt x="12138" y="16991"/>
                    <a:pt x="12180" y="16991"/>
                  </a:cubicBezTo>
                  <a:cubicBezTo>
                    <a:pt x="12254" y="16991"/>
                    <a:pt x="12327" y="16933"/>
                    <a:pt x="12323" y="16844"/>
                  </a:cubicBezTo>
                  <a:lnTo>
                    <a:pt x="12203" y="13747"/>
                  </a:lnTo>
                  <a:cubicBezTo>
                    <a:pt x="12203" y="13747"/>
                    <a:pt x="19540" y="12227"/>
                    <a:pt x="17523" y="5568"/>
                  </a:cubicBezTo>
                  <a:cubicBezTo>
                    <a:pt x="16241" y="1333"/>
                    <a:pt x="13228" y="0"/>
                    <a:pt x="104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2"/>
            <p:cNvSpPr/>
            <p:nvPr/>
          </p:nvSpPr>
          <p:spPr>
            <a:xfrm>
              <a:off x="990297" y="2721558"/>
              <a:ext cx="289537" cy="282163"/>
            </a:xfrm>
            <a:custGeom>
              <a:rect b="b" l="l" r="r" t="t"/>
              <a:pathLst>
                <a:path extrusionOk="0" h="8839" w="9070">
                  <a:moveTo>
                    <a:pt x="6869" y="0"/>
                  </a:moveTo>
                  <a:cubicBezTo>
                    <a:pt x="4288" y="1125"/>
                    <a:pt x="2536" y="3722"/>
                    <a:pt x="0" y="4924"/>
                  </a:cubicBezTo>
                  <a:cubicBezTo>
                    <a:pt x="731" y="6230"/>
                    <a:pt x="1465" y="7533"/>
                    <a:pt x="2202" y="8838"/>
                  </a:cubicBezTo>
                  <a:cubicBezTo>
                    <a:pt x="4735" y="7633"/>
                    <a:pt x="6487" y="5036"/>
                    <a:pt x="9070" y="3914"/>
                  </a:cubicBezTo>
                  <a:cubicBezTo>
                    <a:pt x="8339" y="2609"/>
                    <a:pt x="7605" y="1306"/>
                    <a:pt x="6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2"/>
            <p:cNvSpPr/>
            <p:nvPr/>
          </p:nvSpPr>
          <p:spPr>
            <a:xfrm>
              <a:off x="1018420" y="2732603"/>
              <a:ext cx="210752" cy="248485"/>
            </a:xfrm>
            <a:custGeom>
              <a:rect b="b" l="l" r="r" t="t"/>
              <a:pathLst>
                <a:path extrusionOk="0" h="7784" w="6602">
                  <a:moveTo>
                    <a:pt x="5307" y="0"/>
                  </a:moveTo>
                  <a:cubicBezTo>
                    <a:pt x="5204" y="59"/>
                    <a:pt x="5103" y="120"/>
                    <a:pt x="5003" y="182"/>
                  </a:cubicBezTo>
                  <a:cubicBezTo>
                    <a:pt x="4724" y="352"/>
                    <a:pt x="4453" y="539"/>
                    <a:pt x="4188" y="734"/>
                  </a:cubicBezTo>
                  <a:cubicBezTo>
                    <a:pt x="4091" y="804"/>
                    <a:pt x="3999" y="876"/>
                    <a:pt x="3904" y="949"/>
                  </a:cubicBezTo>
                  <a:cubicBezTo>
                    <a:pt x="3848" y="1217"/>
                    <a:pt x="3792" y="1493"/>
                    <a:pt x="3736" y="1769"/>
                  </a:cubicBezTo>
                  <a:cubicBezTo>
                    <a:pt x="3692" y="1984"/>
                    <a:pt x="3650" y="2204"/>
                    <a:pt x="3608" y="2425"/>
                  </a:cubicBezTo>
                  <a:cubicBezTo>
                    <a:pt x="3530" y="2829"/>
                    <a:pt x="3455" y="3236"/>
                    <a:pt x="3377" y="3644"/>
                  </a:cubicBezTo>
                  <a:cubicBezTo>
                    <a:pt x="3064" y="3571"/>
                    <a:pt x="2749" y="3496"/>
                    <a:pt x="2436" y="3418"/>
                  </a:cubicBezTo>
                  <a:cubicBezTo>
                    <a:pt x="2255" y="3373"/>
                    <a:pt x="2068" y="3328"/>
                    <a:pt x="1887" y="3281"/>
                  </a:cubicBezTo>
                  <a:cubicBezTo>
                    <a:pt x="1697" y="3234"/>
                    <a:pt x="1507" y="3183"/>
                    <a:pt x="1315" y="3136"/>
                  </a:cubicBezTo>
                  <a:cubicBezTo>
                    <a:pt x="1226" y="3206"/>
                    <a:pt x="1139" y="3278"/>
                    <a:pt x="1047" y="3348"/>
                  </a:cubicBezTo>
                  <a:cubicBezTo>
                    <a:pt x="799" y="3540"/>
                    <a:pt x="545" y="3727"/>
                    <a:pt x="288" y="3903"/>
                  </a:cubicBezTo>
                  <a:cubicBezTo>
                    <a:pt x="193" y="3970"/>
                    <a:pt x="99" y="4031"/>
                    <a:pt x="1" y="4090"/>
                  </a:cubicBezTo>
                  <a:cubicBezTo>
                    <a:pt x="458" y="4241"/>
                    <a:pt x="905" y="4375"/>
                    <a:pt x="1348" y="4500"/>
                  </a:cubicBezTo>
                  <a:cubicBezTo>
                    <a:pt x="1521" y="4548"/>
                    <a:pt x="1692" y="4598"/>
                    <a:pt x="1867" y="4642"/>
                  </a:cubicBezTo>
                  <a:cubicBezTo>
                    <a:pt x="2289" y="4754"/>
                    <a:pt x="2707" y="4863"/>
                    <a:pt x="3126" y="4963"/>
                  </a:cubicBezTo>
                  <a:cubicBezTo>
                    <a:pt x="3078" y="5220"/>
                    <a:pt x="3028" y="5477"/>
                    <a:pt x="2975" y="5730"/>
                  </a:cubicBezTo>
                  <a:lnTo>
                    <a:pt x="2841" y="6400"/>
                  </a:lnTo>
                  <a:cubicBezTo>
                    <a:pt x="2741" y="6871"/>
                    <a:pt x="2637" y="7335"/>
                    <a:pt x="2529" y="7784"/>
                  </a:cubicBezTo>
                  <a:cubicBezTo>
                    <a:pt x="2626" y="7717"/>
                    <a:pt x="2721" y="7647"/>
                    <a:pt x="2819" y="7577"/>
                  </a:cubicBezTo>
                  <a:cubicBezTo>
                    <a:pt x="3084" y="7388"/>
                    <a:pt x="3346" y="7181"/>
                    <a:pt x="3600" y="6972"/>
                  </a:cubicBezTo>
                  <a:cubicBezTo>
                    <a:pt x="3658" y="6927"/>
                    <a:pt x="3714" y="6877"/>
                    <a:pt x="3773" y="6830"/>
                  </a:cubicBezTo>
                  <a:cubicBezTo>
                    <a:pt x="3809" y="6802"/>
                    <a:pt x="3843" y="6774"/>
                    <a:pt x="3879" y="6740"/>
                  </a:cubicBezTo>
                  <a:cubicBezTo>
                    <a:pt x="3907" y="6595"/>
                    <a:pt x="3935" y="6445"/>
                    <a:pt x="3962" y="6294"/>
                  </a:cubicBezTo>
                  <a:cubicBezTo>
                    <a:pt x="4032" y="5940"/>
                    <a:pt x="4099" y="5580"/>
                    <a:pt x="4166" y="5220"/>
                  </a:cubicBezTo>
                  <a:cubicBezTo>
                    <a:pt x="4520" y="5304"/>
                    <a:pt x="4875" y="5393"/>
                    <a:pt x="5232" y="5479"/>
                  </a:cubicBezTo>
                  <a:lnTo>
                    <a:pt x="5316" y="5499"/>
                  </a:lnTo>
                  <a:cubicBezTo>
                    <a:pt x="5402" y="5426"/>
                    <a:pt x="5494" y="5351"/>
                    <a:pt x="5581" y="5276"/>
                  </a:cubicBezTo>
                  <a:cubicBezTo>
                    <a:pt x="5586" y="5281"/>
                    <a:pt x="5597" y="5281"/>
                    <a:pt x="5606" y="5284"/>
                  </a:cubicBezTo>
                  <a:cubicBezTo>
                    <a:pt x="5603" y="5276"/>
                    <a:pt x="5597" y="5273"/>
                    <a:pt x="5594" y="5267"/>
                  </a:cubicBezTo>
                  <a:cubicBezTo>
                    <a:pt x="5832" y="5064"/>
                    <a:pt x="6072" y="4871"/>
                    <a:pt x="6320" y="4687"/>
                  </a:cubicBezTo>
                  <a:cubicBezTo>
                    <a:pt x="6412" y="4617"/>
                    <a:pt x="6501" y="4550"/>
                    <a:pt x="6602" y="4486"/>
                  </a:cubicBezTo>
                  <a:cubicBezTo>
                    <a:pt x="6222" y="4375"/>
                    <a:pt x="5843" y="4269"/>
                    <a:pt x="5469" y="4168"/>
                  </a:cubicBezTo>
                  <a:cubicBezTo>
                    <a:pt x="5299" y="4124"/>
                    <a:pt x="5123" y="4076"/>
                    <a:pt x="4953" y="4034"/>
                  </a:cubicBezTo>
                  <a:cubicBezTo>
                    <a:pt x="4774" y="3990"/>
                    <a:pt x="4601" y="3945"/>
                    <a:pt x="4423" y="3903"/>
                  </a:cubicBezTo>
                  <a:cubicBezTo>
                    <a:pt x="4532" y="3331"/>
                    <a:pt x="4646" y="2759"/>
                    <a:pt x="4763" y="2204"/>
                  </a:cubicBezTo>
                  <a:cubicBezTo>
                    <a:pt x="4813" y="1981"/>
                    <a:pt x="4861" y="1766"/>
                    <a:pt x="4911" y="1549"/>
                  </a:cubicBezTo>
                  <a:cubicBezTo>
                    <a:pt x="5034" y="1016"/>
                    <a:pt x="5165" y="500"/>
                    <a:pt x="53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2"/>
            <p:cNvSpPr/>
            <p:nvPr/>
          </p:nvSpPr>
          <p:spPr>
            <a:xfrm>
              <a:off x="1027422" y="2738381"/>
              <a:ext cx="193099" cy="236131"/>
            </a:xfrm>
            <a:custGeom>
              <a:rect b="b" l="l" r="r" t="t"/>
              <a:pathLst>
                <a:path extrusionOk="0" h="7397" w="6049">
                  <a:moveTo>
                    <a:pt x="4718" y="1"/>
                  </a:moveTo>
                  <a:lnTo>
                    <a:pt x="4718" y="1"/>
                  </a:lnTo>
                  <a:cubicBezTo>
                    <a:pt x="4439" y="171"/>
                    <a:pt x="4171" y="355"/>
                    <a:pt x="3906" y="550"/>
                  </a:cubicBezTo>
                  <a:cubicBezTo>
                    <a:pt x="3806" y="997"/>
                    <a:pt x="3711" y="1451"/>
                    <a:pt x="3622" y="1909"/>
                  </a:cubicBezTo>
                  <a:cubicBezTo>
                    <a:pt x="3574" y="2124"/>
                    <a:pt x="3533" y="2344"/>
                    <a:pt x="3491" y="2564"/>
                  </a:cubicBezTo>
                  <a:cubicBezTo>
                    <a:pt x="3413" y="2972"/>
                    <a:pt x="3335" y="3382"/>
                    <a:pt x="3259" y="3795"/>
                  </a:cubicBezTo>
                  <a:cubicBezTo>
                    <a:pt x="2944" y="3719"/>
                    <a:pt x="2634" y="3644"/>
                    <a:pt x="2325" y="3569"/>
                  </a:cubicBezTo>
                  <a:cubicBezTo>
                    <a:pt x="2143" y="3521"/>
                    <a:pt x="1962" y="3477"/>
                    <a:pt x="1775" y="3432"/>
                  </a:cubicBezTo>
                  <a:cubicBezTo>
                    <a:pt x="1440" y="3346"/>
                    <a:pt x="1103" y="3256"/>
                    <a:pt x="762" y="3167"/>
                  </a:cubicBezTo>
                  <a:cubicBezTo>
                    <a:pt x="514" y="3359"/>
                    <a:pt x="260" y="3546"/>
                    <a:pt x="1" y="3722"/>
                  </a:cubicBezTo>
                  <a:cubicBezTo>
                    <a:pt x="450" y="3862"/>
                    <a:pt x="893" y="3987"/>
                    <a:pt x="1334" y="4104"/>
                  </a:cubicBezTo>
                  <a:cubicBezTo>
                    <a:pt x="1507" y="4152"/>
                    <a:pt x="1677" y="4196"/>
                    <a:pt x="1850" y="4241"/>
                  </a:cubicBezTo>
                  <a:cubicBezTo>
                    <a:pt x="2272" y="4350"/>
                    <a:pt x="2693" y="4453"/>
                    <a:pt x="3111" y="4556"/>
                  </a:cubicBezTo>
                  <a:cubicBezTo>
                    <a:pt x="3067" y="4810"/>
                    <a:pt x="3016" y="5064"/>
                    <a:pt x="2969" y="5315"/>
                  </a:cubicBezTo>
                  <a:cubicBezTo>
                    <a:pt x="2927" y="5541"/>
                    <a:pt x="2883" y="5770"/>
                    <a:pt x="2835" y="5993"/>
                  </a:cubicBezTo>
                  <a:cubicBezTo>
                    <a:pt x="2738" y="6470"/>
                    <a:pt x="2640" y="6936"/>
                    <a:pt x="2537" y="7396"/>
                  </a:cubicBezTo>
                  <a:cubicBezTo>
                    <a:pt x="2802" y="7207"/>
                    <a:pt x="3064" y="7000"/>
                    <a:pt x="3318" y="6791"/>
                  </a:cubicBezTo>
                  <a:cubicBezTo>
                    <a:pt x="3340" y="6679"/>
                    <a:pt x="3362" y="6565"/>
                    <a:pt x="3385" y="6448"/>
                  </a:cubicBezTo>
                  <a:cubicBezTo>
                    <a:pt x="3427" y="6233"/>
                    <a:pt x="3468" y="6013"/>
                    <a:pt x="3510" y="5792"/>
                  </a:cubicBezTo>
                  <a:cubicBezTo>
                    <a:pt x="3580" y="5435"/>
                    <a:pt x="3650" y="5067"/>
                    <a:pt x="3717" y="4704"/>
                  </a:cubicBezTo>
                  <a:cubicBezTo>
                    <a:pt x="4068" y="4788"/>
                    <a:pt x="4420" y="4872"/>
                    <a:pt x="4771" y="4961"/>
                  </a:cubicBezTo>
                  <a:cubicBezTo>
                    <a:pt x="4947" y="5005"/>
                    <a:pt x="5123" y="5047"/>
                    <a:pt x="5299" y="5092"/>
                  </a:cubicBezTo>
                  <a:cubicBezTo>
                    <a:pt x="5304" y="5095"/>
                    <a:pt x="5315" y="5095"/>
                    <a:pt x="5324" y="5100"/>
                  </a:cubicBezTo>
                  <a:cubicBezTo>
                    <a:pt x="5321" y="5092"/>
                    <a:pt x="5315" y="5089"/>
                    <a:pt x="5312" y="5081"/>
                  </a:cubicBezTo>
                  <a:cubicBezTo>
                    <a:pt x="5550" y="4883"/>
                    <a:pt x="5792" y="4690"/>
                    <a:pt x="6049" y="4509"/>
                  </a:cubicBezTo>
                  <a:cubicBezTo>
                    <a:pt x="5672" y="4400"/>
                    <a:pt x="5299" y="4300"/>
                    <a:pt x="4925" y="4205"/>
                  </a:cubicBezTo>
                  <a:cubicBezTo>
                    <a:pt x="4755" y="4160"/>
                    <a:pt x="4584" y="4118"/>
                    <a:pt x="4411" y="4076"/>
                  </a:cubicBezTo>
                  <a:cubicBezTo>
                    <a:pt x="4230" y="4032"/>
                    <a:pt x="4049" y="3990"/>
                    <a:pt x="3867" y="3945"/>
                  </a:cubicBezTo>
                  <a:cubicBezTo>
                    <a:pt x="3976" y="3373"/>
                    <a:pt x="4085" y="2804"/>
                    <a:pt x="4199" y="2246"/>
                  </a:cubicBezTo>
                  <a:cubicBezTo>
                    <a:pt x="4244" y="2023"/>
                    <a:pt x="4291" y="1803"/>
                    <a:pt x="4339" y="1582"/>
                  </a:cubicBezTo>
                  <a:cubicBezTo>
                    <a:pt x="4459" y="1038"/>
                    <a:pt x="4584" y="508"/>
                    <a:pt x="4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2"/>
            <p:cNvSpPr/>
            <p:nvPr/>
          </p:nvSpPr>
          <p:spPr>
            <a:xfrm>
              <a:off x="1001246" y="2751660"/>
              <a:ext cx="262499" cy="229523"/>
            </a:xfrm>
            <a:custGeom>
              <a:rect b="b" l="l" r="r" t="t"/>
              <a:pathLst>
                <a:path extrusionOk="0" h="7190" w="8223">
                  <a:moveTo>
                    <a:pt x="7064" y="0"/>
                  </a:moveTo>
                  <a:cubicBezTo>
                    <a:pt x="7064" y="3"/>
                    <a:pt x="7059" y="3"/>
                    <a:pt x="7059" y="3"/>
                  </a:cubicBezTo>
                  <a:cubicBezTo>
                    <a:pt x="6484" y="257"/>
                    <a:pt x="5951" y="583"/>
                    <a:pt x="5441" y="949"/>
                  </a:cubicBezTo>
                  <a:cubicBezTo>
                    <a:pt x="5343" y="1019"/>
                    <a:pt x="5251" y="1091"/>
                    <a:pt x="5153" y="1164"/>
                  </a:cubicBezTo>
                  <a:cubicBezTo>
                    <a:pt x="4938" y="1325"/>
                    <a:pt x="4735" y="1493"/>
                    <a:pt x="4528" y="1663"/>
                  </a:cubicBezTo>
                  <a:cubicBezTo>
                    <a:pt x="4500" y="1607"/>
                    <a:pt x="4470" y="1549"/>
                    <a:pt x="4436" y="1493"/>
                  </a:cubicBezTo>
                  <a:cubicBezTo>
                    <a:pt x="4378" y="1387"/>
                    <a:pt x="4322" y="1281"/>
                    <a:pt x="4266" y="1175"/>
                  </a:cubicBezTo>
                  <a:cubicBezTo>
                    <a:pt x="4180" y="1016"/>
                    <a:pt x="4093" y="854"/>
                    <a:pt x="4009" y="695"/>
                  </a:cubicBezTo>
                  <a:cubicBezTo>
                    <a:pt x="3898" y="784"/>
                    <a:pt x="3786" y="876"/>
                    <a:pt x="3677" y="968"/>
                  </a:cubicBezTo>
                  <a:cubicBezTo>
                    <a:pt x="3287" y="1303"/>
                    <a:pt x="2899" y="1646"/>
                    <a:pt x="2511" y="1981"/>
                  </a:cubicBezTo>
                  <a:cubicBezTo>
                    <a:pt x="2405" y="2076"/>
                    <a:pt x="2294" y="2168"/>
                    <a:pt x="2185" y="2260"/>
                  </a:cubicBezTo>
                  <a:lnTo>
                    <a:pt x="2414" y="2690"/>
                  </a:lnTo>
                  <a:cubicBezTo>
                    <a:pt x="2475" y="2796"/>
                    <a:pt x="2534" y="2907"/>
                    <a:pt x="2592" y="3019"/>
                  </a:cubicBezTo>
                  <a:cubicBezTo>
                    <a:pt x="2631" y="3094"/>
                    <a:pt x="2670" y="3164"/>
                    <a:pt x="2707" y="3236"/>
                  </a:cubicBezTo>
                  <a:cubicBezTo>
                    <a:pt x="2523" y="3390"/>
                    <a:pt x="2338" y="3543"/>
                    <a:pt x="2149" y="3694"/>
                  </a:cubicBezTo>
                  <a:lnTo>
                    <a:pt x="1878" y="3903"/>
                  </a:lnTo>
                  <a:cubicBezTo>
                    <a:pt x="1351" y="4302"/>
                    <a:pt x="801" y="4665"/>
                    <a:pt x="204" y="4949"/>
                  </a:cubicBezTo>
                  <a:cubicBezTo>
                    <a:pt x="137" y="4983"/>
                    <a:pt x="67" y="5011"/>
                    <a:pt x="1" y="5041"/>
                  </a:cubicBezTo>
                  <a:cubicBezTo>
                    <a:pt x="70" y="5167"/>
                    <a:pt x="137" y="5292"/>
                    <a:pt x="207" y="5424"/>
                  </a:cubicBezTo>
                  <a:lnTo>
                    <a:pt x="949" y="6805"/>
                  </a:lnTo>
                  <a:lnTo>
                    <a:pt x="1158" y="7190"/>
                  </a:lnTo>
                  <a:cubicBezTo>
                    <a:pt x="1242" y="7156"/>
                    <a:pt x="1323" y="7117"/>
                    <a:pt x="1404" y="7078"/>
                  </a:cubicBezTo>
                  <a:cubicBezTo>
                    <a:pt x="2112" y="6740"/>
                    <a:pt x="2757" y="6294"/>
                    <a:pt x="3376" y="5803"/>
                  </a:cubicBezTo>
                  <a:cubicBezTo>
                    <a:pt x="3471" y="5730"/>
                    <a:pt x="3566" y="5652"/>
                    <a:pt x="3655" y="5577"/>
                  </a:cubicBezTo>
                  <a:cubicBezTo>
                    <a:pt x="3725" y="5516"/>
                    <a:pt x="3800" y="5457"/>
                    <a:pt x="3870" y="5398"/>
                  </a:cubicBezTo>
                  <a:cubicBezTo>
                    <a:pt x="3984" y="5608"/>
                    <a:pt x="4096" y="5820"/>
                    <a:pt x="4208" y="6029"/>
                  </a:cubicBezTo>
                  <a:lnTo>
                    <a:pt x="4311" y="6227"/>
                  </a:lnTo>
                  <a:cubicBezTo>
                    <a:pt x="4347" y="6199"/>
                    <a:pt x="4381" y="6171"/>
                    <a:pt x="4417" y="6141"/>
                  </a:cubicBezTo>
                  <a:cubicBezTo>
                    <a:pt x="4489" y="6079"/>
                    <a:pt x="4567" y="6015"/>
                    <a:pt x="4640" y="5954"/>
                  </a:cubicBezTo>
                  <a:cubicBezTo>
                    <a:pt x="5031" y="5619"/>
                    <a:pt x="5413" y="5276"/>
                    <a:pt x="5803" y="4941"/>
                  </a:cubicBezTo>
                  <a:cubicBezTo>
                    <a:pt x="5823" y="4927"/>
                    <a:pt x="5837" y="4913"/>
                    <a:pt x="5854" y="4899"/>
                  </a:cubicBezTo>
                  <a:cubicBezTo>
                    <a:pt x="5940" y="4827"/>
                    <a:pt x="6032" y="4748"/>
                    <a:pt x="6119" y="4676"/>
                  </a:cubicBezTo>
                  <a:cubicBezTo>
                    <a:pt x="6124" y="4679"/>
                    <a:pt x="6135" y="4679"/>
                    <a:pt x="6144" y="4684"/>
                  </a:cubicBezTo>
                  <a:cubicBezTo>
                    <a:pt x="6141" y="4676"/>
                    <a:pt x="6135" y="4673"/>
                    <a:pt x="6132" y="4665"/>
                  </a:cubicBezTo>
                  <a:cubicBezTo>
                    <a:pt x="5982" y="4386"/>
                    <a:pt x="5834" y="4107"/>
                    <a:pt x="5686" y="3825"/>
                  </a:cubicBezTo>
                  <a:cubicBezTo>
                    <a:pt x="5700" y="3811"/>
                    <a:pt x="5717" y="3797"/>
                    <a:pt x="5734" y="3783"/>
                  </a:cubicBezTo>
                  <a:cubicBezTo>
                    <a:pt x="5823" y="3711"/>
                    <a:pt x="5909" y="3638"/>
                    <a:pt x="5999" y="3568"/>
                  </a:cubicBezTo>
                  <a:cubicBezTo>
                    <a:pt x="6693" y="3013"/>
                    <a:pt x="7416" y="2511"/>
                    <a:pt x="8222" y="2151"/>
                  </a:cubicBezTo>
                  <a:cubicBezTo>
                    <a:pt x="8152" y="2026"/>
                    <a:pt x="8085" y="1897"/>
                    <a:pt x="8016" y="1772"/>
                  </a:cubicBezTo>
                  <a:lnTo>
                    <a:pt x="7274" y="391"/>
                  </a:lnTo>
                  <a:cubicBezTo>
                    <a:pt x="7248" y="341"/>
                    <a:pt x="7221" y="296"/>
                    <a:pt x="7195" y="249"/>
                  </a:cubicBezTo>
                  <a:cubicBezTo>
                    <a:pt x="7154" y="165"/>
                    <a:pt x="7109" y="84"/>
                    <a:pt x="70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2"/>
            <p:cNvSpPr/>
            <p:nvPr/>
          </p:nvSpPr>
          <p:spPr>
            <a:xfrm>
              <a:off x="1007758" y="2764110"/>
              <a:ext cx="250368" cy="204783"/>
            </a:xfrm>
            <a:custGeom>
              <a:rect b="b" l="l" r="r" t="t"/>
              <a:pathLst>
                <a:path extrusionOk="0" h="6415" w="7843">
                  <a:moveTo>
                    <a:pt x="7072" y="1"/>
                  </a:moveTo>
                  <a:cubicBezTo>
                    <a:pt x="6361" y="310"/>
                    <a:pt x="5711" y="737"/>
                    <a:pt x="5092" y="1212"/>
                  </a:cubicBezTo>
                  <a:cubicBezTo>
                    <a:pt x="4994" y="1284"/>
                    <a:pt x="4899" y="1357"/>
                    <a:pt x="4804" y="1435"/>
                  </a:cubicBezTo>
                  <a:cubicBezTo>
                    <a:pt x="4603" y="1597"/>
                    <a:pt x="4400" y="1764"/>
                    <a:pt x="4202" y="1937"/>
                  </a:cubicBezTo>
                  <a:cubicBezTo>
                    <a:pt x="4171" y="1873"/>
                    <a:pt x="4135" y="1814"/>
                    <a:pt x="4104" y="1750"/>
                  </a:cubicBezTo>
                  <a:cubicBezTo>
                    <a:pt x="4045" y="1647"/>
                    <a:pt x="3990" y="1538"/>
                    <a:pt x="3934" y="1435"/>
                  </a:cubicBezTo>
                  <a:lnTo>
                    <a:pt x="3473" y="576"/>
                  </a:lnTo>
                  <a:cubicBezTo>
                    <a:pt x="3083" y="910"/>
                    <a:pt x="2695" y="1253"/>
                    <a:pt x="2307" y="1588"/>
                  </a:cubicBezTo>
                  <a:cubicBezTo>
                    <a:pt x="2458" y="1870"/>
                    <a:pt x="2609" y="2149"/>
                    <a:pt x="2759" y="2431"/>
                  </a:cubicBezTo>
                  <a:cubicBezTo>
                    <a:pt x="2818" y="2540"/>
                    <a:pt x="2876" y="2651"/>
                    <a:pt x="2935" y="2763"/>
                  </a:cubicBezTo>
                  <a:cubicBezTo>
                    <a:pt x="2971" y="2824"/>
                    <a:pt x="3002" y="2888"/>
                    <a:pt x="3038" y="2950"/>
                  </a:cubicBezTo>
                  <a:cubicBezTo>
                    <a:pt x="2846" y="3117"/>
                    <a:pt x="2656" y="3279"/>
                    <a:pt x="2461" y="3438"/>
                  </a:cubicBezTo>
                  <a:cubicBezTo>
                    <a:pt x="2372" y="3513"/>
                    <a:pt x="2285" y="3583"/>
                    <a:pt x="2193" y="3655"/>
                  </a:cubicBezTo>
                  <a:cubicBezTo>
                    <a:pt x="1568" y="4149"/>
                    <a:pt x="921" y="4601"/>
                    <a:pt x="209" y="4939"/>
                  </a:cubicBezTo>
                  <a:lnTo>
                    <a:pt x="0" y="5034"/>
                  </a:lnTo>
                  <a:lnTo>
                    <a:pt x="742" y="6415"/>
                  </a:lnTo>
                  <a:cubicBezTo>
                    <a:pt x="823" y="6378"/>
                    <a:pt x="904" y="6345"/>
                    <a:pt x="979" y="6306"/>
                  </a:cubicBezTo>
                  <a:cubicBezTo>
                    <a:pt x="1825" y="5904"/>
                    <a:pt x="2578" y="5346"/>
                    <a:pt x="3306" y="4743"/>
                  </a:cubicBezTo>
                  <a:cubicBezTo>
                    <a:pt x="3395" y="4671"/>
                    <a:pt x="3490" y="4590"/>
                    <a:pt x="3582" y="4512"/>
                  </a:cubicBezTo>
                  <a:cubicBezTo>
                    <a:pt x="3646" y="4456"/>
                    <a:pt x="3713" y="4398"/>
                    <a:pt x="3780" y="4342"/>
                  </a:cubicBezTo>
                  <a:cubicBezTo>
                    <a:pt x="3895" y="4557"/>
                    <a:pt x="4012" y="4771"/>
                    <a:pt x="4126" y="4986"/>
                  </a:cubicBezTo>
                  <a:cubicBezTo>
                    <a:pt x="4185" y="5092"/>
                    <a:pt x="4241" y="5201"/>
                    <a:pt x="4296" y="5304"/>
                  </a:cubicBezTo>
                  <a:cubicBezTo>
                    <a:pt x="4341" y="5391"/>
                    <a:pt x="4389" y="5474"/>
                    <a:pt x="4433" y="5564"/>
                  </a:cubicBezTo>
                  <a:cubicBezTo>
                    <a:pt x="4824" y="5229"/>
                    <a:pt x="5206" y="4886"/>
                    <a:pt x="5597" y="4551"/>
                  </a:cubicBezTo>
                  <a:lnTo>
                    <a:pt x="5566" y="4487"/>
                  </a:lnTo>
                  <a:lnTo>
                    <a:pt x="5387" y="4155"/>
                  </a:lnTo>
                  <a:cubicBezTo>
                    <a:pt x="5239" y="3879"/>
                    <a:pt x="5092" y="3602"/>
                    <a:pt x="4946" y="3326"/>
                  </a:cubicBezTo>
                  <a:cubicBezTo>
                    <a:pt x="4969" y="3309"/>
                    <a:pt x="4994" y="3290"/>
                    <a:pt x="5019" y="3268"/>
                  </a:cubicBezTo>
                  <a:cubicBezTo>
                    <a:pt x="5103" y="3195"/>
                    <a:pt x="5192" y="3117"/>
                    <a:pt x="5278" y="3044"/>
                  </a:cubicBezTo>
                  <a:cubicBezTo>
                    <a:pt x="6068" y="2392"/>
                    <a:pt x="6888" y="1792"/>
                    <a:pt x="7814" y="1382"/>
                  </a:cubicBezTo>
                  <a:cubicBezTo>
                    <a:pt x="7823" y="1373"/>
                    <a:pt x="7831" y="1371"/>
                    <a:pt x="7842" y="1368"/>
                  </a:cubicBezTo>
                  <a:cubicBezTo>
                    <a:pt x="7588" y="910"/>
                    <a:pt x="7329" y="458"/>
                    <a:pt x="7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2"/>
            <p:cNvSpPr/>
            <p:nvPr/>
          </p:nvSpPr>
          <p:spPr>
            <a:xfrm>
              <a:off x="983626" y="2872674"/>
              <a:ext cx="121497" cy="206826"/>
            </a:xfrm>
            <a:custGeom>
              <a:rect b="b" l="l" r="r" t="t"/>
              <a:pathLst>
                <a:path extrusionOk="0" h="6479" w="3806">
                  <a:moveTo>
                    <a:pt x="211" y="1"/>
                  </a:moveTo>
                  <a:cubicBezTo>
                    <a:pt x="180" y="1"/>
                    <a:pt x="149" y="8"/>
                    <a:pt x="120" y="23"/>
                  </a:cubicBezTo>
                  <a:cubicBezTo>
                    <a:pt x="31" y="76"/>
                    <a:pt x="0" y="187"/>
                    <a:pt x="48" y="280"/>
                  </a:cubicBezTo>
                  <a:lnTo>
                    <a:pt x="3426" y="6381"/>
                  </a:lnTo>
                  <a:cubicBezTo>
                    <a:pt x="3462" y="6445"/>
                    <a:pt x="3524" y="6478"/>
                    <a:pt x="3591" y="6478"/>
                  </a:cubicBezTo>
                  <a:cubicBezTo>
                    <a:pt x="3619" y="6478"/>
                    <a:pt x="3655" y="6473"/>
                    <a:pt x="3683" y="6453"/>
                  </a:cubicBezTo>
                  <a:cubicBezTo>
                    <a:pt x="3772" y="6403"/>
                    <a:pt x="3805" y="6289"/>
                    <a:pt x="3755" y="6199"/>
                  </a:cubicBezTo>
                  <a:lnTo>
                    <a:pt x="377" y="95"/>
                  </a:lnTo>
                  <a:cubicBezTo>
                    <a:pt x="341" y="34"/>
                    <a:pt x="27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" name="Google Shape;125;p12"/>
          <p:cNvGrpSpPr/>
          <p:nvPr/>
        </p:nvGrpSpPr>
        <p:grpSpPr>
          <a:xfrm>
            <a:off x="7848384" y="320595"/>
            <a:ext cx="692590" cy="709349"/>
            <a:chOff x="1434772" y="2029533"/>
            <a:chExt cx="692590" cy="709349"/>
          </a:xfrm>
        </p:grpSpPr>
        <p:sp>
          <p:nvSpPr>
            <p:cNvPr id="126" name="Google Shape;126;p12"/>
            <p:cNvSpPr/>
            <p:nvPr/>
          </p:nvSpPr>
          <p:spPr>
            <a:xfrm>
              <a:off x="1450605" y="2051431"/>
              <a:ext cx="676757" cy="687451"/>
            </a:xfrm>
            <a:custGeom>
              <a:rect b="b" l="l" r="r" t="t"/>
              <a:pathLst>
                <a:path extrusionOk="0" h="21535" w="21200">
                  <a:moveTo>
                    <a:pt x="11523" y="0"/>
                  </a:moveTo>
                  <a:cubicBezTo>
                    <a:pt x="10808" y="0"/>
                    <a:pt x="10139" y="73"/>
                    <a:pt x="9556" y="204"/>
                  </a:cubicBezTo>
                  <a:cubicBezTo>
                    <a:pt x="5645" y="1077"/>
                    <a:pt x="1" y="3602"/>
                    <a:pt x="1145" y="11198"/>
                  </a:cubicBezTo>
                  <a:cubicBezTo>
                    <a:pt x="1974" y="16705"/>
                    <a:pt x="5689" y="17461"/>
                    <a:pt x="7666" y="17461"/>
                  </a:cubicBezTo>
                  <a:cubicBezTo>
                    <a:pt x="8415" y="17461"/>
                    <a:pt x="8914" y="17353"/>
                    <a:pt x="8914" y="17353"/>
                  </a:cubicBezTo>
                  <a:lnTo>
                    <a:pt x="10357" y="21417"/>
                  </a:lnTo>
                  <a:cubicBezTo>
                    <a:pt x="10385" y="21496"/>
                    <a:pt x="10455" y="21535"/>
                    <a:pt x="10526" y="21535"/>
                  </a:cubicBezTo>
                  <a:cubicBezTo>
                    <a:pt x="10601" y="21535"/>
                    <a:pt x="10675" y="21491"/>
                    <a:pt x="10700" y="21403"/>
                  </a:cubicBezTo>
                  <a:lnTo>
                    <a:pt x="11710" y="17640"/>
                  </a:lnTo>
                  <a:cubicBezTo>
                    <a:pt x="11710" y="17640"/>
                    <a:pt x="11986" y="17667"/>
                    <a:pt x="12445" y="17667"/>
                  </a:cubicBezTo>
                  <a:cubicBezTo>
                    <a:pt x="14656" y="17667"/>
                    <a:pt x="21097" y="17045"/>
                    <a:pt x="21147" y="9803"/>
                  </a:cubicBezTo>
                  <a:cubicBezTo>
                    <a:pt x="21200" y="2363"/>
                    <a:pt x="15602" y="0"/>
                    <a:pt x="11523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1434772" y="2029533"/>
              <a:ext cx="676821" cy="687419"/>
            </a:xfrm>
            <a:custGeom>
              <a:rect b="b" l="l" r="r" t="t"/>
              <a:pathLst>
                <a:path extrusionOk="0" h="21534" w="21202">
                  <a:moveTo>
                    <a:pt x="11523" y="0"/>
                  </a:moveTo>
                  <a:cubicBezTo>
                    <a:pt x="10807" y="0"/>
                    <a:pt x="10139" y="73"/>
                    <a:pt x="9555" y="204"/>
                  </a:cubicBezTo>
                  <a:cubicBezTo>
                    <a:pt x="5647" y="1077"/>
                    <a:pt x="0" y="3602"/>
                    <a:pt x="1144" y="11198"/>
                  </a:cubicBezTo>
                  <a:cubicBezTo>
                    <a:pt x="1974" y="16705"/>
                    <a:pt x="5688" y="17461"/>
                    <a:pt x="7666" y="17461"/>
                  </a:cubicBezTo>
                  <a:cubicBezTo>
                    <a:pt x="8414" y="17461"/>
                    <a:pt x="8914" y="17352"/>
                    <a:pt x="8914" y="17352"/>
                  </a:cubicBezTo>
                  <a:lnTo>
                    <a:pt x="10359" y="21414"/>
                  </a:lnTo>
                  <a:cubicBezTo>
                    <a:pt x="10387" y="21494"/>
                    <a:pt x="10458" y="21534"/>
                    <a:pt x="10528" y="21534"/>
                  </a:cubicBezTo>
                  <a:cubicBezTo>
                    <a:pt x="10602" y="21534"/>
                    <a:pt x="10676" y="21489"/>
                    <a:pt x="10699" y="21400"/>
                  </a:cubicBezTo>
                  <a:lnTo>
                    <a:pt x="11712" y="17640"/>
                  </a:lnTo>
                  <a:cubicBezTo>
                    <a:pt x="11712" y="17640"/>
                    <a:pt x="11988" y="17666"/>
                    <a:pt x="12447" y="17666"/>
                  </a:cubicBezTo>
                  <a:cubicBezTo>
                    <a:pt x="14658" y="17666"/>
                    <a:pt x="21098" y="17044"/>
                    <a:pt x="21147" y="9803"/>
                  </a:cubicBezTo>
                  <a:cubicBezTo>
                    <a:pt x="21201" y="2362"/>
                    <a:pt x="15602" y="0"/>
                    <a:pt x="115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1587771" y="2099952"/>
              <a:ext cx="376654" cy="192652"/>
            </a:xfrm>
            <a:custGeom>
              <a:rect b="b" l="l" r="r" t="t"/>
              <a:pathLst>
                <a:path extrusionOk="0" h="6035" w="11799">
                  <a:moveTo>
                    <a:pt x="5887" y="1"/>
                  </a:moveTo>
                  <a:cubicBezTo>
                    <a:pt x="1836" y="26"/>
                    <a:pt x="265" y="3862"/>
                    <a:pt x="0" y="5887"/>
                  </a:cubicBezTo>
                  <a:lnTo>
                    <a:pt x="1108" y="6035"/>
                  </a:lnTo>
                  <a:cubicBezTo>
                    <a:pt x="1136" y="5831"/>
                    <a:pt x="1813" y="1144"/>
                    <a:pt x="5892" y="1122"/>
                  </a:cubicBezTo>
                  <a:lnTo>
                    <a:pt x="5923" y="1122"/>
                  </a:lnTo>
                  <a:cubicBezTo>
                    <a:pt x="9974" y="1122"/>
                    <a:pt x="10663" y="5773"/>
                    <a:pt x="10691" y="5971"/>
                  </a:cubicBezTo>
                  <a:lnTo>
                    <a:pt x="11798" y="5823"/>
                  </a:lnTo>
                  <a:cubicBezTo>
                    <a:pt x="11528" y="3806"/>
                    <a:pt x="9951" y="1"/>
                    <a:pt x="5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1528365" y="2316635"/>
              <a:ext cx="71091" cy="111378"/>
            </a:xfrm>
            <a:custGeom>
              <a:rect b="b" l="l" r="r" t="t"/>
              <a:pathLst>
                <a:path extrusionOk="0" h="3489" w="2227">
                  <a:moveTo>
                    <a:pt x="1067" y="1"/>
                  </a:moveTo>
                  <a:cubicBezTo>
                    <a:pt x="1028" y="1"/>
                    <a:pt x="988" y="5"/>
                    <a:pt x="946" y="14"/>
                  </a:cubicBezTo>
                  <a:cubicBezTo>
                    <a:pt x="614" y="84"/>
                    <a:pt x="307" y="324"/>
                    <a:pt x="165" y="631"/>
                  </a:cubicBezTo>
                  <a:cubicBezTo>
                    <a:pt x="0" y="982"/>
                    <a:pt x="20" y="1395"/>
                    <a:pt x="98" y="1774"/>
                  </a:cubicBezTo>
                  <a:cubicBezTo>
                    <a:pt x="187" y="2176"/>
                    <a:pt x="343" y="2558"/>
                    <a:pt x="558" y="2904"/>
                  </a:cubicBezTo>
                  <a:cubicBezTo>
                    <a:pt x="743" y="3198"/>
                    <a:pt x="1035" y="3488"/>
                    <a:pt x="1369" y="3488"/>
                  </a:cubicBezTo>
                  <a:cubicBezTo>
                    <a:pt x="1402" y="3488"/>
                    <a:pt x="1436" y="3485"/>
                    <a:pt x="1471" y="3479"/>
                  </a:cubicBezTo>
                  <a:cubicBezTo>
                    <a:pt x="1856" y="3409"/>
                    <a:pt x="2051" y="2977"/>
                    <a:pt x="2115" y="2592"/>
                  </a:cubicBezTo>
                  <a:cubicBezTo>
                    <a:pt x="2227" y="1889"/>
                    <a:pt x="2090" y="1147"/>
                    <a:pt x="1738" y="530"/>
                  </a:cubicBezTo>
                  <a:cubicBezTo>
                    <a:pt x="1588" y="263"/>
                    <a:pt x="1369" y="1"/>
                    <a:pt x="10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1550008" y="2261889"/>
              <a:ext cx="149014" cy="210401"/>
            </a:xfrm>
            <a:custGeom>
              <a:rect b="b" l="l" r="r" t="t"/>
              <a:pathLst>
                <a:path extrusionOk="0" h="6591" w="4668">
                  <a:moveTo>
                    <a:pt x="1892" y="0"/>
                  </a:moveTo>
                  <a:cubicBezTo>
                    <a:pt x="1856" y="0"/>
                    <a:pt x="1820" y="2"/>
                    <a:pt x="1786" y="5"/>
                  </a:cubicBezTo>
                  <a:cubicBezTo>
                    <a:pt x="1024" y="75"/>
                    <a:pt x="424" y="744"/>
                    <a:pt x="212" y="1478"/>
                  </a:cubicBezTo>
                  <a:cubicBezTo>
                    <a:pt x="0" y="2206"/>
                    <a:pt x="101" y="2996"/>
                    <a:pt x="237" y="3743"/>
                  </a:cubicBezTo>
                  <a:cubicBezTo>
                    <a:pt x="374" y="4491"/>
                    <a:pt x="558" y="5269"/>
                    <a:pt x="1046" y="5858"/>
                  </a:cubicBezTo>
                  <a:cubicBezTo>
                    <a:pt x="1397" y="6290"/>
                    <a:pt x="1957" y="6590"/>
                    <a:pt x="2501" y="6590"/>
                  </a:cubicBezTo>
                  <a:cubicBezTo>
                    <a:pt x="2701" y="6590"/>
                    <a:pt x="2899" y="6550"/>
                    <a:pt x="3083" y="6461"/>
                  </a:cubicBezTo>
                  <a:cubicBezTo>
                    <a:pt x="3306" y="6352"/>
                    <a:pt x="3487" y="6190"/>
                    <a:pt x="3630" y="5995"/>
                  </a:cubicBezTo>
                  <a:cubicBezTo>
                    <a:pt x="3881" y="5654"/>
                    <a:pt x="4031" y="5222"/>
                    <a:pt x="4132" y="4812"/>
                  </a:cubicBezTo>
                  <a:cubicBezTo>
                    <a:pt x="4369" y="3824"/>
                    <a:pt x="4668" y="2262"/>
                    <a:pt x="4188" y="1302"/>
                  </a:cubicBezTo>
                  <a:cubicBezTo>
                    <a:pt x="4059" y="1046"/>
                    <a:pt x="3797" y="792"/>
                    <a:pt x="3487" y="577"/>
                  </a:cubicBezTo>
                  <a:cubicBezTo>
                    <a:pt x="2989" y="238"/>
                    <a:pt x="2354" y="0"/>
                    <a:pt x="18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1640378" y="2280276"/>
              <a:ext cx="58450" cy="172988"/>
            </a:xfrm>
            <a:custGeom>
              <a:rect b="b" l="l" r="r" t="t"/>
              <a:pathLst>
                <a:path extrusionOk="0" h="5419" w="1831">
                  <a:moveTo>
                    <a:pt x="648" y="1"/>
                  </a:moveTo>
                  <a:cubicBezTo>
                    <a:pt x="453" y="205"/>
                    <a:pt x="311" y="484"/>
                    <a:pt x="230" y="690"/>
                  </a:cubicBezTo>
                  <a:cubicBezTo>
                    <a:pt x="90" y="1061"/>
                    <a:pt x="46" y="1466"/>
                    <a:pt x="26" y="1864"/>
                  </a:cubicBezTo>
                  <a:cubicBezTo>
                    <a:pt x="1" y="2467"/>
                    <a:pt x="18" y="3070"/>
                    <a:pt x="90" y="3669"/>
                  </a:cubicBezTo>
                  <a:cubicBezTo>
                    <a:pt x="146" y="4107"/>
                    <a:pt x="227" y="4545"/>
                    <a:pt x="430" y="4933"/>
                  </a:cubicBezTo>
                  <a:cubicBezTo>
                    <a:pt x="528" y="5112"/>
                    <a:pt x="654" y="5282"/>
                    <a:pt x="799" y="5419"/>
                  </a:cubicBezTo>
                  <a:cubicBezTo>
                    <a:pt x="1050" y="5078"/>
                    <a:pt x="1200" y="4646"/>
                    <a:pt x="1295" y="4236"/>
                  </a:cubicBezTo>
                  <a:cubicBezTo>
                    <a:pt x="1532" y="3248"/>
                    <a:pt x="1831" y="1686"/>
                    <a:pt x="1351" y="726"/>
                  </a:cubicBezTo>
                  <a:cubicBezTo>
                    <a:pt x="1220" y="470"/>
                    <a:pt x="961" y="216"/>
                    <a:pt x="648" y="1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1635685" y="2460632"/>
              <a:ext cx="8906" cy="10981"/>
            </a:xfrm>
            <a:custGeom>
              <a:rect b="b" l="l" r="r" t="t"/>
              <a:pathLst>
                <a:path extrusionOk="0" h="344" w="279">
                  <a:moveTo>
                    <a:pt x="176" y="0"/>
                  </a:moveTo>
                  <a:lnTo>
                    <a:pt x="0" y="67"/>
                  </a:lnTo>
                  <a:cubicBezTo>
                    <a:pt x="36" y="159"/>
                    <a:pt x="70" y="249"/>
                    <a:pt x="109" y="343"/>
                  </a:cubicBezTo>
                  <a:lnTo>
                    <a:pt x="279" y="274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1613404" y="2297929"/>
              <a:ext cx="22218" cy="148408"/>
            </a:xfrm>
            <a:custGeom>
              <a:rect b="b" l="l" r="r" t="t"/>
              <a:pathLst>
                <a:path extrusionOk="0" h="4649" w="696">
                  <a:moveTo>
                    <a:pt x="229" y="0"/>
                  </a:moveTo>
                  <a:cubicBezTo>
                    <a:pt x="179" y="165"/>
                    <a:pt x="137" y="338"/>
                    <a:pt x="107" y="514"/>
                  </a:cubicBezTo>
                  <a:lnTo>
                    <a:pt x="291" y="547"/>
                  </a:lnTo>
                  <a:cubicBezTo>
                    <a:pt x="321" y="380"/>
                    <a:pt x="363" y="212"/>
                    <a:pt x="411" y="53"/>
                  </a:cubicBezTo>
                  <a:lnTo>
                    <a:pt x="229" y="0"/>
                  </a:lnTo>
                  <a:close/>
                  <a:moveTo>
                    <a:pt x="34" y="1038"/>
                  </a:moveTo>
                  <a:cubicBezTo>
                    <a:pt x="15" y="1211"/>
                    <a:pt x="3" y="1384"/>
                    <a:pt x="1" y="1563"/>
                  </a:cubicBezTo>
                  <a:lnTo>
                    <a:pt x="190" y="1565"/>
                  </a:lnTo>
                  <a:cubicBezTo>
                    <a:pt x="193" y="1392"/>
                    <a:pt x="204" y="1219"/>
                    <a:pt x="218" y="1058"/>
                  </a:cubicBezTo>
                  <a:lnTo>
                    <a:pt x="34" y="1038"/>
                  </a:lnTo>
                  <a:close/>
                  <a:moveTo>
                    <a:pt x="201" y="2073"/>
                  </a:moveTo>
                  <a:lnTo>
                    <a:pt x="12" y="2084"/>
                  </a:lnTo>
                  <a:cubicBezTo>
                    <a:pt x="20" y="2257"/>
                    <a:pt x="34" y="2433"/>
                    <a:pt x="54" y="2609"/>
                  </a:cubicBezTo>
                  <a:lnTo>
                    <a:pt x="243" y="2584"/>
                  </a:lnTo>
                  <a:cubicBezTo>
                    <a:pt x="224" y="2413"/>
                    <a:pt x="210" y="2243"/>
                    <a:pt x="201" y="2073"/>
                  </a:cubicBezTo>
                  <a:close/>
                  <a:moveTo>
                    <a:pt x="316" y="3097"/>
                  </a:moveTo>
                  <a:lnTo>
                    <a:pt x="132" y="3128"/>
                  </a:lnTo>
                  <a:cubicBezTo>
                    <a:pt x="160" y="3295"/>
                    <a:pt x="196" y="3471"/>
                    <a:pt x="235" y="3641"/>
                  </a:cubicBezTo>
                  <a:lnTo>
                    <a:pt x="416" y="3599"/>
                  </a:lnTo>
                  <a:cubicBezTo>
                    <a:pt x="377" y="3432"/>
                    <a:pt x="344" y="3262"/>
                    <a:pt x="316" y="3097"/>
                  </a:cubicBezTo>
                  <a:close/>
                  <a:moveTo>
                    <a:pt x="545" y="4101"/>
                  </a:moveTo>
                  <a:lnTo>
                    <a:pt x="363" y="4149"/>
                  </a:lnTo>
                  <a:cubicBezTo>
                    <a:pt x="411" y="4311"/>
                    <a:pt x="461" y="4478"/>
                    <a:pt x="517" y="4648"/>
                  </a:cubicBezTo>
                  <a:lnTo>
                    <a:pt x="695" y="4592"/>
                  </a:lnTo>
                  <a:cubicBezTo>
                    <a:pt x="639" y="4425"/>
                    <a:pt x="592" y="4260"/>
                    <a:pt x="545" y="410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1629716" y="2266039"/>
              <a:ext cx="9545" cy="11077"/>
            </a:xfrm>
            <a:custGeom>
              <a:rect b="b" l="l" r="r" t="t"/>
              <a:pathLst>
                <a:path extrusionOk="0" h="347" w="299">
                  <a:moveTo>
                    <a:pt x="140" y="1"/>
                  </a:moveTo>
                  <a:cubicBezTo>
                    <a:pt x="95" y="79"/>
                    <a:pt x="45" y="168"/>
                    <a:pt x="0" y="266"/>
                  </a:cubicBezTo>
                  <a:lnTo>
                    <a:pt x="167" y="346"/>
                  </a:lnTo>
                  <a:cubicBezTo>
                    <a:pt x="212" y="252"/>
                    <a:pt x="257" y="165"/>
                    <a:pt x="299" y="95"/>
                  </a:cubicBezTo>
                  <a:lnTo>
                    <a:pt x="1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2"/>
            <p:cNvSpPr/>
            <p:nvPr/>
          </p:nvSpPr>
          <p:spPr>
            <a:xfrm>
              <a:off x="1955634" y="2314113"/>
              <a:ext cx="70740" cy="111537"/>
            </a:xfrm>
            <a:custGeom>
              <a:rect b="b" l="l" r="r" t="t"/>
              <a:pathLst>
                <a:path extrusionOk="0" h="3494" w="2216">
                  <a:moveTo>
                    <a:pt x="1143" y="0"/>
                  </a:moveTo>
                  <a:cubicBezTo>
                    <a:pt x="838" y="0"/>
                    <a:pt x="622" y="268"/>
                    <a:pt x="472" y="539"/>
                  </a:cubicBezTo>
                  <a:cubicBezTo>
                    <a:pt x="126" y="1159"/>
                    <a:pt x="1" y="1904"/>
                    <a:pt x="118" y="2604"/>
                  </a:cubicBezTo>
                  <a:cubicBezTo>
                    <a:pt x="182" y="2992"/>
                    <a:pt x="389" y="3419"/>
                    <a:pt x="774" y="3485"/>
                  </a:cubicBezTo>
                  <a:cubicBezTo>
                    <a:pt x="806" y="3491"/>
                    <a:pt x="838" y="3494"/>
                    <a:pt x="869" y="3494"/>
                  </a:cubicBezTo>
                  <a:cubicBezTo>
                    <a:pt x="1206" y="3494"/>
                    <a:pt x="1496" y="3195"/>
                    <a:pt x="1677" y="2900"/>
                  </a:cubicBezTo>
                  <a:cubicBezTo>
                    <a:pt x="1889" y="2551"/>
                    <a:pt x="2040" y="2163"/>
                    <a:pt x="2124" y="1764"/>
                  </a:cubicBezTo>
                  <a:cubicBezTo>
                    <a:pt x="2205" y="1382"/>
                    <a:pt x="2216" y="972"/>
                    <a:pt x="2048" y="620"/>
                  </a:cubicBezTo>
                  <a:cubicBezTo>
                    <a:pt x="1901" y="313"/>
                    <a:pt x="1591" y="79"/>
                    <a:pt x="1256" y="12"/>
                  </a:cubicBezTo>
                  <a:cubicBezTo>
                    <a:pt x="1217" y="4"/>
                    <a:pt x="1180" y="0"/>
                    <a:pt x="1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2"/>
            <p:cNvSpPr/>
            <p:nvPr/>
          </p:nvSpPr>
          <p:spPr>
            <a:xfrm>
              <a:off x="1854124" y="2259878"/>
              <a:ext cx="149110" cy="210625"/>
            </a:xfrm>
            <a:custGeom>
              <a:rect b="b" l="l" r="r" t="t"/>
              <a:pathLst>
                <a:path extrusionOk="0" h="6598" w="4671">
                  <a:moveTo>
                    <a:pt x="2765" y="0"/>
                  </a:moveTo>
                  <a:cubicBezTo>
                    <a:pt x="2301" y="0"/>
                    <a:pt x="1660" y="245"/>
                    <a:pt x="1161" y="595"/>
                  </a:cubicBezTo>
                  <a:cubicBezTo>
                    <a:pt x="851" y="810"/>
                    <a:pt x="597" y="1070"/>
                    <a:pt x="466" y="1332"/>
                  </a:cubicBezTo>
                  <a:cubicBezTo>
                    <a:pt x="0" y="2294"/>
                    <a:pt x="318" y="3857"/>
                    <a:pt x="564" y="4836"/>
                  </a:cubicBezTo>
                  <a:cubicBezTo>
                    <a:pt x="670" y="5251"/>
                    <a:pt x="826" y="5681"/>
                    <a:pt x="1080" y="6016"/>
                  </a:cubicBezTo>
                  <a:cubicBezTo>
                    <a:pt x="1228" y="6211"/>
                    <a:pt x="1412" y="6370"/>
                    <a:pt x="1635" y="6473"/>
                  </a:cubicBezTo>
                  <a:cubicBezTo>
                    <a:pt x="1816" y="6559"/>
                    <a:pt x="2009" y="6598"/>
                    <a:pt x="2203" y="6598"/>
                  </a:cubicBezTo>
                  <a:cubicBezTo>
                    <a:pt x="2751" y="6598"/>
                    <a:pt x="3312" y="6289"/>
                    <a:pt x="3666" y="5846"/>
                  </a:cubicBezTo>
                  <a:cubicBezTo>
                    <a:pt x="4146" y="5251"/>
                    <a:pt x="4325" y="4473"/>
                    <a:pt x="4450" y="3723"/>
                  </a:cubicBezTo>
                  <a:cubicBezTo>
                    <a:pt x="4578" y="2969"/>
                    <a:pt x="4670" y="2185"/>
                    <a:pt x="4447" y="1457"/>
                  </a:cubicBezTo>
                  <a:cubicBezTo>
                    <a:pt x="4227" y="724"/>
                    <a:pt x="3616" y="62"/>
                    <a:pt x="2857" y="4"/>
                  </a:cubicBezTo>
                  <a:cubicBezTo>
                    <a:pt x="2827" y="2"/>
                    <a:pt x="2796" y="0"/>
                    <a:pt x="27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2"/>
            <p:cNvSpPr/>
            <p:nvPr/>
          </p:nvSpPr>
          <p:spPr>
            <a:xfrm>
              <a:off x="1854124" y="2278872"/>
              <a:ext cx="58993" cy="173052"/>
            </a:xfrm>
            <a:custGeom>
              <a:rect b="b" l="l" r="r" t="t"/>
              <a:pathLst>
                <a:path extrusionOk="0" h="5421" w="1848">
                  <a:moveTo>
                    <a:pt x="1161" y="0"/>
                  </a:moveTo>
                  <a:cubicBezTo>
                    <a:pt x="851" y="215"/>
                    <a:pt x="597" y="475"/>
                    <a:pt x="466" y="737"/>
                  </a:cubicBezTo>
                  <a:cubicBezTo>
                    <a:pt x="0" y="1699"/>
                    <a:pt x="318" y="3262"/>
                    <a:pt x="564" y="4241"/>
                  </a:cubicBezTo>
                  <a:cubicBezTo>
                    <a:pt x="670" y="4656"/>
                    <a:pt x="826" y="5086"/>
                    <a:pt x="1080" y="5421"/>
                  </a:cubicBezTo>
                  <a:cubicBezTo>
                    <a:pt x="1228" y="5281"/>
                    <a:pt x="1351" y="5108"/>
                    <a:pt x="1443" y="4927"/>
                  </a:cubicBezTo>
                  <a:cubicBezTo>
                    <a:pt x="1644" y="4536"/>
                    <a:pt x="1719" y="4098"/>
                    <a:pt x="1769" y="3663"/>
                  </a:cubicBezTo>
                  <a:cubicBezTo>
                    <a:pt x="1833" y="3063"/>
                    <a:pt x="1847" y="2455"/>
                    <a:pt x="1811" y="1855"/>
                  </a:cubicBezTo>
                  <a:cubicBezTo>
                    <a:pt x="1786" y="1457"/>
                    <a:pt x="1736" y="1052"/>
                    <a:pt x="1591" y="684"/>
                  </a:cubicBezTo>
                  <a:cubicBezTo>
                    <a:pt x="1510" y="477"/>
                    <a:pt x="1359" y="198"/>
                    <a:pt x="1161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2"/>
            <p:cNvSpPr/>
            <p:nvPr/>
          </p:nvSpPr>
          <p:spPr>
            <a:xfrm>
              <a:off x="1912987" y="2264443"/>
              <a:ext cx="9736" cy="10981"/>
            </a:xfrm>
            <a:custGeom>
              <a:rect b="b" l="l" r="r" t="t"/>
              <a:pathLst>
                <a:path extrusionOk="0" h="344" w="305">
                  <a:moveTo>
                    <a:pt x="162" y="0"/>
                  </a:moveTo>
                  <a:lnTo>
                    <a:pt x="0" y="92"/>
                  </a:lnTo>
                  <a:cubicBezTo>
                    <a:pt x="45" y="168"/>
                    <a:pt x="92" y="251"/>
                    <a:pt x="137" y="343"/>
                  </a:cubicBezTo>
                  <a:lnTo>
                    <a:pt x="305" y="265"/>
                  </a:lnTo>
                  <a:cubicBezTo>
                    <a:pt x="254" y="162"/>
                    <a:pt x="207" y="76"/>
                    <a:pt x="1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2"/>
            <p:cNvSpPr/>
            <p:nvPr/>
          </p:nvSpPr>
          <p:spPr>
            <a:xfrm>
              <a:off x="1920808" y="2289118"/>
              <a:ext cx="19026" cy="148567"/>
            </a:xfrm>
            <a:custGeom>
              <a:rect b="b" l="l" r="r" t="t"/>
              <a:pathLst>
                <a:path extrusionOk="0" h="4654" w="596">
                  <a:moveTo>
                    <a:pt x="272" y="0"/>
                  </a:moveTo>
                  <a:lnTo>
                    <a:pt x="99" y="64"/>
                  </a:lnTo>
                  <a:cubicBezTo>
                    <a:pt x="154" y="221"/>
                    <a:pt x="202" y="385"/>
                    <a:pt x="244" y="552"/>
                  </a:cubicBezTo>
                  <a:lnTo>
                    <a:pt x="422" y="505"/>
                  </a:lnTo>
                  <a:cubicBezTo>
                    <a:pt x="380" y="332"/>
                    <a:pt x="327" y="162"/>
                    <a:pt x="272" y="0"/>
                  </a:cubicBezTo>
                  <a:close/>
                  <a:moveTo>
                    <a:pt x="531" y="1021"/>
                  </a:moveTo>
                  <a:lnTo>
                    <a:pt x="344" y="1049"/>
                  </a:lnTo>
                  <a:cubicBezTo>
                    <a:pt x="366" y="1216"/>
                    <a:pt x="386" y="1389"/>
                    <a:pt x="397" y="1560"/>
                  </a:cubicBezTo>
                  <a:lnTo>
                    <a:pt x="587" y="1546"/>
                  </a:lnTo>
                  <a:cubicBezTo>
                    <a:pt x="576" y="1367"/>
                    <a:pt x="553" y="1194"/>
                    <a:pt x="531" y="1021"/>
                  </a:cubicBezTo>
                  <a:close/>
                  <a:moveTo>
                    <a:pt x="408" y="2073"/>
                  </a:moveTo>
                  <a:cubicBezTo>
                    <a:pt x="408" y="2240"/>
                    <a:pt x="400" y="2413"/>
                    <a:pt x="386" y="2583"/>
                  </a:cubicBezTo>
                  <a:lnTo>
                    <a:pt x="576" y="2597"/>
                  </a:lnTo>
                  <a:cubicBezTo>
                    <a:pt x="590" y="2422"/>
                    <a:pt x="595" y="2246"/>
                    <a:pt x="595" y="2076"/>
                  </a:cubicBezTo>
                  <a:lnTo>
                    <a:pt x="408" y="2073"/>
                  </a:lnTo>
                  <a:close/>
                  <a:moveTo>
                    <a:pt x="330" y="3094"/>
                  </a:moveTo>
                  <a:cubicBezTo>
                    <a:pt x="311" y="3261"/>
                    <a:pt x="280" y="3429"/>
                    <a:pt x="246" y="3599"/>
                  </a:cubicBezTo>
                  <a:lnTo>
                    <a:pt x="433" y="3635"/>
                  </a:lnTo>
                  <a:cubicBezTo>
                    <a:pt x="467" y="3462"/>
                    <a:pt x="495" y="3289"/>
                    <a:pt x="517" y="3116"/>
                  </a:cubicBezTo>
                  <a:lnTo>
                    <a:pt x="330" y="3094"/>
                  </a:lnTo>
                  <a:close/>
                  <a:moveTo>
                    <a:pt x="135" y="4104"/>
                  </a:moveTo>
                  <a:cubicBezTo>
                    <a:pt x="93" y="4266"/>
                    <a:pt x="48" y="4433"/>
                    <a:pt x="1" y="4600"/>
                  </a:cubicBezTo>
                  <a:lnTo>
                    <a:pt x="182" y="4653"/>
                  </a:lnTo>
                  <a:cubicBezTo>
                    <a:pt x="232" y="4480"/>
                    <a:pt x="280" y="4310"/>
                    <a:pt x="316" y="4151"/>
                  </a:cubicBezTo>
                  <a:lnTo>
                    <a:pt x="135" y="4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2"/>
            <p:cNvSpPr/>
            <p:nvPr/>
          </p:nvSpPr>
          <p:spPr>
            <a:xfrm>
              <a:off x="1909859" y="2459036"/>
              <a:ext cx="8843" cy="10886"/>
            </a:xfrm>
            <a:custGeom>
              <a:rect b="b" l="l" r="r" t="t"/>
              <a:pathLst>
                <a:path extrusionOk="0" h="341" w="277">
                  <a:moveTo>
                    <a:pt x="101" y="0"/>
                  </a:moveTo>
                  <a:cubicBezTo>
                    <a:pt x="71" y="86"/>
                    <a:pt x="37" y="181"/>
                    <a:pt x="1" y="271"/>
                  </a:cubicBezTo>
                  <a:lnTo>
                    <a:pt x="177" y="340"/>
                  </a:lnTo>
                  <a:cubicBezTo>
                    <a:pt x="213" y="251"/>
                    <a:pt x="249" y="156"/>
                    <a:pt x="277" y="64"/>
                  </a:cubicBez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2"/>
            <p:cNvSpPr/>
            <p:nvPr/>
          </p:nvSpPr>
          <p:spPr>
            <a:xfrm>
              <a:off x="1848697" y="2455461"/>
              <a:ext cx="104833" cy="51683"/>
            </a:xfrm>
            <a:custGeom>
              <a:rect b="b" l="l" r="r" t="t"/>
              <a:pathLst>
                <a:path extrusionOk="0" h="1619" w="3284">
                  <a:moveTo>
                    <a:pt x="2729" y="0"/>
                  </a:moveTo>
                  <a:cubicBezTo>
                    <a:pt x="2706" y="176"/>
                    <a:pt x="2572" y="729"/>
                    <a:pt x="2266" y="893"/>
                  </a:cubicBezTo>
                  <a:cubicBezTo>
                    <a:pt x="2037" y="1015"/>
                    <a:pt x="1287" y="1058"/>
                    <a:pt x="610" y="1058"/>
                  </a:cubicBezTo>
                  <a:cubicBezTo>
                    <a:pt x="401" y="1058"/>
                    <a:pt x="200" y="1054"/>
                    <a:pt x="23" y="1047"/>
                  </a:cubicBezTo>
                  <a:lnTo>
                    <a:pt x="0" y="1605"/>
                  </a:lnTo>
                  <a:cubicBezTo>
                    <a:pt x="106" y="1607"/>
                    <a:pt x="363" y="1618"/>
                    <a:pt x="673" y="1618"/>
                  </a:cubicBezTo>
                  <a:cubicBezTo>
                    <a:pt x="1303" y="1618"/>
                    <a:pt x="2168" y="1579"/>
                    <a:pt x="2531" y="1384"/>
                  </a:cubicBezTo>
                  <a:cubicBezTo>
                    <a:pt x="3144" y="1055"/>
                    <a:pt x="3270" y="171"/>
                    <a:pt x="3284" y="70"/>
                  </a:cubicBezTo>
                  <a:lnTo>
                    <a:pt x="27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2"/>
            <p:cNvSpPr/>
            <p:nvPr/>
          </p:nvSpPr>
          <p:spPr>
            <a:xfrm>
              <a:off x="1759189" y="2481285"/>
              <a:ext cx="93724" cy="36998"/>
            </a:xfrm>
            <a:custGeom>
              <a:rect b="b" l="l" r="r" t="t"/>
              <a:pathLst>
                <a:path extrusionOk="0" h="1159" w="2936">
                  <a:moveTo>
                    <a:pt x="2840" y="0"/>
                  </a:moveTo>
                  <a:cubicBezTo>
                    <a:pt x="2768" y="6"/>
                    <a:pt x="0" y="146"/>
                    <a:pt x="0" y="146"/>
                  </a:cubicBezTo>
                  <a:cubicBezTo>
                    <a:pt x="0" y="146"/>
                    <a:pt x="31" y="1041"/>
                    <a:pt x="171" y="1088"/>
                  </a:cubicBezTo>
                  <a:cubicBezTo>
                    <a:pt x="252" y="1115"/>
                    <a:pt x="1122" y="1159"/>
                    <a:pt x="1849" y="1159"/>
                  </a:cubicBezTo>
                  <a:cubicBezTo>
                    <a:pt x="2367" y="1159"/>
                    <a:pt x="2813" y="1136"/>
                    <a:pt x="2849" y="1069"/>
                  </a:cubicBezTo>
                  <a:cubicBezTo>
                    <a:pt x="2935" y="913"/>
                    <a:pt x="2919" y="0"/>
                    <a:pt x="28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2"/>
          <p:cNvGrpSpPr/>
          <p:nvPr/>
        </p:nvGrpSpPr>
        <p:grpSpPr>
          <a:xfrm>
            <a:off x="70880" y="2569956"/>
            <a:ext cx="544928" cy="409088"/>
            <a:chOff x="1373418" y="2982835"/>
            <a:chExt cx="686653" cy="515484"/>
          </a:xfrm>
        </p:grpSpPr>
        <p:sp>
          <p:nvSpPr>
            <p:cNvPr id="144" name="Google Shape;144;p12"/>
            <p:cNvSpPr/>
            <p:nvPr/>
          </p:nvSpPr>
          <p:spPr>
            <a:xfrm>
              <a:off x="1394519" y="3004382"/>
              <a:ext cx="665552" cy="493937"/>
            </a:xfrm>
            <a:custGeom>
              <a:rect b="b" l="l" r="r" t="t"/>
              <a:pathLst>
                <a:path extrusionOk="0" h="15473" w="20849">
                  <a:moveTo>
                    <a:pt x="17453" y="1"/>
                  </a:moveTo>
                  <a:cubicBezTo>
                    <a:pt x="11106" y="2057"/>
                    <a:pt x="5223" y="4294"/>
                    <a:pt x="0" y="6802"/>
                  </a:cubicBezTo>
                  <a:lnTo>
                    <a:pt x="3753" y="15473"/>
                  </a:lnTo>
                  <a:cubicBezTo>
                    <a:pt x="3753" y="15473"/>
                    <a:pt x="20848" y="12214"/>
                    <a:pt x="20734" y="11905"/>
                  </a:cubicBezTo>
                  <a:cubicBezTo>
                    <a:pt x="20620" y="11592"/>
                    <a:pt x="17453" y="1"/>
                    <a:pt x="17453" y="1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2"/>
            <p:cNvSpPr/>
            <p:nvPr/>
          </p:nvSpPr>
          <p:spPr>
            <a:xfrm>
              <a:off x="1374280" y="2984336"/>
              <a:ext cx="665648" cy="493969"/>
            </a:xfrm>
            <a:custGeom>
              <a:rect b="b" l="l" r="r" t="t"/>
              <a:pathLst>
                <a:path extrusionOk="0" h="15474" w="20852">
                  <a:moveTo>
                    <a:pt x="17457" y="1"/>
                  </a:moveTo>
                  <a:cubicBezTo>
                    <a:pt x="11110" y="2057"/>
                    <a:pt x="5226" y="4294"/>
                    <a:pt x="1" y="6802"/>
                  </a:cubicBezTo>
                  <a:lnTo>
                    <a:pt x="3753" y="15473"/>
                  </a:lnTo>
                  <a:cubicBezTo>
                    <a:pt x="3753" y="15473"/>
                    <a:pt x="20852" y="12215"/>
                    <a:pt x="20737" y="11905"/>
                  </a:cubicBezTo>
                  <a:cubicBezTo>
                    <a:pt x="20623" y="11592"/>
                    <a:pt x="17457" y="1"/>
                    <a:pt x="174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2"/>
            <p:cNvSpPr/>
            <p:nvPr/>
          </p:nvSpPr>
          <p:spPr>
            <a:xfrm>
              <a:off x="1654806" y="3260903"/>
              <a:ext cx="113421" cy="97140"/>
            </a:xfrm>
            <a:custGeom>
              <a:rect b="b" l="l" r="r" t="t"/>
              <a:pathLst>
                <a:path extrusionOk="0" h="3043" w="3553">
                  <a:moveTo>
                    <a:pt x="1752" y="1"/>
                  </a:moveTo>
                  <a:cubicBezTo>
                    <a:pt x="1363" y="1"/>
                    <a:pt x="1004" y="137"/>
                    <a:pt x="642" y="354"/>
                  </a:cubicBezTo>
                  <a:cubicBezTo>
                    <a:pt x="419" y="485"/>
                    <a:pt x="196" y="646"/>
                    <a:pt x="96" y="886"/>
                  </a:cubicBezTo>
                  <a:cubicBezTo>
                    <a:pt x="1" y="1098"/>
                    <a:pt x="23" y="1344"/>
                    <a:pt x="43" y="1578"/>
                  </a:cubicBezTo>
                  <a:cubicBezTo>
                    <a:pt x="71" y="1893"/>
                    <a:pt x="110" y="2234"/>
                    <a:pt x="308" y="2485"/>
                  </a:cubicBezTo>
                  <a:cubicBezTo>
                    <a:pt x="542" y="2772"/>
                    <a:pt x="944" y="2867"/>
                    <a:pt x="1309" y="2940"/>
                  </a:cubicBezTo>
                  <a:cubicBezTo>
                    <a:pt x="1559" y="2992"/>
                    <a:pt x="1815" y="3042"/>
                    <a:pt x="2069" y="3042"/>
                  </a:cubicBezTo>
                  <a:cubicBezTo>
                    <a:pt x="2183" y="3042"/>
                    <a:pt x="2296" y="3032"/>
                    <a:pt x="2408" y="3007"/>
                  </a:cubicBezTo>
                  <a:cubicBezTo>
                    <a:pt x="3318" y="2806"/>
                    <a:pt x="3552" y="1893"/>
                    <a:pt x="3357" y="1093"/>
                  </a:cubicBezTo>
                  <a:cubicBezTo>
                    <a:pt x="3203" y="468"/>
                    <a:pt x="2796" y="197"/>
                    <a:pt x="2191" y="58"/>
                  </a:cubicBezTo>
                  <a:cubicBezTo>
                    <a:pt x="2040" y="19"/>
                    <a:pt x="1894" y="1"/>
                    <a:pt x="1752" y="1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2"/>
            <p:cNvSpPr/>
            <p:nvPr/>
          </p:nvSpPr>
          <p:spPr>
            <a:xfrm>
              <a:off x="1373418" y="2982835"/>
              <a:ext cx="560559" cy="327589"/>
            </a:xfrm>
            <a:custGeom>
              <a:rect b="b" l="l" r="r" t="t"/>
              <a:pathLst>
                <a:path extrusionOk="0" h="10262" w="17560">
                  <a:moveTo>
                    <a:pt x="17406" y="1"/>
                  </a:moveTo>
                  <a:lnTo>
                    <a:pt x="10476" y="10041"/>
                  </a:lnTo>
                  <a:lnTo>
                    <a:pt x="56" y="6763"/>
                  </a:lnTo>
                  <a:lnTo>
                    <a:pt x="0" y="6941"/>
                  </a:lnTo>
                  <a:lnTo>
                    <a:pt x="10554" y="10261"/>
                  </a:lnTo>
                  <a:lnTo>
                    <a:pt x="17559" y="107"/>
                  </a:lnTo>
                  <a:lnTo>
                    <a:pt x="174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2"/>
            <p:cNvSpPr/>
            <p:nvPr/>
          </p:nvSpPr>
          <p:spPr>
            <a:xfrm>
              <a:off x="1643410" y="3254679"/>
              <a:ext cx="113325" cy="97108"/>
            </a:xfrm>
            <a:custGeom>
              <a:rect b="b" l="l" r="r" t="t"/>
              <a:pathLst>
                <a:path extrusionOk="0" h="3042" w="3550">
                  <a:moveTo>
                    <a:pt x="1750" y="1"/>
                  </a:moveTo>
                  <a:cubicBezTo>
                    <a:pt x="1361" y="1"/>
                    <a:pt x="1002" y="137"/>
                    <a:pt x="642" y="353"/>
                  </a:cubicBezTo>
                  <a:cubicBezTo>
                    <a:pt x="419" y="484"/>
                    <a:pt x="196" y="646"/>
                    <a:pt x="93" y="886"/>
                  </a:cubicBezTo>
                  <a:cubicBezTo>
                    <a:pt x="1" y="1098"/>
                    <a:pt x="20" y="1344"/>
                    <a:pt x="43" y="1578"/>
                  </a:cubicBezTo>
                  <a:cubicBezTo>
                    <a:pt x="70" y="1893"/>
                    <a:pt x="107" y="2234"/>
                    <a:pt x="308" y="2485"/>
                  </a:cubicBezTo>
                  <a:cubicBezTo>
                    <a:pt x="539" y="2772"/>
                    <a:pt x="941" y="2867"/>
                    <a:pt x="1306" y="2939"/>
                  </a:cubicBezTo>
                  <a:cubicBezTo>
                    <a:pt x="1556" y="2991"/>
                    <a:pt x="1813" y="3042"/>
                    <a:pt x="2066" y="3042"/>
                  </a:cubicBezTo>
                  <a:cubicBezTo>
                    <a:pt x="2180" y="3042"/>
                    <a:pt x="2294" y="3031"/>
                    <a:pt x="2406" y="3006"/>
                  </a:cubicBezTo>
                  <a:cubicBezTo>
                    <a:pt x="3315" y="2805"/>
                    <a:pt x="3549" y="1893"/>
                    <a:pt x="3354" y="1093"/>
                  </a:cubicBezTo>
                  <a:cubicBezTo>
                    <a:pt x="3201" y="468"/>
                    <a:pt x="2793" y="197"/>
                    <a:pt x="2191" y="58"/>
                  </a:cubicBezTo>
                  <a:cubicBezTo>
                    <a:pt x="2039" y="19"/>
                    <a:pt x="1892" y="1"/>
                    <a:pt x="17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2"/>
            <p:cNvSpPr/>
            <p:nvPr/>
          </p:nvSpPr>
          <p:spPr>
            <a:xfrm>
              <a:off x="1480994" y="3324172"/>
              <a:ext cx="534287" cy="128360"/>
            </a:xfrm>
            <a:custGeom>
              <a:rect b="b" l="l" r="r" t="t"/>
              <a:pathLst>
                <a:path extrusionOk="0" h="4021" w="16737">
                  <a:moveTo>
                    <a:pt x="16694" y="1"/>
                  </a:moveTo>
                  <a:lnTo>
                    <a:pt x="16187" y="115"/>
                  </a:lnTo>
                  <a:lnTo>
                    <a:pt x="16228" y="296"/>
                  </a:lnTo>
                  <a:lnTo>
                    <a:pt x="16736" y="182"/>
                  </a:lnTo>
                  <a:lnTo>
                    <a:pt x="16694" y="1"/>
                  </a:lnTo>
                  <a:close/>
                  <a:moveTo>
                    <a:pt x="15679" y="232"/>
                  </a:moveTo>
                  <a:lnTo>
                    <a:pt x="15174" y="349"/>
                  </a:lnTo>
                  <a:lnTo>
                    <a:pt x="15216" y="531"/>
                  </a:lnTo>
                  <a:lnTo>
                    <a:pt x="15721" y="414"/>
                  </a:lnTo>
                  <a:lnTo>
                    <a:pt x="15679" y="232"/>
                  </a:lnTo>
                  <a:close/>
                  <a:moveTo>
                    <a:pt x="14666" y="467"/>
                  </a:moveTo>
                  <a:lnTo>
                    <a:pt x="14161" y="581"/>
                  </a:lnTo>
                  <a:lnTo>
                    <a:pt x="14203" y="762"/>
                  </a:lnTo>
                  <a:lnTo>
                    <a:pt x="14708" y="648"/>
                  </a:lnTo>
                  <a:lnTo>
                    <a:pt x="14666" y="467"/>
                  </a:lnTo>
                  <a:close/>
                  <a:moveTo>
                    <a:pt x="13656" y="698"/>
                  </a:moveTo>
                  <a:lnTo>
                    <a:pt x="13151" y="813"/>
                  </a:lnTo>
                  <a:lnTo>
                    <a:pt x="13193" y="994"/>
                  </a:lnTo>
                  <a:lnTo>
                    <a:pt x="13698" y="880"/>
                  </a:lnTo>
                  <a:lnTo>
                    <a:pt x="13656" y="698"/>
                  </a:lnTo>
                  <a:close/>
                  <a:moveTo>
                    <a:pt x="12643" y="930"/>
                  </a:moveTo>
                  <a:lnTo>
                    <a:pt x="12139" y="1047"/>
                  </a:lnTo>
                  <a:lnTo>
                    <a:pt x="12180" y="1228"/>
                  </a:lnTo>
                  <a:lnTo>
                    <a:pt x="12685" y="1111"/>
                  </a:lnTo>
                  <a:lnTo>
                    <a:pt x="12643" y="930"/>
                  </a:lnTo>
                  <a:close/>
                  <a:moveTo>
                    <a:pt x="11634" y="1164"/>
                  </a:moveTo>
                  <a:lnTo>
                    <a:pt x="11129" y="1278"/>
                  </a:lnTo>
                  <a:lnTo>
                    <a:pt x="11170" y="1460"/>
                  </a:lnTo>
                  <a:lnTo>
                    <a:pt x="11675" y="1345"/>
                  </a:lnTo>
                  <a:lnTo>
                    <a:pt x="11634" y="1164"/>
                  </a:lnTo>
                  <a:close/>
                  <a:moveTo>
                    <a:pt x="10621" y="1398"/>
                  </a:moveTo>
                  <a:lnTo>
                    <a:pt x="10116" y="1513"/>
                  </a:lnTo>
                  <a:lnTo>
                    <a:pt x="10158" y="1694"/>
                  </a:lnTo>
                  <a:lnTo>
                    <a:pt x="10663" y="1580"/>
                  </a:lnTo>
                  <a:lnTo>
                    <a:pt x="10621" y="1398"/>
                  </a:lnTo>
                  <a:close/>
                  <a:moveTo>
                    <a:pt x="9611" y="1627"/>
                  </a:moveTo>
                  <a:lnTo>
                    <a:pt x="9106" y="1744"/>
                  </a:lnTo>
                  <a:lnTo>
                    <a:pt x="9148" y="1926"/>
                  </a:lnTo>
                  <a:lnTo>
                    <a:pt x="9653" y="1809"/>
                  </a:lnTo>
                  <a:lnTo>
                    <a:pt x="9611" y="1627"/>
                  </a:lnTo>
                  <a:close/>
                  <a:moveTo>
                    <a:pt x="8598" y="1862"/>
                  </a:moveTo>
                  <a:lnTo>
                    <a:pt x="8093" y="1976"/>
                  </a:lnTo>
                  <a:lnTo>
                    <a:pt x="8135" y="2157"/>
                  </a:lnTo>
                  <a:lnTo>
                    <a:pt x="8640" y="2043"/>
                  </a:lnTo>
                  <a:lnTo>
                    <a:pt x="8598" y="1862"/>
                  </a:lnTo>
                  <a:close/>
                  <a:moveTo>
                    <a:pt x="7588" y="2096"/>
                  </a:moveTo>
                  <a:lnTo>
                    <a:pt x="7083" y="2210"/>
                  </a:lnTo>
                  <a:lnTo>
                    <a:pt x="7125" y="2392"/>
                  </a:lnTo>
                  <a:lnTo>
                    <a:pt x="7630" y="2277"/>
                  </a:lnTo>
                  <a:lnTo>
                    <a:pt x="7588" y="2096"/>
                  </a:lnTo>
                  <a:close/>
                  <a:moveTo>
                    <a:pt x="6576" y="2325"/>
                  </a:moveTo>
                  <a:lnTo>
                    <a:pt x="6071" y="2442"/>
                  </a:lnTo>
                  <a:lnTo>
                    <a:pt x="6113" y="2623"/>
                  </a:lnTo>
                  <a:lnTo>
                    <a:pt x="6618" y="2506"/>
                  </a:lnTo>
                  <a:lnTo>
                    <a:pt x="6576" y="2325"/>
                  </a:lnTo>
                  <a:close/>
                  <a:moveTo>
                    <a:pt x="5566" y="2559"/>
                  </a:moveTo>
                  <a:lnTo>
                    <a:pt x="5061" y="2673"/>
                  </a:lnTo>
                  <a:lnTo>
                    <a:pt x="5103" y="2855"/>
                  </a:lnTo>
                  <a:lnTo>
                    <a:pt x="5608" y="2740"/>
                  </a:lnTo>
                  <a:lnTo>
                    <a:pt x="5566" y="2559"/>
                  </a:lnTo>
                  <a:close/>
                  <a:moveTo>
                    <a:pt x="4553" y="2793"/>
                  </a:moveTo>
                  <a:lnTo>
                    <a:pt x="4048" y="2908"/>
                  </a:lnTo>
                  <a:lnTo>
                    <a:pt x="4090" y="3089"/>
                  </a:lnTo>
                  <a:lnTo>
                    <a:pt x="4595" y="2975"/>
                  </a:lnTo>
                  <a:lnTo>
                    <a:pt x="4553" y="2793"/>
                  </a:lnTo>
                  <a:close/>
                  <a:moveTo>
                    <a:pt x="3543" y="3028"/>
                  </a:moveTo>
                  <a:lnTo>
                    <a:pt x="3038" y="3142"/>
                  </a:lnTo>
                  <a:lnTo>
                    <a:pt x="3080" y="3323"/>
                  </a:lnTo>
                  <a:lnTo>
                    <a:pt x="3585" y="3209"/>
                  </a:lnTo>
                  <a:lnTo>
                    <a:pt x="3543" y="3028"/>
                  </a:lnTo>
                  <a:close/>
                  <a:moveTo>
                    <a:pt x="2530" y="3256"/>
                  </a:moveTo>
                  <a:lnTo>
                    <a:pt x="2026" y="3371"/>
                  </a:lnTo>
                  <a:lnTo>
                    <a:pt x="2067" y="3552"/>
                  </a:lnTo>
                  <a:lnTo>
                    <a:pt x="2572" y="3438"/>
                  </a:lnTo>
                  <a:lnTo>
                    <a:pt x="2530" y="3256"/>
                  </a:lnTo>
                  <a:close/>
                  <a:moveTo>
                    <a:pt x="1521" y="3491"/>
                  </a:moveTo>
                  <a:lnTo>
                    <a:pt x="1016" y="3605"/>
                  </a:lnTo>
                  <a:lnTo>
                    <a:pt x="1057" y="3786"/>
                  </a:lnTo>
                  <a:lnTo>
                    <a:pt x="1562" y="3672"/>
                  </a:lnTo>
                  <a:lnTo>
                    <a:pt x="1521" y="3491"/>
                  </a:lnTo>
                  <a:close/>
                  <a:moveTo>
                    <a:pt x="505" y="3725"/>
                  </a:moveTo>
                  <a:lnTo>
                    <a:pt x="0" y="3839"/>
                  </a:lnTo>
                  <a:lnTo>
                    <a:pt x="42" y="4021"/>
                  </a:lnTo>
                  <a:lnTo>
                    <a:pt x="547" y="3906"/>
                  </a:lnTo>
                  <a:lnTo>
                    <a:pt x="505" y="372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12"/>
          <p:cNvGrpSpPr/>
          <p:nvPr/>
        </p:nvGrpSpPr>
        <p:grpSpPr>
          <a:xfrm>
            <a:off x="8423992" y="1687791"/>
            <a:ext cx="642919" cy="554396"/>
            <a:chOff x="2060017" y="2599491"/>
            <a:chExt cx="642919" cy="554396"/>
          </a:xfrm>
        </p:grpSpPr>
        <p:sp>
          <p:nvSpPr>
            <p:cNvPr id="151" name="Google Shape;151;p12"/>
            <p:cNvSpPr/>
            <p:nvPr/>
          </p:nvSpPr>
          <p:spPr>
            <a:xfrm>
              <a:off x="2063560" y="2632082"/>
              <a:ext cx="639376" cy="521805"/>
            </a:xfrm>
            <a:custGeom>
              <a:rect b="b" l="l" r="r" t="t"/>
              <a:pathLst>
                <a:path extrusionOk="0" h="16346" w="20029">
                  <a:moveTo>
                    <a:pt x="9486" y="0"/>
                  </a:moveTo>
                  <a:cubicBezTo>
                    <a:pt x="7159" y="0"/>
                    <a:pt x="4678" y="1092"/>
                    <a:pt x="3050" y="4374"/>
                  </a:cubicBezTo>
                  <a:cubicBezTo>
                    <a:pt x="1" y="10511"/>
                    <a:pt x="6883" y="13190"/>
                    <a:pt x="6883" y="13190"/>
                  </a:cubicBezTo>
                  <a:lnTo>
                    <a:pt x="6258" y="16178"/>
                  </a:lnTo>
                  <a:cubicBezTo>
                    <a:pt x="6239" y="16274"/>
                    <a:pt x="6315" y="16346"/>
                    <a:pt x="6396" y="16346"/>
                  </a:cubicBezTo>
                  <a:cubicBezTo>
                    <a:pt x="6430" y="16346"/>
                    <a:pt x="6464" y="16334"/>
                    <a:pt x="6493" y="16306"/>
                  </a:cubicBezTo>
                  <a:lnTo>
                    <a:pt x="8937" y="13974"/>
                  </a:lnTo>
                  <a:cubicBezTo>
                    <a:pt x="8937" y="13974"/>
                    <a:pt x="10311" y="15087"/>
                    <a:pt x="12142" y="15087"/>
                  </a:cubicBezTo>
                  <a:cubicBezTo>
                    <a:pt x="13485" y="15087"/>
                    <a:pt x="15073" y="14489"/>
                    <a:pt x="16544" y="12414"/>
                  </a:cubicBezTo>
                  <a:cubicBezTo>
                    <a:pt x="20029" y="7510"/>
                    <a:pt x="16974" y="3746"/>
                    <a:pt x="14547" y="1754"/>
                  </a:cubicBezTo>
                  <a:cubicBezTo>
                    <a:pt x="13419" y="826"/>
                    <a:pt x="11511" y="0"/>
                    <a:pt x="9486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2"/>
            <p:cNvSpPr/>
            <p:nvPr/>
          </p:nvSpPr>
          <p:spPr>
            <a:xfrm>
              <a:off x="2060017" y="2599491"/>
              <a:ext cx="639376" cy="521805"/>
            </a:xfrm>
            <a:custGeom>
              <a:rect b="b" l="l" r="r" t="t"/>
              <a:pathLst>
                <a:path extrusionOk="0" h="16346" w="20029">
                  <a:moveTo>
                    <a:pt x="9487" y="0"/>
                  </a:moveTo>
                  <a:cubicBezTo>
                    <a:pt x="7160" y="0"/>
                    <a:pt x="4679" y="1092"/>
                    <a:pt x="3050" y="4374"/>
                  </a:cubicBezTo>
                  <a:cubicBezTo>
                    <a:pt x="0" y="10511"/>
                    <a:pt x="6883" y="13190"/>
                    <a:pt x="6883" y="13190"/>
                  </a:cubicBezTo>
                  <a:lnTo>
                    <a:pt x="6258" y="16177"/>
                  </a:lnTo>
                  <a:cubicBezTo>
                    <a:pt x="6238" y="16274"/>
                    <a:pt x="6315" y="16346"/>
                    <a:pt x="6396" y="16346"/>
                  </a:cubicBezTo>
                  <a:cubicBezTo>
                    <a:pt x="6429" y="16346"/>
                    <a:pt x="6464" y="16334"/>
                    <a:pt x="6492" y="16306"/>
                  </a:cubicBezTo>
                  <a:lnTo>
                    <a:pt x="8936" y="13974"/>
                  </a:lnTo>
                  <a:cubicBezTo>
                    <a:pt x="8936" y="13974"/>
                    <a:pt x="10310" y="15087"/>
                    <a:pt x="12141" y="15087"/>
                  </a:cubicBezTo>
                  <a:cubicBezTo>
                    <a:pt x="13483" y="15087"/>
                    <a:pt x="15071" y="14489"/>
                    <a:pt x="16544" y="12414"/>
                  </a:cubicBezTo>
                  <a:cubicBezTo>
                    <a:pt x="20028" y="7507"/>
                    <a:pt x="16973" y="3746"/>
                    <a:pt x="14546" y="1754"/>
                  </a:cubicBezTo>
                  <a:cubicBezTo>
                    <a:pt x="13418" y="826"/>
                    <a:pt x="11511" y="0"/>
                    <a:pt x="94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2"/>
            <p:cNvSpPr/>
            <p:nvPr/>
          </p:nvSpPr>
          <p:spPr>
            <a:xfrm>
              <a:off x="2229839" y="2848350"/>
              <a:ext cx="163188" cy="132127"/>
            </a:xfrm>
            <a:custGeom>
              <a:rect b="b" l="l" r="r" t="t"/>
              <a:pathLst>
                <a:path extrusionOk="0" h="4139" w="5112">
                  <a:moveTo>
                    <a:pt x="271" y="0"/>
                  </a:moveTo>
                  <a:cubicBezTo>
                    <a:pt x="163" y="0"/>
                    <a:pt x="61" y="39"/>
                    <a:pt x="28" y="138"/>
                  </a:cubicBezTo>
                  <a:cubicBezTo>
                    <a:pt x="1" y="219"/>
                    <a:pt x="37" y="305"/>
                    <a:pt x="76" y="380"/>
                  </a:cubicBezTo>
                  <a:cubicBezTo>
                    <a:pt x="952" y="2177"/>
                    <a:pt x="2626" y="3566"/>
                    <a:pt x="4551" y="4096"/>
                  </a:cubicBezTo>
                  <a:cubicBezTo>
                    <a:pt x="4630" y="4118"/>
                    <a:pt x="4712" y="4139"/>
                    <a:pt x="4795" y="4139"/>
                  </a:cubicBezTo>
                  <a:cubicBezTo>
                    <a:pt x="4829" y="4139"/>
                    <a:pt x="4863" y="4135"/>
                    <a:pt x="4897" y="4127"/>
                  </a:cubicBezTo>
                  <a:cubicBezTo>
                    <a:pt x="5008" y="4099"/>
                    <a:pt x="5111" y="3990"/>
                    <a:pt x="5095" y="3876"/>
                  </a:cubicBezTo>
                  <a:cubicBezTo>
                    <a:pt x="5084" y="3803"/>
                    <a:pt x="5030" y="3748"/>
                    <a:pt x="4986" y="3692"/>
                  </a:cubicBezTo>
                  <a:cubicBezTo>
                    <a:pt x="4654" y="3321"/>
                    <a:pt x="4325" y="2953"/>
                    <a:pt x="3995" y="2581"/>
                  </a:cubicBezTo>
                  <a:cubicBezTo>
                    <a:pt x="3842" y="2411"/>
                    <a:pt x="3677" y="2194"/>
                    <a:pt x="3753" y="1979"/>
                  </a:cubicBezTo>
                  <a:cubicBezTo>
                    <a:pt x="3795" y="1853"/>
                    <a:pt x="3906" y="1770"/>
                    <a:pt x="3970" y="1658"/>
                  </a:cubicBezTo>
                  <a:cubicBezTo>
                    <a:pt x="4107" y="1438"/>
                    <a:pt x="4046" y="1131"/>
                    <a:pt x="3870" y="938"/>
                  </a:cubicBezTo>
                  <a:cubicBezTo>
                    <a:pt x="3697" y="749"/>
                    <a:pt x="3432" y="657"/>
                    <a:pt x="3172" y="640"/>
                  </a:cubicBezTo>
                  <a:cubicBezTo>
                    <a:pt x="3139" y="638"/>
                    <a:pt x="3107" y="637"/>
                    <a:pt x="3076" y="637"/>
                  </a:cubicBezTo>
                  <a:cubicBezTo>
                    <a:pt x="2783" y="637"/>
                    <a:pt x="2598" y="730"/>
                    <a:pt x="2333" y="866"/>
                  </a:cubicBezTo>
                  <a:cubicBezTo>
                    <a:pt x="2245" y="913"/>
                    <a:pt x="2149" y="933"/>
                    <a:pt x="2052" y="933"/>
                  </a:cubicBezTo>
                  <a:cubicBezTo>
                    <a:pt x="1811" y="933"/>
                    <a:pt x="1557" y="810"/>
                    <a:pt x="1370" y="679"/>
                  </a:cubicBezTo>
                  <a:cubicBezTo>
                    <a:pt x="1063" y="458"/>
                    <a:pt x="801" y="166"/>
                    <a:pt x="447" y="32"/>
                  </a:cubicBezTo>
                  <a:cubicBezTo>
                    <a:pt x="393" y="12"/>
                    <a:pt x="331" y="0"/>
                    <a:pt x="2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2"/>
            <p:cNvSpPr/>
            <p:nvPr/>
          </p:nvSpPr>
          <p:spPr>
            <a:xfrm>
              <a:off x="2319954" y="2655385"/>
              <a:ext cx="228374" cy="180107"/>
            </a:xfrm>
            <a:custGeom>
              <a:rect b="b" l="l" r="r" t="t"/>
              <a:pathLst>
                <a:path extrusionOk="0" h="5642" w="7154">
                  <a:moveTo>
                    <a:pt x="1" y="0"/>
                  </a:moveTo>
                  <a:lnTo>
                    <a:pt x="1" y="0"/>
                  </a:lnTo>
                  <a:cubicBezTo>
                    <a:pt x="1" y="1"/>
                    <a:pt x="3477" y="3984"/>
                    <a:pt x="7154" y="5641"/>
                  </a:cubicBezTo>
                  <a:cubicBezTo>
                    <a:pt x="7154" y="5641"/>
                    <a:pt x="5645" y="78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2"/>
            <p:cNvSpPr/>
            <p:nvPr/>
          </p:nvSpPr>
          <p:spPr>
            <a:xfrm>
              <a:off x="2266166" y="2655481"/>
              <a:ext cx="282163" cy="269777"/>
            </a:xfrm>
            <a:custGeom>
              <a:rect b="b" l="l" r="r" t="t"/>
              <a:pathLst>
                <a:path extrusionOk="0" h="8451" w="8839">
                  <a:moveTo>
                    <a:pt x="1686" y="0"/>
                  </a:moveTo>
                  <a:cubicBezTo>
                    <a:pt x="1686" y="0"/>
                    <a:pt x="1097" y="2676"/>
                    <a:pt x="746" y="3404"/>
                  </a:cubicBezTo>
                  <a:cubicBezTo>
                    <a:pt x="704" y="3493"/>
                    <a:pt x="654" y="3602"/>
                    <a:pt x="606" y="3727"/>
                  </a:cubicBezTo>
                  <a:cubicBezTo>
                    <a:pt x="266" y="4620"/>
                    <a:pt x="1" y="6353"/>
                    <a:pt x="2383" y="7837"/>
                  </a:cubicBezTo>
                  <a:cubicBezTo>
                    <a:pt x="3098" y="8283"/>
                    <a:pt x="3737" y="8451"/>
                    <a:pt x="4299" y="8451"/>
                  </a:cubicBezTo>
                  <a:cubicBezTo>
                    <a:pt x="5868" y="8451"/>
                    <a:pt x="6841" y="7137"/>
                    <a:pt x="7215" y="6883"/>
                  </a:cubicBezTo>
                  <a:cubicBezTo>
                    <a:pt x="7726" y="6540"/>
                    <a:pt x="8839" y="5641"/>
                    <a:pt x="8839" y="5641"/>
                  </a:cubicBezTo>
                  <a:lnTo>
                    <a:pt x="8027" y="5000"/>
                  </a:lnTo>
                  <a:lnTo>
                    <a:pt x="1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2"/>
            <p:cNvSpPr/>
            <p:nvPr/>
          </p:nvSpPr>
          <p:spPr>
            <a:xfrm>
              <a:off x="2403747" y="2844105"/>
              <a:ext cx="171839" cy="127339"/>
            </a:xfrm>
            <a:custGeom>
              <a:rect b="b" l="l" r="r" t="t"/>
              <a:pathLst>
                <a:path extrusionOk="0" h="3989" w="5383">
                  <a:moveTo>
                    <a:pt x="3697" y="0"/>
                  </a:moveTo>
                  <a:cubicBezTo>
                    <a:pt x="3248" y="0"/>
                    <a:pt x="2805" y="138"/>
                    <a:pt x="2436" y="402"/>
                  </a:cubicBezTo>
                  <a:lnTo>
                    <a:pt x="2830" y="954"/>
                  </a:lnTo>
                  <a:cubicBezTo>
                    <a:pt x="3084" y="775"/>
                    <a:pt x="3397" y="681"/>
                    <a:pt x="3709" y="681"/>
                  </a:cubicBezTo>
                  <a:cubicBezTo>
                    <a:pt x="3840" y="681"/>
                    <a:pt x="3971" y="697"/>
                    <a:pt x="4096" y="731"/>
                  </a:cubicBezTo>
                  <a:cubicBezTo>
                    <a:pt x="4108" y="731"/>
                    <a:pt x="4113" y="734"/>
                    <a:pt x="4124" y="737"/>
                  </a:cubicBezTo>
                  <a:cubicBezTo>
                    <a:pt x="4361" y="812"/>
                    <a:pt x="4534" y="943"/>
                    <a:pt x="4610" y="1113"/>
                  </a:cubicBezTo>
                  <a:cubicBezTo>
                    <a:pt x="4682" y="1278"/>
                    <a:pt x="4660" y="1481"/>
                    <a:pt x="4557" y="1693"/>
                  </a:cubicBezTo>
                  <a:cubicBezTo>
                    <a:pt x="4423" y="1961"/>
                    <a:pt x="4250" y="2235"/>
                    <a:pt x="4004" y="2544"/>
                  </a:cubicBezTo>
                  <a:cubicBezTo>
                    <a:pt x="3962" y="2597"/>
                    <a:pt x="3923" y="2648"/>
                    <a:pt x="3882" y="2703"/>
                  </a:cubicBezTo>
                  <a:cubicBezTo>
                    <a:pt x="3725" y="2913"/>
                    <a:pt x="3566" y="3130"/>
                    <a:pt x="3393" y="3242"/>
                  </a:cubicBezTo>
                  <a:cubicBezTo>
                    <a:pt x="3318" y="3291"/>
                    <a:pt x="3236" y="3312"/>
                    <a:pt x="3145" y="3312"/>
                  </a:cubicBezTo>
                  <a:cubicBezTo>
                    <a:pt x="2925" y="3312"/>
                    <a:pt x="2656" y="3186"/>
                    <a:pt x="2330" y="3019"/>
                  </a:cubicBezTo>
                  <a:cubicBezTo>
                    <a:pt x="2261" y="2982"/>
                    <a:pt x="2194" y="2949"/>
                    <a:pt x="2130" y="2918"/>
                  </a:cubicBezTo>
                  <a:cubicBezTo>
                    <a:pt x="1697" y="2703"/>
                    <a:pt x="947" y="2193"/>
                    <a:pt x="500" y="1886"/>
                  </a:cubicBezTo>
                  <a:lnTo>
                    <a:pt x="380" y="1805"/>
                  </a:lnTo>
                  <a:lnTo>
                    <a:pt x="1" y="2363"/>
                  </a:lnTo>
                  <a:lnTo>
                    <a:pt x="121" y="2444"/>
                  </a:lnTo>
                  <a:cubicBezTo>
                    <a:pt x="615" y="2781"/>
                    <a:pt x="1357" y="3289"/>
                    <a:pt x="1839" y="3524"/>
                  </a:cubicBezTo>
                  <a:cubicBezTo>
                    <a:pt x="1898" y="3551"/>
                    <a:pt x="1962" y="3582"/>
                    <a:pt x="2029" y="3618"/>
                  </a:cubicBezTo>
                  <a:cubicBezTo>
                    <a:pt x="2244" y="3730"/>
                    <a:pt x="2492" y="3858"/>
                    <a:pt x="2757" y="3931"/>
                  </a:cubicBezTo>
                  <a:cubicBezTo>
                    <a:pt x="2886" y="3966"/>
                    <a:pt x="3019" y="3988"/>
                    <a:pt x="3153" y="3988"/>
                  </a:cubicBezTo>
                  <a:cubicBezTo>
                    <a:pt x="3359" y="3988"/>
                    <a:pt x="3569" y="3936"/>
                    <a:pt x="3770" y="3797"/>
                  </a:cubicBezTo>
                  <a:cubicBezTo>
                    <a:pt x="4041" y="3618"/>
                    <a:pt x="4244" y="3345"/>
                    <a:pt x="4426" y="3105"/>
                  </a:cubicBezTo>
                  <a:cubicBezTo>
                    <a:pt x="4462" y="3052"/>
                    <a:pt x="4501" y="3002"/>
                    <a:pt x="4537" y="2954"/>
                  </a:cubicBezTo>
                  <a:cubicBezTo>
                    <a:pt x="4811" y="2606"/>
                    <a:pt x="5009" y="2299"/>
                    <a:pt x="5162" y="1989"/>
                  </a:cubicBezTo>
                  <a:cubicBezTo>
                    <a:pt x="5357" y="1599"/>
                    <a:pt x="5382" y="1191"/>
                    <a:pt x="5229" y="843"/>
                  </a:cubicBezTo>
                  <a:cubicBezTo>
                    <a:pt x="5073" y="485"/>
                    <a:pt x="4746" y="218"/>
                    <a:pt x="4314" y="89"/>
                  </a:cubicBezTo>
                  <a:cubicBezTo>
                    <a:pt x="4112" y="29"/>
                    <a:pt x="3904" y="0"/>
                    <a:pt x="3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2"/>
            <p:cNvSpPr/>
            <p:nvPr/>
          </p:nvSpPr>
          <p:spPr>
            <a:xfrm>
              <a:off x="2280435" y="2777325"/>
              <a:ext cx="184544" cy="129222"/>
            </a:xfrm>
            <a:custGeom>
              <a:rect b="b" l="l" r="r" t="t"/>
              <a:pathLst>
                <a:path extrusionOk="0" h="4048" w="5781">
                  <a:moveTo>
                    <a:pt x="1122" y="185"/>
                  </a:moveTo>
                  <a:cubicBezTo>
                    <a:pt x="1238" y="185"/>
                    <a:pt x="1352" y="197"/>
                    <a:pt x="1459" y="231"/>
                  </a:cubicBezTo>
                  <a:cubicBezTo>
                    <a:pt x="1601" y="276"/>
                    <a:pt x="1730" y="379"/>
                    <a:pt x="1800" y="496"/>
                  </a:cubicBezTo>
                  <a:cubicBezTo>
                    <a:pt x="1825" y="538"/>
                    <a:pt x="1808" y="574"/>
                    <a:pt x="1800" y="588"/>
                  </a:cubicBezTo>
                  <a:cubicBezTo>
                    <a:pt x="1783" y="616"/>
                    <a:pt x="1755" y="633"/>
                    <a:pt x="1716" y="633"/>
                  </a:cubicBezTo>
                  <a:cubicBezTo>
                    <a:pt x="1289" y="630"/>
                    <a:pt x="857" y="555"/>
                    <a:pt x="441" y="424"/>
                  </a:cubicBezTo>
                  <a:cubicBezTo>
                    <a:pt x="430" y="401"/>
                    <a:pt x="421" y="382"/>
                    <a:pt x="430" y="365"/>
                  </a:cubicBezTo>
                  <a:cubicBezTo>
                    <a:pt x="444" y="268"/>
                    <a:pt x="625" y="231"/>
                    <a:pt x="706" y="220"/>
                  </a:cubicBezTo>
                  <a:cubicBezTo>
                    <a:pt x="838" y="203"/>
                    <a:pt x="981" y="185"/>
                    <a:pt x="1122" y="185"/>
                  </a:cubicBezTo>
                  <a:close/>
                  <a:moveTo>
                    <a:pt x="3072" y="978"/>
                  </a:moveTo>
                  <a:cubicBezTo>
                    <a:pt x="3321" y="978"/>
                    <a:pt x="3576" y="1048"/>
                    <a:pt x="3794" y="1188"/>
                  </a:cubicBezTo>
                  <a:cubicBezTo>
                    <a:pt x="3844" y="1216"/>
                    <a:pt x="3833" y="1266"/>
                    <a:pt x="3830" y="1280"/>
                  </a:cubicBezTo>
                  <a:cubicBezTo>
                    <a:pt x="3822" y="1314"/>
                    <a:pt x="3800" y="1344"/>
                    <a:pt x="3750" y="1350"/>
                  </a:cubicBezTo>
                  <a:cubicBezTo>
                    <a:pt x="3640" y="1356"/>
                    <a:pt x="3531" y="1359"/>
                    <a:pt x="3423" y="1359"/>
                  </a:cubicBezTo>
                  <a:cubicBezTo>
                    <a:pt x="3050" y="1359"/>
                    <a:pt x="2680" y="1322"/>
                    <a:pt x="2316" y="1247"/>
                  </a:cubicBezTo>
                  <a:cubicBezTo>
                    <a:pt x="2391" y="1183"/>
                    <a:pt x="2469" y="1132"/>
                    <a:pt x="2544" y="1093"/>
                  </a:cubicBezTo>
                  <a:cubicBezTo>
                    <a:pt x="2707" y="1016"/>
                    <a:pt x="2888" y="978"/>
                    <a:pt x="3072" y="978"/>
                  </a:cubicBezTo>
                  <a:close/>
                  <a:moveTo>
                    <a:pt x="4183" y="2266"/>
                  </a:moveTo>
                  <a:cubicBezTo>
                    <a:pt x="4234" y="2266"/>
                    <a:pt x="4285" y="2271"/>
                    <a:pt x="4333" y="2279"/>
                  </a:cubicBezTo>
                  <a:cubicBezTo>
                    <a:pt x="4539" y="2318"/>
                    <a:pt x="4729" y="2396"/>
                    <a:pt x="4910" y="2508"/>
                  </a:cubicBezTo>
                  <a:cubicBezTo>
                    <a:pt x="4958" y="2541"/>
                    <a:pt x="4952" y="2586"/>
                    <a:pt x="4952" y="2600"/>
                  </a:cubicBezTo>
                  <a:cubicBezTo>
                    <a:pt x="4949" y="2617"/>
                    <a:pt x="4938" y="2656"/>
                    <a:pt x="4891" y="2672"/>
                  </a:cubicBezTo>
                  <a:cubicBezTo>
                    <a:pt x="4740" y="2717"/>
                    <a:pt x="4576" y="2738"/>
                    <a:pt x="4402" y="2738"/>
                  </a:cubicBezTo>
                  <a:cubicBezTo>
                    <a:pt x="4269" y="2738"/>
                    <a:pt x="4129" y="2726"/>
                    <a:pt x="3987" y="2700"/>
                  </a:cubicBezTo>
                  <a:cubicBezTo>
                    <a:pt x="3959" y="2697"/>
                    <a:pt x="3931" y="2686"/>
                    <a:pt x="3900" y="2683"/>
                  </a:cubicBezTo>
                  <a:cubicBezTo>
                    <a:pt x="3842" y="2589"/>
                    <a:pt x="3828" y="2485"/>
                    <a:pt x="3861" y="2407"/>
                  </a:cubicBezTo>
                  <a:cubicBezTo>
                    <a:pt x="3914" y="2302"/>
                    <a:pt x="4047" y="2266"/>
                    <a:pt x="4183" y="2266"/>
                  </a:cubicBezTo>
                  <a:close/>
                  <a:moveTo>
                    <a:pt x="1121" y="1"/>
                  </a:moveTo>
                  <a:cubicBezTo>
                    <a:pt x="970" y="1"/>
                    <a:pt x="821" y="20"/>
                    <a:pt x="681" y="36"/>
                  </a:cubicBezTo>
                  <a:cubicBezTo>
                    <a:pt x="346" y="78"/>
                    <a:pt x="260" y="226"/>
                    <a:pt x="246" y="340"/>
                  </a:cubicBezTo>
                  <a:cubicBezTo>
                    <a:pt x="246" y="346"/>
                    <a:pt x="240" y="351"/>
                    <a:pt x="240" y="357"/>
                  </a:cubicBezTo>
                  <a:cubicBezTo>
                    <a:pt x="176" y="332"/>
                    <a:pt x="109" y="304"/>
                    <a:pt x="42" y="276"/>
                  </a:cubicBezTo>
                  <a:cubicBezTo>
                    <a:pt x="28" y="334"/>
                    <a:pt x="11" y="399"/>
                    <a:pt x="0" y="463"/>
                  </a:cubicBezTo>
                  <a:cubicBezTo>
                    <a:pt x="109" y="507"/>
                    <a:pt x="218" y="546"/>
                    <a:pt x="329" y="583"/>
                  </a:cubicBezTo>
                  <a:cubicBezTo>
                    <a:pt x="371" y="633"/>
                    <a:pt x="430" y="680"/>
                    <a:pt x="502" y="725"/>
                  </a:cubicBezTo>
                  <a:cubicBezTo>
                    <a:pt x="968" y="1012"/>
                    <a:pt x="1473" y="1224"/>
                    <a:pt x="2003" y="1364"/>
                  </a:cubicBezTo>
                  <a:cubicBezTo>
                    <a:pt x="1964" y="1453"/>
                    <a:pt x="1939" y="1545"/>
                    <a:pt x="1945" y="1648"/>
                  </a:cubicBezTo>
                  <a:cubicBezTo>
                    <a:pt x="1950" y="1835"/>
                    <a:pt x="2056" y="2028"/>
                    <a:pt x="2226" y="2170"/>
                  </a:cubicBezTo>
                  <a:cubicBezTo>
                    <a:pt x="2377" y="2296"/>
                    <a:pt x="2558" y="2377"/>
                    <a:pt x="2715" y="2446"/>
                  </a:cubicBezTo>
                  <a:cubicBezTo>
                    <a:pt x="3038" y="2589"/>
                    <a:pt x="3404" y="2753"/>
                    <a:pt x="3791" y="2842"/>
                  </a:cubicBezTo>
                  <a:cubicBezTo>
                    <a:pt x="3875" y="2940"/>
                    <a:pt x="3981" y="3018"/>
                    <a:pt x="4068" y="3080"/>
                  </a:cubicBezTo>
                  <a:cubicBezTo>
                    <a:pt x="4612" y="3465"/>
                    <a:pt x="5119" y="3785"/>
                    <a:pt x="5613" y="4048"/>
                  </a:cubicBezTo>
                  <a:cubicBezTo>
                    <a:pt x="5672" y="4009"/>
                    <a:pt x="5725" y="3967"/>
                    <a:pt x="5781" y="3928"/>
                  </a:cubicBezTo>
                  <a:cubicBezTo>
                    <a:pt x="5267" y="3663"/>
                    <a:pt x="4737" y="3331"/>
                    <a:pt x="4168" y="2932"/>
                  </a:cubicBezTo>
                  <a:lnTo>
                    <a:pt x="4137" y="2909"/>
                  </a:lnTo>
                  <a:lnTo>
                    <a:pt x="4137" y="2909"/>
                  </a:lnTo>
                  <a:cubicBezTo>
                    <a:pt x="4224" y="2919"/>
                    <a:pt x="4310" y="2924"/>
                    <a:pt x="4395" y="2924"/>
                  </a:cubicBezTo>
                  <a:cubicBezTo>
                    <a:pt x="4586" y="2924"/>
                    <a:pt x="4769" y="2899"/>
                    <a:pt x="4938" y="2851"/>
                  </a:cubicBezTo>
                  <a:cubicBezTo>
                    <a:pt x="5044" y="2820"/>
                    <a:pt x="5117" y="2731"/>
                    <a:pt x="5133" y="2625"/>
                  </a:cubicBezTo>
                  <a:cubicBezTo>
                    <a:pt x="5150" y="2513"/>
                    <a:pt x="5100" y="2407"/>
                    <a:pt x="5005" y="2349"/>
                  </a:cubicBezTo>
                  <a:cubicBezTo>
                    <a:pt x="4807" y="2223"/>
                    <a:pt x="4592" y="2139"/>
                    <a:pt x="4363" y="2095"/>
                  </a:cubicBezTo>
                  <a:cubicBezTo>
                    <a:pt x="4301" y="2082"/>
                    <a:pt x="4236" y="2075"/>
                    <a:pt x="4170" y="2075"/>
                  </a:cubicBezTo>
                  <a:cubicBezTo>
                    <a:pt x="3972" y="2075"/>
                    <a:pt x="3776" y="2141"/>
                    <a:pt x="3685" y="2324"/>
                  </a:cubicBezTo>
                  <a:cubicBezTo>
                    <a:pt x="3646" y="2416"/>
                    <a:pt x="3638" y="2519"/>
                    <a:pt x="3666" y="2625"/>
                  </a:cubicBezTo>
                  <a:cubicBezTo>
                    <a:pt x="3351" y="2533"/>
                    <a:pt x="3052" y="2399"/>
                    <a:pt x="2784" y="2279"/>
                  </a:cubicBezTo>
                  <a:cubicBezTo>
                    <a:pt x="2631" y="2212"/>
                    <a:pt x="2469" y="2139"/>
                    <a:pt x="2341" y="2031"/>
                  </a:cubicBezTo>
                  <a:cubicBezTo>
                    <a:pt x="2207" y="1919"/>
                    <a:pt x="2129" y="1777"/>
                    <a:pt x="2126" y="1640"/>
                  </a:cubicBezTo>
                  <a:cubicBezTo>
                    <a:pt x="2120" y="1556"/>
                    <a:pt x="2145" y="1481"/>
                    <a:pt x="2185" y="1411"/>
                  </a:cubicBezTo>
                  <a:cubicBezTo>
                    <a:pt x="2595" y="1502"/>
                    <a:pt x="3014" y="1549"/>
                    <a:pt x="3434" y="1549"/>
                  </a:cubicBezTo>
                  <a:cubicBezTo>
                    <a:pt x="3543" y="1549"/>
                    <a:pt x="3652" y="1546"/>
                    <a:pt x="3761" y="1540"/>
                  </a:cubicBezTo>
                  <a:cubicBezTo>
                    <a:pt x="3878" y="1531"/>
                    <a:pt x="3976" y="1448"/>
                    <a:pt x="4006" y="1330"/>
                  </a:cubicBezTo>
                  <a:cubicBezTo>
                    <a:pt x="4034" y="1213"/>
                    <a:pt x="3990" y="1093"/>
                    <a:pt x="3889" y="1035"/>
                  </a:cubicBezTo>
                  <a:cubicBezTo>
                    <a:pt x="3641" y="877"/>
                    <a:pt x="3350" y="796"/>
                    <a:pt x="3064" y="796"/>
                  </a:cubicBezTo>
                  <a:cubicBezTo>
                    <a:pt x="2853" y="796"/>
                    <a:pt x="2645" y="840"/>
                    <a:pt x="2458" y="929"/>
                  </a:cubicBezTo>
                  <a:cubicBezTo>
                    <a:pt x="2338" y="987"/>
                    <a:pt x="2204" y="1079"/>
                    <a:pt x="2104" y="1202"/>
                  </a:cubicBezTo>
                  <a:cubicBezTo>
                    <a:pt x="1677" y="1096"/>
                    <a:pt x="1269" y="940"/>
                    <a:pt x="887" y="736"/>
                  </a:cubicBezTo>
                  <a:lnTo>
                    <a:pt x="887" y="736"/>
                  </a:lnTo>
                  <a:cubicBezTo>
                    <a:pt x="1158" y="789"/>
                    <a:pt x="1437" y="820"/>
                    <a:pt x="1716" y="828"/>
                  </a:cubicBezTo>
                  <a:cubicBezTo>
                    <a:pt x="1718" y="828"/>
                    <a:pt x="1721" y="828"/>
                    <a:pt x="1724" y="828"/>
                  </a:cubicBezTo>
                  <a:cubicBezTo>
                    <a:pt x="1826" y="828"/>
                    <a:pt x="1912" y="776"/>
                    <a:pt x="1964" y="689"/>
                  </a:cubicBezTo>
                  <a:cubicBezTo>
                    <a:pt x="2017" y="602"/>
                    <a:pt x="2017" y="496"/>
                    <a:pt x="1964" y="410"/>
                  </a:cubicBezTo>
                  <a:cubicBezTo>
                    <a:pt x="1869" y="248"/>
                    <a:pt x="1702" y="120"/>
                    <a:pt x="1518" y="58"/>
                  </a:cubicBezTo>
                  <a:cubicBezTo>
                    <a:pt x="1387" y="15"/>
                    <a:pt x="1253" y="1"/>
                    <a:pt x="11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2"/>
            <p:cNvSpPr/>
            <p:nvPr/>
          </p:nvSpPr>
          <p:spPr>
            <a:xfrm>
              <a:off x="2266166" y="2774452"/>
              <a:ext cx="282163" cy="150802"/>
            </a:xfrm>
            <a:custGeom>
              <a:rect b="b" l="l" r="r" t="t"/>
              <a:pathLst>
                <a:path extrusionOk="0" h="4724" w="8839">
                  <a:moveTo>
                    <a:pt x="606" y="0"/>
                  </a:moveTo>
                  <a:lnTo>
                    <a:pt x="606" y="0"/>
                  </a:lnTo>
                  <a:cubicBezTo>
                    <a:pt x="266" y="893"/>
                    <a:pt x="1" y="2626"/>
                    <a:pt x="2383" y="4110"/>
                  </a:cubicBezTo>
                  <a:cubicBezTo>
                    <a:pt x="3098" y="4556"/>
                    <a:pt x="3737" y="4724"/>
                    <a:pt x="4299" y="4724"/>
                  </a:cubicBezTo>
                  <a:cubicBezTo>
                    <a:pt x="5868" y="4724"/>
                    <a:pt x="6841" y="3410"/>
                    <a:pt x="7215" y="3156"/>
                  </a:cubicBezTo>
                  <a:cubicBezTo>
                    <a:pt x="7726" y="2813"/>
                    <a:pt x="8839" y="1914"/>
                    <a:pt x="8839" y="1914"/>
                  </a:cubicBezTo>
                  <a:lnTo>
                    <a:pt x="8021" y="1270"/>
                  </a:lnTo>
                  <a:cubicBezTo>
                    <a:pt x="6958" y="1487"/>
                    <a:pt x="5843" y="1672"/>
                    <a:pt x="5028" y="1697"/>
                  </a:cubicBezTo>
                  <a:cubicBezTo>
                    <a:pt x="5004" y="1697"/>
                    <a:pt x="4981" y="1698"/>
                    <a:pt x="4957" y="1698"/>
                  </a:cubicBezTo>
                  <a:cubicBezTo>
                    <a:pt x="3668" y="1698"/>
                    <a:pt x="1847" y="751"/>
                    <a:pt x="606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" name="Google Shape;159;p12"/>
          <p:cNvGrpSpPr/>
          <p:nvPr/>
        </p:nvGrpSpPr>
        <p:grpSpPr>
          <a:xfrm>
            <a:off x="8451396" y="3932220"/>
            <a:ext cx="692644" cy="1057174"/>
            <a:chOff x="-100675" y="2984623"/>
            <a:chExt cx="908505" cy="1386639"/>
          </a:xfrm>
        </p:grpSpPr>
        <p:sp>
          <p:nvSpPr>
            <p:cNvPr id="160" name="Google Shape;160;p12"/>
            <p:cNvSpPr/>
            <p:nvPr/>
          </p:nvSpPr>
          <p:spPr>
            <a:xfrm>
              <a:off x="197663" y="3300773"/>
              <a:ext cx="610167" cy="1070489"/>
            </a:xfrm>
            <a:custGeom>
              <a:rect b="b" l="l" r="r" t="t"/>
              <a:pathLst>
                <a:path extrusionOk="0" h="33534" w="19114">
                  <a:moveTo>
                    <a:pt x="2109" y="0"/>
                  </a:moveTo>
                  <a:cubicBezTo>
                    <a:pt x="23" y="3551"/>
                    <a:pt x="0" y="8394"/>
                    <a:pt x="2051" y="12953"/>
                  </a:cubicBezTo>
                  <a:cubicBezTo>
                    <a:pt x="3926" y="17124"/>
                    <a:pt x="7217" y="20603"/>
                    <a:pt x="10155" y="23535"/>
                  </a:cubicBezTo>
                  <a:cubicBezTo>
                    <a:pt x="10509" y="23886"/>
                    <a:pt x="10867" y="24243"/>
                    <a:pt x="11224" y="24595"/>
                  </a:cubicBezTo>
                  <a:cubicBezTo>
                    <a:pt x="13997" y="27348"/>
                    <a:pt x="16859" y="30188"/>
                    <a:pt x="18951" y="33533"/>
                  </a:cubicBezTo>
                  <a:lnTo>
                    <a:pt x="19113" y="33433"/>
                  </a:lnTo>
                  <a:cubicBezTo>
                    <a:pt x="17010" y="30071"/>
                    <a:pt x="14136" y="27217"/>
                    <a:pt x="11358" y="24464"/>
                  </a:cubicBezTo>
                  <a:cubicBezTo>
                    <a:pt x="10998" y="24112"/>
                    <a:pt x="10638" y="23755"/>
                    <a:pt x="10286" y="23404"/>
                  </a:cubicBezTo>
                  <a:cubicBezTo>
                    <a:pt x="7360" y="20480"/>
                    <a:pt x="4082" y="17015"/>
                    <a:pt x="2221" y="12875"/>
                  </a:cubicBezTo>
                  <a:cubicBezTo>
                    <a:pt x="196" y="8372"/>
                    <a:pt x="212" y="3596"/>
                    <a:pt x="2268" y="95"/>
                  </a:cubicBezTo>
                  <a:lnTo>
                    <a:pt x="21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2"/>
            <p:cNvSpPr/>
            <p:nvPr/>
          </p:nvSpPr>
          <p:spPr>
            <a:xfrm>
              <a:off x="-100675" y="3375565"/>
              <a:ext cx="344859" cy="274119"/>
            </a:xfrm>
            <a:custGeom>
              <a:rect b="b" l="l" r="r" t="t"/>
              <a:pathLst>
                <a:path extrusionOk="0" h="8587" w="10803">
                  <a:moveTo>
                    <a:pt x="527" y="1"/>
                  </a:moveTo>
                  <a:cubicBezTo>
                    <a:pt x="351" y="1"/>
                    <a:pt x="176" y="5"/>
                    <a:pt x="1" y="14"/>
                  </a:cubicBezTo>
                  <a:cubicBezTo>
                    <a:pt x="676" y="2416"/>
                    <a:pt x="1708" y="4807"/>
                    <a:pt x="3524" y="6515"/>
                  </a:cubicBezTo>
                  <a:cubicBezTo>
                    <a:pt x="4840" y="7750"/>
                    <a:pt x="6642" y="8586"/>
                    <a:pt x="8466" y="8586"/>
                  </a:cubicBezTo>
                  <a:cubicBezTo>
                    <a:pt x="8719" y="8586"/>
                    <a:pt x="8971" y="8570"/>
                    <a:pt x="9224" y="8537"/>
                  </a:cubicBezTo>
                  <a:cubicBezTo>
                    <a:pt x="10150" y="8414"/>
                    <a:pt x="10803" y="8163"/>
                    <a:pt x="10448" y="7153"/>
                  </a:cubicBezTo>
                  <a:cubicBezTo>
                    <a:pt x="10116" y="6219"/>
                    <a:pt x="9556" y="5242"/>
                    <a:pt x="8992" y="4431"/>
                  </a:cubicBezTo>
                  <a:cubicBezTo>
                    <a:pt x="8286" y="3404"/>
                    <a:pt x="7393" y="2508"/>
                    <a:pt x="6364" y="1803"/>
                  </a:cubicBezTo>
                  <a:cubicBezTo>
                    <a:pt x="4657" y="633"/>
                    <a:pt x="2594" y="1"/>
                    <a:pt x="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2"/>
            <p:cNvSpPr/>
            <p:nvPr/>
          </p:nvSpPr>
          <p:spPr>
            <a:xfrm>
              <a:off x="-51261" y="3407455"/>
              <a:ext cx="286888" cy="219531"/>
            </a:xfrm>
            <a:custGeom>
              <a:rect b="b" l="l" r="r" t="t"/>
              <a:pathLst>
                <a:path extrusionOk="0" h="6877" w="8987">
                  <a:moveTo>
                    <a:pt x="146" y="0"/>
                  </a:moveTo>
                  <a:lnTo>
                    <a:pt x="1" y="115"/>
                  </a:lnTo>
                  <a:cubicBezTo>
                    <a:pt x="37" y="162"/>
                    <a:pt x="3678" y="4827"/>
                    <a:pt x="8920" y="6877"/>
                  </a:cubicBezTo>
                  <a:lnTo>
                    <a:pt x="8987" y="6701"/>
                  </a:lnTo>
                  <a:cubicBezTo>
                    <a:pt x="3795" y="4673"/>
                    <a:pt x="179" y="45"/>
                    <a:pt x="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2"/>
            <p:cNvSpPr/>
            <p:nvPr/>
          </p:nvSpPr>
          <p:spPr>
            <a:xfrm>
              <a:off x="-45004" y="3806569"/>
              <a:ext cx="431943" cy="175861"/>
            </a:xfrm>
            <a:custGeom>
              <a:rect b="b" l="l" r="r" t="t"/>
              <a:pathLst>
                <a:path extrusionOk="0" h="5509" w="13531">
                  <a:moveTo>
                    <a:pt x="6781" y="1"/>
                  </a:moveTo>
                  <a:cubicBezTo>
                    <a:pt x="6554" y="1"/>
                    <a:pt x="6328" y="8"/>
                    <a:pt x="6101" y="23"/>
                  </a:cubicBezTo>
                  <a:cubicBezTo>
                    <a:pt x="3864" y="171"/>
                    <a:pt x="1682" y="1083"/>
                    <a:pt x="0" y="2568"/>
                  </a:cubicBezTo>
                  <a:cubicBezTo>
                    <a:pt x="2017" y="4032"/>
                    <a:pt x="4310" y="5268"/>
                    <a:pt x="6796" y="5480"/>
                  </a:cubicBezTo>
                  <a:cubicBezTo>
                    <a:pt x="7017" y="5499"/>
                    <a:pt x="7240" y="5508"/>
                    <a:pt x="7464" y="5508"/>
                  </a:cubicBezTo>
                  <a:cubicBezTo>
                    <a:pt x="9311" y="5508"/>
                    <a:pt x="11222" y="4869"/>
                    <a:pt x="12518" y="3533"/>
                  </a:cubicBezTo>
                  <a:cubicBezTo>
                    <a:pt x="13174" y="2861"/>
                    <a:pt x="13531" y="2261"/>
                    <a:pt x="12618" y="1686"/>
                  </a:cubicBezTo>
                  <a:cubicBezTo>
                    <a:pt x="11779" y="1156"/>
                    <a:pt x="10735" y="737"/>
                    <a:pt x="9792" y="450"/>
                  </a:cubicBezTo>
                  <a:cubicBezTo>
                    <a:pt x="8818" y="153"/>
                    <a:pt x="7800" y="1"/>
                    <a:pt x="67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2"/>
            <p:cNvSpPr/>
            <p:nvPr/>
          </p:nvSpPr>
          <p:spPr>
            <a:xfrm>
              <a:off x="15551" y="3872391"/>
              <a:ext cx="357149" cy="31220"/>
            </a:xfrm>
            <a:custGeom>
              <a:rect b="b" l="l" r="r" t="t"/>
              <a:pathLst>
                <a:path extrusionOk="0" h="978" w="11188">
                  <a:moveTo>
                    <a:pt x="11134" y="1"/>
                  </a:moveTo>
                  <a:cubicBezTo>
                    <a:pt x="9169" y="599"/>
                    <a:pt x="7154" y="789"/>
                    <a:pt x="5389" y="789"/>
                  </a:cubicBezTo>
                  <a:cubicBezTo>
                    <a:pt x="2366" y="789"/>
                    <a:pt x="80" y="233"/>
                    <a:pt x="45" y="224"/>
                  </a:cubicBezTo>
                  <a:lnTo>
                    <a:pt x="0" y="405"/>
                  </a:lnTo>
                  <a:cubicBezTo>
                    <a:pt x="36" y="416"/>
                    <a:pt x="2344" y="977"/>
                    <a:pt x="5390" y="977"/>
                  </a:cubicBezTo>
                  <a:cubicBezTo>
                    <a:pt x="7173" y="977"/>
                    <a:pt x="9206" y="785"/>
                    <a:pt x="11187" y="179"/>
                  </a:cubicBezTo>
                  <a:lnTo>
                    <a:pt x="11134" y="1"/>
                  </a:lnTo>
                  <a:close/>
                </a:path>
              </a:pathLst>
            </a:custGeom>
            <a:solidFill>
              <a:srgbClr val="243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2"/>
            <p:cNvSpPr/>
            <p:nvPr/>
          </p:nvSpPr>
          <p:spPr>
            <a:xfrm>
              <a:off x="197312" y="4085052"/>
              <a:ext cx="424282" cy="177936"/>
            </a:xfrm>
            <a:custGeom>
              <a:rect b="b" l="l" r="r" t="t"/>
              <a:pathLst>
                <a:path extrusionOk="0" h="5574" w="13291">
                  <a:moveTo>
                    <a:pt x="7961" y="1"/>
                  </a:moveTo>
                  <a:cubicBezTo>
                    <a:pt x="7167" y="1"/>
                    <a:pt x="6372" y="93"/>
                    <a:pt x="5596" y="277"/>
                  </a:cubicBezTo>
                  <a:cubicBezTo>
                    <a:pt x="3415" y="799"/>
                    <a:pt x="1415" y="2057"/>
                    <a:pt x="0" y="3798"/>
                  </a:cubicBezTo>
                  <a:cubicBezTo>
                    <a:pt x="2012" y="4797"/>
                    <a:pt x="4208" y="5573"/>
                    <a:pt x="6441" y="5573"/>
                  </a:cubicBezTo>
                  <a:cubicBezTo>
                    <a:pt x="6689" y="5573"/>
                    <a:pt x="6936" y="5564"/>
                    <a:pt x="7184" y="5544"/>
                  </a:cubicBezTo>
                  <a:cubicBezTo>
                    <a:pt x="9226" y="5379"/>
                    <a:pt x="11318" y="4392"/>
                    <a:pt x="12504" y="2676"/>
                  </a:cubicBezTo>
                  <a:cubicBezTo>
                    <a:pt x="13040" y="1906"/>
                    <a:pt x="13291" y="1250"/>
                    <a:pt x="12298" y="840"/>
                  </a:cubicBezTo>
                  <a:cubicBezTo>
                    <a:pt x="11382" y="455"/>
                    <a:pt x="10283" y="218"/>
                    <a:pt x="9304" y="90"/>
                  </a:cubicBezTo>
                  <a:cubicBezTo>
                    <a:pt x="8860" y="30"/>
                    <a:pt x="8411" y="1"/>
                    <a:pt x="79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2"/>
            <p:cNvSpPr/>
            <p:nvPr/>
          </p:nvSpPr>
          <p:spPr>
            <a:xfrm>
              <a:off x="256526" y="4121378"/>
              <a:ext cx="351084" cy="72624"/>
            </a:xfrm>
            <a:custGeom>
              <a:rect b="b" l="l" r="r" t="t"/>
              <a:pathLst>
                <a:path extrusionOk="0" h="2275" w="10998">
                  <a:moveTo>
                    <a:pt x="10914" y="1"/>
                  </a:moveTo>
                  <a:cubicBezTo>
                    <a:pt x="7219" y="1842"/>
                    <a:pt x="3049" y="2085"/>
                    <a:pt x="1112" y="2085"/>
                  </a:cubicBezTo>
                  <a:cubicBezTo>
                    <a:pt x="434" y="2085"/>
                    <a:pt x="29" y="2056"/>
                    <a:pt x="14" y="2054"/>
                  </a:cubicBezTo>
                  <a:lnTo>
                    <a:pt x="0" y="2244"/>
                  </a:lnTo>
                  <a:cubicBezTo>
                    <a:pt x="14" y="2244"/>
                    <a:pt x="422" y="2275"/>
                    <a:pt x="1102" y="2275"/>
                  </a:cubicBezTo>
                  <a:cubicBezTo>
                    <a:pt x="3055" y="2275"/>
                    <a:pt x="7265" y="2032"/>
                    <a:pt x="10998" y="168"/>
                  </a:cubicBezTo>
                  <a:lnTo>
                    <a:pt x="109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2"/>
            <p:cNvSpPr/>
            <p:nvPr/>
          </p:nvSpPr>
          <p:spPr>
            <a:xfrm>
              <a:off x="249982" y="3391686"/>
              <a:ext cx="312841" cy="297741"/>
            </a:xfrm>
            <a:custGeom>
              <a:rect b="b" l="l" r="r" t="t"/>
              <a:pathLst>
                <a:path extrusionOk="0" h="9327" w="9800">
                  <a:moveTo>
                    <a:pt x="9799" y="0"/>
                  </a:moveTo>
                  <a:cubicBezTo>
                    <a:pt x="7322" y="318"/>
                    <a:pt x="4809" y="988"/>
                    <a:pt x="2853" y="2536"/>
                  </a:cubicBezTo>
                  <a:cubicBezTo>
                    <a:pt x="1240" y="3808"/>
                    <a:pt x="52" y="5789"/>
                    <a:pt x="16" y="7876"/>
                  </a:cubicBezTo>
                  <a:cubicBezTo>
                    <a:pt x="1" y="8701"/>
                    <a:pt x="120" y="9327"/>
                    <a:pt x="867" y="9327"/>
                  </a:cubicBezTo>
                  <a:cubicBezTo>
                    <a:pt x="969" y="9327"/>
                    <a:pt x="1083" y="9315"/>
                    <a:pt x="1210" y="9290"/>
                  </a:cubicBezTo>
                  <a:cubicBezTo>
                    <a:pt x="2186" y="9103"/>
                    <a:pt x="3229" y="8691"/>
                    <a:pt x="4117" y="8253"/>
                  </a:cubicBezTo>
                  <a:cubicBezTo>
                    <a:pt x="5227" y="7697"/>
                    <a:pt x="6245" y="6944"/>
                    <a:pt x="7096" y="6035"/>
                  </a:cubicBezTo>
                  <a:cubicBezTo>
                    <a:pt x="8622" y="4392"/>
                    <a:pt x="9590" y="2232"/>
                    <a:pt x="9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2"/>
            <p:cNvSpPr/>
            <p:nvPr/>
          </p:nvSpPr>
          <p:spPr>
            <a:xfrm>
              <a:off x="265528" y="3435322"/>
              <a:ext cx="258189" cy="253114"/>
            </a:xfrm>
            <a:custGeom>
              <a:rect b="b" l="l" r="r" t="t"/>
              <a:pathLst>
                <a:path extrusionOk="0" h="7929" w="8088">
                  <a:moveTo>
                    <a:pt x="7996" y="0"/>
                  </a:moveTo>
                  <a:cubicBezTo>
                    <a:pt x="7945" y="28"/>
                    <a:pt x="2798" y="2949"/>
                    <a:pt x="0" y="7834"/>
                  </a:cubicBezTo>
                  <a:lnTo>
                    <a:pt x="162" y="7929"/>
                  </a:lnTo>
                  <a:cubicBezTo>
                    <a:pt x="2932" y="3089"/>
                    <a:pt x="8035" y="193"/>
                    <a:pt x="8088" y="165"/>
                  </a:cubicBezTo>
                  <a:lnTo>
                    <a:pt x="79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2"/>
            <p:cNvSpPr/>
            <p:nvPr/>
          </p:nvSpPr>
          <p:spPr>
            <a:xfrm>
              <a:off x="112177" y="2984623"/>
              <a:ext cx="181862" cy="420387"/>
            </a:xfrm>
            <a:custGeom>
              <a:rect b="b" l="l" r="r" t="t"/>
              <a:pathLst>
                <a:path extrusionOk="0" h="13169" w="5697">
                  <a:moveTo>
                    <a:pt x="2974" y="0"/>
                  </a:moveTo>
                  <a:cubicBezTo>
                    <a:pt x="1534" y="2040"/>
                    <a:pt x="329" y="4347"/>
                    <a:pt x="148" y="6835"/>
                  </a:cubicBezTo>
                  <a:cubicBezTo>
                    <a:pt x="0" y="8883"/>
                    <a:pt x="653" y="11098"/>
                    <a:pt x="2168" y="12535"/>
                  </a:cubicBezTo>
                  <a:cubicBezTo>
                    <a:pt x="2553" y="12899"/>
                    <a:pt x="2914" y="13168"/>
                    <a:pt x="3256" y="13168"/>
                  </a:cubicBezTo>
                  <a:cubicBezTo>
                    <a:pt x="3519" y="13168"/>
                    <a:pt x="3771" y="13009"/>
                    <a:pt x="4015" y="12613"/>
                  </a:cubicBezTo>
                  <a:cubicBezTo>
                    <a:pt x="4536" y="11768"/>
                    <a:pt x="4935" y="10716"/>
                    <a:pt x="5214" y="9767"/>
                  </a:cubicBezTo>
                  <a:cubicBezTo>
                    <a:pt x="5560" y="8568"/>
                    <a:pt x="5697" y="7310"/>
                    <a:pt x="5596" y="6068"/>
                  </a:cubicBezTo>
                  <a:cubicBezTo>
                    <a:pt x="5415" y="3833"/>
                    <a:pt x="4481" y="1663"/>
                    <a:pt x="29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2"/>
            <p:cNvSpPr/>
            <p:nvPr/>
          </p:nvSpPr>
          <p:spPr>
            <a:xfrm>
              <a:off x="168263" y="3044987"/>
              <a:ext cx="60238" cy="357149"/>
            </a:xfrm>
            <a:custGeom>
              <a:rect b="b" l="l" r="r" t="t"/>
              <a:pathLst>
                <a:path extrusionOk="0" h="11188" w="1887">
                  <a:moveTo>
                    <a:pt x="1340" y="1"/>
                  </a:moveTo>
                  <a:lnTo>
                    <a:pt x="1340" y="1"/>
                  </a:lnTo>
                  <a:cubicBezTo>
                    <a:pt x="1326" y="59"/>
                    <a:pt x="1" y="5826"/>
                    <a:pt x="1708" y="11188"/>
                  </a:cubicBezTo>
                  <a:lnTo>
                    <a:pt x="1887" y="11126"/>
                  </a:lnTo>
                  <a:cubicBezTo>
                    <a:pt x="190" y="5817"/>
                    <a:pt x="1507" y="98"/>
                    <a:pt x="1521" y="43"/>
                  </a:cubicBezTo>
                  <a:lnTo>
                    <a:pt x="134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2"/>
            <p:cNvSpPr/>
            <p:nvPr/>
          </p:nvSpPr>
          <p:spPr>
            <a:xfrm>
              <a:off x="446074" y="3670669"/>
              <a:ext cx="312841" cy="297741"/>
            </a:xfrm>
            <a:custGeom>
              <a:rect b="b" l="l" r="r" t="t"/>
              <a:pathLst>
                <a:path extrusionOk="0" h="9327" w="9800">
                  <a:moveTo>
                    <a:pt x="9799" y="0"/>
                  </a:moveTo>
                  <a:cubicBezTo>
                    <a:pt x="7322" y="318"/>
                    <a:pt x="4809" y="988"/>
                    <a:pt x="2853" y="2536"/>
                  </a:cubicBezTo>
                  <a:cubicBezTo>
                    <a:pt x="1240" y="3808"/>
                    <a:pt x="52" y="5789"/>
                    <a:pt x="16" y="7876"/>
                  </a:cubicBezTo>
                  <a:cubicBezTo>
                    <a:pt x="1" y="8701"/>
                    <a:pt x="120" y="9327"/>
                    <a:pt x="867" y="9327"/>
                  </a:cubicBezTo>
                  <a:cubicBezTo>
                    <a:pt x="969" y="9327"/>
                    <a:pt x="1083" y="9315"/>
                    <a:pt x="1210" y="9290"/>
                  </a:cubicBezTo>
                  <a:cubicBezTo>
                    <a:pt x="2186" y="9103"/>
                    <a:pt x="3229" y="8691"/>
                    <a:pt x="4117" y="8253"/>
                  </a:cubicBezTo>
                  <a:cubicBezTo>
                    <a:pt x="5227" y="7697"/>
                    <a:pt x="6245" y="6944"/>
                    <a:pt x="7096" y="6035"/>
                  </a:cubicBezTo>
                  <a:cubicBezTo>
                    <a:pt x="8622" y="4392"/>
                    <a:pt x="9590" y="2232"/>
                    <a:pt x="9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2"/>
            <p:cNvSpPr/>
            <p:nvPr/>
          </p:nvSpPr>
          <p:spPr>
            <a:xfrm>
              <a:off x="461620" y="3714306"/>
              <a:ext cx="258189" cy="253114"/>
            </a:xfrm>
            <a:custGeom>
              <a:rect b="b" l="l" r="r" t="t"/>
              <a:pathLst>
                <a:path extrusionOk="0" h="7929" w="8088">
                  <a:moveTo>
                    <a:pt x="7996" y="0"/>
                  </a:moveTo>
                  <a:cubicBezTo>
                    <a:pt x="7945" y="28"/>
                    <a:pt x="2798" y="2949"/>
                    <a:pt x="0" y="7834"/>
                  </a:cubicBezTo>
                  <a:lnTo>
                    <a:pt x="162" y="7929"/>
                  </a:lnTo>
                  <a:cubicBezTo>
                    <a:pt x="2932" y="3089"/>
                    <a:pt x="8035" y="193"/>
                    <a:pt x="8088" y="165"/>
                  </a:cubicBezTo>
                  <a:lnTo>
                    <a:pt x="79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3" name="Google Shape;173;p12"/>
          <p:cNvGrpSpPr/>
          <p:nvPr/>
        </p:nvGrpSpPr>
        <p:grpSpPr>
          <a:xfrm>
            <a:off x="4314749" y="4675737"/>
            <a:ext cx="347532" cy="183044"/>
            <a:chOff x="2139087" y="3177237"/>
            <a:chExt cx="347532" cy="183044"/>
          </a:xfrm>
        </p:grpSpPr>
        <p:sp>
          <p:nvSpPr>
            <p:cNvPr id="174" name="Google Shape;174;p12"/>
            <p:cNvSpPr/>
            <p:nvPr/>
          </p:nvSpPr>
          <p:spPr>
            <a:xfrm>
              <a:off x="2139087" y="3181770"/>
              <a:ext cx="324301" cy="178511"/>
            </a:xfrm>
            <a:custGeom>
              <a:rect b="b" l="l" r="r" t="t"/>
              <a:pathLst>
                <a:path extrusionOk="0" h="5592" w="10159">
                  <a:moveTo>
                    <a:pt x="3965" y="1686"/>
                  </a:moveTo>
                  <a:cubicBezTo>
                    <a:pt x="4152" y="1686"/>
                    <a:pt x="4328" y="1722"/>
                    <a:pt x="4448" y="1761"/>
                  </a:cubicBezTo>
                  <a:cubicBezTo>
                    <a:pt x="4872" y="1887"/>
                    <a:pt x="5181" y="2127"/>
                    <a:pt x="5299" y="2422"/>
                  </a:cubicBezTo>
                  <a:cubicBezTo>
                    <a:pt x="5405" y="2696"/>
                    <a:pt x="5368" y="3033"/>
                    <a:pt x="5181" y="3432"/>
                  </a:cubicBezTo>
                  <a:cubicBezTo>
                    <a:pt x="5056" y="3709"/>
                    <a:pt x="4886" y="3962"/>
                    <a:pt x="4688" y="4191"/>
                  </a:cubicBezTo>
                  <a:cubicBezTo>
                    <a:pt x="4618" y="4174"/>
                    <a:pt x="4551" y="4155"/>
                    <a:pt x="4484" y="4133"/>
                  </a:cubicBezTo>
                  <a:cubicBezTo>
                    <a:pt x="4051" y="3990"/>
                    <a:pt x="3477" y="3717"/>
                    <a:pt x="3192" y="3209"/>
                  </a:cubicBezTo>
                  <a:cubicBezTo>
                    <a:pt x="2950" y="2780"/>
                    <a:pt x="2983" y="2127"/>
                    <a:pt x="3410" y="1839"/>
                  </a:cubicBezTo>
                  <a:cubicBezTo>
                    <a:pt x="3583" y="1722"/>
                    <a:pt x="3781" y="1686"/>
                    <a:pt x="3965" y="1686"/>
                  </a:cubicBezTo>
                  <a:close/>
                  <a:moveTo>
                    <a:pt x="9846" y="1"/>
                  </a:moveTo>
                  <a:lnTo>
                    <a:pt x="9572" y="62"/>
                  </a:lnTo>
                  <a:cubicBezTo>
                    <a:pt x="9854" y="1301"/>
                    <a:pt x="9310" y="2735"/>
                    <a:pt x="8250" y="3544"/>
                  </a:cubicBezTo>
                  <a:cubicBezTo>
                    <a:pt x="7568" y="4064"/>
                    <a:pt x="6700" y="4337"/>
                    <a:pt x="5814" y="4337"/>
                  </a:cubicBezTo>
                  <a:cubicBezTo>
                    <a:pt x="5541" y="4337"/>
                    <a:pt x="5266" y="4311"/>
                    <a:pt x="4994" y="4258"/>
                  </a:cubicBezTo>
                  <a:cubicBezTo>
                    <a:pt x="5167" y="4038"/>
                    <a:pt x="5321" y="3798"/>
                    <a:pt x="5435" y="3544"/>
                  </a:cubicBezTo>
                  <a:cubicBezTo>
                    <a:pt x="5653" y="3075"/>
                    <a:pt x="5695" y="2665"/>
                    <a:pt x="5561" y="2319"/>
                  </a:cubicBezTo>
                  <a:cubicBezTo>
                    <a:pt x="5416" y="1940"/>
                    <a:pt x="5039" y="1638"/>
                    <a:pt x="4526" y="1491"/>
                  </a:cubicBezTo>
                  <a:cubicBezTo>
                    <a:pt x="4384" y="1450"/>
                    <a:pt x="4183" y="1406"/>
                    <a:pt x="3963" y="1406"/>
                  </a:cubicBezTo>
                  <a:cubicBezTo>
                    <a:pt x="3731" y="1406"/>
                    <a:pt x="3478" y="1455"/>
                    <a:pt x="3254" y="1605"/>
                  </a:cubicBezTo>
                  <a:cubicBezTo>
                    <a:pt x="2693" y="1982"/>
                    <a:pt x="2640" y="2807"/>
                    <a:pt x="2944" y="3346"/>
                  </a:cubicBezTo>
                  <a:cubicBezTo>
                    <a:pt x="3206" y="3809"/>
                    <a:pt x="3706" y="4172"/>
                    <a:pt x="4397" y="4395"/>
                  </a:cubicBezTo>
                  <a:cubicBezTo>
                    <a:pt x="4423" y="4400"/>
                    <a:pt x="4448" y="4409"/>
                    <a:pt x="4467" y="4414"/>
                  </a:cubicBezTo>
                  <a:cubicBezTo>
                    <a:pt x="4046" y="4813"/>
                    <a:pt x="3521" y="5103"/>
                    <a:pt x="2961" y="5232"/>
                  </a:cubicBezTo>
                  <a:cubicBezTo>
                    <a:pt x="2731" y="5285"/>
                    <a:pt x="2495" y="5310"/>
                    <a:pt x="2259" y="5310"/>
                  </a:cubicBezTo>
                  <a:cubicBezTo>
                    <a:pt x="1508" y="5310"/>
                    <a:pt x="754" y="5051"/>
                    <a:pt x="176" y="4573"/>
                  </a:cubicBezTo>
                  <a:lnTo>
                    <a:pt x="1" y="4788"/>
                  </a:lnTo>
                  <a:cubicBezTo>
                    <a:pt x="628" y="5307"/>
                    <a:pt x="1451" y="5592"/>
                    <a:pt x="2266" y="5592"/>
                  </a:cubicBezTo>
                  <a:cubicBezTo>
                    <a:pt x="2523" y="5592"/>
                    <a:pt x="2777" y="5564"/>
                    <a:pt x="3030" y="5508"/>
                  </a:cubicBezTo>
                  <a:cubicBezTo>
                    <a:pt x="3692" y="5352"/>
                    <a:pt x="4311" y="4989"/>
                    <a:pt x="4785" y="4498"/>
                  </a:cubicBezTo>
                  <a:cubicBezTo>
                    <a:pt x="5127" y="4577"/>
                    <a:pt x="5475" y="4616"/>
                    <a:pt x="5820" y="4616"/>
                  </a:cubicBezTo>
                  <a:cubicBezTo>
                    <a:pt x="6767" y="4616"/>
                    <a:pt x="7693" y="4323"/>
                    <a:pt x="8423" y="3767"/>
                  </a:cubicBezTo>
                  <a:cubicBezTo>
                    <a:pt x="9584" y="2877"/>
                    <a:pt x="10158" y="1362"/>
                    <a:pt x="98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2"/>
            <p:cNvSpPr/>
            <p:nvPr/>
          </p:nvSpPr>
          <p:spPr>
            <a:xfrm>
              <a:off x="2400747" y="3177237"/>
              <a:ext cx="85872" cy="49448"/>
            </a:xfrm>
            <a:custGeom>
              <a:rect b="b" l="l" r="r" t="t"/>
              <a:pathLst>
                <a:path extrusionOk="0" h="1549" w="2690">
                  <a:moveTo>
                    <a:pt x="1551" y="1"/>
                  </a:moveTo>
                  <a:lnTo>
                    <a:pt x="0" y="868"/>
                  </a:lnTo>
                  <a:lnTo>
                    <a:pt x="137" y="1111"/>
                  </a:lnTo>
                  <a:lnTo>
                    <a:pt x="1484" y="358"/>
                  </a:lnTo>
                  <a:lnTo>
                    <a:pt x="2477" y="1549"/>
                  </a:lnTo>
                  <a:lnTo>
                    <a:pt x="2689" y="1368"/>
                  </a:lnTo>
                  <a:lnTo>
                    <a:pt x="15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" name="Google Shape;176;p12"/>
          <p:cNvGrpSpPr/>
          <p:nvPr/>
        </p:nvGrpSpPr>
        <p:grpSpPr>
          <a:xfrm>
            <a:off x="8601029" y="3274140"/>
            <a:ext cx="229108" cy="253017"/>
            <a:chOff x="1468417" y="2737328"/>
            <a:chExt cx="229108" cy="253017"/>
          </a:xfrm>
        </p:grpSpPr>
        <p:sp>
          <p:nvSpPr>
            <p:cNvPr id="177" name="Google Shape;177;p12"/>
            <p:cNvSpPr/>
            <p:nvPr/>
          </p:nvSpPr>
          <p:spPr>
            <a:xfrm>
              <a:off x="1471641" y="2760726"/>
              <a:ext cx="225884" cy="229619"/>
            </a:xfrm>
            <a:custGeom>
              <a:rect b="b" l="l" r="r" t="t"/>
              <a:pathLst>
                <a:path extrusionOk="0" h="7193" w="7076">
                  <a:moveTo>
                    <a:pt x="1665" y="0"/>
                  </a:moveTo>
                  <a:cubicBezTo>
                    <a:pt x="1647" y="0"/>
                    <a:pt x="1628" y="1"/>
                    <a:pt x="1610" y="1"/>
                  </a:cubicBezTo>
                  <a:lnTo>
                    <a:pt x="1618" y="280"/>
                  </a:lnTo>
                  <a:cubicBezTo>
                    <a:pt x="1635" y="279"/>
                    <a:pt x="1652" y="279"/>
                    <a:pt x="1669" y="279"/>
                  </a:cubicBezTo>
                  <a:cubicBezTo>
                    <a:pt x="1817" y="279"/>
                    <a:pt x="1967" y="290"/>
                    <a:pt x="2112" y="308"/>
                  </a:cubicBezTo>
                  <a:lnTo>
                    <a:pt x="2151" y="29"/>
                  </a:lnTo>
                  <a:cubicBezTo>
                    <a:pt x="1991" y="11"/>
                    <a:pt x="1828" y="0"/>
                    <a:pt x="1665" y="0"/>
                  </a:cubicBezTo>
                  <a:close/>
                  <a:moveTo>
                    <a:pt x="1074" y="62"/>
                  </a:moveTo>
                  <a:cubicBezTo>
                    <a:pt x="893" y="96"/>
                    <a:pt x="717" y="146"/>
                    <a:pt x="550" y="207"/>
                  </a:cubicBezTo>
                  <a:lnTo>
                    <a:pt x="647" y="469"/>
                  </a:lnTo>
                  <a:cubicBezTo>
                    <a:pt x="801" y="414"/>
                    <a:pt x="963" y="369"/>
                    <a:pt x="1127" y="336"/>
                  </a:cubicBezTo>
                  <a:lnTo>
                    <a:pt x="1074" y="62"/>
                  </a:lnTo>
                  <a:close/>
                  <a:moveTo>
                    <a:pt x="2681" y="149"/>
                  </a:moveTo>
                  <a:lnTo>
                    <a:pt x="2600" y="416"/>
                  </a:lnTo>
                  <a:cubicBezTo>
                    <a:pt x="2762" y="461"/>
                    <a:pt x="2918" y="522"/>
                    <a:pt x="3066" y="592"/>
                  </a:cubicBezTo>
                  <a:lnTo>
                    <a:pt x="3186" y="341"/>
                  </a:lnTo>
                  <a:cubicBezTo>
                    <a:pt x="3024" y="263"/>
                    <a:pt x="2857" y="196"/>
                    <a:pt x="2681" y="149"/>
                  </a:cubicBezTo>
                  <a:close/>
                  <a:moveTo>
                    <a:pt x="62" y="447"/>
                  </a:moveTo>
                  <a:cubicBezTo>
                    <a:pt x="42" y="458"/>
                    <a:pt x="20" y="472"/>
                    <a:pt x="0" y="486"/>
                  </a:cubicBezTo>
                  <a:lnTo>
                    <a:pt x="151" y="721"/>
                  </a:lnTo>
                  <a:lnTo>
                    <a:pt x="209" y="690"/>
                  </a:lnTo>
                  <a:lnTo>
                    <a:pt x="62" y="447"/>
                  </a:lnTo>
                  <a:close/>
                  <a:moveTo>
                    <a:pt x="3649" y="612"/>
                  </a:moveTo>
                  <a:lnTo>
                    <a:pt x="3490" y="843"/>
                  </a:lnTo>
                  <a:cubicBezTo>
                    <a:pt x="3624" y="935"/>
                    <a:pt x="3752" y="1041"/>
                    <a:pt x="3875" y="1156"/>
                  </a:cubicBezTo>
                  <a:lnTo>
                    <a:pt x="4068" y="955"/>
                  </a:lnTo>
                  <a:cubicBezTo>
                    <a:pt x="3937" y="829"/>
                    <a:pt x="3797" y="712"/>
                    <a:pt x="3649" y="612"/>
                  </a:cubicBezTo>
                  <a:close/>
                  <a:moveTo>
                    <a:pt x="4428" y="1354"/>
                  </a:moveTo>
                  <a:lnTo>
                    <a:pt x="4210" y="1527"/>
                  </a:lnTo>
                  <a:cubicBezTo>
                    <a:pt x="4310" y="1658"/>
                    <a:pt x="4405" y="1795"/>
                    <a:pt x="4489" y="1940"/>
                  </a:cubicBezTo>
                  <a:lnTo>
                    <a:pt x="4729" y="1800"/>
                  </a:lnTo>
                  <a:cubicBezTo>
                    <a:pt x="4637" y="1644"/>
                    <a:pt x="4536" y="1493"/>
                    <a:pt x="4428" y="1354"/>
                  </a:cubicBezTo>
                  <a:close/>
                  <a:moveTo>
                    <a:pt x="4966" y="2283"/>
                  </a:moveTo>
                  <a:lnTo>
                    <a:pt x="4707" y="2386"/>
                  </a:lnTo>
                  <a:cubicBezTo>
                    <a:pt x="4771" y="2539"/>
                    <a:pt x="4824" y="2701"/>
                    <a:pt x="4866" y="2860"/>
                  </a:cubicBezTo>
                  <a:lnTo>
                    <a:pt x="5136" y="2791"/>
                  </a:lnTo>
                  <a:cubicBezTo>
                    <a:pt x="5092" y="2618"/>
                    <a:pt x="5036" y="2447"/>
                    <a:pt x="4966" y="2283"/>
                  </a:cubicBezTo>
                  <a:close/>
                  <a:moveTo>
                    <a:pt x="4036" y="3046"/>
                  </a:moveTo>
                  <a:cubicBezTo>
                    <a:pt x="3999" y="3046"/>
                    <a:pt x="3962" y="3047"/>
                    <a:pt x="3925" y="3050"/>
                  </a:cubicBezTo>
                  <a:lnTo>
                    <a:pt x="3945" y="3329"/>
                  </a:lnTo>
                  <a:cubicBezTo>
                    <a:pt x="3971" y="3327"/>
                    <a:pt x="3998" y="3327"/>
                    <a:pt x="4025" y="3327"/>
                  </a:cubicBezTo>
                  <a:cubicBezTo>
                    <a:pt x="4089" y="3327"/>
                    <a:pt x="4155" y="3331"/>
                    <a:pt x="4218" y="3335"/>
                  </a:cubicBezTo>
                  <a:cubicBezTo>
                    <a:pt x="4288" y="3343"/>
                    <a:pt x="4358" y="3354"/>
                    <a:pt x="4428" y="3362"/>
                  </a:cubicBezTo>
                  <a:lnTo>
                    <a:pt x="4472" y="3084"/>
                  </a:lnTo>
                  <a:cubicBezTo>
                    <a:pt x="4397" y="3075"/>
                    <a:pt x="4322" y="3064"/>
                    <a:pt x="4243" y="3056"/>
                  </a:cubicBezTo>
                  <a:cubicBezTo>
                    <a:pt x="4174" y="3050"/>
                    <a:pt x="4105" y="3046"/>
                    <a:pt x="4036" y="3046"/>
                  </a:cubicBezTo>
                  <a:close/>
                  <a:moveTo>
                    <a:pt x="3367" y="3192"/>
                  </a:moveTo>
                  <a:cubicBezTo>
                    <a:pt x="3303" y="3231"/>
                    <a:pt x="3236" y="3273"/>
                    <a:pt x="3181" y="3321"/>
                  </a:cubicBezTo>
                  <a:cubicBezTo>
                    <a:pt x="3089" y="3402"/>
                    <a:pt x="3013" y="3499"/>
                    <a:pt x="2949" y="3614"/>
                  </a:cubicBezTo>
                  <a:lnTo>
                    <a:pt x="3197" y="3747"/>
                  </a:lnTo>
                  <a:cubicBezTo>
                    <a:pt x="3242" y="3667"/>
                    <a:pt x="3298" y="3594"/>
                    <a:pt x="3365" y="3530"/>
                  </a:cubicBezTo>
                  <a:cubicBezTo>
                    <a:pt x="3407" y="3496"/>
                    <a:pt x="3451" y="3468"/>
                    <a:pt x="3501" y="3441"/>
                  </a:cubicBezTo>
                  <a:lnTo>
                    <a:pt x="3367" y="3192"/>
                  </a:lnTo>
                  <a:close/>
                  <a:moveTo>
                    <a:pt x="4997" y="3220"/>
                  </a:moveTo>
                  <a:lnTo>
                    <a:pt x="4902" y="3485"/>
                  </a:lnTo>
                  <a:cubicBezTo>
                    <a:pt x="4930" y="3496"/>
                    <a:pt x="4952" y="3502"/>
                    <a:pt x="4977" y="3513"/>
                  </a:cubicBezTo>
                  <a:cubicBezTo>
                    <a:pt x="4980" y="3569"/>
                    <a:pt x="4983" y="3628"/>
                    <a:pt x="4986" y="3683"/>
                  </a:cubicBezTo>
                  <a:cubicBezTo>
                    <a:pt x="4991" y="3720"/>
                    <a:pt x="4991" y="3759"/>
                    <a:pt x="4991" y="3792"/>
                  </a:cubicBezTo>
                  <a:lnTo>
                    <a:pt x="4991" y="3848"/>
                  </a:lnTo>
                  <a:lnTo>
                    <a:pt x="5270" y="3856"/>
                  </a:lnTo>
                  <a:lnTo>
                    <a:pt x="5273" y="3792"/>
                  </a:lnTo>
                  <a:cubicBezTo>
                    <a:pt x="5273" y="3753"/>
                    <a:pt x="5273" y="3714"/>
                    <a:pt x="5270" y="3678"/>
                  </a:cubicBezTo>
                  <a:cubicBezTo>
                    <a:pt x="5270" y="3664"/>
                    <a:pt x="5265" y="3653"/>
                    <a:pt x="5265" y="3641"/>
                  </a:cubicBezTo>
                  <a:lnTo>
                    <a:pt x="5265" y="3641"/>
                  </a:lnTo>
                  <a:cubicBezTo>
                    <a:pt x="5298" y="3658"/>
                    <a:pt x="5323" y="3672"/>
                    <a:pt x="5357" y="3692"/>
                  </a:cubicBezTo>
                  <a:lnTo>
                    <a:pt x="5493" y="3446"/>
                  </a:lnTo>
                  <a:cubicBezTo>
                    <a:pt x="5410" y="3402"/>
                    <a:pt x="5326" y="3357"/>
                    <a:pt x="5237" y="3318"/>
                  </a:cubicBezTo>
                  <a:lnTo>
                    <a:pt x="5237" y="3315"/>
                  </a:lnTo>
                  <a:lnTo>
                    <a:pt x="5234" y="3315"/>
                  </a:lnTo>
                  <a:cubicBezTo>
                    <a:pt x="5153" y="3279"/>
                    <a:pt x="5078" y="3248"/>
                    <a:pt x="4997" y="3220"/>
                  </a:cubicBezTo>
                  <a:close/>
                  <a:moveTo>
                    <a:pt x="5940" y="3759"/>
                  </a:moveTo>
                  <a:lnTo>
                    <a:pt x="5764" y="3973"/>
                  </a:lnTo>
                  <a:cubicBezTo>
                    <a:pt x="5892" y="4074"/>
                    <a:pt x="6012" y="4191"/>
                    <a:pt x="6121" y="4317"/>
                  </a:cubicBezTo>
                  <a:lnTo>
                    <a:pt x="6330" y="4135"/>
                  </a:lnTo>
                  <a:cubicBezTo>
                    <a:pt x="6210" y="3999"/>
                    <a:pt x="6082" y="3873"/>
                    <a:pt x="5940" y="3759"/>
                  </a:cubicBezTo>
                  <a:close/>
                  <a:moveTo>
                    <a:pt x="2804" y="4169"/>
                  </a:moveTo>
                  <a:cubicBezTo>
                    <a:pt x="2801" y="4219"/>
                    <a:pt x="2796" y="4266"/>
                    <a:pt x="2796" y="4317"/>
                  </a:cubicBezTo>
                  <a:cubicBezTo>
                    <a:pt x="2796" y="4358"/>
                    <a:pt x="2796" y="4400"/>
                    <a:pt x="2801" y="4442"/>
                  </a:cubicBezTo>
                  <a:cubicBezTo>
                    <a:pt x="2804" y="4540"/>
                    <a:pt x="2818" y="4637"/>
                    <a:pt x="2837" y="4727"/>
                  </a:cubicBezTo>
                  <a:lnTo>
                    <a:pt x="3114" y="4668"/>
                  </a:lnTo>
                  <a:cubicBezTo>
                    <a:pt x="3097" y="4587"/>
                    <a:pt x="3086" y="4504"/>
                    <a:pt x="3080" y="4420"/>
                  </a:cubicBezTo>
                  <a:cubicBezTo>
                    <a:pt x="3080" y="4389"/>
                    <a:pt x="3075" y="4350"/>
                    <a:pt x="3075" y="4317"/>
                  </a:cubicBezTo>
                  <a:cubicBezTo>
                    <a:pt x="3075" y="4275"/>
                    <a:pt x="3080" y="4233"/>
                    <a:pt x="3083" y="4191"/>
                  </a:cubicBezTo>
                  <a:lnTo>
                    <a:pt x="2804" y="4169"/>
                  </a:lnTo>
                  <a:close/>
                  <a:moveTo>
                    <a:pt x="4930" y="4339"/>
                  </a:moveTo>
                  <a:cubicBezTo>
                    <a:pt x="4896" y="4506"/>
                    <a:pt x="4843" y="4657"/>
                    <a:pt x="4771" y="4791"/>
                  </a:cubicBezTo>
                  <a:lnTo>
                    <a:pt x="5019" y="4922"/>
                  </a:lnTo>
                  <a:cubicBezTo>
                    <a:pt x="5103" y="4769"/>
                    <a:pt x="5164" y="4590"/>
                    <a:pt x="5203" y="4400"/>
                  </a:cubicBezTo>
                  <a:lnTo>
                    <a:pt x="4930" y="4339"/>
                  </a:lnTo>
                  <a:close/>
                  <a:moveTo>
                    <a:pt x="6651" y="4570"/>
                  </a:moveTo>
                  <a:lnTo>
                    <a:pt x="6408" y="4713"/>
                  </a:lnTo>
                  <a:cubicBezTo>
                    <a:pt x="6489" y="4852"/>
                    <a:pt x="6562" y="5003"/>
                    <a:pt x="6618" y="5159"/>
                  </a:cubicBezTo>
                  <a:lnTo>
                    <a:pt x="6880" y="5061"/>
                  </a:lnTo>
                  <a:cubicBezTo>
                    <a:pt x="6818" y="4891"/>
                    <a:pt x="6740" y="4724"/>
                    <a:pt x="6651" y="4570"/>
                  </a:cubicBezTo>
                  <a:close/>
                  <a:moveTo>
                    <a:pt x="3289" y="5087"/>
                  </a:moveTo>
                  <a:lnTo>
                    <a:pt x="3066" y="5254"/>
                  </a:lnTo>
                  <a:cubicBezTo>
                    <a:pt x="3128" y="5338"/>
                    <a:pt x="3197" y="5410"/>
                    <a:pt x="3278" y="5466"/>
                  </a:cubicBezTo>
                  <a:cubicBezTo>
                    <a:pt x="3359" y="5525"/>
                    <a:pt x="3451" y="5572"/>
                    <a:pt x="3549" y="5603"/>
                  </a:cubicBezTo>
                  <a:lnTo>
                    <a:pt x="3633" y="5335"/>
                  </a:lnTo>
                  <a:cubicBezTo>
                    <a:pt x="3563" y="5313"/>
                    <a:pt x="3499" y="5282"/>
                    <a:pt x="3443" y="5240"/>
                  </a:cubicBezTo>
                  <a:cubicBezTo>
                    <a:pt x="3381" y="5198"/>
                    <a:pt x="3334" y="5145"/>
                    <a:pt x="3289" y="5087"/>
                  </a:cubicBezTo>
                  <a:close/>
                  <a:moveTo>
                    <a:pt x="4481" y="5145"/>
                  </a:moveTo>
                  <a:cubicBezTo>
                    <a:pt x="4363" y="5240"/>
                    <a:pt x="4218" y="5310"/>
                    <a:pt x="4073" y="5343"/>
                  </a:cubicBezTo>
                  <a:lnTo>
                    <a:pt x="4140" y="5617"/>
                  </a:lnTo>
                  <a:cubicBezTo>
                    <a:pt x="4324" y="5572"/>
                    <a:pt x="4506" y="5483"/>
                    <a:pt x="4656" y="5366"/>
                  </a:cubicBezTo>
                  <a:lnTo>
                    <a:pt x="4481" y="5145"/>
                  </a:lnTo>
                  <a:close/>
                  <a:moveTo>
                    <a:pt x="7022" y="5589"/>
                  </a:moveTo>
                  <a:lnTo>
                    <a:pt x="6749" y="5636"/>
                  </a:lnTo>
                  <a:cubicBezTo>
                    <a:pt x="6777" y="5798"/>
                    <a:pt x="6791" y="5965"/>
                    <a:pt x="6793" y="6130"/>
                  </a:cubicBezTo>
                  <a:lnTo>
                    <a:pt x="7075" y="6130"/>
                  </a:lnTo>
                  <a:cubicBezTo>
                    <a:pt x="7072" y="5949"/>
                    <a:pt x="7056" y="5767"/>
                    <a:pt x="7022" y="5589"/>
                  </a:cubicBezTo>
                  <a:close/>
                  <a:moveTo>
                    <a:pt x="6757" y="6621"/>
                  </a:moveTo>
                  <a:cubicBezTo>
                    <a:pt x="6729" y="6786"/>
                    <a:pt x="6687" y="6945"/>
                    <a:pt x="6632" y="7098"/>
                  </a:cubicBezTo>
                  <a:lnTo>
                    <a:pt x="6897" y="7193"/>
                  </a:lnTo>
                  <a:cubicBezTo>
                    <a:pt x="6958" y="7025"/>
                    <a:pt x="7003" y="6847"/>
                    <a:pt x="7033" y="6666"/>
                  </a:cubicBezTo>
                  <a:lnTo>
                    <a:pt x="6757" y="66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2"/>
            <p:cNvSpPr/>
            <p:nvPr/>
          </p:nvSpPr>
          <p:spPr>
            <a:xfrm>
              <a:off x="1468417" y="2737328"/>
              <a:ext cx="43670" cy="76167"/>
            </a:xfrm>
            <a:custGeom>
              <a:rect b="b" l="l" r="r" t="t"/>
              <a:pathLst>
                <a:path extrusionOk="0" h="2386" w="1368">
                  <a:moveTo>
                    <a:pt x="796" y="0"/>
                  </a:moveTo>
                  <a:lnTo>
                    <a:pt x="1" y="1359"/>
                  </a:lnTo>
                  <a:lnTo>
                    <a:pt x="1186" y="2385"/>
                  </a:lnTo>
                  <a:lnTo>
                    <a:pt x="1368" y="2171"/>
                  </a:lnTo>
                  <a:lnTo>
                    <a:pt x="358" y="1300"/>
                  </a:lnTo>
                  <a:lnTo>
                    <a:pt x="1039" y="140"/>
                  </a:lnTo>
                  <a:lnTo>
                    <a:pt x="7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" name="Google Shape;179;p12"/>
          <p:cNvSpPr/>
          <p:nvPr/>
        </p:nvSpPr>
        <p:spPr>
          <a:xfrm>
            <a:off x="8721898" y="1362470"/>
            <a:ext cx="161304" cy="161304"/>
          </a:xfrm>
          <a:custGeom>
            <a:rect b="b" l="l" r="r" t="t"/>
            <a:pathLst>
              <a:path extrusionOk="0" h="5053" w="5053">
                <a:moveTo>
                  <a:pt x="2795" y="1"/>
                </a:moveTo>
                <a:cubicBezTo>
                  <a:pt x="2642" y="1"/>
                  <a:pt x="2478" y="24"/>
                  <a:pt x="2302" y="73"/>
                </a:cubicBezTo>
                <a:cubicBezTo>
                  <a:pt x="1208" y="374"/>
                  <a:pt x="2784" y="2893"/>
                  <a:pt x="2784" y="2893"/>
                </a:cubicBezTo>
                <a:cubicBezTo>
                  <a:pt x="2784" y="2893"/>
                  <a:pt x="1860" y="2505"/>
                  <a:pt x="1091" y="2505"/>
                </a:cubicBezTo>
                <a:cubicBezTo>
                  <a:pt x="562" y="2505"/>
                  <a:pt x="106" y="2689"/>
                  <a:pt x="76" y="3309"/>
                </a:cubicBezTo>
                <a:cubicBezTo>
                  <a:pt x="0" y="4829"/>
                  <a:pt x="4709" y="5052"/>
                  <a:pt x="4709" y="5052"/>
                </a:cubicBezTo>
                <a:cubicBezTo>
                  <a:pt x="4709" y="5052"/>
                  <a:pt x="5052" y="1"/>
                  <a:pt x="2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2"/>
          <p:cNvSpPr/>
          <p:nvPr/>
        </p:nvSpPr>
        <p:spPr>
          <a:xfrm>
            <a:off x="376681" y="1675830"/>
            <a:ext cx="162741" cy="124498"/>
          </a:xfrm>
          <a:custGeom>
            <a:rect b="b" l="l" r="r" t="t"/>
            <a:pathLst>
              <a:path extrusionOk="0" h="3900" w="5098">
                <a:moveTo>
                  <a:pt x="2977" y="0"/>
                </a:moveTo>
                <a:cubicBezTo>
                  <a:pt x="2270" y="0"/>
                  <a:pt x="2413" y="1944"/>
                  <a:pt x="2413" y="1944"/>
                </a:cubicBezTo>
                <a:cubicBezTo>
                  <a:pt x="2413" y="1944"/>
                  <a:pt x="1659" y="1065"/>
                  <a:pt x="1054" y="1065"/>
                </a:cubicBezTo>
                <a:cubicBezTo>
                  <a:pt x="865" y="1065"/>
                  <a:pt x="691" y="1151"/>
                  <a:pt x="558" y="1375"/>
                </a:cubicBezTo>
                <a:cubicBezTo>
                  <a:pt x="0" y="2315"/>
                  <a:pt x="2913" y="3900"/>
                  <a:pt x="2913" y="3900"/>
                </a:cubicBezTo>
                <a:cubicBezTo>
                  <a:pt x="2913" y="3900"/>
                  <a:pt x="5097" y="371"/>
                  <a:pt x="3055" y="8"/>
                </a:cubicBezTo>
                <a:cubicBezTo>
                  <a:pt x="3028" y="3"/>
                  <a:pt x="3002" y="0"/>
                  <a:pt x="29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2"/>
          <p:cNvSpPr/>
          <p:nvPr/>
        </p:nvSpPr>
        <p:spPr>
          <a:xfrm>
            <a:off x="8667858" y="503037"/>
            <a:ext cx="215349" cy="144226"/>
          </a:xfrm>
          <a:custGeom>
            <a:rect b="b" l="l" r="r" t="t"/>
            <a:pathLst>
              <a:path extrusionOk="0" h="4518" w="6746">
                <a:moveTo>
                  <a:pt x="1736" y="0"/>
                </a:moveTo>
                <a:cubicBezTo>
                  <a:pt x="1637" y="0"/>
                  <a:pt x="1529" y="19"/>
                  <a:pt x="1409" y="59"/>
                </a:cubicBezTo>
                <a:cubicBezTo>
                  <a:pt x="0" y="542"/>
                  <a:pt x="1381" y="4517"/>
                  <a:pt x="1381" y="4517"/>
                </a:cubicBezTo>
                <a:cubicBezTo>
                  <a:pt x="1381" y="4517"/>
                  <a:pt x="6746" y="2796"/>
                  <a:pt x="5097" y="756"/>
                </a:cubicBezTo>
                <a:cubicBezTo>
                  <a:pt x="4998" y="633"/>
                  <a:pt x="4871" y="581"/>
                  <a:pt x="4730" y="581"/>
                </a:cubicBezTo>
                <a:cubicBezTo>
                  <a:pt x="3950" y="581"/>
                  <a:pt x="2692" y="2154"/>
                  <a:pt x="2692" y="2154"/>
                </a:cubicBezTo>
                <a:cubicBezTo>
                  <a:pt x="2692" y="2154"/>
                  <a:pt x="2798" y="0"/>
                  <a:pt x="173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" name="Google Shape;182;p12"/>
          <p:cNvGrpSpPr/>
          <p:nvPr/>
        </p:nvGrpSpPr>
        <p:grpSpPr>
          <a:xfrm>
            <a:off x="310427" y="2076120"/>
            <a:ext cx="144478" cy="265652"/>
            <a:chOff x="1192264" y="2259208"/>
            <a:chExt cx="144478" cy="265652"/>
          </a:xfrm>
        </p:grpSpPr>
        <p:sp>
          <p:nvSpPr>
            <p:cNvPr id="183" name="Google Shape;183;p12"/>
            <p:cNvSpPr/>
            <p:nvPr/>
          </p:nvSpPr>
          <p:spPr>
            <a:xfrm>
              <a:off x="1192264" y="2259208"/>
              <a:ext cx="118496" cy="194951"/>
            </a:xfrm>
            <a:custGeom>
              <a:rect b="b" l="l" r="r" t="t"/>
              <a:pathLst>
                <a:path extrusionOk="0" h="6107" w="3712">
                  <a:moveTo>
                    <a:pt x="2121" y="0"/>
                  </a:moveTo>
                  <a:cubicBezTo>
                    <a:pt x="1547" y="0"/>
                    <a:pt x="243" y="620"/>
                    <a:pt x="135" y="636"/>
                  </a:cubicBezTo>
                  <a:cubicBezTo>
                    <a:pt x="1" y="658"/>
                    <a:pt x="2391" y="6107"/>
                    <a:pt x="2391" y="6107"/>
                  </a:cubicBezTo>
                  <a:lnTo>
                    <a:pt x="3711" y="5646"/>
                  </a:lnTo>
                  <a:cubicBezTo>
                    <a:pt x="3711" y="5646"/>
                    <a:pt x="2601" y="463"/>
                    <a:pt x="2366" y="89"/>
                  </a:cubicBezTo>
                  <a:cubicBezTo>
                    <a:pt x="2326" y="26"/>
                    <a:pt x="2239" y="0"/>
                    <a:pt x="21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2"/>
            <p:cNvSpPr/>
            <p:nvPr/>
          </p:nvSpPr>
          <p:spPr>
            <a:xfrm>
              <a:off x="1274302" y="2466570"/>
              <a:ext cx="62440" cy="58290"/>
            </a:xfrm>
            <a:custGeom>
              <a:rect b="b" l="l" r="r" t="t"/>
              <a:pathLst>
                <a:path extrusionOk="0" h="1826" w="1956">
                  <a:moveTo>
                    <a:pt x="1019" y="1"/>
                  </a:moveTo>
                  <a:cubicBezTo>
                    <a:pt x="609" y="1"/>
                    <a:pt x="164" y="225"/>
                    <a:pt x="56" y="579"/>
                  </a:cubicBezTo>
                  <a:cubicBezTo>
                    <a:pt x="0" y="763"/>
                    <a:pt x="56" y="966"/>
                    <a:pt x="159" y="1131"/>
                  </a:cubicBezTo>
                  <a:cubicBezTo>
                    <a:pt x="265" y="1290"/>
                    <a:pt x="419" y="1416"/>
                    <a:pt x="564" y="1541"/>
                  </a:cubicBezTo>
                  <a:cubicBezTo>
                    <a:pt x="731" y="1679"/>
                    <a:pt x="927" y="1825"/>
                    <a:pt x="1135" y="1825"/>
                  </a:cubicBezTo>
                  <a:cubicBezTo>
                    <a:pt x="1163" y="1825"/>
                    <a:pt x="1191" y="1823"/>
                    <a:pt x="1219" y="1817"/>
                  </a:cubicBezTo>
                  <a:cubicBezTo>
                    <a:pt x="1797" y="1703"/>
                    <a:pt x="1956" y="676"/>
                    <a:pt x="1635" y="261"/>
                  </a:cubicBezTo>
                  <a:cubicBezTo>
                    <a:pt x="1494" y="80"/>
                    <a:pt x="1263" y="1"/>
                    <a:pt x="10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5" name="Google Shape;185;p12"/>
          <p:cNvGrpSpPr/>
          <p:nvPr/>
        </p:nvGrpSpPr>
        <p:grpSpPr>
          <a:xfrm>
            <a:off x="262058" y="4343315"/>
            <a:ext cx="241202" cy="228464"/>
            <a:chOff x="2228946" y="2261027"/>
            <a:chExt cx="241202" cy="228464"/>
          </a:xfrm>
        </p:grpSpPr>
        <p:sp>
          <p:nvSpPr>
            <p:cNvPr id="186" name="Google Shape;186;p12"/>
            <p:cNvSpPr/>
            <p:nvPr/>
          </p:nvSpPr>
          <p:spPr>
            <a:xfrm>
              <a:off x="2360558" y="2315709"/>
              <a:ext cx="109590" cy="132478"/>
            </a:xfrm>
            <a:custGeom>
              <a:rect b="b" l="l" r="r" t="t"/>
              <a:pathLst>
                <a:path extrusionOk="0" h="4150" w="3433">
                  <a:moveTo>
                    <a:pt x="2058" y="0"/>
                  </a:moveTo>
                  <a:cubicBezTo>
                    <a:pt x="1956" y="0"/>
                    <a:pt x="1" y="3617"/>
                    <a:pt x="1" y="3617"/>
                  </a:cubicBezTo>
                  <a:lnTo>
                    <a:pt x="829" y="4150"/>
                  </a:lnTo>
                  <a:cubicBezTo>
                    <a:pt x="829" y="4150"/>
                    <a:pt x="3223" y="1290"/>
                    <a:pt x="3329" y="1003"/>
                  </a:cubicBezTo>
                  <a:cubicBezTo>
                    <a:pt x="3432" y="715"/>
                    <a:pt x="2130" y="68"/>
                    <a:pt x="2060" y="1"/>
                  </a:cubicBezTo>
                  <a:cubicBezTo>
                    <a:pt x="2059" y="1"/>
                    <a:pt x="2058" y="0"/>
                    <a:pt x="20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2"/>
            <p:cNvSpPr/>
            <p:nvPr/>
          </p:nvSpPr>
          <p:spPr>
            <a:xfrm>
              <a:off x="2336521" y="2447736"/>
              <a:ext cx="40573" cy="41755"/>
            </a:xfrm>
            <a:custGeom>
              <a:rect b="b" l="l" r="r" t="t"/>
              <a:pathLst>
                <a:path extrusionOk="0" h="1308" w="1271">
                  <a:moveTo>
                    <a:pt x="474" y="1"/>
                  </a:moveTo>
                  <a:cubicBezTo>
                    <a:pt x="420" y="1"/>
                    <a:pt x="368" y="9"/>
                    <a:pt x="319" y="28"/>
                  </a:cubicBezTo>
                  <a:cubicBezTo>
                    <a:pt x="190" y="78"/>
                    <a:pt x="104" y="195"/>
                    <a:pt x="59" y="326"/>
                  </a:cubicBezTo>
                  <a:cubicBezTo>
                    <a:pt x="20" y="454"/>
                    <a:pt x="12" y="591"/>
                    <a:pt x="9" y="725"/>
                  </a:cubicBezTo>
                  <a:cubicBezTo>
                    <a:pt x="1" y="898"/>
                    <a:pt x="6" y="1096"/>
                    <a:pt x="137" y="1210"/>
                  </a:cubicBezTo>
                  <a:cubicBezTo>
                    <a:pt x="215" y="1278"/>
                    <a:pt x="312" y="1307"/>
                    <a:pt x="416" y="1307"/>
                  </a:cubicBezTo>
                  <a:cubicBezTo>
                    <a:pt x="732" y="1307"/>
                    <a:pt x="1111" y="1038"/>
                    <a:pt x="1181" y="767"/>
                  </a:cubicBezTo>
                  <a:cubicBezTo>
                    <a:pt x="1271" y="406"/>
                    <a:pt x="844" y="1"/>
                    <a:pt x="4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2"/>
            <p:cNvSpPr/>
            <p:nvPr/>
          </p:nvSpPr>
          <p:spPr>
            <a:xfrm>
              <a:off x="2228946" y="2261027"/>
              <a:ext cx="144322" cy="155973"/>
            </a:xfrm>
            <a:custGeom>
              <a:rect b="b" l="l" r="r" t="t"/>
              <a:pathLst>
                <a:path extrusionOk="0" h="4886" w="4521">
                  <a:moveTo>
                    <a:pt x="2306" y="0"/>
                  </a:moveTo>
                  <a:cubicBezTo>
                    <a:pt x="1668" y="0"/>
                    <a:pt x="1056" y="392"/>
                    <a:pt x="623" y="838"/>
                  </a:cubicBezTo>
                  <a:cubicBezTo>
                    <a:pt x="1" y="1491"/>
                    <a:pt x="768" y="1728"/>
                    <a:pt x="1370" y="1921"/>
                  </a:cubicBezTo>
                  <a:cubicBezTo>
                    <a:pt x="1474" y="1522"/>
                    <a:pt x="1826" y="1180"/>
                    <a:pt x="2239" y="1180"/>
                  </a:cubicBezTo>
                  <a:cubicBezTo>
                    <a:pt x="2337" y="1180"/>
                    <a:pt x="2439" y="1200"/>
                    <a:pt x="2542" y="1243"/>
                  </a:cubicBezTo>
                  <a:cubicBezTo>
                    <a:pt x="2958" y="1419"/>
                    <a:pt x="3161" y="1901"/>
                    <a:pt x="3000" y="2320"/>
                  </a:cubicBezTo>
                  <a:cubicBezTo>
                    <a:pt x="2737" y="2975"/>
                    <a:pt x="1850" y="2972"/>
                    <a:pt x="1460" y="3500"/>
                  </a:cubicBezTo>
                  <a:cubicBezTo>
                    <a:pt x="1256" y="3770"/>
                    <a:pt x="1231" y="4166"/>
                    <a:pt x="1398" y="4465"/>
                  </a:cubicBezTo>
                  <a:cubicBezTo>
                    <a:pt x="1507" y="4660"/>
                    <a:pt x="1694" y="4803"/>
                    <a:pt x="1903" y="4872"/>
                  </a:cubicBezTo>
                  <a:cubicBezTo>
                    <a:pt x="1931" y="4881"/>
                    <a:pt x="1958" y="4885"/>
                    <a:pt x="1985" y="4885"/>
                  </a:cubicBezTo>
                  <a:cubicBezTo>
                    <a:pt x="2118" y="4885"/>
                    <a:pt x="2235" y="4783"/>
                    <a:pt x="2260" y="4644"/>
                  </a:cubicBezTo>
                  <a:cubicBezTo>
                    <a:pt x="2336" y="4194"/>
                    <a:pt x="2760" y="3821"/>
                    <a:pt x="3173" y="3569"/>
                  </a:cubicBezTo>
                  <a:cubicBezTo>
                    <a:pt x="3784" y="3198"/>
                    <a:pt x="4520" y="2836"/>
                    <a:pt x="4473" y="1990"/>
                  </a:cubicBezTo>
                  <a:cubicBezTo>
                    <a:pt x="4459" y="1773"/>
                    <a:pt x="4395" y="1564"/>
                    <a:pt x="4291" y="1371"/>
                  </a:cubicBezTo>
                  <a:cubicBezTo>
                    <a:pt x="3934" y="685"/>
                    <a:pt x="3259" y="96"/>
                    <a:pt x="2475" y="10"/>
                  </a:cubicBezTo>
                  <a:cubicBezTo>
                    <a:pt x="2419" y="3"/>
                    <a:pt x="2362" y="0"/>
                    <a:pt x="2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2257834" y="2428519"/>
              <a:ext cx="38914" cy="36168"/>
            </a:xfrm>
            <a:custGeom>
              <a:rect b="b" l="l" r="r" t="t"/>
              <a:pathLst>
                <a:path extrusionOk="0" h="1133" w="1219">
                  <a:moveTo>
                    <a:pt x="628" y="0"/>
                  </a:moveTo>
                  <a:cubicBezTo>
                    <a:pt x="416" y="0"/>
                    <a:pt x="210" y="143"/>
                    <a:pt x="136" y="345"/>
                  </a:cubicBezTo>
                  <a:cubicBezTo>
                    <a:pt x="1" y="708"/>
                    <a:pt x="343" y="1132"/>
                    <a:pt x="680" y="1132"/>
                  </a:cubicBezTo>
                  <a:cubicBezTo>
                    <a:pt x="794" y="1132"/>
                    <a:pt x="907" y="1084"/>
                    <a:pt x="1001" y="970"/>
                  </a:cubicBezTo>
                  <a:cubicBezTo>
                    <a:pt x="1219" y="708"/>
                    <a:pt x="1146" y="206"/>
                    <a:pt x="834" y="49"/>
                  </a:cubicBezTo>
                  <a:cubicBezTo>
                    <a:pt x="768" y="16"/>
                    <a:pt x="697" y="0"/>
                    <a:pt x="6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0" name="Google Shape;190;p12"/>
          <p:cNvSpPr/>
          <p:nvPr/>
        </p:nvSpPr>
        <p:spPr>
          <a:xfrm>
            <a:off x="8721899" y="2537156"/>
            <a:ext cx="199356" cy="218222"/>
          </a:xfrm>
          <a:custGeom>
            <a:rect b="b" l="l" r="r" t="t"/>
            <a:pathLst>
              <a:path extrusionOk="0" h="6836" w="6245">
                <a:moveTo>
                  <a:pt x="3176" y="0"/>
                </a:moveTo>
                <a:lnTo>
                  <a:pt x="2609" y="2486"/>
                </a:lnTo>
                <a:lnTo>
                  <a:pt x="916" y="1208"/>
                </a:lnTo>
                <a:lnTo>
                  <a:pt x="916" y="1208"/>
                </a:lnTo>
                <a:lnTo>
                  <a:pt x="2004" y="3133"/>
                </a:lnTo>
                <a:lnTo>
                  <a:pt x="1" y="3418"/>
                </a:lnTo>
                <a:lnTo>
                  <a:pt x="1666" y="3878"/>
                </a:lnTo>
                <a:lnTo>
                  <a:pt x="553" y="5678"/>
                </a:lnTo>
                <a:lnTo>
                  <a:pt x="2414" y="4765"/>
                </a:lnTo>
                <a:lnTo>
                  <a:pt x="2902" y="6835"/>
                </a:lnTo>
                <a:lnTo>
                  <a:pt x="3608" y="4788"/>
                </a:lnTo>
                <a:lnTo>
                  <a:pt x="5466" y="5485"/>
                </a:lnTo>
                <a:lnTo>
                  <a:pt x="5466" y="5485"/>
                </a:lnTo>
                <a:lnTo>
                  <a:pt x="4152" y="4171"/>
                </a:lnTo>
                <a:lnTo>
                  <a:pt x="6244" y="3223"/>
                </a:lnTo>
                <a:lnTo>
                  <a:pt x="4096" y="3223"/>
                </a:lnTo>
                <a:lnTo>
                  <a:pt x="5575" y="1038"/>
                </a:lnTo>
                <a:lnTo>
                  <a:pt x="3614" y="2274"/>
                </a:lnTo>
                <a:lnTo>
                  <a:pt x="31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2"/>
          <p:cNvSpPr/>
          <p:nvPr/>
        </p:nvSpPr>
        <p:spPr>
          <a:xfrm>
            <a:off x="252223" y="3207376"/>
            <a:ext cx="96374" cy="121274"/>
          </a:xfrm>
          <a:custGeom>
            <a:rect b="b" l="l" r="r" t="t"/>
            <a:pathLst>
              <a:path extrusionOk="0" h="3799" w="3019">
                <a:moveTo>
                  <a:pt x="1529" y="1"/>
                </a:moveTo>
                <a:cubicBezTo>
                  <a:pt x="1509" y="1"/>
                  <a:pt x="1489" y="17"/>
                  <a:pt x="1482" y="49"/>
                </a:cubicBezTo>
                <a:cubicBezTo>
                  <a:pt x="1239" y="1234"/>
                  <a:pt x="996" y="1486"/>
                  <a:pt x="0" y="1784"/>
                </a:cubicBezTo>
                <a:cubicBezTo>
                  <a:pt x="1058" y="2124"/>
                  <a:pt x="1258" y="2395"/>
                  <a:pt x="1493" y="3798"/>
                </a:cubicBezTo>
                <a:cubicBezTo>
                  <a:pt x="1755" y="2398"/>
                  <a:pt x="1959" y="2133"/>
                  <a:pt x="3019" y="1812"/>
                </a:cubicBezTo>
                <a:cubicBezTo>
                  <a:pt x="2028" y="1497"/>
                  <a:pt x="1791" y="1240"/>
                  <a:pt x="1574" y="49"/>
                </a:cubicBezTo>
                <a:cubicBezTo>
                  <a:pt x="1568" y="17"/>
                  <a:pt x="1549" y="1"/>
                  <a:pt x="152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2"/>
          <p:cNvSpPr/>
          <p:nvPr/>
        </p:nvSpPr>
        <p:spPr>
          <a:xfrm>
            <a:off x="238072" y="1489869"/>
            <a:ext cx="124689" cy="156899"/>
          </a:xfrm>
          <a:custGeom>
            <a:rect b="b" l="l" r="r" t="t"/>
            <a:pathLst>
              <a:path extrusionOk="0" h="4915" w="3906">
                <a:moveTo>
                  <a:pt x="1973" y="0"/>
                </a:moveTo>
                <a:cubicBezTo>
                  <a:pt x="1948" y="0"/>
                  <a:pt x="1922" y="20"/>
                  <a:pt x="1914" y="61"/>
                </a:cubicBezTo>
                <a:cubicBezTo>
                  <a:pt x="1604" y="1595"/>
                  <a:pt x="1289" y="1921"/>
                  <a:pt x="0" y="2309"/>
                </a:cubicBezTo>
                <a:cubicBezTo>
                  <a:pt x="1361" y="2747"/>
                  <a:pt x="1621" y="3096"/>
                  <a:pt x="1928" y="4915"/>
                </a:cubicBezTo>
                <a:cubicBezTo>
                  <a:pt x="2265" y="3104"/>
                  <a:pt x="2530" y="2758"/>
                  <a:pt x="3906" y="2348"/>
                </a:cubicBezTo>
                <a:cubicBezTo>
                  <a:pt x="2625" y="1935"/>
                  <a:pt x="2318" y="1603"/>
                  <a:pt x="2031" y="63"/>
                </a:cubicBezTo>
                <a:cubicBezTo>
                  <a:pt x="2024" y="21"/>
                  <a:pt x="1999" y="0"/>
                  <a:pt x="197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2"/>
          <p:cNvSpPr/>
          <p:nvPr/>
        </p:nvSpPr>
        <p:spPr>
          <a:xfrm>
            <a:off x="3970493" y="4851588"/>
            <a:ext cx="37924" cy="32848"/>
          </a:xfrm>
          <a:custGeom>
            <a:rect b="b" l="l" r="r" t="t"/>
            <a:pathLst>
              <a:path extrusionOk="0" h="1029" w="1188">
                <a:moveTo>
                  <a:pt x="601" y="0"/>
                </a:moveTo>
                <a:cubicBezTo>
                  <a:pt x="280" y="0"/>
                  <a:pt x="0" y="402"/>
                  <a:pt x="142" y="732"/>
                </a:cubicBezTo>
                <a:cubicBezTo>
                  <a:pt x="218" y="908"/>
                  <a:pt x="400" y="1028"/>
                  <a:pt x="590" y="1028"/>
                </a:cubicBezTo>
                <a:cubicBezTo>
                  <a:pt x="608" y="1028"/>
                  <a:pt x="626" y="1027"/>
                  <a:pt x="644" y="1025"/>
                </a:cubicBezTo>
                <a:cubicBezTo>
                  <a:pt x="1093" y="972"/>
                  <a:pt x="1188" y="341"/>
                  <a:pt x="853" y="90"/>
                </a:cubicBezTo>
                <a:cubicBezTo>
                  <a:pt x="771" y="28"/>
                  <a:pt x="684" y="0"/>
                  <a:pt x="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2"/>
          <p:cNvSpPr/>
          <p:nvPr/>
        </p:nvSpPr>
        <p:spPr>
          <a:xfrm>
            <a:off x="4026794" y="4791506"/>
            <a:ext cx="29911" cy="25889"/>
          </a:xfrm>
          <a:custGeom>
            <a:rect b="b" l="l" r="r" t="t"/>
            <a:pathLst>
              <a:path extrusionOk="0" h="811" w="937">
                <a:moveTo>
                  <a:pt x="477" y="0"/>
                </a:moveTo>
                <a:cubicBezTo>
                  <a:pt x="224" y="0"/>
                  <a:pt x="0" y="316"/>
                  <a:pt x="114" y="578"/>
                </a:cubicBezTo>
                <a:cubicBezTo>
                  <a:pt x="174" y="715"/>
                  <a:pt x="318" y="810"/>
                  <a:pt x="462" y="810"/>
                </a:cubicBezTo>
                <a:cubicBezTo>
                  <a:pt x="477" y="810"/>
                  <a:pt x="492" y="809"/>
                  <a:pt x="507" y="807"/>
                </a:cubicBezTo>
                <a:cubicBezTo>
                  <a:pt x="861" y="765"/>
                  <a:pt x="937" y="269"/>
                  <a:pt x="672" y="68"/>
                </a:cubicBezTo>
                <a:cubicBezTo>
                  <a:pt x="608" y="21"/>
                  <a:pt x="542" y="0"/>
                  <a:pt x="4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5" name="Google Shape;195;p12"/>
          <p:cNvGrpSpPr/>
          <p:nvPr/>
        </p:nvGrpSpPr>
        <p:grpSpPr>
          <a:xfrm>
            <a:off x="4817890" y="4789494"/>
            <a:ext cx="97555" cy="96949"/>
            <a:chOff x="6707303" y="2342619"/>
            <a:chExt cx="97555" cy="96949"/>
          </a:xfrm>
        </p:grpSpPr>
        <p:sp>
          <p:nvSpPr>
            <p:cNvPr id="196" name="Google Shape;196;p12"/>
            <p:cNvSpPr/>
            <p:nvPr/>
          </p:nvSpPr>
          <p:spPr>
            <a:xfrm>
              <a:off x="6748545" y="2342619"/>
              <a:ext cx="14365" cy="96949"/>
            </a:xfrm>
            <a:custGeom>
              <a:rect b="b" l="l" r="r" t="t"/>
              <a:pathLst>
                <a:path extrusionOk="0" h="3037" w="450">
                  <a:moveTo>
                    <a:pt x="258" y="0"/>
                  </a:moveTo>
                  <a:cubicBezTo>
                    <a:pt x="161" y="0"/>
                    <a:pt x="75" y="74"/>
                    <a:pt x="70" y="174"/>
                  </a:cubicBezTo>
                  <a:cubicBezTo>
                    <a:pt x="0" y="1136"/>
                    <a:pt x="0" y="2015"/>
                    <a:pt x="70" y="2866"/>
                  </a:cubicBezTo>
                  <a:cubicBezTo>
                    <a:pt x="81" y="2964"/>
                    <a:pt x="159" y="3036"/>
                    <a:pt x="257" y="3036"/>
                  </a:cubicBezTo>
                  <a:lnTo>
                    <a:pt x="268" y="3036"/>
                  </a:lnTo>
                  <a:cubicBezTo>
                    <a:pt x="369" y="3025"/>
                    <a:pt x="449" y="2936"/>
                    <a:pt x="438" y="2832"/>
                  </a:cubicBezTo>
                  <a:cubicBezTo>
                    <a:pt x="369" y="2004"/>
                    <a:pt x="369" y="1142"/>
                    <a:pt x="438" y="202"/>
                  </a:cubicBezTo>
                  <a:cubicBezTo>
                    <a:pt x="449" y="98"/>
                    <a:pt x="369" y="9"/>
                    <a:pt x="268" y="1"/>
                  </a:cubicBezTo>
                  <a:cubicBezTo>
                    <a:pt x="265" y="1"/>
                    <a:pt x="261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6707303" y="2384276"/>
              <a:ext cx="97555" cy="13503"/>
            </a:xfrm>
            <a:custGeom>
              <a:rect b="b" l="l" r="r" t="t"/>
              <a:pathLst>
                <a:path extrusionOk="0" h="423" w="3056">
                  <a:moveTo>
                    <a:pt x="191" y="0"/>
                  </a:moveTo>
                  <a:cubicBezTo>
                    <a:pt x="99" y="0"/>
                    <a:pt x="20" y="77"/>
                    <a:pt x="12" y="172"/>
                  </a:cubicBezTo>
                  <a:cubicBezTo>
                    <a:pt x="1" y="272"/>
                    <a:pt x="82" y="364"/>
                    <a:pt x="182" y="370"/>
                  </a:cubicBezTo>
                  <a:cubicBezTo>
                    <a:pt x="662" y="406"/>
                    <a:pt x="1122" y="423"/>
                    <a:pt x="1569" y="423"/>
                  </a:cubicBezTo>
                  <a:cubicBezTo>
                    <a:pt x="2015" y="423"/>
                    <a:pt x="2447" y="406"/>
                    <a:pt x="2874" y="375"/>
                  </a:cubicBezTo>
                  <a:cubicBezTo>
                    <a:pt x="2977" y="364"/>
                    <a:pt x="3055" y="272"/>
                    <a:pt x="3047" y="172"/>
                  </a:cubicBezTo>
                  <a:cubicBezTo>
                    <a:pt x="3037" y="77"/>
                    <a:pt x="2955" y="0"/>
                    <a:pt x="2862" y="0"/>
                  </a:cubicBezTo>
                  <a:cubicBezTo>
                    <a:pt x="2856" y="0"/>
                    <a:pt x="2850" y="1"/>
                    <a:pt x="2843" y="1"/>
                  </a:cubicBezTo>
                  <a:cubicBezTo>
                    <a:pt x="2429" y="36"/>
                    <a:pt x="2007" y="54"/>
                    <a:pt x="1570" y="54"/>
                  </a:cubicBezTo>
                  <a:cubicBezTo>
                    <a:pt x="1133" y="54"/>
                    <a:pt x="681" y="36"/>
                    <a:pt x="210" y="1"/>
                  </a:cubicBezTo>
                  <a:cubicBezTo>
                    <a:pt x="204" y="1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6719784" y="2355547"/>
              <a:ext cx="73677" cy="72081"/>
            </a:xfrm>
            <a:custGeom>
              <a:rect b="b" l="l" r="r" t="t"/>
              <a:pathLst>
                <a:path extrusionOk="0" h="2258" w="2308">
                  <a:moveTo>
                    <a:pt x="2094" y="0"/>
                  </a:moveTo>
                  <a:cubicBezTo>
                    <a:pt x="2050" y="0"/>
                    <a:pt x="2007" y="16"/>
                    <a:pt x="1973" y="48"/>
                  </a:cubicBezTo>
                  <a:cubicBezTo>
                    <a:pt x="1239" y="678"/>
                    <a:pt x="620" y="1303"/>
                    <a:pt x="67" y="1950"/>
                  </a:cubicBezTo>
                  <a:cubicBezTo>
                    <a:pt x="0" y="2028"/>
                    <a:pt x="9" y="2146"/>
                    <a:pt x="89" y="2213"/>
                  </a:cubicBezTo>
                  <a:cubicBezTo>
                    <a:pt x="123" y="2243"/>
                    <a:pt x="168" y="2257"/>
                    <a:pt x="209" y="2257"/>
                  </a:cubicBezTo>
                  <a:cubicBezTo>
                    <a:pt x="265" y="2257"/>
                    <a:pt x="315" y="2238"/>
                    <a:pt x="355" y="2196"/>
                  </a:cubicBezTo>
                  <a:cubicBezTo>
                    <a:pt x="890" y="1560"/>
                    <a:pt x="1501" y="949"/>
                    <a:pt x="2215" y="332"/>
                  </a:cubicBezTo>
                  <a:cubicBezTo>
                    <a:pt x="2296" y="263"/>
                    <a:pt x="2307" y="145"/>
                    <a:pt x="2238" y="67"/>
                  </a:cubicBezTo>
                  <a:cubicBezTo>
                    <a:pt x="2200" y="23"/>
                    <a:pt x="2146" y="0"/>
                    <a:pt x="2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719688" y="2354334"/>
              <a:ext cx="73581" cy="72209"/>
            </a:xfrm>
            <a:custGeom>
              <a:rect b="b" l="l" r="r" t="t"/>
              <a:pathLst>
                <a:path extrusionOk="0" h="2262" w="2305">
                  <a:moveTo>
                    <a:pt x="212" y="0"/>
                  </a:moveTo>
                  <a:cubicBezTo>
                    <a:pt x="169" y="0"/>
                    <a:pt x="126" y="15"/>
                    <a:pt x="92" y="47"/>
                  </a:cubicBezTo>
                  <a:cubicBezTo>
                    <a:pt x="12" y="116"/>
                    <a:pt x="0" y="234"/>
                    <a:pt x="70" y="312"/>
                  </a:cubicBezTo>
                  <a:cubicBezTo>
                    <a:pt x="701" y="1043"/>
                    <a:pt x="1323" y="1665"/>
                    <a:pt x="1976" y="2214"/>
                  </a:cubicBezTo>
                  <a:cubicBezTo>
                    <a:pt x="2009" y="2248"/>
                    <a:pt x="2054" y="2262"/>
                    <a:pt x="2096" y="2262"/>
                  </a:cubicBezTo>
                  <a:cubicBezTo>
                    <a:pt x="2149" y="2262"/>
                    <a:pt x="2202" y="2237"/>
                    <a:pt x="2241" y="2192"/>
                  </a:cubicBezTo>
                  <a:cubicBezTo>
                    <a:pt x="2305" y="2114"/>
                    <a:pt x="2299" y="1997"/>
                    <a:pt x="2218" y="1930"/>
                  </a:cubicBezTo>
                  <a:cubicBezTo>
                    <a:pt x="1585" y="1389"/>
                    <a:pt x="974" y="783"/>
                    <a:pt x="358" y="66"/>
                  </a:cubicBezTo>
                  <a:cubicBezTo>
                    <a:pt x="319" y="23"/>
                    <a:pt x="265" y="0"/>
                    <a:pt x="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0" name="Google Shape;200;p12"/>
          <p:cNvSpPr/>
          <p:nvPr/>
        </p:nvSpPr>
        <p:spPr>
          <a:xfrm>
            <a:off x="-29962" y="4665096"/>
            <a:ext cx="825225" cy="482250"/>
          </a:xfrm>
          <a:custGeom>
            <a:rect b="b" l="l" r="r" t="t"/>
            <a:pathLst>
              <a:path extrusionOk="0" h="19290" w="33009">
                <a:moveTo>
                  <a:pt x="0" y="1"/>
                </a:moveTo>
                <a:lnTo>
                  <a:pt x="0" y="19289"/>
                </a:lnTo>
                <a:lnTo>
                  <a:pt x="33009" y="19289"/>
                </a:lnTo>
                <a:cubicBezTo>
                  <a:pt x="32342" y="17183"/>
                  <a:pt x="29681" y="15077"/>
                  <a:pt x="27878" y="14257"/>
                </a:cubicBezTo>
                <a:cubicBezTo>
                  <a:pt x="26438" y="13602"/>
                  <a:pt x="24819" y="13274"/>
                  <a:pt x="23201" y="13274"/>
                </a:cubicBezTo>
                <a:cubicBezTo>
                  <a:pt x="21497" y="13274"/>
                  <a:pt x="19792" y="13637"/>
                  <a:pt x="18295" y="14363"/>
                </a:cubicBezTo>
                <a:cubicBezTo>
                  <a:pt x="17838" y="12541"/>
                  <a:pt x="16471" y="10920"/>
                  <a:pt x="14638" y="10016"/>
                </a:cubicBezTo>
                <a:cubicBezTo>
                  <a:pt x="13533" y="9476"/>
                  <a:pt x="12269" y="9198"/>
                  <a:pt x="11006" y="9198"/>
                </a:cubicBezTo>
                <a:cubicBezTo>
                  <a:pt x="10170" y="9198"/>
                  <a:pt x="9336" y="9319"/>
                  <a:pt x="8548" y="9567"/>
                </a:cubicBezTo>
                <a:cubicBezTo>
                  <a:pt x="8216" y="7171"/>
                  <a:pt x="6693" y="5006"/>
                  <a:pt x="4771" y="3301"/>
                </a:cubicBezTo>
                <a:cubicBezTo>
                  <a:pt x="3342" y="2035"/>
                  <a:pt x="1696" y="986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2"/>
          <p:cNvSpPr/>
          <p:nvPr/>
        </p:nvSpPr>
        <p:spPr>
          <a:xfrm>
            <a:off x="3153700" y="261350"/>
            <a:ext cx="1125000" cy="241675"/>
          </a:xfrm>
          <a:custGeom>
            <a:rect b="b" l="l" r="r" t="t"/>
            <a:pathLst>
              <a:path extrusionOk="0" h="9667" w="45000">
                <a:moveTo>
                  <a:pt x="24347" y="0"/>
                </a:moveTo>
                <a:cubicBezTo>
                  <a:pt x="19242" y="0"/>
                  <a:pt x="15065" y="3959"/>
                  <a:pt x="14706" y="8969"/>
                </a:cubicBezTo>
                <a:cubicBezTo>
                  <a:pt x="13885" y="5713"/>
                  <a:pt x="10937" y="3303"/>
                  <a:pt x="7424" y="3303"/>
                </a:cubicBezTo>
                <a:cubicBezTo>
                  <a:pt x="3666" y="3303"/>
                  <a:pt x="550" y="6065"/>
                  <a:pt x="1" y="9667"/>
                </a:cubicBezTo>
                <a:lnTo>
                  <a:pt x="45000" y="9667"/>
                </a:lnTo>
                <a:cubicBezTo>
                  <a:pt x="45000" y="6601"/>
                  <a:pt x="42509" y="4112"/>
                  <a:pt x="39440" y="4112"/>
                </a:cubicBezTo>
                <a:cubicBezTo>
                  <a:pt x="36698" y="4112"/>
                  <a:pt x="34413" y="6104"/>
                  <a:pt x="33966" y="8724"/>
                </a:cubicBezTo>
                <a:cubicBezTo>
                  <a:pt x="33489" y="3830"/>
                  <a:pt x="29366" y="0"/>
                  <a:pt x="243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2"/>
          <p:cNvSpPr/>
          <p:nvPr/>
        </p:nvSpPr>
        <p:spPr>
          <a:xfrm>
            <a:off x="4962375" y="111825"/>
            <a:ext cx="1027925" cy="232625"/>
          </a:xfrm>
          <a:custGeom>
            <a:rect b="b" l="l" r="r" t="t"/>
            <a:pathLst>
              <a:path extrusionOk="0" h="9305" w="41117">
                <a:moveTo>
                  <a:pt x="31815" y="1"/>
                </a:moveTo>
                <a:cubicBezTo>
                  <a:pt x="27421" y="1"/>
                  <a:pt x="23739" y="3047"/>
                  <a:pt x="22765" y="7148"/>
                </a:cubicBezTo>
                <a:cubicBezTo>
                  <a:pt x="21867" y="4479"/>
                  <a:pt x="19345" y="2554"/>
                  <a:pt x="16371" y="2554"/>
                </a:cubicBezTo>
                <a:cubicBezTo>
                  <a:pt x="13040" y="2554"/>
                  <a:pt x="10275" y="4964"/>
                  <a:pt x="9723" y="8136"/>
                </a:cubicBezTo>
                <a:cubicBezTo>
                  <a:pt x="9201" y="5977"/>
                  <a:pt x="7254" y="4373"/>
                  <a:pt x="4933" y="4373"/>
                </a:cubicBezTo>
                <a:cubicBezTo>
                  <a:pt x="2207" y="4373"/>
                  <a:pt x="0" y="6582"/>
                  <a:pt x="0" y="9305"/>
                </a:cubicBezTo>
                <a:lnTo>
                  <a:pt x="41116" y="9305"/>
                </a:lnTo>
                <a:cubicBezTo>
                  <a:pt x="41116" y="4163"/>
                  <a:pt x="36951" y="1"/>
                  <a:pt x="318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2"/>
          <p:cNvSpPr/>
          <p:nvPr/>
        </p:nvSpPr>
        <p:spPr>
          <a:xfrm>
            <a:off x="6600150" y="4785375"/>
            <a:ext cx="1125000" cy="241675"/>
          </a:xfrm>
          <a:custGeom>
            <a:rect b="b" l="l" r="r" t="t"/>
            <a:pathLst>
              <a:path extrusionOk="0" h="9667" w="45000">
                <a:moveTo>
                  <a:pt x="24347" y="0"/>
                </a:moveTo>
                <a:cubicBezTo>
                  <a:pt x="19242" y="0"/>
                  <a:pt x="15065" y="3959"/>
                  <a:pt x="14706" y="8969"/>
                </a:cubicBezTo>
                <a:cubicBezTo>
                  <a:pt x="13885" y="5713"/>
                  <a:pt x="10937" y="3303"/>
                  <a:pt x="7424" y="3303"/>
                </a:cubicBezTo>
                <a:cubicBezTo>
                  <a:pt x="3666" y="3303"/>
                  <a:pt x="550" y="6065"/>
                  <a:pt x="1" y="9667"/>
                </a:cubicBezTo>
                <a:lnTo>
                  <a:pt x="45000" y="9667"/>
                </a:lnTo>
                <a:cubicBezTo>
                  <a:pt x="45000" y="6601"/>
                  <a:pt x="42509" y="4112"/>
                  <a:pt x="39440" y="4112"/>
                </a:cubicBezTo>
                <a:cubicBezTo>
                  <a:pt x="36698" y="4112"/>
                  <a:pt x="34413" y="6104"/>
                  <a:pt x="33966" y="8724"/>
                </a:cubicBezTo>
                <a:cubicBezTo>
                  <a:pt x="33489" y="3830"/>
                  <a:pt x="29366" y="0"/>
                  <a:pt x="243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2"/>
          <p:cNvSpPr/>
          <p:nvPr/>
        </p:nvSpPr>
        <p:spPr>
          <a:xfrm>
            <a:off x="1087150" y="4650938"/>
            <a:ext cx="1027925" cy="232625"/>
          </a:xfrm>
          <a:custGeom>
            <a:rect b="b" l="l" r="r" t="t"/>
            <a:pathLst>
              <a:path extrusionOk="0" h="9305" w="41117">
                <a:moveTo>
                  <a:pt x="31815" y="1"/>
                </a:moveTo>
                <a:cubicBezTo>
                  <a:pt x="27421" y="1"/>
                  <a:pt x="23739" y="3047"/>
                  <a:pt x="22765" y="7148"/>
                </a:cubicBezTo>
                <a:cubicBezTo>
                  <a:pt x="21867" y="4479"/>
                  <a:pt x="19345" y="2554"/>
                  <a:pt x="16371" y="2554"/>
                </a:cubicBezTo>
                <a:cubicBezTo>
                  <a:pt x="13040" y="2554"/>
                  <a:pt x="10275" y="4964"/>
                  <a:pt x="9723" y="8136"/>
                </a:cubicBezTo>
                <a:cubicBezTo>
                  <a:pt x="9201" y="5977"/>
                  <a:pt x="7254" y="4373"/>
                  <a:pt x="4933" y="4373"/>
                </a:cubicBezTo>
                <a:cubicBezTo>
                  <a:pt x="2207" y="4373"/>
                  <a:pt x="0" y="6582"/>
                  <a:pt x="0" y="9305"/>
                </a:cubicBezTo>
                <a:lnTo>
                  <a:pt x="41116" y="9305"/>
                </a:lnTo>
                <a:cubicBezTo>
                  <a:pt x="41116" y="4163"/>
                  <a:pt x="36951" y="1"/>
                  <a:pt x="318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2"/>
          <p:cNvSpPr txBox="1"/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"/>
          <p:cNvSpPr txBox="1"/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208" name="Google Shape;208;p13"/>
          <p:cNvGrpSpPr/>
          <p:nvPr/>
        </p:nvGrpSpPr>
        <p:grpSpPr>
          <a:xfrm>
            <a:off x="-541925" y="0"/>
            <a:ext cx="9685925" cy="5143500"/>
            <a:chOff x="-541925" y="0"/>
            <a:chExt cx="9685925" cy="5143500"/>
          </a:xfrm>
        </p:grpSpPr>
        <p:sp>
          <p:nvSpPr>
            <p:cNvPr id="209" name="Google Shape;209;p13"/>
            <p:cNvSpPr/>
            <p:nvPr/>
          </p:nvSpPr>
          <p:spPr>
            <a:xfrm>
              <a:off x="8019125" y="0"/>
              <a:ext cx="1124875" cy="741050"/>
            </a:xfrm>
            <a:custGeom>
              <a:rect b="b" l="l" r="r" t="t"/>
              <a:pathLst>
                <a:path extrusionOk="0" h="29642" w="44995">
                  <a:moveTo>
                    <a:pt x="0" y="0"/>
                  </a:moveTo>
                  <a:lnTo>
                    <a:pt x="0" y="3"/>
                  </a:lnTo>
                  <a:lnTo>
                    <a:pt x="4" y="3"/>
                  </a:lnTo>
                  <a:cubicBezTo>
                    <a:pt x="3" y="2"/>
                    <a:pt x="2" y="1"/>
                    <a:pt x="0" y="0"/>
                  </a:cubicBezTo>
                  <a:close/>
                  <a:moveTo>
                    <a:pt x="4" y="3"/>
                  </a:moveTo>
                  <a:cubicBezTo>
                    <a:pt x="1858" y="1617"/>
                    <a:pt x="4131" y="2748"/>
                    <a:pt x="6557" y="3169"/>
                  </a:cubicBezTo>
                  <a:cubicBezTo>
                    <a:pt x="9078" y="3610"/>
                    <a:pt x="11757" y="3340"/>
                    <a:pt x="14117" y="4327"/>
                  </a:cubicBezTo>
                  <a:cubicBezTo>
                    <a:pt x="16778" y="5437"/>
                    <a:pt x="18553" y="7920"/>
                    <a:pt x="20458" y="10082"/>
                  </a:cubicBezTo>
                  <a:cubicBezTo>
                    <a:pt x="22276" y="12151"/>
                    <a:pt x="24649" y="14132"/>
                    <a:pt x="27365" y="14132"/>
                  </a:cubicBezTo>
                  <a:cubicBezTo>
                    <a:pt x="27492" y="14132"/>
                    <a:pt x="27619" y="14128"/>
                    <a:pt x="27748" y="14119"/>
                  </a:cubicBezTo>
                  <a:cubicBezTo>
                    <a:pt x="29289" y="14012"/>
                    <a:pt x="30846" y="13255"/>
                    <a:pt x="32328" y="13255"/>
                  </a:cubicBezTo>
                  <a:cubicBezTo>
                    <a:pt x="32770" y="13255"/>
                    <a:pt x="33205" y="13323"/>
                    <a:pt x="33631" y="13494"/>
                  </a:cubicBezTo>
                  <a:cubicBezTo>
                    <a:pt x="34901" y="14008"/>
                    <a:pt x="35648" y="15305"/>
                    <a:pt x="36243" y="16535"/>
                  </a:cubicBezTo>
                  <a:cubicBezTo>
                    <a:pt x="37520" y="19166"/>
                    <a:pt x="38555" y="21917"/>
                    <a:pt x="40001" y="24467"/>
                  </a:cubicBezTo>
                  <a:cubicBezTo>
                    <a:pt x="41186" y="26559"/>
                    <a:pt x="43044" y="28992"/>
                    <a:pt x="44994" y="29642"/>
                  </a:cubicBezTo>
                  <a:lnTo>
                    <a:pt x="44994" y="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0" y="4402450"/>
              <a:ext cx="1033450" cy="741050"/>
            </a:xfrm>
            <a:custGeom>
              <a:rect b="b" l="l" r="r" t="t"/>
              <a:pathLst>
                <a:path extrusionOk="0" h="29642" w="41338">
                  <a:moveTo>
                    <a:pt x="1" y="0"/>
                  </a:moveTo>
                  <a:lnTo>
                    <a:pt x="1" y="29639"/>
                  </a:lnTo>
                  <a:lnTo>
                    <a:pt x="41337" y="29642"/>
                  </a:lnTo>
                  <a:cubicBezTo>
                    <a:pt x="39635" y="28029"/>
                    <a:pt x="37543" y="26894"/>
                    <a:pt x="35311" y="26473"/>
                  </a:cubicBezTo>
                  <a:cubicBezTo>
                    <a:pt x="32996" y="26035"/>
                    <a:pt x="30535" y="26302"/>
                    <a:pt x="28365" y="25315"/>
                  </a:cubicBezTo>
                  <a:cubicBezTo>
                    <a:pt x="25921" y="24207"/>
                    <a:pt x="24289" y="21724"/>
                    <a:pt x="22542" y="19562"/>
                  </a:cubicBezTo>
                  <a:cubicBezTo>
                    <a:pt x="20874" y="17491"/>
                    <a:pt x="18691" y="15510"/>
                    <a:pt x="16196" y="15510"/>
                  </a:cubicBezTo>
                  <a:cubicBezTo>
                    <a:pt x="16079" y="15510"/>
                    <a:pt x="15962" y="15514"/>
                    <a:pt x="15844" y="15523"/>
                  </a:cubicBezTo>
                  <a:cubicBezTo>
                    <a:pt x="14428" y="15630"/>
                    <a:pt x="12998" y="16388"/>
                    <a:pt x="11636" y="16388"/>
                  </a:cubicBezTo>
                  <a:cubicBezTo>
                    <a:pt x="11230" y="16388"/>
                    <a:pt x="10829" y="16320"/>
                    <a:pt x="10437" y="16148"/>
                  </a:cubicBezTo>
                  <a:cubicBezTo>
                    <a:pt x="9274" y="15634"/>
                    <a:pt x="8585" y="14337"/>
                    <a:pt x="8038" y="13107"/>
                  </a:cubicBezTo>
                  <a:cubicBezTo>
                    <a:pt x="6866" y="10476"/>
                    <a:pt x="5915" y="7725"/>
                    <a:pt x="4590" y="5175"/>
                  </a:cubicBezTo>
                  <a:cubicBezTo>
                    <a:pt x="3502" y="3083"/>
                    <a:pt x="1792" y="65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8019125" y="4402450"/>
              <a:ext cx="1124875" cy="741050"/>
            </a:xfrm>
            <a:custGeom>
              <a:rect b="b" l="l" r="r" t="t"/>
              <a:pathLst>
                <a:path extrusionOk="0" h="29642" w="44995">
                  <a:moveTo>
                    <a:pt x="44994" y="0"/>
                  </a:moveTo>
                  <a:cubicBezTo>
                    <a:pt x="43044" y="650"/>
                    <a:pt x="41186" y="3083"/>
                    <a:pt x="40001" y="5175"/>
                  </a:cubicBezTo>
                  <a:cubicBezTo>
                    <a:pt x="38555" y="7725"/>
                    <a:pt x="37520" y="10476"/>
                    <a:pt x="36243" y="13107"/>
                  </a:cubicBezTo>
                  <a:cubicBezTo>
                    <a:pt x="35648" y="14337"/>
                    <a:pt x="34901" y="15634"/>
                    <a:pt x="33631" y="16148"/>
                  </a:cubicBezTo>
                  <a:cubicBezTo>
                    <a:pt x="33205" y="16320"/>
                    <a:pt x="32769" y="16388"/>
                    <a:pt x="32327" y="16388"/>
                  </a:cubicBezTo>
                  <a:cubicBezTo>
                    <a:pt x="30845" y="16388"/>
                    <a:pt x="29288" y="15630"/>
                    <a:pt x="27748" y="15523"/>
                  </a:cubicBezTo>
                  <a:cubicBezTo>
                    <a:pt x="27619" y="15514"/>
                    <a:pt x="27492" y="15510"/>
                    <a:pt x="27365" y="15510"/>
                  </a:cubicBezTo>
                  <a:cubicBezTo>
                    <a:pt x="24649" y="15510"/>
                    <a:pt x="22276" y="17491"/>
                    <a:pt x="20458" y="19562"/>
                  </a:cubicBezTo>
                  <a:cubicBezTo>
                    <a:pt x="18553" y="21724"/>
                    <a:pt x="16778" y="24207"/>
                    <a:pt x="14117" y="25315"/>
                  </a:cubicBezTo>
                  <a:cubicBezTo>
                    <a:pt x="11757" y="26302"/>
                    <a:pt x="9078" y="26035"/>
                    <a:pt x="6557" y="26473"/>
                  </a:cubicBezTo>
                  <a:cubicBezTo>
                    <a:pt x="4129" y="26894"/>
                    <a:pt x="1856" y="28029"/>
                    <a:pt x="0" y="29642"/>
                  </a:cubicBezTo>
                  <a:lnTo>
                    <a:pt x="44994" y="29639"/>
                  </a:lnTo>
                  <a:lnTo>
                    <a:pt x="4499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-541925" y="3123625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331000" y="14175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6700675" y="472790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6894125" y="209525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6" name="Google Shape;216;p13"/>
            <p:cNvGrpSpPr/>
            <p:nvPr/>
          </p:nvGrpSpPr>
          <p:grpSpPr>
            <a:xfrm>
              <a:off x="1358924" y="4752687"/>
              <a:ext cx="347532" cy="183044"/>
              <a:chOff x="2139087" y="3177237"/>
              <a:chExt cx="347532" cy="183044"/>
            </a:xfrm>
          </p:grpSpPr>
          <p:sp>
            <p:nvSpPr>
              <p:cNvPr id="217" name="Google Shape;217;p13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" name="Google Shape;219;p13"/>
            <p:cNvGrpSpPr/>
            <p:nvPr/>
          </p:nvGrpSpPr>
          <p:grpSpPr>
            <a:xfrm>
              <a:off x="8765504" y="3535528"/>
              <a:ext cx="229108" cy="253017"/>
              <a:chOff x="1468417" y="2737328"/>
              <a:chExt cx="229108" cy="253017"/>
            </a:xfrm>
          </p:grpSpPr>
          <p:sp>
            <p:nvSpPr>
              <p:cNvPr id="220" name="Google Shape;220;p13"/>
              <p:cNvSpPr/>
              <p:nvPr/>
            </p:nvSpPr>
            <p:spPr>
              <a:xfrm>
                <a:off x="1471641" y="2760726"/>
                <a:ext cx="225884" cy="229619"/>
              </a:xfrm>
              <a:custGeom>
                <a:rect b="b" l="l" r="r" t="t"/>
                <a:pathLst>
                  <a:path extrusionOk="0" h="7193" w="7076">
                    <a:moveTo>
                      <a:pt x="1665" y="0"/>
                    </a:moveTo>
                    <a:cubicBezTo>
                      <a:pt x="1647" y="0"/>
                      <a:pt x="1628" y="1"/>
                      <a:pt x="1610" y="1"/>
                    </a:cubicBezTo>
                    <a:lnTo>
                      <a:pt x="1618" y="280"/>
                    </a:lnTo>
                    <a:cubicBezTo>
                      <a:pt x="1635" y="279"/>
                      <a:pt x="1652" y="279"/>
                      <a:pt x="1669" y="279"/>
                    </a:cubicBezTo>
                    <a:cubicBezTo>
                      <a:pt x="1817" y="279"/>
                      <a:pt x="1967" y="290"/>
                      <a:pt x="2112" y="308"/>
                    </a:cubicBezTo>
                    <a:lnTo>
                      <a:pt x="2151" y="29"/>
                    </a:lnTo>
                    <a:cubicBezTo>
                      <a:pt x="1991" y="11"/>
                      <a:pt x="1828" y="0"/>
                      <a:pt x="1665" y="0"/>
                    </a:cubicBezTo>
                    <a:close/>
                    <a:moveTo>
                      <a:pt x="1074" y="62"/>
                    </a:moveTo>
                    <a:cubicBezTo>
                      <a:pt x="893" y="96"/>
                      <a:pt x="717" y="146"/>
                      <a:pt x="550" y="207"/>
                    </a:cubicBezTo>
                    <a:lnTo>
                      <a:pt x="647" y="469"/>
                    </a:lnTo>
                    <a:cubicBezTo>
                      <a:pt x="801" y="414"/>
                      <a:pt x="963" y="369"/>
                      <a:pt x="1127" y="336"/>
                    </a:cubicBezTo>
                    <a:lnTo>
                      <a:pt x="1074" y="62"/>
                    </a:lnTo>
                    <a:close/>
                    <a:moveTo>
                      <a:pt x="2681" y="149"/>
                    </a:moveTo>
                    <a:lnTo>
                      <a:pt x="2600" y="416"/>
                    </a:lnTo>
                    <a:cubicBezTo>
                      <a:pt x="2762" y="461"/>
                      <a:pt x="2918" y="522"/>
                      <a:pt x="3066" y="592"/>
                    </a:cubicBezTo>
                    <a:lnTo>
                      <a:pt x="3186" y="341"/>
                    </a:lnTo>
                    <a:cubicBezTo>
                      <a:pt x="3024" y="263"/>
                      <a:pt x="2857" y="196"/>
                      <a:pt x="2681" y="149"/>
                    </a:cubicBezTo>
                    <a:close/>
                    <a:moveTo>
                      <a:pt x="62" y="447"/>
                    </a:moveTo>
                    <a:cubicBezTo>
                      <a:pt x="42" y="458"/>
                      <a:pt x="20" y="472"/>
                      <a:pt x="0" y="486"/>
                    </a:cubicBezTo>
                    <a:lnTo>
                      <a:pt x="151" y="721"/>
                    </a:lnTo>
                    <a:lnTo>
                      <a:pt x="209" y="690"/>
                    </a:lnTo>
                    <a:lnTo>
                      <a:pt x="62" y="447"/>
                    </a:lnTo>
                    <a:close/>
                    <a:moveTo>
                      <a:pt x="3649" y="612"/>
                    </a:moveTo>
                    <a:lnTo>
                      <a:pt x="3490" y="843"/>
                    </a:lnTo>
                    <a:cubicBezTo>
                      <a:pt x="3624" y="935"/>
                      <a:pt x="3752" y="1041"/>
                      <a:pt x="3875" y="1156"/>
                    </a:cubicBezTo>
                    <a:lnTo>
                      <a:pt x="4068" y="955"/>
                    </a:lnTo>
                    <a:cubicBezTo>
                      <a:pt x="3937" y="829"/>
                      <a:pt x="3797" y="712"/>
                      <a:pt x="3649" y="612"/>
                    </a:cubicBezTo>
                    <a:close/>
                    <a:moveTo>
                      <a:pt x="4428" y="1354"/>
                    </a:moveTo>
                    <a:lnTo>
                      <a:pt x="4210" y="1527"/>
                    </a:lnTo>
                    <a:cubicBezTo>
                      <a:pt x="4310" y="1658"/>
                      <a:pt x="4405" y="1795"/>
                      <a:pt x="4489" y="1940"/>
                    </a:cubicBezTo>
                    <a:lnTo>
                      <a:pt x="4729" y="1800"/>
                    </a:lnTo>
                    <a:cubicBezTo>
                      <a:pt x="4637" y="1644"/>
                      <a:pt x="4536" y="1493"/>
                      <a:pt x="4428" y="1354"/>
                    </a:cubicBezTo>
                    <a:close/>
                    <a:moveTo>
                      <a:pt x="4966" y="2283"/>
                    </a:moveTo>
                    <a:lnTo>
                      <a:pt x="4707" y="2386"/>
                    </a:lnTo>
                    <a:cubicBezTo>
                      <a:pt x="4771" y="2539"/>
                      <a:pt x="4824" y="2701"/>
                      <a:pt x="4866" y="2860"/>
                    </a:cubicBezTo>
                    <a:lnTo>
                      <a:pt x="5136" y="2791"/>
                    </a:lnTo>
                    <a:cubicBezTo>
                      <a:pt x="5092" y="2618"/>
                      <a:pt x="5036" y="2447"/>
                      <a:pt x="4966" y="2283"/>
                    </a:cubicBezTo>
                    <a:close/>
                    <a:moveTo>
                      <a:pt x="4036" y="3046"/>
                    </a:moveTo>
                    <a:cubicBezTo>
                      <a:pt x="3999" y="3046"/>
                      <a:pt x="3962" y="3047"/>
                      <a:pt x="3925" y="3050"/>
                    </a:cubicBezTo>
                    <a:lnTo>
                      <a:pt x="3945" y="3329"/>
                    </a:lnTo>
                    <a:cubicBezTo>
                      <a:pt x="3971" y="3327"/>
                      <a:pt x="3998" y="3327"/>
                      <a:pt x="4025" y="3327"/>
                    </a:cubicBezTo>
                    <a:cubicBezTo>
                      <a:pt x="4089" y="3327"/>
                      <a:pt x="4155" y="3331"/>
                      <a:pt x="4218" y="3335"/>
                    </a:cubicBezTo>
                    <a:cubicBezTo>
                      <a:pt x="4288" y="3343"/>
                      <a:pt x="4358" y="3354"/>
                      <a:pt x="4428" y="3362"/>
                    </a:cubicBezTo>
                    <a:lnTo>
                      <a:pt x="4472" y="3084"/>
                    </a:lnTo>
                    <a:cubicBezTo>
                      <a:pt x="4397" y="3075"/>
                      <a:pt x="4322" y="3064"/>
                      <a:pt x="4243" y="3056"/>
                    </a:cubicBezTo>
                    <a:cubicBezTo>
                      <a:pt x="4174" y="3050"/>
                      <a:pt x="4105" y="3046"/>
                      <a:pt x="4036" y="3046"/>
                    </a:cubicBezTo>
                    <a:close/>
                    <a:moveTo>
                      <a:pt x="3367" y="3192"/>
                    </a:moveTo>
                    <a:cubicBezTo>
                      <a:pt x="3303" y="3231"/>
                      <a:pt x="3236" y="3273"/>
                      <a:pt x="3181" y="3321"/>
                    </a:cubicBezTo>
                    <a:cubicBezTo>
                      <a:pt x="3089" y="3402"/>
                      <a:pt x="3013" y="3499"/>
                      <a:pt x="2949" y="3614"/>
                    </a:cubicBezTo>
                    <a:lnTo>
                      <a:pt x="3197" y="3747"/>
                    </a:lnTo>
                    <a:cubicBezTo>
                      <a:pt x="3242" y="3667"/>
                      <a:pt x="3298" y="3594"/>
                      <a:pt x="3365" y="3530"/>
                    </a:cubicBezTo>
                    <a:cubicBezTo>
                      <a:pt x="3407" y="3496"/>
                      <a:pt x="3451" y="3468"/>
                      <a:pt x="3501" y="3441"/>
                    </a:cubicBezTo>
                    <a:lnTo>
                      <a:pt x="3367" y="3192"/>
                    </a:lnTo>
                    <a:close/>
                    <a:moveTo>
                      <a:pt x="4997" y="3220"/>
                    </a:moveTo>
                    <a:lnTo>
                      <a:pt x="4902" y="3485"/>
                    </a:lnTo>
                    <a:cubicBezTo>
                      <a:pt x="4930" y="3496"/>
                      <a:pt x="4952" y="3502"/>
                      <a:pt x="4977" y="3513"/>
                    </a:cubicBezTo>
                    <a:cubicBezTo>
                      <a:pt x="4980" y="3569"/>
                      <a:pt x="4983" y="3628"/>
                      <a:pt x="4986" y="3683"/>
                    </a:cubicBezTo>
                    <a:cubicBezTo>
                      <a:pt x="4991" y="3720"/>
                      <a:pt x="4991" y="3759"/>
                      <a:pt x="4991" y="3792"/>
                    </a:cubicBezTo>
                    <a:lnTo>
                      <a:pt x="4991" y="3848"/>
                    </a:lnTo>
                    <a:lnTo>
                      <a:pt x="5270" y="3856"/>
                    </a:lnTo>
                    <a:lnTo>
                      <a:pt x="5273" y="3792"/>
                    </a:lnTo>
                    <a:cubicBezTo>
                      <a:pt x="5273" y="3753"/>
                      <a:pt x="5273" y="3714"/>
                      <a:pt x="5270" y="3678"/>
                    </a:cubicBezTo>
                    <a:cubicBezTo>
                      <a:pt x="5270" y="3664"/>
                      <a:pt x="5265" y="3653"/>
                      <a:pt x="5265" y="3641"/>
                    </a:cubicBezTo>
                    <a:lnTo>
                      <a:pt x="5265" y="3641"/>
                    </a:lnTo>
                    <a:cubicBezTo>
                      <a:pt x="5298" y="3658"/>
                      <a:pt x="5323" y="3672"/>
                      <a:pt x="5357" y="3692"/>
                    </a:cubicBezTo>
                    <a:lnTo>
                      <a:pt x="5493" y="3446"/>
                    </a:lnTo>
                    <a:cubicBezTo>
                      <a:pt x="5410" y="3402"/>
                      <a:pt x="5326" y="3357"/>
                      <a:pt x="5237" y="3318"/>
                    </a:cubicBezTo>
                    <a:lnTo>
                      <a:pt x="5237" y="3315"/>
                    </a:lnTo>
                    <a:lnTo>
                      <a:pt x="5234" y="3315"/>
                    </a:lnTo>
                    <a:cubicBezTo>
                      <a:pt x="5153" y="3279"/>
                      <a:pt x="5078" y="3248"/>
                      <a:pt x="4997" y="3220"/>
                    </a:cubicBezTo>
                    <a:close/>
                    <a:moveTo>
                      <a:pt x="5940" y="3759"/>
                    </a:moveTo>
                    <a:lnTo>
                      <a:pt x="5764" y="3973"/>
                    </a:lnTo>
                    <a:cubicBezTo>
                      <a:pt x="5892" y="4074"/>
                      <a:pt x="6012" y="4191"/>
                      <a:pt x="6121" y="4317"/>
                    </a:cubicBezTo>
                    <a:lnTo>
                      <a:pt x="6330" y="4135"/>
                    </a:lnTo>
                    <a:cubicBezTo>
                      <a:pt x="6210" y="3999"/>
                      <a:pt x="6082" y="3873"/>
                      <a:pt x="5940" y="3759"/>
                    </a:cubicBezTo>
                    <a:close/>
                    <a:moveTo>
                      <a:pt x="2804" y="4169"/>
                    </a:moveTo>
                    <a:cubicBezTo>
                      <a:pt x="2801" y="4219"/>
                      <a:pt x="2796" y="4266"/>
                      <a:pt x="2796" y="4317"/>
                    </a:cubicBezTo>
                    <a:cubicBezTo>
                      <a:pt x="2796" y="4358"/>
                      <a:pt x="2796" y="4400"/>
                      <a:pt x="2801" y="4442"/>
                    </a:cubicBezTo>
                    <a:cubicBezTo>
                      <a:pt x="2804" y="4540"/>
                      <a:pt x="2818" y="4637"/>
                      <a:pt x="2837" y="4727"/>
                    </a:cubicBezTo>
                    <a:lnTo>
                      <a:pt x="3114" y="4668"/>
                    </a:lnTo>
                    <a:cubicBezTo>
                      <a:pt x="3097" y="4587"/>
                      <a:pt x="3086" y="4504"/>
                      <a:pt x="3080" y="4420"/>
                    </a:cubicBezTo>
                    <a:cubicBezTo>
                      <a:pt x="3080" y="4389"/>
                      <a:pt x="3075" y="4350"/>
                      <a:pt x="3075" y="4317"/>
                    </a:cubicBezTo>
                    <a:cubicBezTo>
                      <a:pt x="3075" y="4275"/>
                      <a:pt x="3080" y="4233"/>
                      <a:pt x="3083" y="4191"/>
                    </a:cubicBezTo>
                    <a:lnTo>
                      <a:pt x="2804" y="4169"/>
                    </a:lnTo>
                    <a:close/>
                    <a:moveTo>
                      <a:pt x="4930" y="4339"/>
                    </a:moveTo>
                    <a:cubicBezTo>
                      <a:pt x="4896" y="4506"/>
                      <a:pt x="4843" y="4657"/>
                      <a:pt x="4771" y="4791"/>
                    </a:cubicBezTo>
                    <a:lnTo>
                      <a:pt x="5019" y="4922"/>
                    </a:lnTo>
                    <a:cubicBezTo>
                      <a:pt x="5103" y="4769"/>
                      <a:pt x="5164" y="4590"/>
                      <a:pt x="5203" y="4400"/>
                    </a:cubicBezTo>
                    <a:lnTo>
                      <a:pt x="4930" y="4339"/>
                    </a:lnTo>
                    <a:close/>
                    <a:moveTo>
                      <a:pt x="6651" y="4570"/>
                    </a:moveTo>
                    <a:lnTo>
                      <a:pt x="6408" y="4713"/>
                    </a:lnTo>
                    <a:cubicBezTo>
                      <a:pt x="6489" y="4852"/>
                      <a:pt x="6562" y="5003"/>
                      <a:pt x="6618" y="5159"/>
                    </a:cubicBezTo>
                    <a:lnTo>
                      <a:pt x="6880" y="5061"/>
                    </a:lnTo>
                    <a:cubicBezTo>
                      <a:pt x="6818" y="4891"/>
                      <a:pt x="6740" y="4724"/>
                      <a:pt x="6651" y="4570"/>
                    </a:cubicBezTo>
                    <a:close/>
                    <a:moveTo>
                      <a:pt x="3289" y="5087"/>
                    </a:moveTo>
                    <a:lnTo>
                      <a:pt x="3066" y="5254"/>
                    </a:lnTo>
                    <a:cubicBezTo>
                      <a:pt x="3128" y="5338"/>
                      <a:pt x="3197" y="5410"/>
                      <a:pt x="3278" y="5466"/>
                    </a:cubicBezTo>
                    <a:cubicBezTo>
                      <a:pt x="3359" y="5525"/>
                      <a:pt x="3451" y="5572"/>
                      <a:pt x="3549" y="5603"/>
                    </a:cubicBezTo>
                    <a:lnTo>
                      <a:pt x="3633" y="5335"/>
                    </a:lnTo>
                    <a:cubicBezTo>
                      <a:pt x="3563" y="5313"/>
                      <a:pt x="3499" y="5282"/>
                      <a:pt x="3443" y="5240"/>
                    </a:cubicBezTo>
                    <a:cubicBezTo>
                      <a:pt x="3381" y="5198"/>
                      <a:pt x="3334" y="5145"/>
                      <a:pt x="3289" y="5087"/>
                    </a:cubicBezTo>
                    <a:close/>
                    <a:moveTo>
                      <a:pt x="4481" y="5145"/>
                    </a:moveTo>
                    <a:cubicBezTo>
                      <a:pt x="4363" y="5240"/>
                      <a:pt x="4218" y="5310"/>
                      <a:pt x="4073" y="5343"/>
                    </a:cubicBezTo>
                    <a:lnTo>
                      <a:pt x="4140" y="5617"/>
                    </a:lnTo>
                    <a:cubicBezTo>
                      <a:pt x="4324" y="5572"/>
                      <a:pt x="4506" y="5483"/>
                      <a:pt x="4656" y="5366"/>
                    </a:cubicBezTo>
                    <a:lnTo>
                      <a:pt x="4481" y="5145"/>
                    </a:lnTo>
                    <a:close/>
                    <a:moveTo>
                      <a:pt x="7022" y="5589"/>
                    </a:moveTo>
                    <a:lnTo>
                      <a:pt x="6749" y="5636"/>
                    </a:lnTo>
                    <a:cubicBezTo>
                      <a:pt x="6777" y="5798"/>
                      <a:pt x="6791" y="5965"/>
                      <a:pt x="6793" y="6130"/>
                    </a:cubicBezTo>
                    <a:lnTo>
                      <a:pt x="7075" y="6130"/>
                    </a:lnTo>
                    <a:cubicBezTo>
                      <a:pt x="7072" y="5949"/>
                      <a:pt x="7056" y="5767"/>
                      <a:pt x="7022" y="5589"/>
                    </a:cubicBezTo>
                    <a:close/>
                    <a:moveTo>
                      <a:pt x="6757" y="6621"/>
                    </a:moveTo>
                    <a:cubicBezTo>
                      <a:pt x="6729" y="6786"/>
                      <a:pt x="6687" y="6945"/>
                      <a:pt x="6632" y="7098"/>
                    </a:cubicBezTo>
                    <a:lnTo>
                      <a:pt x="6897" y="7193"/>
                    </a:lnTo>
                    <a:cubicBezTo>
                      <a:pt x="6958" y="7025"/>
                      <a:pt x="7003" y="6847"/>
                      <a:pt x="7033" y="6666"/>
                    </a:cubicBezTo>
                    <a:lnTo>
                      <a:pt x="6757" y="662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13"/>
              <p:cNvSpPr/>
              <p:nvPr/>
            </p:nvSpPr>
            <p:spPr>
              <a:xfrm>
                <a:off x="1468417" y="2737328"/>
                <a:ext cx="43670" cy="76167"/>
              </a:xfrm>
              <a:custGeom>
                <a:rect b="b" l="l" r="r" t="t"/>
                <a:pathLst>
                  <a:path extrusionOk="0" h="2386" w="1368">
                    <a:moveTo>
                      <a:pt x="796" y="0"/>
                    </a:moveTo>
                    <a:lnTo>
                      <a:pt x="1" y="1359"/>
                    </a:lnTo>
                    <a:lnTo>
                      <a:pt x="1186" y="2385"/>
                    </a:lnTo>
                    <a:lnTo>
                      <a:pt x="1368" y="2171"/>
                    </a:lnTo>
                    <a:lnTo>
                      <a:pt x="358" y="1300"/>
                    </a:lnTo>
                    <a:lnTo>
                      <a:pt x="1039" y="14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2" name="Google Shape;222;p13"/>
            <p:cNvSpPr/>
            <p:nvPr/>
          </p:nvSpPr>
          <p:spPr>
            <a:xfrm>
              <a:off x="8559073" y="1370733"/>
              <a:ext cx="161304" cy="161304"/>
            </a:xfrm>
            <a:custGeom>
              <a:rect b="b" l="l" r="r" t="t"/>
              <a:pathLst>
                <a:path extrusionOk="0" h="5053" w="5053">
                  <a:moveTo>
                    <a:pt x="2795" y="1"/>
                  </a:moveTo>
                  <a:cubicBezTo>
                    <a:pt x="2642" y="1"/>
                    <a:pt x="2478" y="24"/>
                    <a:pt x="2302" y="73"/>
                  </a:cubicBezTo>
                  <a:cubicBezTo>
                    <a:pt x="1208" y="374"/>
                    <a:pt x="2784" y="2893"/>
                    <a:pt x="2784" y="2893"/>
                  </a:cubicBezTo>
                  <a:cubicBezTo>
                    <a:pt x="2784" y="2893"/>
                    <a:pt x="1860" y="2505"/>
                    <a:pt x="1091" y="2505"/>
                  </a:cubicBezTo>
                  <a:cubicBezTo>
                    <a:pt x="562" y="2505"/>
                    <a:pt x="106" y="2689"/>
                    <a:pt x="76" y="3309"/>
                  </a:cubicBezTo>
                  <a:cubicBezTo>
                    <a:pt x="0" y="4829"/>
                    <a:pt x="4709" y="5052"/>
                    <a:pt x="4709" y="5052"/>
                  </a:cubicBezTo>
                  <a:cubicBezTo>
                    <a:pt x="4709" y="5052"/>
                    <a:pt x="5052" y="1"/>
                    <a:pt x="2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6247406" y="4811218"/>
              <a:ext cx="162741" cy="124498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8559508" y="3251775"/>
              <a:ext cx="215349" cy="144226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" name="Google Shape;225;p13"/>
            <p:cNvGrpSpPr/>
            <p:nvPr/>
          </p:nvGrpSpPr>
          <p:grpSpPr>
            <a:xfrm>
              <a:off x="8720377" y="859270"/>
              <a:ext cx="144478" cy="265652"/>
              <a:chOff x="1192264" y="2259208"/>
              <a:chExt cx="144478" cy="265652"/>
            </a:xfrm>
          </p:grpSpPr>
          <p:sp>
            <p:nvSpPr>
              <p:cNvPr id="226" name="Google Shape;226;p13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>
              <a:off x="261821" y="3994177"/>
              <a:ext cx="241202" cy="228464"/>
              <a:chOff x="2228946" y="2261027"/>
              <a:chExt cx="241202" cy="22846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13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3" name="Google Shape;233;p13"/>
            <p:cNvSpPr/>
            <p:nvPr/>
          </p:nvSpPr>
          <p:spPr>
            <a:xfrm>
              <a:off x="118224" y="2588944"/>
              <a:ext cx="199356" cy="218222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8618985" y="2906601"/>
              <a:ext cx="96374" cy="121274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238025" y="3714830"/>
              <a:ext cx="139054" cy="99534"/>
            </a:xfrm>
            <a:custGeom>
              <a:rect b="b" l="l" r="r" t="t"/>
              <a:pathLst>
                <a:path extrusionOk="0" h="3118" w="4356">
                  <a:moveTo>
                    <a:pt x="1152" y="0"/>
                  </a:moveTo>
                  <a:cubicBezTo>
                    <a:pt x="1125" y="0"/>
                    <a:pt x="1096" y="2"/>
                    <a:pt x="1066" y="4"/>
                  </a:cubicBezTo>
                  <a:cubicBezTo>
                    <a:pt x="0" y="105"/>
                    <a:pt x="310" y="3118"/>
                    <a:pt x="310" y="3118"/>
                  </a:cubicBezTo>
                  <a:cubicBezTo>
                    <a:pt x="310" y="3118"/>
                    <a:pt x="4355" y="2800"/>
                    <a:pt x="3538" y="1101"/>
                  </a:cubicBezTo>
                  <a:cubicBezTo>
                    <a:pt x="3471" y="960"/>
                    <a:pt x="3347" y="904"/>
                    <a:pt x="3193" y="904"/>
                  </a:cubicBezTo>
                  <a:cubicBezTo>
                    <a:pt x="2616" y="904"/>
                    <a:pt x="1621" y="1684"/>
                    <a:pt x="1621" y="1684"/>
                  </a:cubicBezTo>
                  <a:cubicBezTo>
                    <a:pt x="1621" y="1684"/>
                    <a:pt x="2106" y="0"/>
                    <a:pt x="1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421322" y="2651481"/>
              <a:ext cx="124689" cy="156899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354079" y="2340197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465106" y="4271313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1857181" y="4860531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0" name="Google Shape;240;p13"/>
            <p:cNvGrpSpPr/>
            <p:nvPr/>
          </p:nvGrpSpPr>
          <p:grpSpPr>
            <a:xfrm>
              <a:off x="294703" y="1800206"/>
              <a:ext cx="97555" cy="96949"/>
              <a:chOff x="6707303" y="2342619"/>
              <a:chExt cx="97555" cy="96949"/>
            </a:xfrm>
          </p:grpSpPr>
          <p:sp>
            <p:nvSpPr>
              <p:cNvPr id="241" name="Google Shape;241;p13"/>
              <p:cNvSpPr/>
              <p:nvPr/>
            </p:nvSpPr>
            <p:spPr>
              <a:xfrm>
                <a:off x="6748545" y="2342619"/>
                <a:ext cx="14365" cy="96949"/>
              </a:xfrm>
              <a:custGeom>
                <a:rect b="b" l="l" r="r" t="t"/>
                <a:pathLst>
                  <a:path extrusionOk="0" h="3037" w="450">
                    <a:moveTo>
                      <a:pt x="258" y="0"/>
                    </a:moveTo>
                    <a:cubicBezTo>
                      <a:pt x="161" y="0"/>
                      <a:pt x="75" y="74"/>
                      <a:pt x="70" y="174"/>
                    </a:cubicBezTo>
                    <a:cubicBezTo>
                      <a:pt x="0" y="1136"/>
                      <a:pt x="0" y="2015"/>
                      <a:pt x="70" y="2866"/>
                    </a:cubicBezTo>
                    <a:cubicBezTo>
                      <a:pt x="81" y="2964"/>
                      <a:pt x="159" y="3036"/>
                      <a:pt x="257" y="3036"/>
                    </a:cubicBezTo>
                    <a:lnTo>
                      <a:pt x="268" y="3036"/>
                    </a:lnTo>
                    <a:cubicBezTo>
                      <a:pt x="369" y="3025"/>
                      <a:pt x="449" y="2936"/>
                      <a:pt x="438" y="2832"/>
                    </a:cubicBezTo>
                    <a:cubicBezTo>
                      <a:pt x="369" y="2004"/>
                      <a:pt x="369" y="1142"/>
                      <a:pt x="438" y="202"/>
                    </a:cubicBezTo>
                    <a:cubicBezTo>
                      <a:pt x="449" y="98"/>
                      <a:pt x="369" y="9"/>
                      <a:pt x="268" y="1"/>
                    </a:cubicBezTo>
                    <a:cubicBezTo>
                      <a:pt x="265" y="1"/>
                      <a:pt x="261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13"/>
              <p:cNvSpPr/>
              <p:nvPr/>
            </p:nvSpPr>
            <p:spPr>
              <a:xfrm>
                <a:off x="6707303" y="2384276"/>
                <a:ext cx="97555" cy="13503"/>
              </a:xfrm>
              <a:custGeom>
                <a:rect b="b" l="l" r="r" t="t"/>
                <a:pathLst>
                  <a:path extrusionOk="0" h="423" w="3056">
                    <a:moveTo>
                      <a:pt x="191" y="0"/>
                    </a:moveTo>
                    <a:cubicBezTo>
                      <a:pt x="99" y="0"/>
                      <a:pt x="20" y="77"/>
                      <a:pt x="12" y="172"/>
                    </a:cubicBezTo>
                    <a:cubicBezTo>
                      <a:pt x="1" y="272"/>
                      <a:pt x="82" y="364"/>
                      <a:pt x="182" y="370"/>
                    </a:cubicBezTo>
                    <a:cubicBezTo>
                      <a:pt x="662" y="406"/>
                      <a:pt x="1122" y="423"/>
                      <a:pt x="1569" y="423"/>
                    </a:cubicBezTo>
                    <a:cubicBezTo>
                      <a:pt x="2015" y="423"/>
                      <a:pt x="2447" y="406"/>
                      <a:pt x="2874" y="375"/>
                    </a:cubicBezTo>
                    <a:cubicBezTo>
                      <a:pt x="2977" y="364"/>
                      <a:pt x="3055" y="272"/>
                      <a:pt x="3047" y="172"/>
                    </a:cubicBezTo>
                    <a:cubicBezTo>
                      <a:pt x="3037" y="77"/>
                      <a:pt x="2955" y="0"/>
                      <a:pt x="2862" y="0"/>
                    </a:cubicBezTo>
                    <a:cubicBezTo>
                      <a:pt x="2856" y="0"/>
                      <a:pt x="2850" y="1"/>
                      <a:pt x="2843" y="1"/>
                    </a:cubicBezTo>
                    <a:cubicBezTo>
                      <a:pt x="2429" y="36"/>
                      <a:pt x="2007" y="54"/>
                      <a:pt x="1570" y="54"/>
                    </a:cubicBezTo>
                    <a:cubicBezTo>
                      <a:pt x="1133" y="54"/>
                      <a:pt x="681" y="36"/>
                      <a:pt x="210" y="1"/>
                    </a:cubicBezTo>
                    <a:cubicBezTo>
                      <a:pt x="204" y="1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13"/>
              <p:cNvSpPr/>
              <p:nvPr/>
            </p:nvSpPr>
            <p:spPr>
              <a:xfrm>
                <a:off x="6719784" y="2355547"/>
                <a:ext cx="73677" cy="72081"/>
              </a:xfrm>
              <a:custGeom>
                <a:rect b="b" l="l" r="r" t="t"/>
                <a:pathLst>
                  <a:path extrusionOk="0" h="2258" w="2308">
                    <a:moveTo>
                      <a:pt x="2094" y="0"/>
                    </a:moveTo>
                    <a:cubicBezTo>
                      <a:pt x="2050" y="0"/>
                      <a:pt x="2007" y="16"/>
                      <a:pt x="1973" y="48"/>
                    </a:cubicBezTo>
                    <a:cubicBezTo>
                      <a:pt x="1239" y="678"/>
                      <a:pt x="620" y="1303"/>
                      <a:pt x="67" y="1950"/>
                    </a:cubicBezTo>
                    <a:cubicBezTo>
                      <a:pt x="0" y="2028"/>
                      <a:pt x="9" y="2146"/>
                      <a:pt x="89" y="2213"/>
                    </a:cubicBezTo>
                    <a:cubicBezTo>
                      <a:pt x="123" y="2243"/>
                      <a:pt x="168" y="2257"/>
                      <a:pt x="209" y="2257"/>
                    </a:cubicBezTo>
                    <a:cubicBezTo>
                      <a:pt x="265" y="2257"/>
                      <a:pt x="315" y="2238"/>
                      <a:pt x="355" y="2196"/>
                    </a:cubicBezTo>
                    <a:cubicBezTo>
                      <a:pt x="890" y="1560"/>
                      <a:pt x="1501" y="949"/>
                      <a:pt x="2215" y="332"/>
                    </a:cubicBezTo>
                    <a:cubicBezTo>
                      <a:pt x="2296" y="263"/>
                      <a:pt x="2307" y="145"/>
                      <a:pt x="2238" y="67"/>
                    </a:cubicBezTo>
                    <a:cubicBezTo>
                      <a:pt x="2200" y="23"/>
                      <a:pt x="2146" y="0"/>
                      <a:pt x="20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13"/>
              <p:cNvSpPr/>
              <p:nvPr/>
            </p:nvSpPr>
            <p:spPr>
              <a:xfrm>
                <a:off x="6719688" y="2354334"/>
                <a:ext cx="73581" cy="72209"/>
              </a:xfrm>
              <a:custGeom>
                <a:rect b="b" l="l" r="r" t="t"/>
                <a:pathLst>
                  <a:path extrusionOk="0" h="2262" w="2305">
                    <a:moveTo>
                      <a:pt x="212" y="0"/>
                    </a:moveTo>
                    <a:cubicBezTo>
                      <a:pt x="169" y="0"/>
                      <a:pt x="126" y="15"/>
                      <a:pt x="92" y="47"/>
                    </a:cubicBezTo>
                    <a:cubicBezTo>
                      <a:pt x="12" y="116"/>
                      <a:pt x="0" y="234"/>
                      <a:pt x="70" y="312"/>
                    </a:cubicBezTo>
                    <a:cubicBezTo>
                      <a:pt x="701" y="1043"/>
                      <a:pt x="1323" y="1665"/>
                      <a:pt x="1976" y="2214"/>
                    </a:cubicBezTo>
                    <a:cubicBezTo>
                      <a:pt x="2009" y="2248"/>
                      <a:pt x="2054" y="2262"/>
                      <a:pt x="2096" y="2262"/>
                    </a:cubicBezTo>
                    <a:cubicBezTo>
                      <a:pt x="2149" y="2262"/>
                      <a:pt x="2202" y="2237"/>
                      <a:pt x="2241" y="2192"/>
                    </a:cubicBezTo>
                    <a:cubicBezTo>
                      <a:pt x="2305" y="2114"/>
                      <a:pt x="2299" y="1997"/>
                      <a:pt x="2218" y="1930"/>
                    </a:cubicBezTo>
                    <a:cubicBezTo>
                      <a:pt x="1585" y="1389"/>
                      <a:pt x="974" y="783"/>
                      <a:pt x="358" y="66"/>
                    </a:cubicBezTo>
                    <a:cubicBezTo>
                      <a:pt x="319" y="23"/>
                      <a:pt x="265" y="0"/>
                      <a:pt x="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5" name="Google Shape;245;p13"/>
            <p:cNvSpPr/>
            <p:nvPr/>
          </p:nvSpPr>
          <p:spPr>
            <a:xfrm>
              <a:off x="8864854" y="2731472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8874243" y="1532013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4"/>
          <p:cNvSpPr txBox="1"/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9" name="Google Shape;249;p14"/>
          <p:cNvSpPr txBox="1"/>
          <p:nvPr>
            <p:ph idx="1" type="body"/>
          </p:nvPr>
        </p:nvSpPr>
        <p:spPr>
          <a:xfrm>
            <a:off x="720000" y="1174500"/>
            <a:ext cx="7704000" cy="17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grpSp>
        <p:nvGrpSpPr>
          <p:cNvPr id="250" name="Google Shape;250;p14"/>
          <p:cNvGrpSpPr/>
          <p:nvPr/>
        </p:nvGrpSpPr>
        <p:grpSpPr>
          <a:xfrm>
            <a:off x="0" y="0"/>
            <a:ext cx="9143996" cy="5143495"/>
            <a:chOff x="0" y="0"/>
            <a:chExt cx="9143996" cy="5143495"/>
          </a:xfrm>
        </p:grpSpPr>
        <p:sp>
          <p:nvSpPr>
            <p:cNvPr id="251" name="Google Shape;251;p14"/>
            <p:cNvSpPr/>
            <p:nvPr/>
          </p:nvSpPr>
          <p:spPr>
            <a:xfrm>
              <a:off x="2520050" y="4725325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19180" y="4486188"/>
              <a:ext cx="1124816" cy="657307"/>
            </a:xfrm>
            <a:custGeom>
              <a:rect b="b" l="l" r="r" t="t"/>
              <a:pathLst>
                <a:path extrusionOk="0" h="19290" w="33010">
                  <a:moveTo>
                    <a:pt x="33010" y="1"/>
                  </a:moveTo>
                  <a:cubicBezTo>
                    <a:pt x="31314" y="986"/>
                    <a:pt x="29668" y="2035"/>
                    <a:pt x="28239" y="3301"/>
                  </a:cubicBezTo>
                  <a:cubicBezTo>
                    <a:pt x="26317" y="5006"/>
                    <a:pt x="24794" y="7171"/>
                    <a:pt x="24462" y="9567"/>
                  </a:cubicBezTo>
                  <a:cubicBezTo>
                    <a:pt x="23674" y="9319"/>
                    <a:pt x="22839" y="9198"/>
                    <a:pt x="22004" y="9198"/>
                  </a:cubicBezTo>
                  <a:cubicBezTo>
                    <a:pt x="20741" y="9198"/>
                    <a:pt x="19476" y="9476"/>
                    <a:pt x="18372" y="10016"/>
                  </a:cubicBezTo>
                  <a:cubicBezTo>
                    <a:pt x="16539" y="10920"/>
                    <a:pt x="15172" y="12541"/>
                    <a:pt x="14714" y="14363"/>
                  </a:cubicBezTo>
                  <a:cubicBezTo>
                    <a:pt x="13218" y="13637"/>
                    <a:pt x="11513" y="13274"/>
                    <a:pt x="9809" y="13274"/>
                  </a:cubicBezTo>
                  <a:cubicBezTo>
                    <a:pt x="8190" y="13274"/>
                    <a:pt x="6572" y="13602"/>
                    <a:pt x="5131" y="14257"/>
                  </a:cubicBezTo>
                  <a:cubicBezTo>
                    <a:pt x="3329" y="15077"/>
                    <a:pt x="668" y="17183"/>
                    <a:pt x="1" y="19289"/>
                  </a:cubicBezTo>
                  <a:lnTo>
                    <a:pt x="33010" y="19289"/>
                  </a:lnTo>
                  <a:lnTo>
                    <a:pt x="3301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0" y="0"/>
              <a:ext cx="1475250" cy="1057849"/>
            </a:xfrm>
            <a:custGeom>
              <a:rect b="b" l="l" r="r" t="t"/>
              <a:pathLst>
                <a:path extrusionOk="0" h="29642" w="41338">
                  <a:moveTo>
                    <a:pt x="41337" y="0"/>
                  </a:moveTo>
                  <a:cubicBezTo>
                    <a:pt x="41336" y="1"/>
                    <a:pt x="41335" y="2"/>
                    <a:pt x="41334" y="3"/>
                  </a:cubicBezTo>
                  <a:lnTo>
                    <a:pt x="41337" y="3"/>
                  </a:lnTo>
                  <a:lnTo>
                    <a:pt x="41337" y="0"/>
                  </a:lnTo>
                  <a:close/>
                  <a:moveTo>
                    <a:pt x="1" y="3"/>
                  </a:moveTo>
                  <a:lnTo>
                    <a:pt x="1" y="29642"/>
                  </a:lnTo>
                  <a:cubicBezTo>
                    <a:pt x="1792" y="28992"/>
                    <a:pt x="3502" y="26559"/>
                    <a:pt x="4590" y="24467"/>
                  </a:cubicBezTo>
                  <a:cubicBezTo>
                    <a:pt x="5915" y="21917"/>
                    <a:pt x="6866" y="19166"/>
                    <a:pt x="8038" y="16535"/>
                  </a:cubicBezTo>
                  <a:cubicBezTo>
                    <a:pt x="8585" y="15305"/>
                    <a:pt x="9274" y="14008"/>
                    <a:pt x="10437" y="13494"/>
                  </a:cubicBezTo>
                  <a:cubicBezTo>
                    <a:pt x="10829" y="13323"/>
                    <a:pt x="11229" y="13255"/>
                    <a:pt x="11635" y="13255"/>
                  </a:cubicBezTo>
                  <a:cubicBezTo>
                    <a:pt x="12997" y="13255"/>
                    <a:pt x="14428" y="14012"/>
                    <a:pt x="15844" y="14119"/>
                  </a:cubicBezTo>
                  <a:cubicBezTo>
                    <a:pt x="15962" y="14128"/>
                    <a:pt x="16079" y="14132"/>
                    <a:pt x="16196" y="14132"/>
                  </a:cubicBezTo>
                  <a:cubicBezTo>
                    <a:pt x="18691" y="14132"/>
                    <a:pt x="20874" y="12151"/>
                    <a:pt x="22542" y="10082"/>
                  </a:cubicBezTo>
                  <a:cubicBezTo>
                    <a:pt x="24289" y="7920"/>
                    <a:pt x="25921" y="5437"/>
                    <a:pt x="28365" y="4327"/>
                  </a:cubicBezTo>
                  <a:cubicBezTo>
                    <a:pt x="30535" y="3340"/>
                    <a:pt x="32996" y="3610"/>
                    <a:pt x="35311" y="3169"/>
                  </a:cubicBezTo>
                  <a:cubicBezTo>
                    <a:pt x="37542" y="2748"/>
                    <a:pt x="39633" y="1617"/>
                    <a:pt x="41334" y="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4" name="Google Shape;254;p14"/>
            <p:cNvGrpSpPr/>
            <p:nvPr/>
          </p:nvGrpSpPr>
          <p:grpSpPr>
            <a:xfrm>
              <a:off x="204187" y="1783912"/>
              <a:ext cx="347532" cy="183044"/>
              <a:chOff x="2139087" y="3177237"/>
              <a:chExt cx="347532" cy="183044"/>
            </a:xfrm>
          </p:grpSpPr>
          <p:sp>
            <p:nvSpPr>
              <p:cNvPr id="255" name="Google Shape;255;p14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14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7" name="Google Shape;257;p14"/>
            <p:cNvSpPr/>
            <p:nvPr/>
          </p:nvSpPr>
          <p:spPr>
            <a:xfrm>
              <a:off x="270283" y="1381137"/>
              <a:ext cx="215349" cy="144226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8" name="Google Shape;258;p14"/>
            <p:cNvGrpSpPr/>
            <p:nvPr/>
          </p:nvGrpSpPr>
          <p:grpSpPr>
            <a:xfrm>
              <a:off x="8660321" y="4022965"/>
              <a:ext cx="241202" cy="228464"/>
              <a:chOff x="2228946" y="2261027"/>
              <a:chExt cx="241202" cy="228464"/>
            </a:xfrm>
          </p:grpSpPr>
          <p:sp>
            <p:nvSpPr>
              <p:cNvPr id="259" name="Google Shape;259;p14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4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14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4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3" name="Google Shape;263;p14"/>
            <p:cNvSpPr/>
            <p:nvPr/>
          </p:nvSpPr>
          <p:spPr>
            <a:xfrm>
              <a:off x="129474" y="1151944"/>
              <a:ext cx="199356" cy="218222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8830081" y="961626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8886381" y="901543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8844842" y="3739135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286306" y="3919801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4"/>
            <p:cNvSpPr/>
            <p:nvPr/>
          </p:nvSpPr>
          <p:spPr>
            <a:xfrm>
              <a:off x="8945906" y="994468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14"/>
            <p:cNvSpPr/>
            <p:nvPr/>
          </p:nvSpPr>
          <p:spPr>
            <a:xfrm>
              <a:off x="349604" y="2406847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4"/>
            <p:cNvSpPr/>
            <p:nvPr/>
          </p:nvSpPr>
          <p:spPr>
            <a:xfrm>
              <a:off x="6117656" y="154951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4"/>
            <p:cNvSpPr/>
            <p:nvPr/>
          </p:nvSpPr>
          <p:spPr>
            <a:xfrm>
              <a:off x="8689581" y="3434656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4"/>
            <p:cNvSpPr/>
            <p:nvPr/>
          </p:nvSpPr>
          <p:spPr>
            <a:xfrm>
              <a:off x="6216342" y="246735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4"/>
            <p:cNvSpPr/>
            <p:nvPr/>
          </p:nvSpPr>
          <p:spPr>
            <a:xfrm>
              <a:off x="403956" y="4020906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428942" y="2236397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4"/>
            <p:cNvSpPr/>
            <p:nvPr/>
          </p:nvSpPr>
          <p:spPr>
            <a:xfrm>
              <a:off x="298906" y="2225468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4"/>
            <p:cNvSpPr/>
            <p:nvPr/>
          </p:nvSpPr>
          <p:spPr>
            <a:xfrm>
              <a:off x="6593825" y="15495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LANK_1_1_1_1_1_1_1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TITLE_ONLY_1"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7"/>
          <p:cNvGrpSpPr/>
          <p:nvPr/>
        </p:nvGrpSpPr>
        <p:grpSpPr>
          <a:xfrm>
            <a:off x="-541925" y="0"/>
            <a:ext cx="9685925" cy="5143500"/>
            <a:chOff x="-541925" y="0"/>
            <a:chExt cx="9685925" cy="5143500"/>
          </a:xfrm>
        </p:grpSpPr>
        <p:sp>
          <p:nvSpPr>
            <p:cNvPr id="281" name="Google Shape;281;p17"/>
            <p:cNvSpPr/>
            <p:nvPr/>
          </p:nvSpPr>
          <p:spPr>
            <a:xfrm>
              <a:off x="8019125" y="0"/>
              <a:ext cx="1124875" cy="741050"/>
            </a:xfrm>
            <a:custGeom>
              <a:rect b="b" l="l" r="r" t="t"/>
              <a:pathLst>
                <a:path extrusionOk="0" h="29642" w="44995">
                  <a:moveTo>
                    <a:pt x="0" y="0"/>
                  </a:moveTo>
                  <a:lnTo>
                    <a:pt x="0" y="3"/>
                  </a:lnTo>
                  <a:lnTo>
                    <a:pt x="4" y="3"/>
                  </a:lnTo>
                  <a:cubicBezTo>
                    <a:pt x="3" y="2"/>
                    <a:pt x="2" y="1"/>
                    <a:pt x="0" y="0"/>
                  </a:cubicBezTo>
                  <a:close/>
                  <a:moveTo>
                    <a:pt x="4" y="3"/>
                  </a:moveTo>
                  <a:cubicBezTo>
                    <a:pt x="1858" y="1617"/>
                    <a:pt x="4131" y="2748"/>
                    <a:pt x="6557" y="3169"/>
                  </a:cubicBezTo>
                  <a:cubicBezTo>
                    <a:pt x="9078" y="3610"/>
                    <a:pt x="11757" y="3340"/>
                    <a:pt x="14117" y="4327"/>
                  </a:cubicBezTo>
                  <a:cubicBezTo>
                    <a:pt x="16778" y="5437"/>
                    <a:pt x="18553" y="7920"/>
                    <a:pt x="20458" y="10082"/>
                  </a:cubicBezTo>
                  <a:cubicBezTo>
                    <a:pt x="22276" y="12151"/>
                    <a:pt x="24649" y="14132"/>
                    <a:pt x="27365" y="14132"/>
                  </a:cubicBezTo>
                  <a:cubicBezTo>
                    <a:pt x="27492" y="14132"/>
                    <a:pt x="27619" y="14128"/>
                    <a:pt x="27748" y="14119"/>
                  </a:cubicBezTo>
                  <a:cubicBezTo>
                    <a:pt x="29289" y="14012"/>
                    <a:pt x="30846" y="13255"/>
                    <a:pt x="32328" y="13255"/>
                  </a:cubicBezTo>
                  <a:cubicBezTo>
                    <a:pt x="32770" y="13255"/>
                    <a:pt x="33205" y="13323"/>
                    <a:pt x="33631" y="13494"/>
                  </a:cubicBezTo>
                  <a:cubicBezTo>
                    <a:pt x="34901" y="14008"/>
                    <a:pt x="35648" y="15305"/>
                    <a:pt x="36243" y="16535"/>
                  </a:cubicBezTo>
                  <a:cubicBezTo>
                    <a:pt x="37520" y="19166"/>
                    <a:pt x="38555" y="21917"/>
                    <a:pt x="40001" y="24467"/>
                  </a:cubicBezTo>
                  <a:cubicBezTo>
                    <a:pt x="41186" y="26559"/>
                    <a:pt x="43044" y="28992"/>
                    <a:pt x="44994" y="29642"/>
                  </a:cubicBezTo>
                  <a:lnTo>
                    <a:pt x="44994" y="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0" y="4402450"/>
              <a:ext cx="1033450" cy="741050"/>
            </a:xfrm>
            <a:custGeom>
              <a:rect b="b" l="l" r="r" t="t"/>
              <a:pathLst>
                <a:path extrusionOk="0" h="29642" w="41338">
                  <a:moveTo>
                    <a:pt x="1" y="0"/>
                  </a:moveTo>
                  <a:lnTo>
                    <a:pt x="1" y="29639"/>
                  </a:lnTo>
                  <a:lnTo>
                    <a:pt x="41337" y="29642"/>
                  </a:lnTo>
                  <a:cubicBezTo>
                    <a:pt x="39635" y="28029"/>
                    <a:pt x="37543" y="26894"/>
                    <a:pt x="35311" y="26473"/>
                  </a:cubicBezTo>
                  <a:cubicBezTo>
                    <a:pt x="32996" y="26035"/>
                    <a:pt x="30535" y="26302"/>
                    <a:pt x="28365" y="25315"/>
                  </a:cubicBezTo>
                  <a:cubicBezTo>
                    <a:pt x="25921" y="24207"/>
                    <a:pt x="24289" y="21724"/>
                    <a:pt x="22542" y="19562"/>
                  </a:cubicBezTo>
                  <a:cubicBezTo>
                    <a:pt x="20874" y="17491"/>
                    <a:pt x="18691" y="15510"/>
                    <a:pt x="16196" y="15510"/>
                  </a:cubicBezTo>
                  <a:cubicBezTo>
                    <a:pt x="16079" y="15510"/>
                    <a:pt x="15962" y="15514"/>
                    <a:pt x="15844" y="15523"/>
                  </a:cubicBezTo>
                  <a:cubicBezTo>
                    <a:pt x="14428" y="15630"/>
                    <a:pt x="12998" y="16388"/>
                    <a:pt x="11636" y="16388"/>
                  </a:cubicBezTo>
                  <a:cubicBezTo>
                    <a:pt x="11230" y="16388"/>
                    <a:pt x="10829" y="16320"/>
                    <a:pt x="10437" y="16148"/>
                  </a:cubicBezTo>
                  <a:cubicBezTo>
                    <a:pt x="9274" y="15634"/>
                    <a:pt x="8585" y="14337"/>
                    <a:pt x="8038" y="13107"/>
                  </a:cubicBezTo>
                  <a:cubicBezTo>
                    <a:pt x="6866" y="10476"/>
                    <a:pt x="5915" y="7725"/>
                    <a:pt x="4590" y="5175"/>
                  </a:cubicBezTo>
                  <a:cubicBezTo>
                    <a:pt x="3502" y="3083"/>
                    <a:pt x="1792" y="65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8019125" y="4402450"/>
              <a:ext cx="1124875" cy="741050"/>
            </a:xfrm>
            <a:custGeom>
              <a:rect b="b" l="l" r="r" t="t"/>
              <a:pathLst>
                <a:path extrusionOk="0" h="29642" w="44995">
                  <a:moveTo>
                    <a:pt x="44994" y="0"/>
                  </a:moveTo>
                  <a:cubicBezTo>
                    <a:pt x="43044" y="650"/>
                    <a:pt x="41186" y="3083"/>
                    <a:pt x="40001" y="5175"/>
                  </a:cubicBezTo>
                  <a:cubicBezTo>
                    <a:pt x="38555" y="7725"/>
                    <a:pt x="37520" y="10476"/>
                    <a:pt x="36243" y="13107"/>
                  </a:cubicBezTo>
                  <a:cubicBezTo>
                    <a:pt x="35648" y="14337"/>
                    <a:pt x="34901" y="15634"/>
                    <a:pt x="33631" y="16148"/>
                  </a:cubicBezTo>
                  <a:cubicBezTo>
                    <a:pt x="33205" y="16320"/>
                    <a:pt x="32769" y="16388"/>
                    <a:pt x="32327" y="16388"/>
                  </a:cubicBezTo>
                  <a:cubicBezTo>
                    <a:pt x="30845" y="16388"/>
                    <a:pt x="29288" y="15630"/>
                    <a:pt x="27748" y="15523"/>
                  </a:cubicBezTo>
                  <a:cubicBezTo>
                    <a:pt x="27619" y="15514"/>
                    <a:pt x="27492" y="15510"/>
                    <a:pt x="27365" y="15510"/>
                  </a:cubicBezTo>
                  <a:cubicBezTo>
                    <a:pt x="24649" y="15510"/>
                    <a:pt x="22276" y="17491"/>
                    <a:pt x="20458" y="19562"/>
                  </a:cubicBezTo>
                  <a:cubicBezTo>
                    <a:pt x="18553" y="21724"/>
                    <a:pt x="16778" y="24207"/>
                    <a:pt x="14117" y="25315"/>
                  </a:cubicBezTo>
                  <a:cubicBezTo>
                    <a:pt x="11757" y="26302"/>
                    <a:pt x="9078" y="26035"/>
                    <a:pt x="6557" y="26473"/>
                  </a:cubicBezTo>
                  <a:cubicBezTo>
                    <a:pt x="4129" y="26894"/>
                    <a:pt x="1856" y="28029"/>
                    <a:pt x="0" y="29642"/>
                  </a:cubicBezTo>
                  <a:lnTo>
                    <a:pt x="44994" y="29639"/>
                  </a:lnTo>
                  <a:lnTo>
                    <a:pt x="4499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-541925" y="3123625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31000" y="14175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17"/>
            <p:cNvSpPr/>
            <p:nvPr/>
          </p:nvSpPr>
          <p:spPr>
            <a:xfrm>
              <a:off x="6700675" y="4727900"/>
              <a:ext cx="1027925" cy="232625"/>
            </a:xfrm>
            <a:custGeom>
              <a:rect b="b" l="l" r="r" t="t"/>
              <a:pathLst>
                <a:path extrusionOk="0" h="9305" w="41117">
                  <a:moveTo>
                    <a:pt x="31815" y="1"/>
                  </a:moveTo>
                  <a:cubicBezTo>
                    <a:pt x="27421" y="1"/>
                    <a:pt x="23739" y="3047"/>
                    <a:pt x="22765" y="7148"/>
                  </a:cubicBezTo>
                  <a:cubicBezTo>
                    <a:pt x="21867" y="4479"/>
                    <a:pt x="19345" y="2554"/>
                    <a:pt x="16371" y="2554"/>
                  </a:cubicBezTo>
                  <a:cubicBezTo>
                    <a:pt x="13040" y="2554"/>
                    <a:pt x="10275" y="4964"/>
                    <a:pt x="9723" y="8136"/>
                  </a:cubicBezTo>
                  <a:cubicBezTo>
                    <a:pt x="9201" y="5977"/>
                    <a:pt x="7254" y="4373"/>
                    <a:pt x="4933" y="4373"/>
                  </a:cubicBezTo>
                  <a:cubicBezTo>
                    <a:pt x="2207" y="4373"/>
                    <a:pt x="0" y="6582"/>
                    <a:pt x="0" y="9305"/>
                  </a:cubicBezTo>
                  <a:lnTo>
                    <a:pt x="41116" y="9305"/>
                  </a:lnTo>
                  <a:cubicBezTo>
                    <a:pt x="41116" y="4163"/>
                    <a:pt x="36951" y="1"/>
                    <a:pt x="3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17"/>
            <p:cNvSpPr/>
            <p:nvPr/>
          </p:nvSpPr>
          <p:spPr>
            <a:xfrm>
              <a:off x="6894125" y="209525"/>
              <a:ext cx="1125000" cy="241675"/>
            </a:xfrm>
            <a:custGeom>
              <a:rect b="b" l="l" r="r" t="t"/>
              <a:pathLst>
                <a:path extrusionOk="0" h="9667" w="45000">
                  <a:moveTo>
                    <a:pt x="24347" y="0"/>
                  </a:moveTo>
                  <a:cubicBezTo>
                    <a:pt x="19242" y="0"/>
                    <a:pt x="15065" y="3959"/>
                    <a:pt x="14706" y="8969"/>
                  </a:cubicBezTo>
                  <a:cubicBezTo>
                    <a:pt x="13885" y="5713"/>
                    <a:pt x="10937" y="3303"/>
                    <a:pt x="7424" y="3303"/>
                  </a:cubicBezTo>
                  <a:cubicBezTo>
                    <a:pt x="3666" y="3303"/>
                    <a:pt x="550" y="6065"/>
                    <a:pt x="1" y="9667"/>
                  </a:cubicBezTo>
                  <a:lnTo>
                    <a:pt x="45000" y="9667"/>
                  </a:lnTo>
                  <a:cubicBezTo>
                    <a:pt x="45000" y="6601"/>
                    <a:pt x="42509" y="4112"/>
                    <a:pt x="39440" y="4112"/>
                  </a:cubicBezTo>
                  <a:cubicBezTo>
                    <a:pt x="36698" y="4112"/>
                    <a:pt x="34413" y="6104"/>
                    <a:pt x="33966" y="8724"/>
                  </a:cubicBezTo>
                  <a:cubicBezTo>
                    <a:pt x="33489" y="3830"/>
                    <a:pt x="29366" y="0"/>
                    <a:pt x="243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88" name="Google Shape;288;p17"/>
            <p:cNvGrpSpPr/>
            <p:nvPr/>
          </p:nvGrpSpPr>
          <p:grpSpPr>
            <a:xfrm>
              <a:off x="1358924" y="4752687"/>
              <a:ext cx="347532" cy="183044"/>
              <a:chOff x="2139087" y="3177237"/>
              <a:chExt cx="347532" cy="183044"/>
            </a:xfrm>
          </p:grpSpPr>
          <p:sp>
            <p:nvSpPr>
              <p:cNvPr id="289" name="Google Shape;289;p17"/>
              <p:cNvSpPr/>
              <p:nvPr/>
            </p:nvSpPr>
            <p:spPr>
              <a:xfrm>
                <a:off x="2139087" y="3181770"/>
                <a:ext cx="324301" cy="178511"/>
              </a:xfrm>
              <a:custGeom>
                <a:rect b="b" l="l" r="r" t="t"/>
                <a:pathLst>
                  <a:path extrusionOk="0" h="5592" w="10159">
                    <a:moveTo>
                      <a:pt x="3965" y="1686"/>
                    </a:moveTo>
                    <a:cubicBezTo>
                      <a:pt x="4152" y="1686"/>
                      <a:pt x="4328" y="1722"/>
                      <a:pt x="4448" y="1761"/>
                    </a:cubicBezTo>
                    <a:cubicBezTo>
                      <a:pt x="4872" y="1887"/>
                      <a:pt x="5181" y="2127"/>
                      <a:pt x="5299" y="2422"/>
                    </a:cubicBezTo>
                    <a:cubicBezTo>
                      <a:pt x="5405" y="2696"/>
                      <a:pt x="5368" y="3033"/>
                      <a:pt x="5181" y="3432"/>
                    </a:cubicBezTo>
                    <a:cubicBezTo>
                      <a:pt x="5056" y="3709"/>
                      <a:pt x="4886" y="3962"/>
                      <a:pt x="4688" y="4191"/>
                    </a:cubicBezTo>
                    <a:cubicBezTo>
                      <a:pt x="4618" y="4174"/>
                      <a:pt x="4551" y="4155"/>
                      <a:pt x="4484" y="4133"/>
                    </a:cubicBezTo>
                    <a:cubicBezTo>
                      <a:pt x="4051" y="3990"/>
                      <a:pt x="3477" y="3717"/>
                      <a:pt x="3192" y="3209"/>
                    </a:cubicBezTo>
                    <a:cubicBezTo>
                      <a:pt x="2950" y="2780"/>
                      <a:pt x="2983" y="2127"/>
                      <a:pt x="3410" y="1839"/>
                    </a:cubicBezTo>
                    <a:cubicBezTo>
                      <a:pt x="3583" y="1722"/>
                      <a:pt x="3781" y="1686"/>
                      <a:pt x="3965" y="1686"/>
                    </a:cubicBezTo>
                    <a:close/>
                    <a:moveTo>
                      <a:pt x="9846" y="1"/>
                    </a:moveTo>
                    <a:lnTo>
                      <a:pt x="9572" y="62"/>
                    </a:lnTo>
                    <a:cubicBezTo>
                      <a:pt x="9854" y="1301"/>
                      <a:pt x="9310" y="2735"/>
                      <a:pt x="8250" y="3544"/>
                    </a:cubicBezTo>
                    <a:cubicBezTo>
                      <a:pt x="7568" y="4064"/>
                      <a:pt x="6700" y="4337"/>
                      <a:pt x="5814" y="4337"/>
                    </a:cubicBezTo>
                    <a:cubicBezTo>
                      <a:pt x="5541" y="4337"/>
                      <a:pt x="5266" y="4311"/>
                      <a:pt x="4994" y="4258"/>
                    </a:cubicBezTo>
                    <a:cubicBezTo>
                      <a:pt x="5167" y="4038"/>
                      <a:pt x="5321" y="3798"/>
                      <a:pt x="5435" y="3544"/>
                    </a:cubicBezTo>
                    <a:cubicBezTo>
                      <a:pt x="5653" y="3075"/>
                      <a:pt x="5695" y="2665"/>
                      <a:pt x="5561" y="2319"/>
                    </a:cubicBezTo>
                    <a:cubicBezTo>
                      <a:pt x="5416" y="1940"/>
                      <a:pt x="5039" y="1638"/>
                      <a:pt x="4526" y="1491"/>
                    </a:cubicBezTo>
                    <a:cubicBezTo>
                      <a:pt x="4384" y="1450"/>
                      <a:pt x="4183" y="1406"/>
                      <a:pt x="3963" y="1406"/>
                    </a:cubicBezTo>
                    <a:cubicBezTo>
                      <a:pt x="3731" y="1406"/>
                      <a:pt x="3478" y="1455"/>
                      <a:pt x="3254" y="1605"/>
                    </a:cubicBezTo>
                    <a:cubicBezTo>
                      <a:pt x="2693" y="1982"/>
                      <a:pt x="2640" y="2807"/>
                      <a:pt x="2944" y="3346"/>
                    </a:cubicBezTo>
                    <a:cubicBezTo>
                      <a:pt x="3206" y="3809"/>
                      <a:pt x="3706" y="4172"/>
                      <a:pt x="4397" y="4395"/>
                    </a:cubicBezTo>
                    <a:cubicBezTo>
                      <a:pt x="4423" y="4400"/>
                      <a:pt x="4448" y="4409"/>
                      <a:pt x="4467" y="4414"/>
                    </a:cubicBezTo>
                    <a:cubicBezTo>
                      <a:pt x="4046" y="4813"/>
                      <a:pt x="3521" y="5103"/>
                      <a:pt x="2961" y="5232"/>
                    </a:cubicBezTo>
                    <a:cubicBezTo>
                      <a:pt x="2731" y="5285"/>
                      <a:pt x="2495" y="5310"/>
                      <a:pt x="2259" y="5310"/>
                    </a:cubicBezTo>
                    <a:cubicBezTo>
                      <a:pt x="1508" y="5310"/>
                      <a:pt x="754" y="5051"/>
                      <a:pt x="176" y="4573"/>
                    </a:cubicBezTo>
                    <a:lnTo>
                      <a:pt x="1" y="4788"/>
                    </a:lnTo>
                    <a:cubicBezTo>
                      <a:pt x="628" y="5307"/>
                      <a:pt x="1451" y="5592"/>
                      <a:pt x="2266" y="5592"/>
                    </a:cubicBezTo>
                    <a:cubicBezTo>
                      <a:pt x="2523" y="5592"/>
                      <a:pt x="2777" y="5564"/>
                      <a:pt x="3030" y="5508"/>
                    </a:cubicBezTo>
                    <a:cubicBezTo>
                      <a:pt x="3692" y="5352"/>
                      <a:pt x="4311" y="4989"/>
                      <a:pt x="4785" y="4498"/>
                    </a:cubicBezTo>
                    <a:cubicBezTo>
                      <a:pt x="5127" y="4577"/>
                      <a:pt x="5475" y="4616"/>
                      <a:pt x="5820" y="4616"/>
                    </a:cubicBezTo>
                    <a:cubicBezTo>
                      <a:pt x="6767" y="4616"/>
                      <a:pt x="7693" y="4323"/>
                      <a:pt x="8423" y="3767"/>
                    </a:cubicBezTo>
                    <a:cubicBezTo>
                      <a:pt x="9584" y="2877"/>
                      <a:pt x="10158" y="1362"/>
                      <a:pt x="98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17"/>
              <p:cNvSpPr/>
              <p:nvPr/>
            </p:nvSpPr>
            <p:spPr>
              <a:xfrm>
                <a:off x="2400747" y="3177237"/>
                <a:ext cx="85872" cy="49448"/>
              </a:xfrm>
              <a:custGeom>
                <a:rect b="b" l="l" r="r" t="t"/>
                <a:pathLst>
                  <a:path extrusionOk="0" h="1549" w="2690">
                    <a:moveTo>
                      <a:pt x="1551" y="1"/>
                    </a:moveTo>
                    <a:lnTo>
                      <a:pt x="0" y="868"/>
                    </a:lnTo>
                    <a:lnTo>
                      <a:pt x="137" y="1111"/>
                    </a:lnTo>
                    <a:lnTo>
                      <a:pt x="1484" y="358"/>
                    </a:lnTo>
                    <a:lnTo>
                      <a:pt x="2477" y="1549"/>
                    </a:lnTo>
                    <a:lnTo>
                      <a:pt x="2689" y="1368"/>
                    </a:lnTo>
                    <a:lnTo>
                      <a:pt x="155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1" name="Google Shape;291;p17"/>
            <p:cNvGrpSpPr/>
            <p:nvPr/>
          </p:nvGrpSpPr>
          <p:grpSpPr>
            <a:xfrm>
              <a:off x="8765504" y="3535528"/>
              <a:ext cx="229108" cy="253017"/>
              <a:chOff x="1468417" y="2737328"/>
              <a:chExt cx="229108" cy="253017"/>
            </a:xfrm>
          </p:grpSpPr>
          <p:sp>
            <p:nvSpPr>
              <p:cNvPr id="292" name="Google Shape;292;p17"/>
              <p:cNvSpPr/>
              <p:nvPr/>
            </p:nvSpPr>
            <p:spPr>
              <a:xfrm>
                <a:off x="1471641" y="2760726"/>
                <a:ext cx="225884" cy="229619"/>
              </a:xfrm>
              <a:custGeom>
                <a:rect b="b" l="l" r="r" t="t"/>
                <a:pathLst>
                  <a:path extrusionOk="0" h="7193" w="7076">
                    <a:moveTo>
                      <a:pt x="1665" y="0"/>
                    </a:moveTo>
                    <a:cubicBezTo>
                      <a:pt x="1647" y="0"/>
                      <a:pt x="1628" y="1"/>
                      <a:pt x="1610" y="1"/>
                    </a:cubicBezTo>
                    <a:lnTo>
                      <a:pt x="1618" y="280"/>
                    </a:lnTo>
                    <a:cubicBezTo>
                      <a:pt x="1635" y="279"/>
                      <a:pt x="1652" y="279"/>
                      <a:pt x="1669" y="279"/>
                    </a:cubicBezTo>
                    <a:cubicBezTo>
                      <a:pt x="1817" y="279"/>
                      <a:pt x="1967" y="290"/>
                      <a:pt x="2112" y="308"/>
                    </a:cubicBezTo>
                    <a:lnTo>
                      <a:pt x="2151" y="29"/>
                    </a:lnTo>
                    <a:cubicBezTo>
                      <a:pt x="1991" y="11"/>
                      <a:pt x="1828" y="0"/>
                      <a:pt x="1665" y="0"/>
                    </a:cubicBezTo>
                    <a:close/>
                    <a:moveTo>
                      <a:pt x="1074" y="62"/>
                    </a:moveTo>
                    <a:cubicBezTo>
                      <a:pt x="893" y="96"/>
                      <a:pt x="717" y="146"/>
                      <a:pt x="550" y="207"/>
                    </a:cubicBezTo>
                    <a:lnTo>
                      <a:pt x="647" y="469"/>
                    </a:lnTo>
                    <a:cubicBezTo>
                      <a:pt x="801" y="414"/>
                      <a:pt x="963" y="369"/>
                      <a:pt x="1127" y="336"/>
                    </a:cubicBezTo>
                    <a:lnTo>
                      <a:pt x="1074" y="62"/>
                    </a:lnTo>
                    <a:close/>
                    <a:moveTo>
                      <a:pt x="2681" y="149"/>
                    </a:moveTo>
                    <a:lnTo>
                      <a:pt x="2600" y="416"/>
                    </a:lnTo>
                    <a:cubicBezTo>
                      <a:pt x="2762" y="461"/>
                      <a:pt x="2918" y="522"/>
                      <a:pt x="3066" y="592"/>
                    </a:cubicBezTo>
                    <a:lnTo>
                      <a:pt x="3186" y="341"/>
                    </a:lnTo>
                    <a:cubicBezTo>
                      <a:pt x="3024" y="263"/>
                      <a:pt x="2857" y="196"/>
                      <a:pt x="2681" y="149"/>
                    </a:cubicBezTo>
                    <a:close/>
                    <a:moveTo>
                      <a:pt x="62" y="447"/>
                    </a:moveTo>
                    <a:cubicBezTo>
                      <a:pt x="42" y="458"/>
                      <a:pt x="20" y="472"/>
                      <a:pt x="0" y="486"/>
                    </a:cubicBezTo>
                    <a:lnTo>
                      <a:pt x="151" y="721"/>
                    </a:lnTo>
                    <a:lnTo>
                      <a:pt x="209" y="690"/>
                    </a:lnTo>
                    <a:lnTo>
                      <a:pt x="62" y="447"/>
                    </a:lnTo>
                    <a:close/>
                    <a:moveTo>
                      <a:pt x="3649" y="612"/>
                    </a:moveTo>
                    <a:lnTo>
                      <a:pt x="3490" y="843"/>
                    </a:lnTo>
                    <a:cubicBezTo>
                      <a:pt x="3624" y="935"/>
                      <a:pt x="3752" y="1041"/>
                      <a:pt x="3875" y="1156"/>
                    </a:cubicBezTo>
                    <a:lnTo>
                      <a:pt x="4068" y="955"/>
                    </a:lnTo>
                    <a:cubicBezTo>
                      <a:pt x="3937" y="829"/>
                      <a:pt x="3797" y="712"/>
                      <a:pt x="3649" y="612"/>
                    </a:cubicBezTo>
                    <a:close/>
                    <a:moveTo>
                      <a:pt x="4428" y="1354"/>
                    </a:moveTo>
                    <a:lnTo>
                      <a:pt x="4210" y="1527"/>
                    </a:lnTo>
                    <a:cubicBezTo>
                      <a:pt x="4310" y="1658"/>
                      <a:pt x="4405" y="1795"/>
                      <a:pt x="4489" y="1940"/>
                    </a:cubicBezTo>
                    <a:lnTo>
                      <a:pt x="4729" y="1800"/>
                    </a:lnTo>
                    <a:cubicBezTo>
                      <a:pt x="4637" y="1644"/>
                      <a:pt x="4536" y="1493"/>
                      <a:pt x="4428" y="1354"/>
                    </a:cubicBezTo>
                    <a:close/>
                    <a:moveTo>
                      <a:pt x="4966" y="2283"/>
                    </a:moveTo>
                    <a:lnTo>
                      <a:pt x="4707" y="2386"/>
                    </a:lnTo>
                    <a:cubicBezTo>
                      <a:pt x="4771" y="2539"/>
                      <a:pt x="4824" y="2701"/>
                      <a:pt x="4866" y="2860"/>
                    </a:cubicBezTo>
                    <a:lnTo>
                      <a:pt x="5136" y="2791"/>
                    </a:lnTo>
                    <a:cubicBezTo>
                      <a:pt x="5092" y="2618"/>
                      <a:pt x="5036" y="2447"/>
                      <a:pt x="4966" y="2283"/>
                    </a:cubicBezTo>
                    <a:close/>
                    <a:moveTo>
                      <a:pt x="4036" y="3046"/>
                    </a:moveTo>
                    <a:cubicBezTo>
                      <a:pt x="3999" y="3046"/>
                      <a:pt x="3962" y="3047"/>
                      <a:pt x="3925" y="3050"/>
                    </a:cubicBezTo>
                    <a:lnTo>
                      <a:pt x="3945" y="3329"/>
                    </a:lnTo>
                    <a:cubicBezTo>
                      <a:pt x="3971" y="3327"/>
                      <a:pt x="3998" y="3327"/>
                      <a:pt x="4025" y="3327"/>
                    </a:cubicBezTo>
                    <a:cubicBezTo>
                      <a:pt x="4089" y="3327"/>
                      <a:pt x="4155" y="3331"/>
                      <a:pt x="4218" y="3335"/>
                    </a:cubicBezTo>
                    <a:cubicBezTo>
                      <a:pt x="4288" y="3343"/>
                      <a:pt x="4358" y="3354"/>
                      <a:pt x="4428" y="3362"/>
                    </a:cubicBezTo>
                    <a:lnTo>
                      <a:pt x="4472" y="3084"/>
                    </a:lnTo>
                    <a:cubicBezTo>
                      <a:pt x="4397" y="3075"/>
                      <a:pt x="4322" y="3064"/>
                      <a:pt x="4243" y="3056"/>
                    </a:cubicBezTo>
                    <a:cubicBezTo>
                      <a:pt x="4174" y="3050"/>
                      <a:pt x="4105" y="3046"/>
                      <a:pt x="4036" y="3046"/>
                    </a:cubicBezTo>
                    <a:close/>
                    <a:moveTo>
                      <a:pt x="3367" y="3192"/>
                    </a:moveTo>
                    <a:cubicBezTo>
                      <a:pt x="3303" y="3231"/>
                      <a:pt x="3236" y="3273"/>
                      <a:pt x="3181" y="3321"/>
                    </a:cubicBezTo>
                    <a:cubicBezTo>
                      <a:pt x="3089" y="3402"/>
                      <a:pt x="3013" y="3499"/>
                      <a:pt x="2949" y="3614"/>
                    </a:cubicBezTo>
                    <a:lnTo>
                      <a:pt x="3197" y="3747"/>
                    </a:lnTo>
                    <a:cubicBezTo>
                      <a:pt x="3242" y="3667"/>
                      <a:pt x="3298" y="3594"/>
                      <a:pt x="3365" y="3530"/>
                    </a:cubicBezTo>
                    <a:cubicBezTo>
                      <a:pt x="3407" y="3496"/>
                      <a:pt x="3451" y="3468"/>
                      <a:pt x="3501" y="3441"/>
                    </a:cubicBezTo>
                    <a:lnTo>
                      <a:pt x="3367" y="3192"/>
                    </a:lnTo>
                    <a:close/>
                    <a:moveTo>
                      <a:pt x="4997" y="3220"/>
                    </a:moveTo>
                    <a:lnTo>
                      <a:pt x="4902" y="3485"/>
                    </a:lnTo>
                    <a:cubicBezTo>
                      <a:pt x="4930" y="3496"/>
                      <a:pt x="4952" y="3502"/>
                      <a:pt x="4977" y="3513"/>
                    </a:cubicBezTo>
                    <a:cubicBezTo>
                      <a:pt x="4980" y="3569"/>
                      <a:pt x="4983" y="3628"/>
                      <a:pt x="4986" y="3683"/>
                    </a:cubicBezTo>
                    <a:cubicBezTo>
                      <a:pt x="4991" y="3720"/>
                      <a:pt x="4991" y="3759"/>
                      <a:pt x="4991" y="3792"/>
                    </a:cubicBezTo>
                    <a:lnTo>
                      <a:pt x="4991" y="3848"/>
                    </a:lnTo>
                    <a:lnTo>
                      <a:pt x="5270" y="3856"/>
                    </a:lnTo>
                    <a:lnTo>
                      <a:pt x="5273" y="3792"/>
                    </a:lnTo>
                    <a:cubicBezTo>
                      <a:pt x="5273" y="3753"/>
                      <a:pt x="5273" y="3714"/>
                      <a:pt x="5270" y="3678"/>
                    </a:cubicBezTo>
                    <a:cubicBezTo>
                      <a:pt x="5270" y="3664"/>
                      <a:pt x="5265" y="3653"/>
                      <a:pt x="5265" y="3641"/>
                    </a:cubicBezTo>
                    <a:lnTo>
                      <a:pt x="5265" y="3641"/>
                    </a:lnTo>
                    <a:cubicBezTo>
                      <a:pt x="5298" y="3658"/>
                      <a:pt x="5323" y="3672"/>
                      <a:pt x="5357" y="3692"/>
                    </a:cubicBezTo>
                    <a:lnTo>
                      <a:pt x="5493" y="3446"/>
                    </a:lnTo>
                    <a:cubicBezTo>
                      <a:pt x="5410" y="3402"/>
                      <a:pt x="5326" y="3357"/>
                      <a:pt x="5237" y="3318"/>
                    </a:cubicBezTo>
                    <a:lnTo>
                      <a:pt x="5237" y="3315"/>
                    </a:lnTo>
                    <a:lnTo>
                      <a:pt x="5234" y="3315"/>
                    </a:lnTo>
                    <a:cubicBezTo>
                      <a:pt x="5153" y="3279"/>
                      <a:pt x="5078" y="3248"/>
                      <a:pt x="4997" y="3220"/>
                    </a:cubicBezTo>
                    <a:close/>
                    <a:moveTo>
                      <a:pt x="5940" y="3759"/>
                    </a:moveTo>
                    <a:lnTo>
                      <a:pt x="5764" y="3973"/>
                    </a:lnTo>
                    <a:cubicBezTo>
                      <a:pt x="5892" y="4074"/>
                      <a:pt x="6012" y="4191"/>
                      <a:pt x="6121" y="4317"/>
                    </a:cubicBezTo>
                    <a:lnTo>
                      <a:pt x="6330" y="4135"/>
                    </a:lnTo>
                    <a:cubicBezTo>
                      <a:pt x="6210" y="3999"/>
                      <a:pt x="6082" y="3873"/>
                      <a:pt x="5940" y="3759"/>
                    </a:cubicBezTo>
                    <a:close/>
                    <a:moveTo>
                      <a:pt x="2804" y="4169"/>
                    </a:moveTo>
                    <a:cubicBezTo>
                      <a:pt x="2801" y="4219"/>
                      <a:pt x="2796" y="4266"/>
                      <a:pt x="2796" y="4317"/>
                    </a:cubicBezTo>
                    <a:cubicBezTo>
                      <a:pt x="2796" y="4358"/>
                      <a:pt x="2796" y="4400"/>
                      <a:pt x="2801" y="4442"/>
                    </a:cubicBezTo>
                    <a:cubicBezTo>
                      <a:pt x="2804" y="4540"/>
                      <a:pt x="2818" y="4637"/>
                      <a:pt x="2837" y="4727"/>
                    </a:cubicBezTo>
                    <a:lnTo>
                      <a:pt x="3114" y="4668"/>
                    </a:lnTo>
                    <a:cubicBezTo>
                      <a:pt x="3097" y="4587"/>
                      <a:pt x="3086" y="4504"/>
                      <a:pt x="3080" y="4420"/>
                    </a:cubicBezTo>
                    <a:cubicBezTo>
                      <a:pt x="3080" y="4389"/>
                      <a:pt x="3075" y="4350"/>
                      <a:pt x="3075" y="4317"/>
                    </a:cubicBezTo>
                    <a:cubicBezTo>
                      <a:pt x="3075" y="4275"/>
                      <a:pt x="3080" y="4233"/>
                      <a:pt x="3083" y="4191"/>
                    </a:cubicBezTo>
                    <a:lnTo>
                      <a:pt x="2804" y="4169"/>
                    </a:lnTo>
                    <a:close/>
                    <a:moveTo>
                      <a:pt x="4930" y="4339"/>
                    </a:moveTo>
                    <a:cubicBezTo>
                      <a:pt x="4896" y="4506"/>
                      <a:pt x="4843" y="4657"/>
                      <a:pt x="4771" y="4791"/>
                    </a:cubicBezTo>
                    <a:lnTo>
                      <a:pt x="5019" y="4922"/>
                    </a:lnTo>
                    <a:cubicBezTo>
                      <a:pt x="5103" y="4769"/>
                      <a:pt x="5164" y="4590"/>
                      <a:pt x="5203" y="4400"/>
                    </a:cubicBezTo>
                    <a:lnTo>
                      <a:pt x="4930" y="4339"/>
                    </a:lnTo>
                    <a:close/>
                    <a:moveTo>
                      <a:pt x="6651" y="4570"/>
                    </a:moveTo>
                    <a:lnTo>
                      <a:pt x="6408" y="4713"/>
                    </a:lnTo>
                    <a:cubicBezTo>
                      <a:pt x="6489" y="4852"/>
                      <a:pt x="6562" y="5003"/>
                      <a:pt x="6618" y="5159"/>
                    </a:cubicBezTo>
                    <a:lnTo>
                      <a:pt x="6880" y="5061"/>
                    </a:lnTo>
                    <a:cubicBezTo>
                      <a:pt x="6818" y="4891"/>
                      <a:pt x="6740" y="4724"/>
                      <a:pt x="6651" y="4570"/>
                    </a:cubicBezTo>
                    <a:close/>
                    <a:moveTo>
                      <a:pt x="3289" y="5087"/>
                    </a:moveTo>
                    <a:lnTo>
                      <a:pt x="3066" y="5254"/>
                    </a:lnTo>
                    <a:cubicBezTo>
                      <a:pt x="3128" y="5338"/>
                      <a:pt x="3197" y="5410"/>
                      <a:pt x="3278" y="5466"/>
                    </a:cubicBezTo>
                    <a:cubicBezTo>
                      <a:pt x="3359" y="5525"/>
                      <a:pt x="3451" y="5572"/>
                      <a:pt x="3549" y="5603"/>
                    </a:cubicBezTo>
                    <a:lnTo>
                      <a:pt x="3633" y="5335"/>
                    </a:lnTo>
                    <a:cubicBezTo>
                      <a:pt x="3563" y="5313"/>
                      <a:pt x="3499" y="5282"/>
                      <a:pt x="3443" y="5240"/>
                    </a:cubicBezTo>
                    <a:cubicBezTo>
                      <a:pt x="3381" y="5198"/>
                      <a:pt x="3334" y="5145"/>
                      <a:pt x="3289" y="5087"/>
                    </a:cubicBezTo>
                    <a:close/>
                    <a:moveTo>
                      <a:pt x="4481" y="5145"/>
                    </a:moveTo>
                    <a:cubicBezTo>
                      <a:pt x="4363" y="5240"/>
                      <a:pt x="4218" y="5310"/>
                      <a:pt x="4073" y="5343"/>
                    </a:cubicBezTo>
                    <a:lnTo>
                      <a:pt x="4140" y="5617"/>
                    </a:lnTo>
                    <a:cubicBezTo>
                      <a:pt x="4324" y="5572"/>
                      <a:pt x="4506" y="5483"/>
                      <a:pt x="4656" y="5366"/>
                    </a:cubicBezTo>
                    <a:lnTo>
                      <a:pt x="4481" y="5145"/>
                    </a:lnTo>
                    <a:close/>
                    <a:moveTo>
                      <a:pt x="7022" y="5589"/>
                    </a:moveTo>
                    <a:lnTo>
                      <a:pt x="6749" y="5636"/>
                    </a:lnTo>
                    <a:cubicBezTo>
                      <a:pt x="6777" y="5798"/>
                      <a:pt x="6791" y="5965"/>
                      <a:pt x="6793" y="6130"/>
                    </a:cubicBezTo>
                    <a:lnTo>
                      <a:pt x="7075" y="6130"/>
                    </a:lnTo>
                    <a:cubicBezTo>
                      <a:pt x="7072" y="5949"/>
                      <a:pt x="7056" y="5767"/>
                      <a:pt x="7022" y="5589"/>
                    </a:cubicBezTo>
                    <a:close/>
                    <a:moveTo>
                      <a:pt x="6757" y="6621"/>
                    </a:moveTo>
                    <a:cubicBezTo>
                      <a:pt x="6729" y="6786"/>
                      <a:pt x="6687" y="6945"/>
                      <a:pt x="6632" y="7098"/>
                    </a:cubicBezTo>
                    <a:lnTo>
                      <a:pt x="6897" y="7193"/>
                    </a:lnTo>
                    <a:cubicBezTo>
                      <a:pt x="6958" y="7025"/>
                      <a:pt x="7003" y="6847"/>
                      <a:pt x="7033" y="6666"/>
                    </a:cubicBezTo>
                    <a:lnTo>
                      <a:pt x="6757" y="662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17"/>
              <p:cNvSpPr/>
              <p:nvPr/>
            </p:nvSpPr>
            <p:spPr>
              <a:xfrm>
                <a:off x="1468417" y="2737328"/>
                <a:ext cx="43670" cy="76167"/>
              </a:xfrm>
              <a:custGeom>
                <a:rect b="b" l="l" r="r" t="t"/>
                <a:pathLst>
                  <a:path extrusionOk="0" h="2386" w="1368">
                    <a:moveTo>
                      <a:pt x="796" y="0"/>
                    </a:moveTo>
                    <a:lnTo>
                      <a:pt x="1" y="1359"/>
                    </a:lnTo>
                    <a:lnTo>
                      <a:pt x="1186" y="2385"/>
                    </a:lnTo>
                    <a:lnTo>
                      <a:pt x="1368" y="2171"/>
                    </a:lnTo>
                    <a:lnTo>
                      <a:pt x="358" y="1300"/>
                    </a:lnTo>
                    <a:lnTo>
                      <a:pt x="1039" y="14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4" name="Google Shape;294;p17"/>
            <p:cNvSpPr/>
            <p:nvPr/>
          </p:nvSpPr>
          <p:spPr>
            <a:xfrm>
              <a:off x="8559073" y="1370733"/>
              <a:ext cx="161304" cy="161304"/>
            </a:xfrm>
            <a:custGeom>
              <a:rect b="b" l="l" r="r" t="t"/>
              <a:pathLst>
                <a:path extrusionOk="0" h="5053" w="5053">
                  <a:moveTo>
                    <a:pt x="2795" y="1"/>
                  </a:moveTo>
                  <a:cubicBezTo>
                    <a:pt x="2642" y="1"/>
                    <a:pt x="2478" y="24"/>
                    <a:pt x="2302" y="73"/>
                  </a:cubicBezTo>
                  <a:cubicBezTo>
                    <a:pt x="1208" y="374"/>
                    <a:pt x="2784" y="2893"/>
                    <a:pt x="2784" y="2893"/>
                  </a:cubicBezTo>
                  <a:cubicBezTo>
                    <a:pt x="2784" y="2893"/>
                    <a:pt x="1860" y="2505"/>
                    <a:pt x="1091" y="2505"/>
                  </a:cubicBezTo>
                  <a:cubicBezTo>
                    <a:pt x="562" y="2505"/>
                    <a:pt x="106" y="2689"/>
                    <a:pt x="76" y="3309"/>
                  </a:cubicBezTo>
                  <a:cubicBezTo>
                    <a:pt x="0" y="4829"/>
                    <a:pt x="4709" y="5052"/>
                    <a:pt x="4709" y="5052"/>
                  </a:cubicBezTo>
                  <a:cubicBezTo>
                    <a:pt x="4709" y="5052"/>
                    <a:pt x="5052" y="1"/>
                    <a:pt x="2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6247406" y="4811218"/>
              <a:ext cx="162741" cy="124498"/>
            </a:xfrm>
            <a:custGeom>
              <a:rect b="b" l="l" r="r" t="t"/>
              <a:pathLst>
                <a:path extrusionOk="0" h="3900" w="5098">
                  <a:moveTo>
                    <a:pt x="2977" y="0"/>
                  </a:moveTo>
                  <a:cubicBezTo>
                    <a:pt x="2270" y="0"/>
                    <a:pt x="2413" y="1944"/>
                    <a:pt x="2413" y="1944"/>
                  </a:cubicBezTo>
                  <a:cubicBezTo>
                    <a:pt x="2413" y="1944"/>
                    <a:pt x="1659" y="1065"/>
                    <a:pt x="1054" y="1065"/>
                  </a:cubicBezTo>
                  <a:cubicBezTo>
                    <a:pt x="865" y="1065"/>
                    <a:pt x="691" y="1151"/>
                    <a:pt x="558" y="1375"/>
                  </a:cubicBezTo>
                  <a:cubicBezTo>
                    <a:pt x="0" y="2315"/>
                    <a:pt x="2913" y="3900"/>
                    <a:pt x="2913" y="3900"/>
                  </a:cubicBezTo>
                  <a:cubicBezTo>
                    <a:pt x="2913" y="3900"/>
                    <a:pt x="5097" y="371"/>
                    <a:pt x="3055" y="8"/>
                  </a:cubicBezTo>
                  <a:cubicBezTo>
                    <a:pt x="3028" y="3"/>
                    <a:pt x="3002" y="0"/>
                    <a:pt x="2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17"/>
            <p:cNvSpPr/>
            <p:nvPr/>
          </p:nvSpPr>
          <p:spPr>
            <a:xfrm>
              <a:off x="8559508" y="3251775"/>
              <a:ext cx="215349" cy="144226"/>
            </a:xfrm>
            <a:custGeom>
              <a:rect b="b" l="l" r="r" t="t"/>
              <a:pathLst>
                <a:path extrusionOk="0" h="4518" w="6746">
                  <a:moveTo>
                    <a:pt x="1736" y="0"/>
                  </a:moveTo>
                  <a:cubicBezTo>
                    <a:pt x="1637" y="0"/>
                    <a:pt x="1529" y="19"/>
                    <a:pt x="1409" y="59"/>
                  </a:cubicBezTo>
                  <a:cubicBezTo>
                    <a:pt x="0" y="542"/>
                    <a:pt x="1381" y="4517"/>
                    <a:pt x="1381" y="4517"/>
                  </a:cubicBezTo>
                  <a:cubicBezTo>
                    <a:pt x="1381" y="4517"/>
                    <a:pt x="6746" y="2796"/>
                    <a:pt x="5097" y="756"/>
                  </a:cubicBezTo>
                  <a:cubicBezTo>
                    <a:pt x="4998" y="633"/>
                    <a:pt x="4871" y="581"/>
                    <a:pt x="4730" y="581"/>
                  </a:cubicBezTo>
                  <a:cubicBezTo>
                    <a:pt x="3950" y="581"/>
                    <a:pt x="2692" y="2154"/>
                    <a:pt x="2692" y="2154"/>
                  </a:cubicBezTo>
                  <a:cubicBezTo>
                    <a:pt x="2692" y="2154"/>
                    <a:pt x="2798" y="0"/>
                    <a:pt x="17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7" name="Google Shape;297;p17"/>
            <p:cNvGrpSpPr/>
            <p:nvPr/>
          </p:nvGrpSpPr>
          <p:grpSpPr>
            <a:xfrm>
              <a:off x="8720377" y="859270"/>
              <a:ext cx="144478" cy="265652"/>
              <a:chOff x="1192264" y="2259208"/>
              <a:chExt cx="144478" cy="265652"/>
            </a:xfrm>
          </p:grpSpPr>
          <p:sp>
            <p:nvSpPr>
              <p:cNvPr id="298" name="Google Shape;298;p17"/>
              <p:cNvSpPr/>
              <p:nvPr/>
            </p:nvSpPr>
            <p:spPr>
              <a:xfrm>
                <a:off x="1192264" y="2259208"/>
                <a:ext cx="118496" cy="194951"/>
              </a:xfrm>
              <a:custGeom>
                <a:rect b="b" l="l" r="r" t="t"/>
                <a:pathLst>
                  <a:path extrusionOk="0" h="6107" w="3712">
                    <a:moveTo>
                      <a:pt x="2121" y="0"/>
                    </a:moveTo>
                    <a:cubicBezTo>
                      <a:pt x="1547" y="0"/>
                      <a:pt x="243" y="620"/>
                      <a:pt x="135" y="636"/>
                    </a:cubicBezTo>
                    <a:cubicBezTo>
                      <a:pt x="1" y="658"/>
                      <a:pt x="2391" y="6107"/>
                      <a:pt x="2391" y="6107"/>
                    </a:cubicBezTo>
                    <a:lnTo>
                      <a:pt x="3711" y="5646"/>
                    </a:lnTo>
                    <a:cubicBezTo>
                      <a:pt x="3711" y="5646"/>
                      <a:pt x="2601" y="463"/>
                      <a:pt x="2366" y="89"/>
                    </a:cubicBezTo>
                    <a:cubicBezTo>
                      <a:pt x="2326" y="26"/>
                      <a:pt x="2239" y="0"/>
                      <a:pt x="2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299;p17"/>
              <p:cNvSpPr/>
              <p:nvPr/>
            </p:nvSpPr>
            <p:spPr>
              <a:xfrm>
                <a:off x="1274302" y="2466570"/>
                <a:ext cx="62440" cy="58290"/>
              </a:xfrm>
              <a:custGeom>
                <a:rect b="b" l="l" r="r" t="t"/>
                <a:pathLst>
                  <a:path extrusionOk="0" h="1826" w="1956">
                    <a:moveTo>
                      <a:pt x="1019" y="1"/>
                    </a:moveTo>
                    <a:cubicBezTo>
                      <a:pt x="609" y="1"/>
                      <a:pt x="164" y="225"/>
                      <a:pt x="56" y="579"/>
                    </a:cubicBezTo>
                    <a:cubicBezTo>
                      <a:pt x="0" y="763"/>
                      <a:pt x="56" y="966"/>
                      <a:pt x="159" y="1131"/>
                    </a:cubicBezTo>
                    <a:cubicBezTo>
                      <a:pt x="265" y="1290"/>
                      <a:pt x="419" y="1416"/>
                      <a:pt x="564" y="1541"/>
                    </a:cubicBezTo>
                    <a:cubicBezTo>
                      <a:pt x="731" y="1679"/>
                      <a:pt x="927" y="1825"/>
                      <a:pt x="1135" y="1825"/>
                    </a:cubicBezTo>
                    <a:cubicBezTo>
                      <a:pt x="1163" y="1825"/>
                      <a:pt x="1191" y="1823"/>
                      <a:pt x="1219" y="1817"/>
                    </a:cubicBezTo>
                    <a:cubicBezTo>
                      <a:pt x="1797" y="1703"/>
                      <a:pt x="1956" y="676"/>
                      <a:pt x="1635" y="261"/>
                    </a:cubicBezTo>
                    <a:cubicBezTo>
                      <a:pt x="1494" y="80"/>
                      <a:pt x="1263" y="1"/>
                      <a:pt x="10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00" name="Google Shape;300;p17"/>
            <p:cNvGrpSpPr/>
            <p:nvPr/>
          </p:nvGrpSpPr>
          <p:grpSpPr>
            <a:xfrm>
              <a:off x="261821" y="3994177"/>
              <a:ext cx="241202" cy="228464"/>
              <a:chOff x="2228946" y="2261027"/>
              <a:chExt cx="241202" cy="228464"/>
            </a:xfrm>
          </p:grpSpPr>
          <p:sp>
            <p:nvSpPr>
              <p:cNvPr id="301" name="Google Shape;301;p17"/>
              <p:cNvSpPr/>
              <p:nvPr/>
            </p:nvSpPr>
            <p:spPr>
              <a:xfrm>
                <a:off x="2360558" y="2315709"/>
                <a:ext cx="109590" cy="132478"/>
              </a:xfrm>
              <a:custGeom>
                <a:rect b="b" l="l" r="r" t="t"/>
                <a:pathLst>
                  <a:path extrusionOk="0" h="4150" w="3433">
                    <a:moveTo>
                      <a:pt x="2058" y="0"/>
                    </a:moveTo>
                    <a:cubicBezTo>
                      <a:pt x="1956" y="0"/>
                      <a:pt x="1" y="3617"/>
                      <a:pt x="1" y="3617"/>
                    </a:cubicBezTo>
                    <a:lnTo>
                      <a:pt x="829" y="4150"/>
                    </a:lnTo>
                    <a:cubicBezTo>
                      <a:pt x="829" y="4150"/>
                      <a:pt x="3223" y="1290"/>
                      <a:pt x="3329" y="1003"/>
                    </a:cubicBezTo>
                    <a:cubicBezTo>
                      <a:pt x="3432" y="715"/>
                      <a:pt x="2130" y="68"/>
                      <a:pt x="2060" y="1"/>
                    </a:cubicBezTo>
                    <a:cubicBezTo>
                      <a:pt x="2059" y="1"/>
                      <a:pt x="2058" y="0"/>
                      <a:pt x="20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17"/>
              <p:cNvSpPr/>
              <p:nvPr/>
            </p:nvSpPr>
            <p:spPr>
              <a:xfrm>
                <a:off x="2336521" y="2447736"/>
                <a:ext cx="40573" cy="41755"/>
              </a:xfrm>
              <a:custGeom>
                <a:rect b="b" l="l" r="r" t="t"/>
                <a:pathLst>
                  <a:path extrusionOk="0" h="1308" w="1271">
                    <a:moveTo>
                      <a:pt x="474" y="1"/>
                    </a:moveTo>
                    <a:cubicBezTo>
                      <a:pt x="420" y="1"/>
                      <a:pt x="368" y="9"/>
                      <a:pt x="319" y="28"/>
                    </a:cubicBezTo>
                    <a:cubicBezTo>
                      <a:pt x="190" y="78"/>
                      <a:pt x="104" y="195"/>
                      <a:pt x="59" y="326"/>
                    </a:cubicBezTo>
                    <a:cubicBezTo>
                      <a:pt x="20" y="454"/>
                      <a:pt x="12" y="591"/>
                      <a:pt x="9" y="725"/>
                    </a:cubicBezTo>
                    <a:cubicBezTo>
                      <a:pt x="1" y="898"/>
                      <a:pt x="6" y="1096"/>
                      <a:pt x="137" y="1210"/>
                    </a:cubicBezTo>
                    <a:cubicBezTo>
                      <a:pt x="215" y="1278"/>
                      <a:pt x="312" y="1307"/>
                      <a:pt x="416" y="1307"/>
                    </a:cubicBezTo>
                    <a:cubicBezTo>
                      <a:pt x="732" y="1307"/>
                      <a:pt x="1111" y="1038"/>
                      <a:pt x="1181" y="767"/>
                    </a:cubicBezTo>
                    <a:cubicBezTo>
                      <a:pt x="1271" y="406"/>
                      <a:pt x="844" y="1"/>
                      <a:pt x="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17"/>
              <p:cNvSpPr/>
              <p:nvPr/>
            </p:nvSpPr>
            <p:spPr>
              <a:xfrm>
                <a:off x="2228946" y="2261027"/>
                <a:ext cx="144322" cy="155973"/>
              </a:xfrm>
              <a:custGeom>
                <a:rect b="b" l="l" r="r" t="t"/>
                <a:pathLst>
                  <a:path extrusionOk="0" h="4886" w="4521">
                    <a:moveTo>
                      <a:pt x="2306" y="0"/>
                    </a:moveTo>
                    <a:cubicBezTo>
                      <a:pt x="1668" y="0"/>
                      <a:pt x="1056" y="392"/>
                      <a:pt x="623" y="838"/>
                    </a:cubicBezTo>
                    <a:cubicBezTo>
                      <a:pt x="1" y="1491"/>
                      <a:pt x="768" y="1728"/>
                      <a:pt x="1370" y="1921"/>
                    </a:cubicBezTo>
                    <a:cubicBezTo>
                      <a:pt x="1474" y="1522"/>
                      <a:pt x="1826" y="1180"/>
                      <a:pt x="2239" y="1180"/>
                    </a:cubicBezTo>
                    <a:cubicBezTo>
                      <a:pt x="2337" y="1180"/>
                      <a:pt x="2439" y="1200"/>
                      <a:pt x="2542" y="1243"/>
                    </a:cubicBezTo>
                    <a:cubicBezTo>
                      <a:pt x="2958" y="1419"/>
                      <a:pt x="3161" y="1901"/>
                      <a:pt x="3000" y="2320"/>
                    </a:cubicBezTo>
                    <a:cubicBezTo>
                      <a:pt x="2737" y="2975"/>
                      <a:pt x="1850" y="2972"/>
                      <a:pt x="1460" y="3500"/>
                    </a:cubicBezTo>
                    <a:cubicBezTo>
                      <a:pt x="1256" y="3770"/>
                      <a:pt x="1231" y="4166"/>
                      <a:pt x="1398" y="4465"/>
                    </a:cubicBezTo>
                    <a:cubicBezTo>
                      <a:pt x="1507" y="4660"/>
                      <a:pt x="1694" y="4803"/>
                      <a:pt x="1903" y="4872"/>
                    </a:cubicBezTo>
                    <a:cubicBezTo>
                      <a:pt x="1931" y="4881"/>
                      <a:pt x="1958" y="4885"/>
                      <a:pt x="1985" y="4885"/>
                    </a:cubicBezTo>
                    <a:cubicBezTo>
                      <a:pt x="2118" y="4885"/>
                      <a:pt x="2235" y="4783"/>
                      <a:pt x="2260" y="4644"/>
                    </a:cubicBezTo>
                    <a:cubicBezTo>
                      <a:pt x="2336" y="4194"/>
                      <a:pt x="2760" y="3821"/>
                      <a:pt x="3173" y="3569"/>
                    </a:cubicBezTo>
                    <a:cubicBezTo>
                      <a:pt x="3784" y="3198"/>
                      <a:pt x="4520" y="2836"/>
                      <a:pt x="4473" y="1990"/>
                    </a:cubicBezTo>
                    <a:cubicBezTo>
                      <a:pt x="4459" y="1773"/>
                      <a:pt x="4395" y="1564"/>
                      <a:pt x="4291" y="1371"/>
                    </a:cubicBezTo>
                    <a:cubicBezTo>
                      <a:pt x="3934" y="685"/>
                      <a:pt x="3259" y="96"/>
                      <a:pt x="2475" y="10"/>
                    </a:cubicBezTo>
                    <a:cubicBezTo>
                      <a:pt x="2419" y="3"/>
                      <a:pt x="2362" y="0"/>
                      <a:pt x="23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04;p17"/>
              <p:cNvSpPr/>
              <p:nvPr/>
            </p:nvSpPr>
            <p:spPr>
              <a:xfrm>
                <a:off x="2257834" y="2428519"/>
                <a:ext cx="38914" cy="36168"/>
              </a:xfrm>
              <a:custGeom>
                <a:rect b="b" l="l" r="r" t="t"/>
                <a:pathLst>
                  <a:path extrusionOk="0" h="1133" w="1219">
                    <a:moveTo>
                      <a:pt x="628" y="0"/>
                    </a:moveTo>
                    <a:cubicBezTo>
                      <a:pt x="416" y="0"/>
                      <a:pt x="210" y="143"/>
                      <a:pt x="136" y="345"/>
                    </a:cubicBezTo>
                    <a:cubicBezTo>
                      <a:pt x="1" y="708"/>
                      <a:pt x="343" y="1132"/>
                      <a:pt x="680" y="1132"/>
                    </a:cubicBezTo>
                    <a:cubicBezTo>
                      <a:pt x="794" y="1132"/>
                      <a:pt x="907" y="1084"/>
                      <a:pt x="1001" y="970"/>
                    </a:cubicBezTo>
                    <a:cubicBezTo>
                      <a:pt x="1219" y="708"/>
                      <a:pt x="1146" y="206"/>
                      <a:pt x="834" y="49"/>
                    </a:cubicBezTo>
                    <a:cubicBezTo>
                      <a:pt x="768" y="16"/>
                      <a:pt x="697" y="0"/>
                      <a:pt x="6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5" name="Google Shape;305;p17"/>
            <p:cNvSpPr/>
            <p:nvPr/>
          </p:nvSpPr>
          <p:spPr>
            <a:xfrm>
              <a:off x="118224" y="2588944"/>
              <a:ext cx="199356" cy="218222"/>
            </a:xfrm>
            <a:custGeom>
              <a:rect b="b" l="l" r="r" t="t"/>
              <a:pathLst>
                <a:path extrusionOk="0" h="6836" w="6245">
                  <a:moveTo>
                    <a:pt x="3176" y="0"/>
                  </a:moveTo>
                  <a:lnTo>
                    <a:pt x="2609" y="2486"/>
                  </a:lnTo>
                  <a:lnTo>
                    <a:pt x="916" y="1208"/>
                  </a:lnTo>
                  <a:lnTo>
                    <a:pt x="916" y="1208"/>
                  </a:lnTo>
                  <a:lnTo>
                    <a:pt x="2004" y="3133"/>
                  </a:lnTo>
                  <a:lnTo>
                    <a:pt x="1" y="3418"/>
                  </a:lnTo>
                  <a:lnTo>
                    <a:pt x="1666" y="3878"/>
                  </a:lnTo>
                  <a:lnTo>
                    <a:pt x="553" y="5678"/>
                  </a:lnTo>
                  <a:lnTo>
                    <a:pt x="2414" y="4765"/>
                  </a:lnTo>
                  <a:lnTo>
                    <a:pt x="2902" y="6835"/>
                  </a:lnTo>
                  <a:lnTo>
                    <a:pt x="3608" y="4788"/>
                  </a:lnTo>
                  <a:lnTo>
                    <a:pt x="5466" y="5485"/>
                  </a:lnTo>
                  <a:lnTo>
                    <a:pt x="5466" y="5485"/>
                  </a:lnTo>
                  <a:lnTo>
                    <a:pt x="4152" y="4171"/>
                  </a:lnTo>
                  <a:lnTo>
                    <a:pt x="6244" y="3223"/>
                  </a:lnTo>
                  <a:lnTo>
                    <a:pt x="4096" y="3223"/>
                  </a:lnTo>
                  <a:lnTo>
                    <a:pt x="5575" y="1038"/>
                  </a:lnTo>
                  <a:lnTo>
                    <a:pt x="3614" y="2274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17"/>
            <p:cNvSpPr/>
            <p:nvPr/>
          </p:nvSpPr>
          <p:spPr>
            <a:xfrm>
              <a:off x="8618985" y="2906601"/>
              <a:ext cx="96374" cy="121274"/>
            </a:xfrm>
            <a:custGeom>
              <a:rect b="b" l="l" r="r" t="t"/>
              <a:pathLst>
                <a:path extrusionOk="0" h="3799" w="3019">
                  <a:moveTo>
                    <a:pt x="1529" y="1"/>
                  </a:moveTo>
                  <a:cubicBezTo>
                    <a:pt x="1509" y="1"/>
                    <a:pt x="1489" y="17"/>
                    <a:pt x="1482" y="49"/>
                  </a:cubicBezTo>
                  <a:cubicBezTo>
                    <a:pt x="1239" y="1234"/>
                    <a:pt x="996" y="1486"/>
                    <a:pt x="0" y="1784"/>
                  </a:cubicBezTo>
                  <a:cubicBezTo>
                    <a:pt x="1058" y="2124"/>
                    <a:pt x="1258" y="2395"/>
                    <a:pt x="1493" y="3798"/>
                  </a:cubicBezTo>
                  <a:cubicBezTo>
                    <a:pt x="1755" y="2398"/>
                    <a:pt x="1959" y="2133"/>
                    <a:pt x="3019" y="1812"/>
                  </a:cubicBezTo>
                  <a:cubicBezTo>
                    <a:pt x="2028" y="1497"/>
                    <a:pt x="1791" y="1240"/>
                    <a:pt x="1574" y="49"/>
                  </a:cubicBezTo>
                  <a:cubicBezTo>
                    <a:pt x="1568" y="17"/>
                    <a:pt x="1549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17"/>
            <p:cNvSpPr/>
            <p:nvPr/>
          </p:nvSpPr>
          <p:spPr>
            <a:xfrm>
              <a:off x="238025" y="3714830"/>
              <a:ext cx="139054" cy="99534"/>
            </a:xfrm>
            <a:custGeom>
              <a:rect b="b" l="l" r="r" t="t"/>
              <a:pathLst>
                <a:path extrusionOk="0" h="3118" w="4356">
                  <a:moveTo>
                    <a:pt x="1152" y="0"/>
                  </a:moveTo>
                  <a:cubicBezTo>
                    <a:pt x="1125" y="0"/>
                    <a:pt x="1096" y="2"/>
                    <a:pt x="1066" y="4"/>
                  </a:cubicBezTo>
                  <a:cubicBezTo>
                    <a:pt x="0" y="105"/>
                    <a:pt x="310" y="3118"/>
                    <a:pt x="310" y="3118"/>
                  </a:cubicBezTo>
                  <a:cubicBezTo>
                    <a:pt x="310" y="3118"/>
                    <a:pt x="4355" y="2800"/>
                    <a:pt x="3538" y="1101"/>
                  </a:cubicBezTo>
                  <a:cubicBezTo>
                    <a:pt x="3471" y="960"/>
                    <a:pt x="3347" y="904"/>
                    <a:pt x="3193" y="904"/>
                  </a:cubicBezTo>
                  <a:cubicBezTo>
                    <a:pt x="2616" y="904"/>
                    <a:pt x="1621" y="1684"/>
                    <a:pt x="1621" y="1684"/>
                  </a:cubicBezTo>
                  <a:cubicBezTo>
                    <a:pt x="1621" y="1684"/>
                    <a:pt x="2106" y="0"/>
                    <a:pt x="1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17"/>
            <p:cNvSpPr/>
            <p:nvPr/>
          </p:nvSpPr>
          <p:spPr>
            <a:xfrm>
              <a:off x="421322" y="2651481"/>
              <a:ext cx="124689" cy="156899"/>
            </a:xfrm>
            <a:custGeom>
              <a:rect b="b" l="l" r="r" t="t"/>
              <a:pathLst>
                <a:path extrusionOk="0" h="4915" w="3906">
                  <a:moveTo>
                    <a:pt x="1973" y="0"/>
                  </a:moveTo>
                  <a:cubicBezTo>
                    <a:pt x="1948" y="0"/>
                    <a:pt x="1922" y="20"/>
                    <a:pt x="1914" y="61"/>
                  </a:cubicBezTo>
                  <a:cubicBezTo>
                    <a:pt x="1604" y="1595"/>
                    <a:pt x="1289" y="1921"/>
                    <a:pt x="0" y="2309"/>
                  </a:cubicBezTo>
                  <a:cubicBezTo>
                    <a:pt x="1361" y="2747"/>
                    <a:pt x="1621" y="3096"/>
                    <a:pt x="1928" y="4915"/>
                  </a:cubicBezTo>
                  <a:cubicBezTo>
                    <a:pt x="2265" y="3104"/>
                    <a:pt x="2530" y="2758"/>
                    <a:pt x="3906" y="2348"/>
                  </a:cubicBezTo>
                  <a:cubicBezTo>
                    <a:pt x="2625" y="1935"/>
                    <a:pt x="2318" y="1603"/>
                    <a:pt x="2031" y="63"/>
                  </a:cubicBezTo>
                  <a:cubicBezTo>
                    <a:pt x="2024" y="21"/>
                    <a:pt x="1999" y="0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354079" y="2340197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465106" y="4271313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1857181" y="4860531"/>
              <a:ext cx="29911" cy="25889"/>
            </a:xfrm>
            <a:custGeom>
              <a:rect b="b" l="l" r="r" t="t"/>
              <a:pathLst>
                <a:path extrusionOk="0" h="811" w="937">
                  <a:moveTo>
                    <a:pt x="477" y="0"/>
                  </a:moveTo>
                  <a:cubicBezTo>
                    <a:pt x="224" y="0"/>
                    <a:pt x="0" y="316"/>
                    <a:pt x="114" y="578"/>
                  </a:cubicBezTo>
                  <a:cubicBezTo>
                    <a:pt x="174" y="715"/>
                    <a:pt x="318" y="810"/>
                    <a:pt x="462" y="810"/>
                  </a:cubicBezTo>
                  <a:cubicBezTo>
                    <a:pt x="477" y="810"/>
                    <a:pt x="492" y="809"/>
                    <a:pt x="507" y="807"/>
                  </a:cubicBezTo>
                  <a:cubicBezTo>
                    <a:pt x="861" y="765"/>
                    <a:pt x="937" y="269"/>
                    <a:pt x="672" y="68"/>
                  </a:cubicBezTo>
                  <a:cubicBezTo>
                    <a:pt x="608" y="21"/>
                    <a:pt x="542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2" name="Google Shape;312;p17"/>
            <p:cNvGrpSpPr/>
            <p:nvPr/>
          </p:nvGrpSpPr>
          <p:grpSpPr>
            <a:xfrm>
              <a:off x="294703" y="1800206"/>
              <a:ext cx="97555" cy="96949"/>
              <a:chOff x="6707303" y="2342619"/>
              <a:chExt cx="97555" cy="96949"/>
            </a:xfrm>
          </p:grpSpPr>
          <p:sp>
            <p:nvSpPr>
              <p:cNvPr id="313" name="Google Shape;313;p17"/>
              <p:cNvSpPr/>
              <p:nvPr/>
            </p:nvSpPr>
            <p:spPr>
              <a:xfrm>
                <a:off x="6748545" y="2342619"/>
                <a:ext cx="14365" cy="96949"/>
              </a:xfrm>
              <a:custGeom>
                <a:rect b="b" l="l" r="r" t="t"/>
                <a:pathLst>
                  <a:path extrusionOk="0" h="3037" w="450">
                    <a:moveTo>
                      <a:pt x="258" y="0"/>
                    </a:moveTo>
                    <a:cubicBezTo>
                      <a:pt x="161" y="0"/>
                      <a:pt x="75" y="74"/>
                      <a:pt x="70" y="174"/>
                    </a:cubicBezTo>
                    <a:cubicBezTo>
                      <a:pt x="0" y="1136"/>
                      <a:pt x="0" y="2015"/>
                      <a:pt x="70" y="2866"/>
                    </a:cubicBezTo>
                    <a:cubicBezTo>
                      <a:pt x="81" y="2964"/>
                      <a:pt x="159" y="3036"/>
                      <a:pt x="257" y="3036"/>
                    </a:cubicBezTo>
                    <a:lnTo>
                      <a:pt x="268" y="3036"/>
                    </a:lnTo>
                    <a:cubicBezTo>
                      <a:pt x="369" y="3025"/>
                      <a:pt x="449" y="2936"/>
                      <a:pt x="438" y="2832"/>
                    </a:cubicBezTo>
                    <a:cubicBezTo>
                      <a:pt x="369" y="2004"/>
                      <a:pt x="369" y="1142"/>
                      <a:pt x="438" y="202"/>
                    </a:cubicBezTo>
                    <a:cubicBezTo>
                      <a:pt x="449" y="98"/>
                      <a:pt x="369" y="9"/>
                      <a:pt x="268" y="1"/>
                    </a:cubicBezTo>
                    <a:cubicBezTo>
                      <a:pt x="265" y="1"/>
                      <a:pt x="261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314;p17"/>
              <p:cNvSpPr/>
              <p:nvPr/>
            </p:nvSpPr>
            <p:spPr>
              <a:xfrm>
                <a:off x="6707303" y="2384276"/>
                <a:ext cx="97555" cy="13503"/>
              </a:xfrm>
              <a:custGeom>
                <a:rect b="b" l="l" r="r" t="t"/>
                <a:pathLst>
                  <a:path extrusionOk="0" h="423" w="3056">
                    <a:moveTo>
                      <a:pt x="191" y="0"/>
                    </a:moveTo>
                    <a:cubicBezTo>
                      <a:pt x="99" y="0"/>
                      <a:pt x="20" y="77"/>
                      <a:pt x="12" y="172"/>
                    </a:cubicBezTo>
                    <a:cubicBezTo>
                      <a:pt x="1" y="272"/>
                      <a:pt x="82" y="364"/>
                      <a:pt x="182" y="370"/>
                    </a:cubicBezTo>
                    <a:cubicBezTo>
                      <a:pt x="662" y="406"/>
                      <a:pt x="1122" y="423"/>
                      <a:pt x="1569" y="423"/>
                    </a:cubicBezTo>
                    <a:cubicBezTo>
                      <a:pt x="2015" y="423"/>
                      <a:pt x="2447" y="406"/>
                      <a:pt x="2874" y="375"/>
                    </a:cubicBezTo>
                    <a:cubicBezTo>
                      <a:pt x="2977" y="364"/>
                      <a:pt x="3055" y="272"/>
                      <a:pt x="3047" y="172"/>
                    </a:cubicBezTo>
                    <a:cubicBezTo>
                      <a:pt x="3037" y="77"/>
                      <a:pt x="2955" y="0"/>
                      <a:pt x="2862" y="0"/>
                    </a:cubicBezTo>
                    <a:cubicBezTo>
                      <a:pt x="2856" y="0"/>
                      <a:pt x="2850" y="1"/>
                      <a:pt x="2843" y="1"/>
                    </a:cubicBezTo>
                    <a:cubicBezTo>
                      <a:pt x="2429" y="36"/>
                      <a:pt x="2007" y="54"/>
                      <a:pt x="1570" y="54"/>
                    </a:cubicBezTo>
                    <a:cubicBezTo>
                      <a:pt x="1133" y="54"/>
                      <a:pt x="681" y="36"/>
                      <a:pt x="210" y="1"/>
                    </a:cubicBezTo>
                    <a:cubicBezTo>
                      <a:pt x="204" y="1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Google Shape;315;p17"/>
              <p:cNvSpPr/>
              <p:nvPr/>
            </p:nvSpPr>
            <p:spPr>
              <a:xfrm>
                <a:off x="6719784" y="2355547"/>
                <a:ext cx="73677" cy="72081"/>
              </a:xfrm>
              <a:custGeom>
                <a:rect b="b" l="l" r="r" t="t"/>
                <a:pathLst>
                  <a:path extrusionOk="0" h="2258" w="2308">
                    <a:moveTo>
                      <a:pt x="2094" y="0"/>
                    </a:moveTo>
                    <a:cubicBezTo>
                      <a:pt x="2050" y="0"/>
                      <a:pt x="2007" y="16"/>
                      <a:pt x="1973" y="48"/>
                    </a:cubicBezTo>
                    <a:cubicBezTo>
                      <a:pt x="1239" y="678"/>
                      <a:pt x="620" y="1303"/>
                      <a:pt x="67" y="1950"/>
                    </a:cubicBezTo>
                    <a:cubicBezTo>
                      <a:pt x="0" y="2028"/>
                      <a:pt x="9" y="2146"/>
                      <a:pt x="89" y="2213"/>
                    </a:cubicBezTo>
                    <a:cubicBezTo>
                      <a:pt x="123" y="2243"/>
                      <a:pt x="168" y="2257"/>
                      <a:pt x="209" y="2257"/>
                    </a:cubicBezTo>
                    <a:cubicBezTo>
                      <a:pt x="265" y="2257"/>
                      <a:pt x="315" y="2238"/>
                      <a:pt x="355" y="2196"/>
                    </a:cubicBezTo>
                    <a:cubicBezTo>
                      <a:pt x="890" y="1560"/>
                      <a:pt x="1501" y="949"/>
                      <a:pt x="2215" y="332"/>
                    </a:cubicBezTo>
                    <a:cubicBezTo>
                      <a:pt x="2296" y="263"/>
                      <a:pt x="2307" y="145"/>
                      <a:pt x="2238" y="67"/>
                    </a:cubicBezTo>
                    <a:cubicBezTo>
                      <a:pt x="2200" y="23"/>
                      <a:pt x="2146" y="0"/>
                      <a:pt x="20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17"/>
              <p:cNvSpPr/>
              <p:nvPr/>
            </p:nvSpPr>
            <p:spPr>
              <a:xfrm>
                <a:off x="6719688" y="2354334"/>
                <a:ext cx="73581" cy="72209"/>
              </a:xfrm>
              <a:custGeom>
                <a:rect b="b" l="l" r="r" t="t"/>
                <a:pathLst>
                  <a:path extrusionOk="0" h="2262" w="2305">
                    <a:moveTo>
                      <a:pt x="212" y="0"/>
                    </a:moveTo>
                    <a:cubicBezTo>
                      <a:pt x="169" y="0"/>
                      <a:pt x="126" y="15"/>
                      <a:pt x="92" y="47"/>
                    </a:cubicBezTo>
                    <a:cubicBezTo>
                      <a:pt x="12" y="116"/>
                      <a:pt x="0" y="234"/>
                      <a:pt x="70" y="312"/>
                    </a:cubicBezTo>
                    <a:cubicBezTo>
                      <a:pt x="701" y="1043"/>
                      <a:pt x="1323" y="1665"/>
                      <a:pt x="1976" y="2214"/>
                    </a:cubicBezTo>
                    <a:cubicBezTo>
                      <a:pt x="2009" y="2248"/>
                      <a:pt x="2054" y="2262"/>
                      <a:pt x="2096" y="2262"/>
                    </a:cubicBezTo>
                    <a:cubicBezTo>
                      <a:pt x="2149" y="2262"/>
                      <a:pt x="2202" y="2237"/>
                      <a:pt x="2241" y="2192"/>
                    </a:cubicBezTo>
                    <a:cubicBezTo>
                      <a:pt x="2305" y="2114"/>
                      <a:pt x="2299" y="1997"/>
                      <a:pt x="2218" y="1930"/>
                    </a:cubicBezTo>
                    <a:cubicBezTo>
                      <a:pt x="1585" y="1389"/>
                      <a:pt x="974" y="783"/>
                      <a:pt x="358" y="66"/>
                    </a:cubicBezTo>
                    <a:cubicBezTo>
                      <a:pt x="319" y="23"/>
                      <a:pt x="265" y="0"/>
                      <a:pt x="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7" name="Google Shape;317;p17"/>
            <p:cNvSpPr/>
            <p:nvPr/>
          </p:nvSpPr>
          <p:spPr>
            <a:xfrm>
              <a:off x="8864854" y="2731472"/>
              <a:ext cx="56694" cy="49065"/>
            </a:xfrm>
            <a:custGeom>
              <a:rect b="b" l="l" r="r" t="t"/>
              <a:pathLst>
                <a:path extrusionOk="0" h="1537" w="1776">
                  <a:moveTo>
                    <a:pt x="899" y="0"/>
                  </a:moveTo>
                  <a:cubicBezTo>
                    <a:pt x="418" y="0"/>
                    <a:pt x="0" y="600"/>
                    <a:pt x="213" y="1092"/>
                  </a:cubicBezTo>
                  <a:cubicBezTo>
                    <a:pt x="329" y="1352"/>
                    <a:pt x="610" y="1536"/>
                    <a:pt x="894" y="1536"/>
                  </a:cubicBezTo>
                  <a:cubicBezTo>
                    <a:pt x="917" y="1536"/>
                    <a:pt x="941" y="1535"/>
                    <a:pt x="964" y="1533"/>
                  </a:cubicBezTo>
                  <a:cubicBezTo>
                    <a:pt x="1636" y="1455"/>
                    <a:pt x="1776" y="509"/>
                    <a:pt x="1273" y="132"/>
                  </a:cubicBezTo>
                  <a:cubicBezTo>
                    <a:pt x="1151" y="40"/>
                    <a:pt x="1023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8874243" y="1532013"/>
              <a:ext cx="37924" cy="32848"/>
            </a:xfrm>
            <a:custGeom>
              <a:rect b="b" l="l" r="r" t="t"/>
              <a:pathLst>
                <a:path extrusionOk="0" h="1029" w="1188">
                  <a:moveTo>
                    <a:pt x="601" y="0"/>
                  </a:moveTo>
                  <a:cubicBezTo>
                    <a:pt x="280" y="0"/>
                    <a:pt x="0" y="402"/>
                    <a:pt x="142" y="732"/>
                  </a:cubicBezTo>
                  <a:cubicBezTo>
                    <a:pt x="218" y="908"/>
                    <a:pt x="400" y="1028"/>
                    <a:pt x="590" y="1028"/>
                  </a:cubicBezTo>
                  <a:cubicBezTo>
                    <a:pt x="608" y="1028"/>
                    <a:pt x="626" y="1027"/>
                    <a:pt x="644" y="1025"/>
                  </a:cubicBezTo>
                  <a:cubicBezTo>
                    <a:pt x="1093" y="972"/>
                    <a:pt x="1188" y="341"/>
                    <a:pt x="853" y="90"/>
                  </a:cubicBezTo>
                  <a:cubicBezTo>
                    <a:pt x="771" y="28"/>
                    <a:pt x="684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randstander"/>
              <a:buNone/>
              <a:defRPr b="1" i="0" sz="3000" u="none" cap="none" strike="noStrik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 b="0" i="0" sz="1400" u="none" cap="none" strike="noStrik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"/>
          <p:cNvSpPr txBox="1"/>
          <p:nvPr>
            <p:ph idx="1" type="subTitle"/>
          </p:nvPr>
        </p:nvSpPr>
        <p:spPr>
          <a:xfrm rot="-479">
            <a:off x="720000" y="3279691"/>
            <a:ext cx="4309800" cy="4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LESSON 1: GETTING STARTED</a:t>
            </a:r>
            <a:endParaRPr/>
          </a:p>
        </p:txBody>
      </p:sp>
      <p:sp>
        <p:nvSpPr>
          <p:cNvPr id="456" name="Google Shape;456;p1"/>
          <p:cNvSpPr txBox="1"/>
          <p:nvPr>
            <p:ph type="ctrTitle"/>
          </p:nvPr>
        </p:nvSpPr>
        <p:spPr>
          <a:xfrm>
            <a:off x="720000" y="1437200"/>
            <a:ext cx="4789222" cy="19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0"/>
              <a:t>UNIT 2:</a:t>
            </a:r>
            <a:br>
              <a:rPr lang="en-US" sz="8000"/>
            </a:br>
            <a:r>
              <a:rPr lang="en-US" sz="8000">
                <a:solidFill>
                  <a:schemeClr val="lt1"/>
                </a:solidFill>
              </a:rPr>
              <a:t>MY HOUSE</a:t>
            </a:r>
            <a:endParaRPr sz="8000">
              <a:solidFill>
                <a:schemeClr val="lt1"/>
              </a:solidFill>
            </a:endParaRPr>
          </a:p>
        </p:txBody>
      </p:sp>
      <p:grpSp>
        <p:nvGrpSpPr>
          <p:cNvPr id="457" name="Google Shape;457;p1"/>
          <p:cNvGrpSpPr/>
          <p:nvPr/>
        </p:nvGrpSpPr>
        <p:grpSpPr>
          <a:xfrm>
            <a:off x="6754482" y="3279409"/>
            <a:ext cx="2233955" cy="2442391"/>
            <a:chOff x="7645485" y="3798936"/>
            <a:chExt cx="1866762" cy="2040938"/>
          </a:xfrm>
        </p:grpSpPr>
        <p:sp>
          <p:nvSpPr>
            <p:cNvPr id="458" name="Google Shape;458;p1"/>
            <p:cNvSpPr/>
            <p:nvPr/>
          </p:nvSpPr>
          <p:spPr>
            <a:xfrm>
              <a:off x="7645485" y="3798936"/>
              <a:ext cx="1866762" cy="2040938"/>
            </a:xfrm>
            <a:custGeom>
              <a:rect b="b" l="l" r="r" t="t"/>
              <a:pathLst>
                <a:path extrusionOk="0" h="40719" w="37244">
                  <a:moveTo>
                    <a:pt x="10685" y="0"/>
                  </a:moveTo>
                  <a:cubicBezTo>
                    <a:pt x="9914" y="0"/>
                    <a:pt x="9206" y="475"/>
                    <a:pt x="8930" y="1221"/>
                  </a:cubicBezTo>
                  <a:cubicBezTo>
                    <a:pt x="5613" y="10182"/>
                    <a:pt x="2754" y="19748"/>
                    <a:pt x="215" y="29747"/>
                  </a:cubicBezTo>
                  <a:cubicBezTo>
                    <a:pt x="0" y="30598"/>
                    <a:pt x="399" y="31488"/>
                    <a:pt x="1180" y="31884"/>
                  </a:cubicBezTo>
                  <a:cubicBezTo>
                    <a:pt x="7513" y="35106"/>
                    <a:pt x="15478" y="37968"/>
                    <a:pt x="24305" y="40638"/>
                  </a:cubicBezTo>
                  <a:cubicBezTo>
                    <a:pt x="24486" y="40692"/>
                    <a:pt x="24669" y="40718"/>
                    <a:pt x="24849" y="40718"/>
                  </a:cubicBezTo>
                  <a:cubicBezTo>
                    <a:pt x="25594" y="40718"/>
                    <a:pt x="26291" y="40274"/>
                    <a:pt x="26592" y="39556"/>
                  </a:cubicBezTo>
                  <a:cubicBezTo>
                    <a:pt x="30303" y="30603"/>
                    <a:pt x="33729" y="20278"/>
                    <a:pt x="36965" y="9033"/>
                  </a:cubicBezTo>
                  <a:cubicBezTo>
                    <a:pt x="37244" y="8067"/>
                    <a:pt x="36708" y="7052"/>
                    <a:pt x="35757" y="6728"/>
                  </a:cubicBezTo>
                  <a:cubicBezTo>
                    <a:pt x="27231" y="3816"/>
                    <a:pt x="18971" y="1525"/>
                    <a:pt x="11048" y="36"/>
                  </a:cubicBezTo>
                  <a:cubicBezTo>
                    <a:pt x="10926" y="12"/>
                    <a:pt x="10805" y="0"/>
                    <a:pt x="106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1"/>
            <p:cNvSpPr/>
            <p:nvPr/>
          </p:nvSpPr>
          <p:spPr>
            <a:xfrm>
              <a:off x="8234394" y="3874817"/>
              <a:ext cx="1136177" cy="317025"/>
            </a:xfrm>
            <a:custGeom>
              <a:rect b="b" l="l" r="r" t="t"/>
              <a:pathLst>
                <a:path extrusionOk="0" h="6325" w="22668">
                  <a:moveTo>
                    <a:pt x="37" y="0"/>
                  </a:moveTo>
                  <a:lnTo>
                    <a:pt x="1" y="184"/>
                  </a:lnTo>
                  <a:cubicBezTo>
                    <a:pt x="308" y="243"/>
                    <a:pt x="614" y="307"/>
                    <a:pt x="921" y="368"/>
                  </a:cubicBezTo>
                  <a:lnTo>
                    <a:pt x="958" y="184"/>
                  </a:lnTo>
                  <a:cubicBezTo>
                    <a:pt x="651" y="123"/>
                    <a:pt x="344" y="59"/>
                    <a:pt x="37" y="0"/>
                  </a:cubicBezTo>
                  <a:close/>
                  <a:moveTo>
                    <a:pt x="1878" y="374"/>
                  </a:moveTo>
                  <a:lnTo>
                    <a:pt x="1839" y="558"/>
                  </a:lnTo>
                  <a:cubicBezTo>
                    <a:pt x="2141" y="619"/>
                    <a:pt x="2450" y="686"/>
                    <a:pt x="2757" y="753"/>
                  </a:cubicBezTo>
                  <a:lnTo>
                    <a:pt x="2793" y="569"/>
                  </a:lnTo>
                  <a:cubicBezTo>
                    <a:pt x="2486" y="502"/>
                    <a:pt x="2185" y="438"/>
                    <a:pt x="1878" y="374"/>
                  </a:cubicBezTo>
                  <a:close/>
                  <a:moveTo>
                    <a:pt x="3714" y="773"/>
                  </a:moveTo>
                  <a:lnTo>
                    <a:pt x="3672" y="954"/>
                  </a:lnTo>
                  <a:cubicBezTo>
                    <a:pt x="3976" y="1024"/>
                    <a:pt x="4280" y="1094"/>
                    <a:pt x="4587" y="1163"/>
                  </a:cubicBezTo>
                  <a:lnTo>
                    <a:pt x="4632" y="982"/>
                  </a:lnTo>
                  <a:cubicBezTo>
                    <a:pt x="4325" y="910"/>
                    <a:pt x="4018" y="843"/>
                    <a:pt x="3714" y="773"/>
                  </a:cubicBezTo>
                  <a:close/>
                  <a:moveTo>
                    <a:pt x="5541" y="1197"/>
                  </a:moveTo>
                  <a:lnTo>
                    <a:pt x="5499" y="1378"/>
                  </a:lnTo>
                  <a:cubicBezTo>
                    <a:pt x="5803" y="1451"/>
                    <a:pt x="6108" y="1523"/>
                    <a:pt x="6414" y="1596"/>
                  </a:cubicBezTo>
                  <a:lnTo>
                    <a:pt x="6456" y="1415"/>
                  </a:lnTo>
                  <a:cubicBezTo>
                    <a:pt x="6149" y="1339"/>
                    <a:pt x="5845" y="1269"/>
                    <a:pt x="5541" y="1197"/>
                  </a:cubicBezTo>
                  <a:close/>
                  <a:moveTo>
                    <a:pt x="7369" y="1638"/>
                  </a:moveTo>
                  <a:lnTo>
                    <a:pt x="7324" y="1819"/>
                  </a:lnTo>
                  <a:cubicBezTo>
                    <a:pt x="7628" y="1894"/>
                    <a:pt x="7932" y="1970"/>
                    <a:pt x="8233" y="2048"/>
                  </a:cubicBezTo>
                  <a:lnTo>
                    <a:pt x="8281" y="1869"/>
                  </a:lnTo>
                  <a:cubicBezTo>
                    <a:pt x="7977" y="1788"/>
                    <a:pt x="7673" y="1716"/>
                    <a:pt x="7369" y="1638"/>
                  </a:cubicBezTo>
                  <a:close/>
                  <a:moveTo>
                    <a:pt x="9190" y="2098"/>
                  </a:moveTo>
                  <a:lnTo>
                    <a:pt x="9146" y="2279"/>
                  </a:lnTo>
                  <a:cubicBezTo>
                    <a:pt x="9444" y="2360"/>
                    <a:pt x="9748" y="2441"/>
                    <a:pt x="10052" y="2522"/>
                  </a:cubicBezTo>
                  <a:lnTo>
                    <a:pt x="10097" y="2341"/>
                  </a:lnTo>
                  <a:cubicBezTo>
                    <a:pt x="9793" y="2257"/>
                    <a:pt x="9494" y="2179"/>
                    <a:pt x="9190" y="2098"/>
                  </a:cubicBezTo>
                  <a:close/>
                  <a:moveTo>
                    <a:pt x="11004" y="2583"/>
                  </a:moveTo>
                  <a:lnTo>
                    <a:pt x="10953" y="2765"/>
                  </a:lnTo>
                  <a:cubicBezTo>
                    <a:pt x="11255" y="2846"/>
                    <a:pt x="11553" y="2929"/>
                    <a:pt x="11857" y="3013"/>
                  </a:cubicBezTo>
                  <a:lnTo>
                    <a:pt x="11910" y="2832"/>
                  </a:lnTo>
                  <a:cubicBezTo>
                    <a:pt x="11606" y="2748"/>
                    <a:pt x="11302" y="2667"/>
                    <a:pt x="11004" y="2583"/>
                  </a:cubicBezTo>
                  <a:close/>
                  <a:moveTo>
                    <a:pt x="12809" y="3083"/>
                  </a:moveTo>
                  <a:lnTo>
                    <a:pt x="12761" y="3264"/>
                  </a:lnTo>
                  <a:cubicBezTo>
                    <a:pt x="13060" y="3351"/>
                    <a:pt x="13361" y="3434"/>
                    <a:pt x="13665" y="3521"/>
                  </a:cubicBezTo>
                  <a:lnTo>
                    <a:pt x="13713" y="3339"/>
                  </a:lnTo>
                  <a:cubicBezTo>
                    <a:pt x="13414" y="3253"/>
                    <a:pt x="13110" y="3167"/>
                    <a:pt x="12809" y="3083"/>
                  </a:cubicBezTo>
                  <a:close/>
                  <a:moveTo>
                    <a:pt x="14616" y="3604"/>
                  </a:moveTo>
                  <a:lnTo>
                    <a:pt x="14563" y="3786"/>
                  </a:lnTo>
                  <a:cubicBezTo>
                    <a:pt x="14865" y="3875"/>
                    <a:pt x="15163" y="3962"/>
                    <a:pt x="15465" y="4051"/>
                  </a:cubicBezTo>
                  <a:lnTo>
                    <a:pt x="15515" y="3870"/>
                  </a:lnTo>
                  <a:cubicBezTo>
                    <a:pt x="15216" y="3780"/>
                    <a:pt x="14915" y="3694"/>
                    <a:pt x="14616" y="3604"/>
                  </a:cubicBezTo>
                  <a:close/>
                  <a:moveTo>
                    <a:pt x="16416" y="4143"/>
                  </a:moveTo>
                  <a:lnTo>
                    <a:pt x="16363" y="4321"/>
                  </a:lnTo>
                  <a:cubicBezTo>
                    <a:pt x="16659" y="4411"/>
                    <a:pt x="16960" y="4506"/>
                    <a:pt x="17258" y="4595"/>
                  </a:cubicBezTo>
                  <a:lnTo>
                    <a:pt x="17314" y="4419"/>
                  </a:lnTo>
                  <a:cubicBezTo>
                    <a:pt x="17016" y="4324"/>
                    <a:pt x="16714" y="4232"/>
                    <a:pt x="16416" y="4143"/>
                  </a:cubicBezTo>
                  <a:close/>
                  <a:moveTo>
                    <a:pt x="18207" y="4698"/>
                  </a:moveTo>
                  <a:lnTo>
                    <a:pt x="18151" y="4874"/>
                  </a:lnTo>
                  <a:cubicBezTo>
                    <a:pt x="18452" y="4969"/>
                    <a:pt x="18748" y="5064"/>
                    <a:pt x="19049" y="5158"/>
                  </a:cubicBezTo>
                  <a:lnTo>
                    <a:pt x="19105" y="4980"/>
                  </a:lnTo>
                  <a:cubicBezTo>
                    <a:pt x="18804" y="4885"/>
                    <a:pt x="18508" y="4790"/>
                    <a:pt x="18207" y="4698"/>
                  </a:cubicBezTo>
                  <a:close/>
                  <a:moveTo>
                    <a:pt x="19992" y="5264"/>
                  </a:moveTo>
                  <a:lnTo>
                    <a:pt x="19937" y="5443"/>
                  </a:lnTo>
                  <a:cubicBezTo>
                    <a:pt x="20235" y="5538"/>
                    <a:pt x="20531" y="5635"/>
                    <a:pt x="20829" y="5733"/>
                  </a:cubicBezTo>
                  <a:lnTo>
                    <a:pt x="20885" y="5555"/>
                  </a:lnTo>
                  <a:cubicBezTo>
                    <a:pt x="20587" y="5457"/>
                    <a:pt x="20291" y="5359"/>
                    <a:pt x="19992" y="5264"/>
                  </a:cubicBezTo>
                  <a:close/>
                  <a:moveTo>
                    <a:pt x="21778" y="5850"/>
                  </a:moveTo>
                  <a:lnTo>
                    <a:pt x="21719" y="6029"/>
                  </a:lnTo>
                  <a:cubicBezTo>
                    <a:pt x="22015" y="6126"/>
                    <a:pt x="22313" y="6224"/>
                    <a:pt x="22609" y="6325"/>
                  </a:cubicBezTo>
                  <a:lnTo>
                    <a:pt x="22668" y="6152"/>
                  </a:lnTo>
                  <a:cubicBezTo>
                    <a:pt x="22372" y="6051"/>
                    <a:pt x="22076" y="5948"/>
                    <a:pt x="21778" y="58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1"/>
            <p:cNvSpPr/>
            <p:nvPr/>
          </p:nvSpPr>
          <p:spPr>
            <a:xfrm>
              <a:off x="9412412" y="4198091"/>
              <a:ext cx="29422" cy="35687"/>
            </a:xfrm>
            <a:custGeom>
              <a:rect b="b" l="l" r="r" t="t"/>
              <a:pathLst>
                <a:path extrusionOk="0" h="712" w="587">
                  <a:moveTo>
                    <a:pt x="59" y="0"/>
                  </a:moveTo>
                  <a:lnTo>
                    <a:pt x="1" y="179"/>
                  </a:lnTo>
                  <a:lnTo>
                    <a:pt x="361" y="299"/>
                  </a:lnTo>
                  <a:lnTo>
                    <a:pt x="252" y="661"/>
                  </a:lnTo>
                  <a:lnTo>
                    <a:pt x="433" y="711"/>
                  </a:lnTo>
                  <a:lnTo>
                    <a:pt x="587" y="179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1"/>
            <p:cNvSpPr/>
            <p:nvPr/>
          </p:nvSpPr>
          <p:spPr>
            <a:xfrm>
              <a:off x="8926549" y="4275275"/>
              <a:ext cx="494759" cy="1436110"/>
            </a:xfrm>
            <a:custGeom>
              <a:rect b="b" l="l" r="r" t="t"/>
              <a:pathLst>
                <a:path extrusionOk="0" h="28652" w="9871">
                  <a:moveTo>
                    <a:pt x="9689" y="0"/>
                  </a:moveTo>
                  <a:lnTo>
                    <a:pt x="9432" y="879"/>
                  </a:lnTo>
                  <a:lnTo>
                    <a:pt x="9614" y="929"/>
                  </a:lnTo>
                  <a:lnTo>
                    <a:pt x="9870" y="50"/>
                  </a:lnTo>
                  <a:lnTo>
                    <a:pt x="9689" y="0"/>
                  </a:lnTo>
                  <a:close/>
                  <a:moveTo>
                    <a:pt x="9176" y="1760"/>
                  </a:moveTo>
                  <a:cubicBezTo>
                    <a:pt x="9089" y="2053"/>
                    <a:pt x="9006" y="2346"/>
                    <a:pt x="8916" y="2636"/>
                  </a:cubicBezTo>
                  <a:lnTo>
                    <a:pt x="9098" y="2687"/>
                  </a:lnTo>
                  <a:cubicBezTo>
                    <a:pt x="9187" y="2394"/>
                    <a:pt x="9273" y="2106"/>
                    <a:pt x="9357" y="1813"/>
                  </a:cubicBezTo>
                  <a:lnTo>
                    <a:pt x="9176" y="1760"/>
                  </a:lnTo>
                  <a:close/>
                  <a:moveTo>
                    <a:pt x="8660" y="3515"/>
                  </a:moveTo>
                  <a:cubicBezTo>
                    <a:pt x="8573" y="3808"/>
                    <a:pt x="8484" y="4101"/>
                    <a:pt x="8397" y="4388"/>
                  </a:cubicBezTo>
                  <a:lnTo>
                    <a:pt x="8576" y="4441"/>
                  </a:lnTo>
                  <a:cubicBezTo>
                    <a:pt x="8663" y="4148"/>
                    <a:pt x="8749" y="3858"/>
                    <a:pt x="8841" y="3565"/>
                  </a:cubicBezTo>
                  <a:lnTo>
                    <a:pt x="8660" y="3515"/>
                  </a:lnTo>
                  <a:close/>
                  <a:moveTo>
                    <a:pt x="8132" y="5264"/>
                  </a:moveTo>
                  <a:cubicBezTo>
                    <a:pt x="8043" y="5557"/>
                    <a:pt x="7954" y="5850"/>
                    <a:pt x="7865" y="6140"/>
                  </a:cubicBezTo>
                  <a:lnTo>
                    <a:pt x="8043" y="6193"/>
                  </a:lnTo>
                  <a:cubicBezTo>
                    <a:pt x="8132" y="5903"/>
                    <a:pt x="8219" y="5610"/>
                    <a:pt x="8311" y="5317"/>
                  </a:cubicBezTo>
                  <a:lnTo>
                    <a:pt x="8132" y="5264"/>
                  </a:lnTo>
                  <a:close/>
                  <a:moveTo>
                    <a:pt x="7597" y="7016"/>
                  </a:moveTo>
                  <a:cubicBezTo>
                    <a:pt x="7505" y="7309"/>
                    <a:pt x="7415" y="7597"/>
                    <a:pt x="7323" y="7887"/>
                  </a:cubicBezTo>
                  <a:lnTo>
                    <a:pt x="7502" y="7943"/>
                  </a:lnTo>
                  <a:cubicBezTo>
                    <a:pt x="7591" y="7652"/>
                    <a:pt x="7683" y="7359"/>
                    <a:pt x="7773" y="7072"/>
                  </a:cubicBezTo>
                  <a:lnTo>
                    <a:pt x="7597" y="7016"/>
                  </a:lnTo>
                  <a:close/>
                  <a:moveTo>
                    <a:pt x="7053" y="8763"/>
                  </a:moveTo>
                  <a:cubicBezTo>
                    <a:pt x="6961" y="9056"/>
                    <a:pt x="6866" y="9346"/>
                    <a:pt x="6777" y="9633"/>
                  </a:cubicBezTo>
                  <a:lnTo>
                    <a:pt x="6955" y="9689"/>
                  </a:lnTo>
                  <a:cubicBezTo>
                    <a:pt x="7044" y="9402"/>
                    <a:pt x="7136" y="9109"/>
                    <a:pt x="7229" y="8819"/>
                  </a:cubicBezTo>
                  <a:lnTo>
                    <a:pt x="7053" y="8763"/>
                  </a:lnTo>
                  <a:close/>
                  <a:moveTo>
                    <a:pt x="6498" y="10506"/>
                  </a:moveTo>
                  <a:cubicBezTo>
                    <a:pt x="6406" y="10799"/>
                    <a:pt x="6314" y="11089"/>
                    <a:pt x="6219" y="11377"/>
                  </a:cubicBezTo>
                  <a:lnTo>
                    <a:pt x="6397" y="11433"/>
                  </a:lnTo>
                  <a:cubicBezTo>
                    <a:pt x="6486" y="11145"/>
                    <a:pt x="6581" y="10855"/>
                    <a:pt x="6676" y="10562"/>
                  </a:cubicBezTo>
                  <a:lnTo>
                    <a:pt x="6498" y="10506"/>
                  </a:lnTo>
                  <a:close/>
                  <a:moveTo>
                    <a:pt x="5931" y="12250"/>
                  </a:moveTo>
                  <a:cubicBezTo>
                    <a:pt x="5836" y="12540"/>
                    <a:pt x="5739" y="12827"/>
                    <a:pt x="5647" y="13118"/>
                  </a:cubicBezTo>
                  <a:lnTo>
                    <a:pt x="5825" y="13173"/>
                  </a:lnTo>
                  <a:cubicBezTo>
                    <a:pt x="5923" y="12883"/>
                    <a:pt x="6015" y="12596"/>
                    <a:pt x="6110" y="12306"/>
                  </a:cubicBezTo>
                  <a:lnTo>
                    <a:pt x="5931" y="12250"/>
                  </a:lnTo>
                  <a:close/>
                  <a:moveTo>
                    <a:pt x="5359" y="13982"/>
                  </a:moveTo>
                  <a:cubicBezTo>
                    <a:pt x="5267" y="14275"/>
                    <a:pt x="5170" y="14565"/>
                    <a:pt x="5072" y="14850"/>
                  </a:cubicBezTo>
                  <a:lnTo>
                    <a:pt x="5245" y="14911"/>
                  </a:lnTo>
                  <a:cubicBezTo>
                    <a:pt x="5343" y="14624"/>
                    <a:pt x="5440" y="14334"/>
                    <a:pt x="5538" y="14041"/>
                  </a:cubicBezTo>
                  <a:lnTo>
                    <a:pt x="5359" y="13982"/>
                  </a:lnTo>
                  <a:close/>
                  <a:moveTo>
                    <a:pt x="4779" y="15715"/>
                  </a:moveTo>
                  <a:cubicBezTo>
                    <a:pt x="4681" y="16005"/>
                    <a:pt x="4578" y="16295"/>
                    <a:pt x="4481" y="16580"/>
                  </a:cubicBezTo>
                  <a:lnTo>
                    <a:pt x="4656" y="16644"/>
                  </a:lnTo>
                  <a:cubicBezTo>
                    <a:pt x="4757" y="16357"/>
                    <a:pt x="4854" y="16069"/>
                    <a:pt x="4952" y="15773"/>
                  </a:cubicBezTo>
                  <a:lnTo>
                    <a:pt x="4779" y="15715"/>
                  </a:lnTo>
                  <a:close/>
                  <a:moveTo>
                    <a:pt x="4185" y="17445"/>
                  </a:moveTo>
                  <a:cubicBezTo>
                    <a:pt x="4084" y="17735"/>
                    <a:pt x="3984" y="18025"/>
                    <a:pt x="3881" y="18309"/>
                  </a:cubicBezTo>
                  <a:lnTo>
                    <a:pt x="4057" y="18374"/>
                  </a:lnTo>
                  <a:cubicBezTo>
                    <a:pt x="4157" y="18086"/>
                    <a:pt x="4257" y="17799"/>
                    <a:pt x="4361" y="17509"/>
                  </a:cubicBezTo>
                  <a:lnTo>
                    <a:pt x="4185" y="17445"/>
                  </a:lnTo>
                  <a:close/>
                  <a:moveTo>
                    <a:pt x="3580" y="19174"/>
                  </a:moveTo>
                  <a:cubicBezTo>
                    <a:pt x="3476" y="19464"/>
                    <a:pt x="3373" y="19752"/>
                    <a:pt x="3273" y="20036"/>
                  </a:cubicBezTo>
                  <a:lnTo>
                    <a:pt x="3446" y="20100"/>
                  </a:lnTo>
                  <a:cubicBezTo>
                    <a:pt x="3546" y="19813"/>
                    <a:pt x="3649" y="19529"/>
                    <a:pt x="3752" y="19238"/>
                  </a:cubicBezTo>
                  <a:lnTo>
                    <a:pt x="3580" y="19174"/>
                  </a:lnTo>
                  <a:close/>
                  <a:moveTo>
                    <a:pt x="2957" y="20895"/>
                  </a:moveTo>
                  <a:lnTo>
                    <a:pt x="2645" y="21752"/>
                  </a:lnTo>
                  <a:lnTo>
                    <a:pt x="2818" y="21819"/>
                  </a:lnTo>
                  <a:cubicBezTo>
                    <a:pt x="2924" y="21537"/>
                    <a:pt x="3027" y="21250"/>
                    <a:pt x="3133" y="20960"/>
                  </a:cubicBezTo>
                  <a:lnTo>
                    <a:pt x="2957" y="20895"/>
                  </a:lnTo>
                  <a:close/>
                  <a:moveTo>
                    <a:pt x="2327" y="22614"/>
                  </a:moveTo>
                  <a:cubicBezTo>
                    <a:pt x="2218" y="22904"/>
                    <a:pt x="2115" y="23189"/>
                    <a:pt x="2006" y="23470"/>
                  </a:cubicBezTo>
                  <a:lnTo>
                    <a:pt x="2179" y="23537"/>
                  </a:lnTo>
                  <a:cubicBezTo>
                    <a:pt x="2285" y="23256"/>
                    <a:pt x="2394" y="22966"/>
                    <a:pt x="2500" y="22681"/>
                  </a:cubicBezTo>
                  <a:lnTo>
                    <a:pt x="2327" y="22614"/>
                  </a:lnTo>
                  <a:close/>
                  <a:moveTo>
                    <a:pt x="1677" y="24321"/>
                  </a:moveTo>
                  <a:cubicBezTo>
                    <a:pt x="1571" y="24609"/>
                    <a:pt x="1459" y="24893"/>
                    <a:pt x="1350" y="25178"/>
                  </a:cubicBezTo>
                  <a:lnTo>
                    <a:pt x="1523" y="25248"/>
                  </a:lnTo>
                  <a:cubicBezTo>
                    <a:pt x="1635" y="24963"/>
                    <a:pt x="1744" y="24678"/>
                    <a:pt x="1853" y="24388"/>
                  </a:cubicBezTo>
                  <a:lnTo>
                    <a:pt x="1677" y="24321"/>
                  </a:lnTo>
                  <a:close/>
                  <a:moveTo>
                    <a:pt x="1018" y="26031"/>
                  </a:moveTo>
                  <a:cubicBezTo>
                    <a:pt x="907" y="26316"/>
                    <a:pt x="795" y="26601"/>
                    <a:pt x="684" y="26882"/>
                  </a:cubicBezTo>
                  <a:lnTo>
                    <a:pt x="859" y="26952"/>
                  </a:lnTo>
                  <a:cubicBezTo>
                    <a:pt x="971" y="26670"/>
                    <a:pt x="1083" y="26386"/>
                    <a:pt x="1194" y="26101"/>
                  </a:cubicBezTo>
                  <a:lnTo>
                    <a:pt x="1018" y="26031"/>
                  </a:lnTo>
                  <a:close/>
                  <a:moveTo>
                    <a:pt x="343" y="27733"/>
                  </a:moveTo>
                  <a:cubicBezTo>
                    <a:pt x="232" y="28015"/>
                    <a:pt x="115" y="28302"/>
                    <a:pt x="0" y="28581"/>
                  </a:cubicBezTo>
                  <a:lnTo>
                    <a:pt x="170" y="28651"/>
                  </a:lnTo>
                  <a:cubicBezTo>
                    <a:pt x="288" y="28372"/>
                    <a:pt x="402" y="28088"/>
                    <a:pt x="514" y="27803"/>
                  </a:cubicBezTo>
                  <a:lnTo>
                    <a:pt x="343" y="277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1"/>
            <p:cNvSpPr/>
            <p:nvPr/>
          </p:nvSpPr>
          <p:spPr>
            <a:xfrm>
              <a:off x="8880790" y="5750103"/>
              <a:ext cx="36840" cy="29272"/>
            </a:xfrm>
            <a:custGeom>
              <a:rect b="b" l="l" r="r" t="t"/>
              <a:pathLst>
                <a:path extrusionOk="0" h="584" w="735">
                  <a:moveTo>
                    <a:pt x="564" y="1"/>
                  </a:moveTo>
                  <a:lnTo>
                    <a:pt x="419" y="358"/>
                  </a:lnTo>
                  <a:lnTo>
                    <a:pt x="57" y="246"/>
                  </a:lnTo>
                  <a:lnTo>
                    <a:pt x="1" y="422"/>
                  </a:lnTo>
                  <a:lnTo>
                    <a:pt x="531" y="584"/>
                  </a:lnTo>
                  <a:lnTo>
                    <a:pt x="735" y="73"/>
                  </a:lnTo>
                  <a:lnTo>
                    <a:pt x="5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1"/>
            <p:cNvSpPr/>
            <p:nvPr/>
          </p:nvSpPr>
          <p:spPr>
            <a:xfrm>
              <a:off x="7779857" y="5351750"/>
              <a:ext cx="1060492" cy="406544"/>
            </a:xfrm>
            <a:custGeom>
              <a:rect b="b" l="l" r="r" t="t"/>
              <a:pathLst>
                <a:path extrusionOk="0" h="8111" w="21158">
                  <a:moveTo>
                    <a:pt x="84" y="1"/>
                  </a:moveTo>
                  <a:lnTo>
                    <a:pt x="0" y="171"/>
                  </a:lnTo>
                  <a:cubicBezTo>
                    <a:pt x="265" y="302"/>
                    <a:pt x="536" y="430"/>
                    <a:pt x="812" y="564"/>
                  </a:cubicBezTo>
                  <a:lnTo>
                    <a:pt x="893" y="397"/>
                  </a:lnTo>
                  <a:cubicBezTo>
                    <a:pt x="619" y="263"/>
                    <a:pt x="349" y="134"/>
                    <a:pt x="84" y="1"/>
                  </a:cubicBezTo>
                  <a:close/>
                  <a:moveTo>
                    <a:pt x="1707" y="779"/>
                  </a:moveTo>
                  <a:lnTo>
                    <a:pt x="1629" y="946"/>
                  </a:lnTo>
                  <a:cubicBezTo>
                    <a:pt x="1897" y="1072"/>
                    <a:pt x="2173" y="1197"/>
                    <a:pt x="2447" y="1323"/>
                  </a:cubicBezTo>
                  <a:lnTo>
                    <a:pt x="2528" y="1156"/>
                  </a:lnTo>
                  <a:cubicBezTo>
                    <a:pt x="2251" y="1030"/>
                    <a:pt x="1978" y="904"/>
                    <a:pt x="1707" y="779"/>
                  </a:cubicBezTo>
                  <a:close/>
                  <a:moveTo>
                    <a:pt x="3348" y="1518"/>
                  </a:moveTo>
                  <a:lnTo>
                    <a:pt x="3270" y="1691"/>
                  </a:lnTo>
                  <a:cubicBezTo>
                    <a:pt x="3546" y="1808"/>
                    <a:pt x="3822" y="1928"/>
                    <a:pt x="4101" y="2048"/>
                  </a:cubicBezTo>
                  <a:lnTo>
                    <a:pt x="4174" y="1878"/>
                  </a:lnTo>
                  <a:cubicBezTo>
                    <a:pt x="3895" y="1761"/>
                    <a:pt x="3618" y="1641"/>
                    <a:pt x="3348" y="1518"/>
                  </a:cubicBezTo>
                  <a:close/>
                  <a:moveTo>
                    <a:pt x="5008" y="2232"/>
                  </a:moveTo>
                  <a:lnTo>
                    <a:pt x="4935" y="2405"/>
                  </a:lnTo>
                  <a:cubicBezTo>
                    <a:pt x="5209" y="2520"/>
                    <a:pt x="5485" y="2634"/>
                    <a:pt x="5767" y="2751"/>
                  </a:cubicBezTo>
                  <a:lnTo>
                    <a:pt x="5842" y="2578"/>
                  </a:lnTo>
                  <a:cubicBezTo>
                    <a:pt x="5557" y="2464"/>
                    <a:pt x="5284" y="2350"/>
                    <a:pt x="5008" y="2232"/>
                  </a:cubicBezTo>
                  <a:close/>
                  <a:moveTo>
                    <a:pt x="6673" y="2921"/>
                  </a:moveTo>
                  <a:lnTo>
                    <a:pt x="6604" y="3092"/>
                  </a:lnTo>
                  <a:cubicBezTo>
                    <a:pt x="6883" y="3200"/>
                    <a:pt x="7162" y="3312"/>
                    <a:pt x="7446" y="3424"/>
                  </a:cubicBezTo>
                  <a:lnTo>
                    <a:pt x="7510" y="3253"/>
                  </a:lnTo>
                  <a:cubicBezTo>
                    <a:pt x="7228" y="3142"/>
                    <a:pt x="6949" y="3033"/>
                    <a:pt x="6673" y="2921"/>
                  </a:cubicBezTo>
                  <a:close/>
                  <a:moveTo>
                    <a:pt x="8356" y="3574"/>
                  </a:moveTo>
                  <a:lnTo>
                    <a:pt x="8289" y="3747"/>
                  </a:lnTo>
                  <a:cubicBezTo>
                    <a:pt x="8568" y="3856"/>
                    <a:pt x="8849" y="3959"/>
                    <a:pt x="9134" y="4068"/>
                  </a:cubicBezTo>
                  <a:lnTo>
                    <a:pt x="9198" y="3895"/>
                  </a:lnTo>
                  <a:cubicBezTo>
                    <a:pt x="8913" y="3786"/>
                    <a:pt x="8635" y="3680"/>
                    <a:pt x="8356" y="3574"/>
                  </a:cubicBezTo>
                  <a:close/>
                  <a:moveTo>
                    <a:pt x="10043" y="4210"/>
                  </a:moveTo>
                  <a:lnTo>
                    <a:pt x="9976" y="4386"/>
                  </a:lnTo>
                  <a:cubicBezTo>
                    <a:pt x="10255" y="4489"/>
                    <a:pt x="10537" y="4593"/>
                    <a:pt x="10825" y="4696"/>
                  </a:cubicBezTo>
                  <a:lnTo>
                    <a:pt x="10891" y="4523"/>
                  </a:lnTo>
                  <a:cubicBezTo>
                    <a:pt x="10604" y="4417"/>
                    <a:pt x="10322" y="4316"/>
                    <a:pt x="10043" y="4210"/>
                  </a:cubicBezTo>
                  <a:close/>
                  <a:moveTo>
                    <a:pt x="11734" y="4824"/>
                  </a:moveTo>
                  <a:lnTo>
                    <a:pt x="11673" y="5000"/>
                  </a:lnTo>
                  <a:cubicBezTo>
                    <a:pt x="11954" y="5100"/>
                    <a:pt x="12236" y="5201"/>
                    <a:pt x="12523" y="5304"/>
                  </a:cubicBezTo>
                  <a:lnTo>
                    <a:pt x="12585" y="5128"/>
                  </a:lnTo>
                  <a:cubicBezTo>
                    <a:pt x="12300" y="5028"/>
                    <a:pt x="12013" y="4927"/>
                    <a:pt x="11734" y="4824"/>
                  </a:cubicBezTo>
                  <a:close/>
                  <a:moveTo>
                    <a:pt x="13439" y="5424"/>
                  </a:moveTo>
                  <a:lnTo>
                    <a:pt x="13377" y="5600"/>
                  </a:lnTo>
                  <a:cubicBezTo>
                    <a:pt x="13659" y="5697"/>
                    <a:pt x="13946" y="5795"/>
                    <a:pt x="14231" y="5893"/>
                  </a:cubicBezTo>
                  <a:lnTo>
                    <a:pt x="14295" y="5717"/>
                  </a:lnTo>
                  <a:cubicBezTo>
                    <a:pt x="14005" y="5619"/>
                    <a:pt x="13723" y="5522"/>
                    <a:pt x="13439" y="5424"/>
                  </a:cubicBezTo>
                  <a:close/>
                  <a:moveTo>
                    <a:pt x="15146" y="6007"/>
                  </a:moveTo>
                  <a:lnTo>
                    <a:pt x="15085" y="6183"/>
                  </a:lnTo>
                  <a:cubicBezTo>
                    <a:pt x="15372" y="6275"/>
                    <a:pt x="15656" y="6372"/>
                    <a:pt x="15944" y="6467"/>
                  </a:cubicBezTo>
                  <a:lnTo>
                    <a:pt x="16000" y="6294"/>
                  </a:lnTo>
                  <a:cubicBezTo>
                    <a:pt x="15712" y="6199"/>
                    <a:pt x="15428" y="6102"/>
                    <a:pt x="15146" y="6007"/>
                  </a:cubicBezTo>
                  <a:close/>
                  <a:moveTo>
                    <a:pt x="16856" y="6573"/>
                  </a:moveTo>
                  <a:lnTo>
                    <a:pt x="16800" y="6749"/>
                  </a:lnTo>
                  <a:cubicBezTo>
                    <a:pt x="17085" y="6844"/>
                    <a:pt x="17372" y="6936"/>
                    <a:pt x="17660" y="7028"/>
                  </a:cubicBezTo>
                  <a:lnTo>
                    <a:pt x="17715" y="6852"/>
                  </a:lnTo>
                  <a:cubicBezTo>
                    <a:pt x="17425" y="6757"/>
                    <a:pt x="17141" y="6663"/>
                    <a:pt x="16856" y="6573"/>
                  </a:cubicBezTo>
                  <a:close/>
                  <a:moveTo>
                    <a:pt x="18572" y="7126"/>
                  </a:moveTo>
                  <a:lnTo>
                    <a:pt x="18516" y="7304"/>
                  </a:lnTo>
                  <a:cubicBezTo>
                    <a:pt x="18803" y="7396"/>
                    <a:pt x="19088" y="7486"/>
                    <a:pt x="19378" y="7578"/>
                  </a:cubicBezTo>
                  <a:lnTo>
                    <a:pt x="19434" y="7399"/>
                  </a:lnTo>
                  <a:cubicBezTo>
                    <a:pt x="19144" y="7307"/>
                    <a:pt x="18856" y="7218"/>
                    <a:pt x="18572" y="7126"/>
                  </a:cubicBezTo>
                  <a:close/>
                  <a:moveTo>
                    <a:pt x="20296" y="7667"/>
                  </a:moveTo>
                  <a:lnTo>
                    <a:pt x="20240" y="7845"/>
                  </a:lnTo>
                  <a:cubicBezTo>
                    <a:pt x="20525" y="7932"/>
                    <a:pt x="20812" y="8021"/>
                    <a:pt x="21102" y="8110"/>
                  </a:cubicBezTo>
                  <a:lnTo>
                    <a:pt x="21158" y="7932"/>
                  </a:lnTo>
                  <a:cubicBezTo>
                    <a:pt x="20868" y="7840"/>
                    <a:pt x="20580" y="7753"/>
                    <a:pt x="20296" y="7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1"/>
            <p:cNvSpPr/>
            <p:nvPr/>
          </p:nvSpPr>
          <p:spPr>
            <a:xfrm>
              <a:off x="7789229" y="3933658"/>
              <a:ext cx="1574398" cy="1767921"/>
            </a:xfrm>
            <a:custGeom>
              <a:rect b="b" l="l" r="r" t="t"/>
              <a:pathLst>
                <a:path extrusionOk="0" h="35272" w="31411">
                  <a:moveTo>
                    <a:pt x="8283" y="1"/>
                  </a:moveTo>
                  <a:cubicBezTo>
                    <a:pt x="5292" y="8161"/>
                    <a:pt x="2578" y="17055"/>
                    <a:pt x="0" y="27140"/>
                  </a:cubicBezTo>
                  <a:cubicBezTo>
                    <a:pt x="5409" y="29835"/>
                    <a:pt x="12479" y="32499"/>
                    <a:pt x="21571" y="35272"/>
                  </a:cubicBezTo>
                  <a:cubicBezTo>
                    <a:pt x="24879" y="27201"/>
                    <a:pt x="28104" y="17702"/>
                    <a:pt x="31410" y="6272"/>
                  </a:cubicBezTo>
                  <a:cubicBezTo>
                    <a:pt x="23141" y="3471"/>
                    <a:pt x="15369" y="1368"/>
                    <a:pt x="82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1"/>
            <p:cNvSpPr/>
            <p:nvPr/>
          </p:nvSpPr>
          <p:spPr>
            <a:xfrm>
              <a:off x="8887957" y="4193730"/>
              <a:ext cx="371558" cy="338427"/>
            </a:xfrm>
            <a:custGeom>
              <a:rect b="b" l="l" r="r" t="t"/>
              <a:pathLst>
                <a:path extrusionOk="0" h="6752" w="7413">
                  <a:moveTo>
                    <a:pt x="3706" y="1"/>
                  </a:moveTo>
                  <a:cubicBezTo>
                    <a:pt x="2842" y="1"/>
                    <a:pt x="1978" y="330"/>
                    <a:pt x="1320" y="988"/>
                  </a:cubicBezTo>
                  <a:cubicBezTo>
                    <a:pt x="0" y="2308"/>
                    <a:pt x="0" y="4445"/>
                    <a:pt x="1320" y="5764"/>
                  </a:cubicBezTo>
                  <a:cubicBezTo>
                    <a:pt x="1978" y="6423"/>
                    <a:pt x="2842" y="6752"/>
                    <a:pt x="3706" y="6752"/>
                  </a:cubicBezTo>
                  <a:cubicBezTo>
                    <a:pt x="4571" y="6752"/>
                    <a:pt x="5435" y="6423"/>
                    <a:pt x="6093" y="5764"/>
                  </a:cubicBezTo>
                  <a:cubicBezTo>
                    <a:pt x="7413" y="4445"/>
                    <a:pt x="7413" y="2308"/>
                    <a:pt x="6093" y="988"/>
                  </a:cubicBezTo>
                  <a:cubicBezTo>
                    <a:pt x="5435" y="330"/>
                    <a:pt x="4571" y="1"/>
                    <a:pt x="37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1"/>
            <p:cNvSpPr/>
            <p:nvPr/>
          </p:nvSpPr>
          <p:spPr>
            <a:xfrm>
              <a:off x="8875477" y="4168420"/>
              <a:ext cx="399276" cy="400930"/>
            </a:xfrm>
            <a:custGeom>
              <a:rect b="b" l="l" r="r" t="t"/>
              <a:pathLst>
                <a:path extrusionOk="0" h="7999" w="7966">
                  <a:moveTo>
                    <a:pt x="3112" y="1"/>
                  </a:moveTo>
                  <a:lnTo>
                    <a:pt x="2216" y="308"/>
                  </a:lnTo>
                  <a:lnTo>
                    <a:pt x="3385" y="3714"/>
                  </a:lnTo>
                  <a:lnTo>
                    <a:pt x="1" y="4944"/>
                  </a:lnTo>
                  <a:lnTo>
                    <a:pt x="325" y="5834"/>
                  </a:lnTo>
                  <a:lnTo>
                    <a:pt x="3695" y="4609"/>
                  </a:lnTo>
                  <a:lnTo>
                    <a:pt x="4855" y="7999"/>
                  </a:lnTo>
                  <a:lnTo>
                    <a:pt x="5756" y="7692"/>
                  </a:lnTo>
                  <a:lnTo>
                    <a:pt x="4585" y="4286"/>
                  </a:lnTo>
                  <a:lnTo>
                    <a:pt x="7966" y="3055"/>
                  </a:lnTo>
                  <a:lnTo>
                    <a:pt x="7645" y="2166"/>
                  </a:lnTo>
                  <a:lnTo>
                    <a:pt x="4278" y="3390"/>
                  </a:lnTo>
                  <a:lnTo>
                    <a:pt x="31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"/>
            <p:cNvSpPr/>
            <p:nvPr/>
          </p:nvSpPr>
          <p:spPr>
            <a:xfrm>
              <a:off x="8888208" y="4181150"/>
              <a:ext cx="373814" cy="375518"/>
            </a:xfrm>
            <a:custGeom>
              <a:rect b="b" l="l" r="r" t="t"/>
              <a:pathLst>
                <a:path extrusionOk="0" h="7492" w="7458">
                  <a:moveTo>
                    <a:pt x="2732" y="1"/>
                  </a:moveTo>
                  <a:lnTo>
                    <a:pt x="2216" y="179"/>
                  </a:lnTo>
                  <a:lnTo>
                    <a:pt x="3385" y="3583"/>
                  </a:lnTo>
                  <a:lnTo>
                    <a:pt x="1" y="4810"/>
                  </a:lnTo>
                  <a:lnTo>
                    <a:pt x="191" y="5326"/>
                  </a:lnTo>
                  <a:lnTo>
                    <a:pt x="3563" y="4099"/>
                  </a:lnTo>
                  <a:lnTo>
                    <a:pt x="4727" y="7491"/>
                  </a:lnTo>
                  <a:lnTo>
                    <a:pt x="5246" y="7313"/>
                  </a:lnTo>
                  <a:lnTo>
                    <a:pt x="4074" y="3909"/>
                  </a:lnTo>
                  <a:lnTo>
                    <a:pt x="7458" y="2681"/>
                  </a:lnTo>
                  <a:lnTo>
                    <a:pt x="7274" y="2165"/>
                  </a:lnTo>
                  <a:lnTo>
                    <a:pt x="3898" y="3393"/>
                  </a:lnTo>
                  <a:lnTo>
                    <a:pt x="273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"/>
            <p:cNvSpPr/>
            <p:nvPr/>
          </p:nvSpPr>
          <p:spPr>
            <a:xfrm>
              <a:off x="8899835" y="4215532"/>
              <a:ext cx="356070" cy="307953"/>
            </a:xfrm>
            <a:custGeom>
              <a:rect b="b" l="l" r="r" t="t"/>
              <a:pathLst>
                <a:path extrusionOk="0" h="6144" w="7104">
                  <a:moveTo>
                    <a:pt x="3878" y="1"/>
                  </a:moveTo>
                  <a:lnTo>
                    <a:pt x="3153" y="1610"/>
                  </a:lnTo>
                  <a:lnTo>
                    <a:pt x="770" y="550"/>
                  </a:lnTo>
                  <a:lnTo>
                    <a:pt x="0" y="2280"/>
                  </a:lnTo>
                  <a:lnTo>
                    <a:pt x="2377" y="3335"/>
                  </a:lnTo>
                  <a:lnTo>
                    <a:pt x="1465" y="5366"/>
                  </a:lnTo>
                  <a:lnTo>
                    <a:pt x="3192" y="6144"/>
                  </a:lnTo>
                  <a:lnTo>
                    <a:pt x="4107" y="4107"/>
                  </a:lnTo>
                  <a:lnTo>
                    <a:pt x="6333" y="5098"/>
                  </a:lnTo>
                  <a:lnTo>
                    <a:pt x="7103" y="3368"/>
                  </a:lnTo>
                  <a:lnTo>
                    <a:pt x="4882" y="2380"/>
                  </a:lnTo>
                  <a:lnTo>
                    <a:pt x="5605" y="776"/>
                  </a:lnTo>
                  <a:lnTo>
                    <a:pt x="38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1"/>
            <p:cNvSpPr/>
            <p:nvPr/>
          </p:nvSpPr>
          <p:spPr>
            <a:xfrm>
              <a:off x="8922339" y="4237936"/>
              <a:ext cx="311010" cy="262893"/>
            </a:xfrm>
            <a:custGeom>
              <a:rect b="b" l="l" r="r" t="t"/>
              <a:pathLst>
                <a:path extrusionOk="0" h="5245" w="6205">
                  <a:moveTo>
                    <a:pt x="3599" y="0"/>
                  </a:moveTo>
                  <a:lnTo>
                    <a:pt x="2877" y="1613"/>
                  </a:lnTo>
                  <a:lnTo>
                    <a:pt x="492" y="553"/>
                  </a:lnTo>
                  <a:lnTo>
                    <a:pt x="1" y="1657"/>
                  </a:lnTo>
                  <a:lnTo>
                    <a:pt x="2380" y="2717"/>
                  </a:lnTo>
                  <a:lnTo>
                    <a:pt x="1465" y="4748"/>
                  </a:lnTo>
                  <a:lnTo>
                    <a:pt x="2575" y="5245"/>
                  </a:lnTo>
                  <a:lnTo>
                    <a:pt x="3488" y="3214"/>
                  </a:lnTo>
                  <a:lnTo>
                    <a:pt x="5714" y="4199"/>
                  </a:lnTo>
                  <a:lnTo>
                    <a:pt x="6205" y="3094"/>
                  </a:lnTo>
                  <a:lnTo>
                    <a:pt x="3984" y="2104"/>
                  </a:lnTo>
                  <a:lnTo>
                    <a:pt x="4704" y="500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"/>
            <p:cNvSpPr/>
            <p:nvPr/>
          </p:nvSpPr>
          <p:spPr>
            <a:xfrm>
              <a:off x="8012663" y="4711168"/>
              <a:ext cx="924610" cy="331510"/>
            </a:xfrm>
            <a:custGeom>
              <a:rect b="b" l="l" r="r" t="t"/>
              <a:pathLst>
                <a:path extrusionOk="0" h="6614" w="18447">
                  <a:moveTo>
                    <a:pt x="6855" y="191"/>
                  </a:moveTo>
                  <a:cubicBezTo>
                    <a:pt x="6975" y="191"/>
                    <a:pt x="7092" y="197"/>
                    <a:pt x="7209" y="202"/>
                  </a:cubicBezTo>
                  <a:cubicBezTo>
                    <a:pt x="7505" y="219"/>
                    <a:pt x="7881" y="303"/>
                    <a:pt x="7990" y="579"/>
                  </a:cubicBezTo>
                  <a:cubicBezTo>
                    <a:pt x="8152" y="992"/>
                    <a:pt x="7594" y="1360"/>
                    <a:pt x="7240" y="1508"/>
                  </a:cubicBezTo>
                  <a:cubicBezTo>
                    <a:pt x="6018" y="2024"/>
                    <a:pt x="4732" y="2381"/>
                    <a:pt x="3420" y="2577"/>
                  </a:cubicBezTo>
                  <a:cubicBezTo>
                    <a:pt x="3278" y="2423"/>
                    <a:pt x="3172" y="2219"/>
                    <a:pt x="3180" y="1993"/>
                  </a:cubicBezTo>
                  <a:cubicBezTo>
                    <a:pt x="3192" y="1648"/>
                    <a:pt x="3443" y="1321"/>
                    <a:pt x="3934" y="1017"/>
                  </a:cubicBezTo>
                  <a:cubicBezTo>
                    <a:pt x="4804" y="481"/>
                    <a:pt x="5831" y="191"/>
                    <a:pt x="6855" y="191"/>
                  </a:cubicBezTo>
                  <a:close/>
                  <a:moveTo>
                    <a:pt x="10783" y="1112"/>
                  </a:moveTo>
                  <a:cubicBezTo>
                    <a:pt x="10936" y="1112"/>
                    <a:pt x="11062" y="1137"/>
                    <a:pt x="11159" y="1190"/>
                  </a:cubicBezTo>
                  <a:cubicBezTo>
                    <a:pt x="11318" y="1268"/>
                    <a:pt x="11466" y="1452"/>
                    <a:pt x="11424" y="1645"/>
                  </a:cubicBezTo>
                  <a:cubicBezTo>
                    <a:pt x="11385" y="1818"/>
                    <a:pt x="11204" y="1943"/>
                    <a:pt x="11034" y="2041"/>
                  </a:cubicBezTo>
                  <a:cubicBezTo>
                    <a:pt x="10183" y="2526"/>
                    <a:pt x="9204" y="2869"/>
                    <a:pt x="8160" y="3054"/>
                  </a:cubicBezTo>
                  <a:cubicBezTo>
                    <a:pt x="8213" y="2844"/>
                    <a:pt x="8305" y="2646"/>
                    <a:pt x="8409" y="2490"/>
                  </a:cubicBezTo>
                  <a:cubicBezTo>
                    <a:pt x="8877" y="1754"/>
                    <a:pt x="9678" y="1243"/>
                    <a:pt x="10543" y="1129"/>
                  </a:cubicBezTo>
                  <a:cubicBezTo>
                    <a:pt x="10629" y="1117"/>
                    <a:pt x="10710" y="1112"/>
                    <a:pt x="10783" y="1112"/>
                  </a:cubicBezTo>
                  <a:close/>
                  <a:moveTo>
                    <a:pt x="15268" y="2711"/>
                  </a:moveTo>
                  <a:cubicBezTo>
                    <a:pt x="15543" y="2711"/>
                    <a:pt x="15805" y="2774"/>
                    <a:pt x="16027" y="2900"/>
                  </a:cubicBezTo>
                  <a:cubicBezTo>
                    <a:pt x="16485" y="3157"/>
                    <a:pt x="16739" y="3720"/>
                    <a:pt x="16605" y="4175"/>
                  </a:cubicBezTo>
                  <a:cubicBezTo>
                    <a:pt x="16527" y="4460"/>
                    <a:pt x="16304" y="4716"/>
                    <a:pt x="15983" y="4906"/>
                  </a:cubicBezTo>
                  <a:cubicBezTo>
                    <a:pt x="15584" y="5138"/>
                    <a:pt x="15090" y="5250"/>
                    <a:pt x="14416" y="5250"/>
                  </a:cubicBezTo>
                  <a:cubicBezTo>
                    <a:pt x="14392" y="5250"/>
                    <a:pt x="14367" y="5249"/>
                    <a:pt x="14342" y="5249"/>
                  </a:cubicBezTo>
                  <a:cubicBezTo>
                    <a:pt x="13960" y="5246"/>
                    <a:pt x="13572" y="5218"/>
                    <a:pt x="13187" y="5174"/>
                  </a:cubicBezTo>
                  <a:cubicBezTo>
                    <a:pt x="13182" y="5163"/>
                    <a:pt x="13179" y="5146"/>
                    <a:pt x="13174" y="5135"/>
                  </a:cubicBezTo>
                  <a:cubicBezTo>
                    <a:pt x="12825" y="4236"/>
                    <a:pt x="13757" y="3168"/>
                    <a:pt x="14527" y="2858"/>
                  </a:cubicBezTo>
                  <a:cubicBezTo>
                    <a:pt x="14772" y="2760"/>
                    <a:pt x="15026" y="2711"/>
                    <a:pt x="15268" y="2711"/>
                  </a:cubicBezTo>
                  <a:close/>
                  <a:moveTo>
                    <a:pt x="6855" y="1"/>
                  </a:moveTo>
                  <a:cubicBezTo>
                    <a:pt x="5795" y="1"/>
                    <a:pt x="4736" y="300"/>
                    <a:pt x="3836" y="855"/>
                  </a:cubicBezTo>
                  <a:cubicBezTo>
                    <a:pt x="3289" y="1196"/>
                    <a:pt x="3005" y="1575"/>
                    <a:pt x="2996" y="1985"/>
                  </a:cubicBezTo>
                  <a:cubicBezTo>
                    <a:pt x="2991" y="2203"/>
                    <a:pt x="3066" y="2418"/>
                    <a:pt x="3206" y="2607"/>
                  </a:cubicBezTo>
                  <a:cubicBezTo>
                    <a:pt x="2510" y="2702"/>
                    <a:pt x="1808" y="2747"/>
                    <a:pt x="1107" y="2747"/>
                  </a:cubicBezTo>
                  <a:cubicBezTo>
                    <a:pt x="771" y="2747"/>
                    <a:pt x="435" y="2737"/>
                    <a:pt x="101" y="2716"/>
                  </a:cubicBezTo>
                  <a:cubicBezTo>
                    <a:pt x="53" y="2716"/>
                    <a:pt x="6" y="2750"/>
                    <a:pt x="3" y="2803"/>
                  </a:cubicBezTo>
                  <a:cubicBezTo>
                    <a:pt x="0" y="2850"/>
                    <a:pt x="39" y="2897"/>
                    <a:pt x="89" y="2900"/>
                  </a:cubicBezTo>
                  <a:cubicBezTo>
                    <a:pt x="429" y="2922"/>
                    <a:pt x="770" y="2933"/>
                    <a:pt x="1111" y="2933"/>
                  </a:cubicBezTo>
                  <a:cubicBezTo>
                    <a:pt x="1861" y="2933"/>
                    <a:pt x="2611" y="2880"/>
                    <a:pt x="3353" y="2775"/>
                  </a:cubicBezTo>
                  <a:cubicBezTo>
                    <a:pt x="3420" y="2839"/>
                    <a:pt x="3490" y="2895"/>
                    <a:pt x="3571" y="2942"/>
                  </a:cubicBezTo>
                  <a:cubicBezTo>
                    <a:pt x="3884" y="3140"/>
                    <a:pt x="4257" y="3221"/>
                    <a:pt x="4617" y="3274"/>
                  </a:cubicBezTo>
                  <a:cubicBezTo>
                    <a:pt x="5181" y="3360"/>
                    <a:pt x="5748" y="3402"/>
                    <a:pt x="6309" y="3402"/>
                  </a:cubicBezTo>
                  <a:cubicBezTo>
                    <a:pt x="6861" y="3402"/>
                    <a:pt x="7407" y="3361"/>
                    <a:pt x="7940" y="3280"/>
                  </a:cubicBezTo>
                  <a:lnTo>
                    <a:pt x="7940" y="3280"/>
                  </a:lnTo>
                  <a:cubicBezTo>
                    <a:pt x="7920" y="3497"/>
                    <a:pt x="7951" y="3712"/>
                    <a:pt x="8051" y="3904"/>
                  </a:cubicBezTo>
                  <a:cubicBezTo>
                    <a:pt x="8275" y="4331"/>
                    <a:pt x="8780" y="4465"/>
                    <a:pt x="9237" y="4563"/>
                  </a:cubicBezTo>
                  <a:cubicBezTo>
                    <a:pt x="9614" y="4644"/>
                    <a:pt x="9988" y="4730"/>
                    <a:pt x="10367" y="4820"/>
                  </a:cubicBezTo>
                  <a:cubicBezTo>
                    <a:pt x="11254" y="5023"/>
                    <a:pt x="12155" y="5232"/>
                    <a:pt x="13068" y="5350"/>
                  </a:cubicBezTo>
                  <a:cubicBezTo>
                    <a:pt x="13293" y="5774"/>
                    <a:pt x="13759" y="6089"/>
                    <a:pt x="14485" y="6301"/>
                  </a:cubicBezTo>
                  <a:cubicBezTo>
                    <a:pt x="15196" y="6510"/>
                    <a:pt x="15933" y="6613"/>
                    <a:pt x="16669" y="6613"/>
                  </a:cubicBezTo>
                  <a:cubicBezTo>
                    <a:pt x="17241" y="6613"/>
                    <a:pt x="17810" y="6552"/>
                    <a:pt x="18368" y="6415"/>
                  </a:cubicBezTo>
                  <a:cubicBezTo>
                    <a:pt x="18416" y="6404"/>
                    <a:pt x="18446" y="6351"/>
                    <a:pt x="18438" y="6304"/>
                  </a:cubicBezTo>
                  <a:cubicBezTo>
                    <a:pt x="18428" y="6260"/>
                    <a:pt x="18388" y="6232"/>
                    <a:pt x="18346" y="6232"/>
                  </a:cubicBezTo>
                  <a:cubicBezTo>
                    <a:pt x="18340" y="6232"/>
                    <a:pt x="18333" y="6232"/>
                    <a:pt x="18326" y="6234"/>
                  </a:cubicBezTo>
                  <a:cubicBezTo>
                    <a:pt x="17781" y="6357"/>
                    <a:pt x="17224" y="6418"/>
                    <a:pt x="16667" y="6418"/>
                  </a:cubicBezTo>
                  <a:cubicBezTo>
                    <a:pt x="15947" y="6418"/>
                    <a:pt x="15227" y="6316"/>
                    <a:pt x="14535" y="6111"/>
                  </a:cubicBezTo>
                  <a:cubicBezTo>
                    <a:pt x="13932" y="5933"/>
                    <a:pt x="13522" y="5690"/>
                    <a:pt x="13299" y="5369"/>
                  </a:cubicBezTo>
                  <a:lnTo>
                    <a:pt x="13299" y="5369"/>
                  </a:lnTo>
                  <a:cubicBezTo>
                    <a:pt x="13645" y="5408"/>
                    <a:pt x="13994" y="5428"/>
                    <a:pt x="14340" y="5430"/>
                  </a:cubicBezTo>
                  <a:cubicBezTo>
                    <a:pt x="14356" y="5431"/>
                    <a:pt x="14372" y="5431"/>
                    <a:pt x="14388" y="5431"/>
                  </a:cubicBezTo>
                  <a:cubicBezTo>
                    <a:pt x="15101" y="5431"/>
                    <a:pt x="15644" y="5310"/>
                    <a:pt x="16072" y="5059"/>
                  </a:cubicBezTo>
                  <a:cubicBezTo>
                    <a:pt x="16435" y="4850"/>
                    <a:pt x="16686" y="4549"/>
                    <a:pt x="16784" y="4223"/>
                  </a:cubicBezTo>
                  <a:cubicBezTo>
                    <a:pt x="16940" y="3679"/>
                    <a:pt x="16658" y="3037"/>
                    <a:pt x="16117" y="2730"/>
                  </a:cubicBezTo>
                  <a:cubicBezTo>
                    <a:pt x="15867" y="2588"/>
                    <a:pt x="15572" y="2516"/>
                    <a:pt x="15263" y="2516"/>
                  </a:cubicBezTo>
                  <a:cubicBezTo>
                    <a:pt x="14997" y="2516"/>
                    <a:pt x="14720" y="2570"/>
                    <a:pt x="14454" y="2677"/>
                  </a:cubicBezTo>
                  <a:cubicBezTo>
                    <a:pt x="13612" y="3017"/>
                    <a:pt x="12635" y="4139"/>
                    <a:pt x="12975" y="5143"/>
                  </a:cubicBezTo>
                  <a:cubicBezTo>
                    <a:pt x="12111" y="5026"/>
                    <a:pt x="11249" y="4825"/>
                    <a:pt x="10406" y="4630"/>
                  </a:cubicBezTo>
                  <a:cubicBezTo>
                    <a:pt x="10027" y="4538"/>
                    <a:pt x="9650" y="4451"/>
                    <a:pt x="9273" y="4370"/>
                  </a:cubicBezTo>
                  <a:cubicBezTo>
                    <a:pt x="8861" y="4287"/>
                    <a:pt x="8403" y="4161"/>
                    <a:pt x="8216" y="3810"/>
                  </a:cubicBezTo>
                  <a:cubicBezTo>
                    <a:pt x="8124" y="3639"/>
                    <a:pt x="8104" y="3441"/>
                    <a:pt x="8130" y="3241"/>
                  </a:cubicBezTo>
                  <a:cubicBezTo>
                    <a:pt x="9218" y="3056"/>
                    <a:pt x="10241" y="2702"/>
                    <a:pt x="11134" y="2194"/>
                  </a:cubicBezTo>
                  <a:cubicBezTo>
                    <a:pt x="11343" y="2077"/>
                    <a:pt x="11564" y="1924"/>
                    <a:pt x="11617" y="1675"/>
                  </a:cubicBezTo>
                  <a:cubicBezTo>
                    <a:pt x="11675" y="1391"/>
                    <a:pt x="11477" y="1126"/>
                    <a:pt x="11249" y="1014"/>
                  </a:cubicBezTo>
                  <a:cubicBezTo>
                    <a:pt x="11099" y="939"/>
                    <a:pt x="10932" y="917"/>
                    <a:pt x="10782" y="917"/>
                  </a:cubicBezTo>
                  <a:cubicBezTo>
                    <a:pt x="10685" y="917"/>
                    <a:pt x="10595" y="926"/>
                    <a:pt x="10520" y="936"/>
                  </a:cubicBezTo>
                  <a:cubicBezTo>
                    <a:pt x="9600" y="1059"/>
                    <a:pt x="8752" y="1600"/>
                    <a:pt x="8255" y="2381"/>
                  </a:cubicBezTo>
                  <a:cubicBezTo>
                    <a:pt x="8132" y="2571"/>
                    <a:pt x="8021" y="2819"/>
                    <a:pt x="7968" y="3079"/>
                  </a:cubicBezTo>
                  <a:cubicBezTo>
                    <a:pt x="7425" y="3163"/>
                    <a:pt x="6867" y="3207"/>
                    <a:pt x="6304" y="3207"/>
                  </a:cubicBezTo>
                  <a:cubicBezTo>
                    <a:pt x="5753" y="3207"/>
                    <a:pt x="5198" y="3166"/>
                    <a:pt x="4645" y="3081"/>
                  </a:cubicBezTo>
                  <a:cubicBezTo>
                    <a:pt x="4308" y="3031"/>
                    <a:pt x="3953" y="2959"/>
                    <a:pt x="3669" y="2777"/>
                  </a:cubicBezTo>
                  <a:cubicBezTo>
                    <a:pt x="3646" y="2763"/>
                    <a:pt x="3624" y="2750"/>
                    <a:pt x="3602" y="2733"/>
                  </a:cubicBezTo>
                  <a:cubicBezTo>
                    <a:pt x="4874" y="2535"/>
                    <a:pt x="6124" y="2180"/>
                    <a:pt x="7312" y="1678"/>
                  </a:cubicBezTo>
                  <a:cubicBezTo>
                    <a:pt x="7873" y="1441"/>
                    <a:pt x="8353" y="989"/>
                    <a:pt x="8163" y="507"/>
                  </a:cubicBezTo>
                  <a:cubicBezTo>
                    <a:pt x="8049" y="219"/>
                    <a:pt x="7725" y="43"/>
                    <a:pt x="7223" y="13"/>
                  </a:cubicBezTo>
                  <a:cubicBezTo>
                    <a:pt x="7100" y="5"/>
                    <a:pt x="6978" y="1"/>
                    <a:pt x="68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1"/>
            <p:cNvSpPr/>
            <p:nvPr/>
          </p:nvSpPr>
          <p:spPr>
            <a:xfrm>
              <a:off x="7845814" y="5097392"/>
              <a:ext cx="924910" cy="331610"/>
            </a:xfrm>
            <a:custGeom>
              <a:rect b="b" l="l" r="r" t="t"/>
              <a:pathLst>
                <a:path extrusionOk="0" h="6616" w="18453">
                  <a:moveTo>
                    <a:pt x="6861" y="191"/>
                  </a:moveTo>
                  <a:cubicBezTo>
                    <a:pt x="6981" y="191"/>
                    <a:pt x="7098" y="196"/>
                    <a:pt x="7213" y="202"/>
                  </a:cubicBezTo>
                  <a:cubicBezTo>
                    <a:pt x="7511" y="219"/>
                    <a:pt x="7885" y="302"/>
                    <a:pt x="7994" y="578"/>
                  </a:cubicBezTo>
                  <a:cubicBezTo>
                    <a:pt x="8158" y="994"/>
                    <a:pt x="7600" y="1360"/>
                    <a:pt x="7243" y="1510"/>
                  </a:cubicBezTo>
                  <a:cubicBezTo>
                    <a:pt x="6024" y="2026"/>
                    <a:pt x="4738" y="2381"/>
                    <a:pt x="3427" y="2576"/>
                  </a:cubicBezTo>
                  <a:cubicBezTo>
                    <a:pt x="3284" y="2422"/>
                    <a:pt x="3178" y="2222"/>
                    <a:pt x="3187" y="1996"/>
                  </a:cubicBezTo>
                  <a:cubicBezTo>
                    <a:pt x="3195" y="1650"/>
                    <a:pt x="3446" y="1321"/>
                    <a:pt x="3940" y="1019"/>
                  </a:cubicBezTo>
                  <a:cubicBezTo>
                    <a:pt x="4810" y="481"/>
                    <a:pt x="5837" y="191"/>
                    <a:pt x="6861" y="191"/>
                  </a:cubicBezTo>
                  <a:close/>
                  <a:moveTo>
                    <a:pt x="10792" y="1111"/>
                  </a:moveTo>
                  <a:cubicBezTo>
                    <a:pt x="10945" y="1111"/>
                    <a:pt x="11068" y="1139"/>
                    <a:pt x="11168" y="1192"/>
                  </a:cubicBezTo>
                  <a:cubicBezTo>
                    <a:pt x="11327" y="1268"/>
                    <a:pt x="11475" y="1454"/>
                    <a:pt x="11433" y="1644"/>
                  </a:cubicBezTo>
                  <a:cubicBezTo>
                    <a:pt x="11394" y="1820"/>
                    <a:pt x="11213" y="1945"/>
                    <a:pt x="11043" y="2043"/>
                  </a:cubicBezTo>
                  <a:cubicBezTo>
                    <a:pt x="10192" y="2528"/>
                    <a:pt x="9213" y="2869"/>
                    <a:pt x="8169" y="3053"/>
                  </a:cubicBezTo>
                  <a:cubicBezTo>
                    <a:pt x="8222" y="2844"/>
                    <a:pt x="8314" y="2646"/>
                    <a:pt x="8418" y="2489"/>
                  </a:cubicBezTo>
                  <a:cubicBezTo>
                    <a:pt x="8886" y="1753"/>
                    <a:pt x="9687" y="1245"/>
                    <a:pt x="10552" y="1131"/>
                  </a:cubicBezTo>
                  <a:cubicBezTo>
                    <a:pt x="10638" y="1120"/>
                    <a:pt x="10719" y="1111"/>
                    <a:pt x="10792" y="1111"/>
                  </a:cubicBezTo>
                  <a:close/>
                  <a:moveTo>
                    <a:pt x="15277" y="2712"/>
                  </a:moveTo>
                  <a:cubicBezTo>
                    <a:pt x="15550" y="2712"/>
                    <a:pt x="15810" y="2774"/>
                    <a:pt x="16031" y="2900"/>
                  </a:cubicBezTo>
                  <a:cubicBezTo>
                    <a:pt x="16489" y="3159"/>
                    <a:pt x="16745" y="3720"/>
                    <a:pt x="16611" y="4177"/>
                  </a:cubicBezTo>
                  <a:cubicBezTo>
                    <a:pt x="16528" y="4459"/>
                    <a:pt x="16307" y="4718"/>
                    <a:pt x="15986" y="4905"/>
                  </a:cubicBezTo>
                  <a:cubicBezTo>
                    <a:pt x="15582" y="5143"/>
                    <a:pt x="15071" y="5251"/>
                    <a:pt x="14379" y="5251"/>
                  </a:cubicBezTo>
                  <a:lnTo>
                    <a:pt x="14349" y="5251"/>
                  </a:lnTo>
                  <a:cubicBezTo>
                    <a:pt x="13964" y="5249"/>
                    <a:pt x="13579" y="5221"/>
                    <a:pt x="13194" y="5176"/>
                  </a:cubicBezTo>
                  <a:cubicBezTo>
                    <a:pt x="13188" y="5162"/>
                    <a:pt x="13180" y="5151"/>
                    <a:pt x="13180" y="5137"/>
                  </a:cubicBezTo>
                  <a:cubicBezTo>
                    <a:pt x="12831" y="4236"/>
                    <a:pt x="13763" y="3170"/>
                    <a:pt x="14533" y="2860"/>
                  </a:cubicBezTo>
                  <a:cubicBezTo>
                    <a:pt x="14779" y="2762"/>
                    <a:pt x="15033" y="2712"/>
                    <a:pt x="15277" y="2712"/>
                  </a:cubicBezTo>
                  <a:close/>
                  <a:moveTo>
                    <a:pt x="6865" y="1"/>
                  </a:moveTo>
                  <a:cubicBezTo>
                    <a:pt x="5804" y="1"/>
                    <a:pt x="4739" y="298"/>
                    <a:pt x="3837" y="857"/>
                  </a:cubicBezTo>
                  <a:cubicBezTo>
                    <a:pt x="3290" y="1195"/>
                    <a:pt x="3008" y="1574"/>
                    <a:pt x="2997" y="1987"/>
                  </a:cubicBezTo>
                  <a:cubicBezTo>
                    <a:pt x="2994" y="2202"/>
                    <a:pt x="3067" y="2420"/>
                    <a:pt x="3206" y="2607"/>
                  </a:cubicBezTo>
                  <a:cubicBezTo>
                    <a:pt x="2511" y="2701"/>
                    <a:pt x="1810" y="2748"/>
                    <a:pt x="1110" y="2748"/>
                  </a:cubicBezTo>
                  <a:cubicBezTo>
                    <a:pt x="775" y="2748"/>
                    <a:pt x="439" y="2737"/>
                    <a:pt x="104" y="2715"/>
                  </a:cubicBezTo>
                  <a:cubicBezTo>
                    <a:pt x="103" y="2715"/>
                    <a:pt x="101" y="2715"/>
                    <a:pt x="100" y="2715"/>
                  </a:cubicBezTo>
                  <a:cubicBezTo>
                    <a:pt x="59" y="2715"/>
                    <a:pt x="9" y="2753"/>
                    <a:pt x="6" y="2802"/>
                  </a:cubicBezTo>
                  <a:cubicBezTo>
                    <a:pt x="1" y="2852"/>
                    <a:pt x="40" y="2897"/>
                    <a:pt x="93" y="2900"/>
                  </a:cubicBezTo>
                  <a:cubicBezTo>
                    <a:pt x="437" y="2922"/>
                    <a:pt x="783" y="2933"/>
                    <a:pt x="1128" y="2933"/>
                  </a:cubicBezTo>
                  <a:cubicBezTo>
                    <a:pt x="1872" y="2933"/>
                    <a:pt x="2617" y="2881"/>
                    <a:pt x="3357" y="2774"/>
                  </a:cubicBezTo>
                  <a:cubicBezTo>
                    <a:pt x="3424" y="2838"/>
                    <a:pt x="3494" y="2894"/>
                    <a:pt x="3572" y="2944"/>
                  </a:cubicBezTo>
                  <a:cubicBezTo>
                    <a:pt x="3887" y="3142"/>
                    <a:pt x="4261" y="3223"/>
                    <a:pt x="4618" y="3273"/>
                  </a:cubicBezTo>
                  <a:cubicBezTo>
                    <a:pt x="5186" y="3360"/>
                    <a:pt x="5756" y="3402"/>
                    <a:pt x="6320" y="3402"/>
                  </a:cubicBezTo>
                  <a:cubicBezTo>
                    <a:pt x="6869" y="3402"/>
                    <a:pt x="7413" y="3362"/>
                    <a:pt x="7943" y="3282"/>
                  </a:cubicBezTo>
                  <a:lnTo>
                    <a:pt x="7943" y="3282"/>
                  </a:lnTo>
                  <a:cubicBezTo>
                    <a:pt x="7921" y="3497"/>
                    <a:pt x="7952" y="3714"/>
                    <a:pt x="8055" y="3907"/>
                  </a:cubicBezTo>
                  <a:cubicBezTo>
                    <a:pt x="8281" y="4331"/>
                    <a:pt x="8783" y="4467"/>
                    <a:pt x="9241" y="4565"/>
                  </a:cubicBezTo>
                  <a:cubicBezTo>
                    <a:pt x="9612" y="4646"/>
                    <a:pt x="9988" y="4732"/>
                    <a:pt x="10371" y="4819"/>
                  </a:cubicBezTo>
                  <a:cubicBezTo>
                    <a:pt x="11255" y="5025"/>
                    <a:pt x="12159" y="5235"/>
                    <a:pt x="13068" y="5349"/>
                  </a:cubicBezTo>
                  <a:cubicBezTo>
                    <a:pt x="13300" y="5776"/>
                    <a:pt x="13766" y="6088"/>
                    <a:pt x="14491" y="6300"/>
                  </a:cubicBezTo>
                  <a:cubicBezTo>
                    <a:pt x="15202" y="6510"/>
                    <a:pt x="15939" y="6616"/>
                    <a:pt x="16675" y="6616"/>
                  </a:cubicBezTo>
                  <a:cubicBezTo>
                    <a:pt x="17242" y="6616"/>
                    <a:pt x="17814" y="6551"/>
                    <a:pt x="18372" y="6415"/>
                  </a:cubicBezTo>
                  <a:cubicBezTo>
                    <a:pt x="18422" y="6406"/>
                    <a:pt x="18453" y="6353"/>
                    <a:pt x="18441" y="6303"/>
                  </a:cubicBezTo>
                  <a:cubicBezTo>
                    <a:pt x="18434" y="6263"/>
                    <a:pt x="18395" y="6230"/>
                    <a:pt x="18352" y="6230"/>
                  </a:cubicBezTo>
                  <a:cubicBezTo>
                    <a:pt x="18345" y="6230"/>
                    <a:pt x="18337" y="6231"/>
                    <a:pt x="18330" y="6233"/>
                  </a:cubicBezTo>
                  <a:cubicBezTo>
                    <a:pt x="17784" y="6358"/>
                    <a:pt x="17226" y="6420"/>
                    <a:pt x="16667" y="6420"/>
                  </a:cubicBezTo>
                  <a:cubicBezTo>
                    <a:pt x="15950" y="6420"/>
                    <a:pt x="15232" y="6317"/>
                    <a:pt x="14541" y="6113"/>
                  </a:cubicBezTo>
                  <a:cubicBezTo>
                    <a:pt x="13933" y="5935"/>
                    <a:pt x="13526" y="5689"/>
                    <a:pt x="13303" y="5368"/>
                  </a:cubicBezTo>
                  <a:lnTo>
                    <a:pt x="13303" y="5368"/>
                  </a:lnTo>
                  <a:cubicBezTo>
                    <a:pt x="13649" y="5408"/>
                    <a:pt x="13997" y="5430"/>
                    <a:pt x="14340" y="5433"/>
                  </a:cubicBezTo>
                  <a:cubicBezTo>
                    <a:pt x="14349" y="5433"/>
                    <a:pt x="14358" y="5433"/>
                    <a:pt x="14366" y="5433"/>
                  </a:cubicBezTo>
                  <a:cubicBezTo>
                    <a:pt x="15090" y="5433"/>
                    <a:pt x="15640" y="5315"/>
                    <a:pt x="16076" y="5059"/>
                  </a:cubicBezTo>
                  <a:cubicBezTo>
                    <a:pt x="16438" y="4850"/>
                    <a:pt x="16689" y="4551"/>
                    <a:pt x="16787" y="4222"/>
                  </a:cubicBezTo>
                  <a:cubicBezTo>
                    <a:pt x="16943" y="3678"/>
                    <a:pt x="16662" y="3036"/>
                    <a:pt x="16120" y="2729"/>
                  </a:cubicBezTo>
                  <a:cubicBezTo>
                    <a:pt x="15869" y="2587"/>
                    <a:pt x="15575" y="2517"/>
                    <a:pt x="15268" y="2517"/>
                  </a:cubicBezTo>
                  <a:cubicBezTo>
                    <a:pt x="15001" y="2517"/>
                    <a:pt x="14725" y="2570"/>
                    <a:pt x="14458" y="2676"/>
                  </a:cubicBezTo>
                  <a:cubicBezTo>
                    <a:pt x="13612" y="3019"/>
                    <a:pt x="12636" y="4138"/>
                    <a:pt x="12979" y="5143"/>
                  </a:cubicBezTo>
                  <a:cubicBezTo>
                    <a:pt x="12114" y="5028"/>
                    <a:pt x="11252" y="4824"/>
                    <a:pt x="10407" y="4629"/>
                  </a:cubicBezTo>
                  <a:cubicBezTo>
                    <a:pt x="10027" y="4540"/>
                    <a:pt x="9651" y="4453"/>
                    <a:pt x="9274" y="4373"/>
                  </a:cubicBezTo>
                  <a:cubicBezTo>
                    <a:pt x="8864" y="4289"/>
                    <a:pt x="8407" y="4163"/>
                    <a:pt x="8217" y="3812"/>
                  </a:cubicBezTo>
                  <a:cubicBezTo>
                    <a:pt x="8128" y="3639"/>
                    <a:pt x="8105" y="3441"/>
                    <a:pt x="8130" y="3243"/>
                  </a:cubicBezTo>
                  <a:cubicBezTo>
                    <a:pt x="9218" y="3059"/>
                    <a:pt x="10245" y="2701"/>
                    <a:pt x="11138" y="2197"/>
                  </a:cubicBezTo>
                  <a:cubicBezTo>
                    <a:pt x="11347" y="2077"/>
                    <a:pt x="11565" y="1923"/>
                    <a:pt x="11618" y="1678"/>
                  </a:cubicBezTo>
                  <a:cubicBezTo>
                    <a:pt x="11676" y="1390"/>
                    <a:pt x="11478" y="1125"/>
                    <a:pt x="11252" y="1014"/>
                  </a:cubicBezTo>
                  <a:cubicBezTo>
                    <a:pt x="11103" y="940"/>
                    <a:pt x="10940" y="919"/>
                    <a:pt x="10791" y="919"/>
                  </a:cubicBezTo>
                  <a:cubicBezTo>
                    <a:pt x="10692" y="919"/>
                    <a:pt x="10600" y="928"/>
                    <a:pt x="10524" y="938"/>
                  </a:cubicBezTo>
                  <a:cubicBezTo>
                    <a:pt x="9603" y="1058"/>
                    <a:pt x="8755" y="1599"/>
                    <a:pt x="8256" y="2381"/>
                  </a:cubicBezTo>
                  <a:cubicBezTo>
                    <a:pt x="8133" y="2573"/>
                    <a:pt x="8022" y="2821"/>
                    <a:pt x="7971" y="3078"/>
                  </a:cubicBezTo>
                  <a:cubicBezTo>
                    <a:pt x="7427" y="3163"/>
                    <a:pt x="6867" y="3207"/>
                    <a:pt x="6300" y="3207"/>
                  </a:cubicBezTo>
                  <a:cubicBezTo>
                    <a:pt x="5752" y="3207"/>
                    <a:pt x="5197" y="3166"/>
                    <a:pt x="4646" y="3081"/>
                  </a:cubicBezTo>
                  <a:cubicBezTo>
                    <a:pt x="4308" y="3031"/>
                    <a:pt x="3957" y="2961"/>
                    <a:pt x="3669" y="2780"/>
                  </a:cubicBezTo>
                  <a:cubicBezTo>
                    <a:pt x="3650" y="2766"/>
                    <a:pt x="3625" y="2752"/>
                    <a:pt x="3605" y="2732"/>
                  </a:cubicBezTo>
                  <a:cubicBezTo>
                    <a:pt x="4877" y="2534"/>
                    <a:pt x="6124" y="2183"/>
                    <a:pt x="7316" y="1680"/>
                  </a:cubicBezTo>
                  <a:cubicBezTo>
                    <a:pt x="7876" y="1443"/>
                    <a:pt x="8354" y="989"/>
                    <a:pt x="8167" y="509"/>
                  </a:cubicBezTo>
                  <a:cubicBezTo>
                    <a:pt x="8049" y="219"/>
                    <a:pt x="7726" y="46"/>
                    <a:pt x="7224" y="12"/>
                  </a:cubicBezTo>
                  <a:cubicBezTo>
                    <a:pt x="7104" y="4"/>
                    <a:pt x="6985" y="1"/>
                    <a:pt x="68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1"/>
            <p:cNvSpPr/>
            <p:nvPr/>
          </p:nvSpPr>
          <p:spPr>
            <a:xfrm>
              <a:off x="8590245" y="4339429"/>
              <a:ext cx="367548" cy="307101"/>
            </a:xfrm>
            <a:custGeom>
              <a:rect b="b" l="l" r="r" t="t"/>
              <a:pathLst>
                <a:path extrusionOk="0" h="6127" w="7333">
                  <a:moveTo>
                    <a:pt x="4168" y="1"/>
                  </a:moveTo>
                  <a:cubicBezTo>
                    <a:pt x="3029" y="1"/>
                    <a:pt x="3558" y="3131"/>
                    <a:pt x="3558" y="3131"/>
                  </a:cubicBezTo>
                  <a:cubicBezTo>
                    <a:pt x="3558" y="3131"/>
                    <a:pt x="2378" y="1949"/>
                    <a:pt x="1479" y="1949"/>
                  </a:cubicBezTo>
                  <a:cubicBezTo>
                    <a:pt x="1158" y="1949"/>
                    <a:pt x="873" y="2100"/>
                    <a:pt x="690" y="2509"/>
                  </a:cubicBezTo>
                  <a:cubicBezTo>
                    <a:pt x="1" y="4065"/>
                    <a:pt x="4601" y="6127"/>
                    <a:pt x="4601" y="6127"/>
                  </a:cubicBezTo>
                  <a:cubicBezTo>
                    <a:pt x="4601" y="6127"/>
                    <a:pt x="7332" y="277"/>
                    <a:pt x="4227" y="3"/>
                  </a:cubicBezTo>
                  <a:cubicBezTo>
                    <a:pt x="4207" y="2"/>
                    <a:pt x="4188" y="1"/>
                    <a:pt x="41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"/>
            <p:cNvSpPr/>
            <p:nvPr/>
          </p:nvSpPr>
          <p:spPr>
            <a:xfrm>
              <a:off x="8952562" y="4579503"/>
              <a:ext cx="140844" cy="134128"/>
            </a:xfrm>
            <a:custGeom>
              <a:rect b="b" l="l" r="r" t="t"/>
              <a:pathLst>
                <a:path extrusionOk="0" h="2676" w="2810">
                  <a:moveTo>
                    <a:pt x="2108" y="1"/>
                  </a:moveTo>
                  <a:cubicBezTo>
                    <a:pt x="2095" y="1"/>
                    <a:pt x="2083" y="6"/>
                    <a:pt x="2073" y="17"/>
                  </a:cubicBezTo>
                  <a:cubicBezTo>
                    <a:pt x="1637" y="462"/>
                    <a:pt x="1347" y="649"/>
                    <a:pt x="933" y="649"/>
                  </a:cubicBezTo>
                  <a:cubicBezTo>
                    <a:pt x="686" y="649"/>
                    <a:pt x="394" y="582"/>
                    <a:pt x="0" y="464"/>
                  </a:cubicBezTo>
                  <a:lnTo>
                    <a:pt x="0" y="464"/>
                  </a:lnTo>
                  <a:cubicBezTo>
                    <a:pt x="851" y="1262"/>
                    <a:pt x="932" y="1560"/>
                    <a:pt x="597" y="2676"/>
                  </a:cubicBezTo>
                  <a:cubicBezTo>
                    <a:pt x="1115" y="2123"/>
                    <a:pt x="1423" y="1895"/>
                    <a:pt x="1881" y="1895"/>
                  </a:cubicBezTo>
                  <a:cubicBezTo>
                    <a:pt x="2128" y="1895"/>
                    <a:pt x="2418" y="1962"/>
                    <a:pt x="2809" y="2079"/>
                  </a:cubicBezTo>
                  <a:cubicBezTo>
                    <a:pt x="2009" y="1329"/>
                    <a:pt x="1889" y="1022"/>
                    <a:pt x="2157" y="65"/>
                  </a:cubicBezTo>
                  <a:cubicBezTo>
                    <a:pt x="2166" y="29"/>
                    <a:pt x="2137" y="1"/>
                    <a:pt x="21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"/>
            <p:cNvSpPr/>
            <p:nvPr/>
          </p:nvSpPr>
          <p:spPr>
            <a:xfrm>
              <a:off x="8760853" y="4157343"/>
              <a:ext cx="121547" cy="115432"/>
            </a:xfrm>
            <a:custGeom>
              <a:rect b="b" l="l" r="r" t="t"/>
              <a:pathLst>
                <a:path extrusionOk="0" h="2303" w="2425">
                  <a:moveTo>
                    <a:pt x="1298" y="1"/>
                  </a:moveTo>
                  <a:cubicBezTo>
                    <a:pt x="1284" y="1"/>
                    <a:pt x="1270" y="9"/>
                    <a:pt x="1264" y="26"/>
                  </a:cubicBezTo>
                  <a:cubicBezTo>
                    <a:pt x="1019" y="729"/>
                    <a:pt x="812" y="869"/>
                    <a:pt x="0" y="992"/>
                  </a:cubicBezTo>
                  <a:cubicBezTo>
                    <a:pt x="834" y="1259"/>
                    <a:pt x="980" y="1438"/>
                    <a:pt x="1113" y="2303"/>
                  </a:cubicBezTo>
                  <a:cubicBezTo>
                    <a:pt x="1381" y="1469"/>
                    <a:pt x="1560" y="1324"/>
                    <a:pt x="2425" y="1190"/>
                  </a:cubicBezTo>
                  <a:cubicBezTo>
                    <a:pt x="1643" y="939"/>
                    <a:pt x="1462" y="768"/>
                    <a:pt x="1337" y="32"/>
                  </a:cubicBezTo>
                  <a:cubicBezTo>
                    <a:pt x="1332" y="12"/>
                    <a:pt x="1315" y="1"/>
                    <a:pt x="12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5" name="Google Shape;475;p1"/>
          <p:cNvSpPr/>
          <p:nvPr/>
        </p:nvSpPr>
        <p:spPr>
          <a:xfrm>
            <a:off x="6342569" y="6321720"/>
            <a:ext cx="40749" cy="27567"/>
          </a:xfrm>
          <a:custGeom>
            <a:rect b="b" l="l" r="r" t="t"/>
            <a:pathLst>
              <a:path extrusionOk="0" h="550" w="813">
                <a:moveTo>
                  <a:pt x="154" y="0"/>
                </a:moveTo>
                <a:lnTo>
                  <a:pt x="1" y="106"/>
                </a:lnTo>
                <a:lnTo>
                  <a:pt x="316" y="550"/>
                </a:lnTo>
                <a:lnTo>
                  <a:pt x="813" y="338"/>
                </a:lnTo>
                <a:lnTo>
                  <a:pt x="740" y="165"/>
                </a:lnTo>
                <a:lnTo>
                  <a:pt x="380" y="321"/>
                </a:lnTo>
                <a:lnTo>
                  <a:pt x="15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6" name="Google Shape;476;p1"/>
          <p:cNvGrpSpPr/>
          <p:nvPr/>
        </p:nvGrpSpPr>
        <p:grpSpPr>
          <a:xfrm>
            <a:off x="5968938" y="2571740"/>
            <a:ext cx="2416011" cy="2504962"/>
            <a:chOff x="5490481" y="4313867"/>
            <a:chExt cx="2018895" cy="2093225"/>
          </a:xfrm>
        </p:grpSpPr>
        <p:sp>
          <p:nvSpPr>
            <p:cNvPr id="477" name="Google Shape;477;p1"/>
            <p:cNvSpPr/>
            <p:nvPr/>
          </p:nvSpPr>
          <p:spPr>
            <a:xfrm>
              <a:off x="5490481" y="4313867"/>
              <a:ext cx="2018895" cy="2093225"/>
            </a:xfrm>
            <a:custGeom>
              <a:rect b="b" l="l" r="r" t="t"/>
              <a:pathLst>
                <a:path extrusionOk="0" h="41763" w="40280">
                  <a:moveTo>
                    <a:pt x="22313" y="1"/>
                  </a:moveTo>
                  <a:cubicBezTo>
                    <a:pt x="21994" y="1"/>
                    <a:pt x="21672" y="83"/>
                    <a:pt x="21379" y="257"/>
                  </a:cubicBezTo>
                  <a:cubicBezTo>
                    <a:pt x="13863" y="4720"/>
                    <a:pt x="6973" y="9379"/>
                    <a:pt x="888" y="14295"/>
                  </a:cubicBezTo>
                  <a:cubicBezTo>
                    <a:pt x="202" y="14847"/>
                    <a:pt x="1" y="15824"/>
                    <a:pt x="439" y="16602"/>
                  </a:cubicBezTo>
                  <a:cubicBezTo>
                    <a:pt x="4972" y="24690"/>
                    <a:pt x="10231" y="32825"/>
                    <a:pt x="16014" y="40993"/>
                  </a:cubicBezTo>
                  <a:cubicBezTo>
                    <a:pt x="16366" y="41486"/>
                    <a:pt x="16928" y="41762"/>
                    <a:pt x="17505" y="41762"/>
                  </a:cubicBezTo>
                  <a:cubicBezTo>
                    <a:pt x="17738" y="41762"/>
                    <a:pt x="17973" y="41717"/>
                    <a:pt x="18199" y="41624"/>
                  </a:cubicBezTo>
                  <a:cubicBezTo>
                    <a:pt x="24562" y="38976"/>
                    <a:pt x="31690" y="34892"/>
                    <a:pt x="39211" y="30057"/>
                  </a:cubicBezTo>
                  <a:cubicBezTo>
                    <a:pt x="40004" y="29547"/>
                    <a:pt x="40280" y="28526"/>
                    <a:pt x="39853" y="27689"/>
                  </a:cubicBezTo>
                  <a:cubicBezTo>
                    <a:pt x="35579" y="19316"/>
                    <a:pt x="30111" y="10286"/>
                    <a:pt x="23840" y="820"/>
                  </a:cubicBezTo>
                  <a:cubicBezTo>
                    <a:pt x="23489" y="290"/>
                    <a:pt x="22908" y="1"/>
                    <a:pt x="223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"/>
            <p:cNvSpPr/>
            <p:nvPr/>
          </p:nvSpPr>
          <p:spPr>
            <a:xfrm>
              <a:off x="5592976" y="5153776"/>
              <a:ext cx="730671" cy="1135453"/>
            </a:xfrm>
            <a:custGeom>
              <a:rect b="b" l="l" r="r" t="t"/>
              <a:pathLst>
                <a:path extrusionOk="0" h="22654" w="14578">
                  <a:moveTo>
                    <a:pt x="160" y="0"/>
                  </a:moveTo>
                  <a:lnTo>
                    <a:pt x="1" y="92"/>
                  </a:lnTo>
                  <a:cubicBezTo>
                    <a:pt x="151" y="357"/>
                    <a:pt x="305" y="625"/>
                    <a:pt x="458" y="893"/>
                  </a:cubicBezTo>
                  <a:lnTo>
                    <a:pt x="617" y="804"/>
                  </a:lnTo>
                  <a:cubicBezTo>
                    <a:pt x="464" y="539"/>
                    <a:pt x="310" y="271"/>
                    <a:pt x="160" y="0"/>
                  </a:cubicBezTo>
                  <a:close/>
                  <a:moveTo>
                    <a:pt x="1080" y="1602"/>
                  </a:moveTo>
                  <a:lnTo>
                    <a:pt x="921" y="1696"/>
                  </a:lnTo>
                  <a:cubicBezTo>
                    <a:pt x="1075" y="1961"/>
                    <a:pt x="1228" y="2226"/>
                    <a:pt x="1385" y="2494"/>
                  </a:cubicBezTo>
                  <a:lnTo>
                    <a:pt x="1546" y="2399"/>
                  </a:lnTo>
                  <a:cubicBezTo>
                    <a:pt x="1393" y="2134"/>
                    <a:pt x="1234" y="1867"/>
                    <a:pt x="1080" y="1602"/>
                  </a:cubicBezTo>
                  <a:close/>
                  <a:moveTo>
                    <a:pt x="2012" y="3203"/>
                  </a:moveTo>
                  <a:lnTo>
                    <a:pt x="1853" y="3298"/>
                  </a:lnTo>
                  <a:cubicBezTo>
                    <a:pt x="2009" y="3557"/>
                    <a:pt x="2166" y="3828"/>
                    <a:pt x="2322" y="4093"/>
                  </a:cubicBezTo>
                  <a:lnTo>
                    <a:pt x="2484" y="3998"/>
                  </a:lnTo>
                  <a:lnTo>
                    <a:pt x="2012" y="3203"/>
                  </a:lnTo>
                  <a:close/>
                  <a:moveTo>
                    <a:pt x="2958" y="4793"/>
                  </a:moveTo>
                  <a:lnTo>
                    <a:pt x="2796" y="4888"/>
                  </a:lnTo>
                  <a:cubicBezTo>
                    <a:pt x="2955" y="5153"/>
                    <a:pt x="3114" y="5412"/>
                    <a:pt x="3276" y="5677"/>
                  </a:cubicBezTo>
                  <a:lnTo>
                    <a:pt x="3435" y="5585"/>
                  </a:lnTo>
                  <a:cubicBezTo>
                    <a:pt x="3276" y="5320"/>
                    <a:pt x="3114" y="5058"/>
                    <a:pt x="2958" y="4793"/>
                  </a:cubicBezTo>
                  <a:close/>
                  <a:moveTo>
                    <a:pt x="3918" y="6372"/>
                  </a:moveTo>
                  <a:lnTo>
                    <a:pt x="3756" y="6470"/>
                  </a:lnTo>
                  <a:cubicBezTo>
                    <a:pt x="3912" y="6735"/>
                    <a:pt x="4077" y="6997"/>
                    <a:pt x="4238" y="7259"/>
                  </a:cubicBezTo>
                  <a:lnTo>
                    <a:pt x="4397" y="7159"/>
                  </a:lnTo>
                  <a:cubicBezTo>
                    <a:pt x="4238" y="6897"/>
                    <a:pt x="4077" y="6634"/>
                    <a:pt x="3918" y="6372"/>
                  </a:cubicBezTo>
                  <a:close/>
                  <a:moveTo>
                    <a:pt x="4880" y="7943"/>
                  </a:moveTo>
                  <a:lnTo>
                    <a:pt x="4721" y="8040"/>
                  </a:lnTo>
                  <a:cubicBezTo>
                    <a:pt x="4883" y="8300"/>
                    <a:pt x="5048" y="8562"/>
                    <a:pt x="5209" y="8824"/>
                  </a:cubicBezTo>
                  <a:lnTo>
                    <a:pt x="5368" y="8727"/>
                  </a:lnTo>
                  <a:cubicBezTo>
                    <a:pt x="5204" y="8462"/>
                    <a:pt x="5039" y="8202"/>
                    <a:pt x="4880" y="7943"/>
                  </a:cubicBezTo>
                  <a:close/>
                  <a:moveTo>
                    <a:pt x="5857" y="9511"/>
                  </a:moveTo>
                  <a:lnTo>
                    <a:pt x="5698" y="9608"/>
                  </a:lnTo>
                  <a:cubicBezTo>
                    <a:pt x="5862" y="9870"/>
                    <a:pt x="6030" y="10127"/>
                    <a:pt x="6194" y="10389"/>
                  </a:cubicBezTo>
                  <a:lnTo>
                    <a:pt x="6350" y="10292"/>
                  </a:lnTo>
                  <a:cubicBezTo>
                    <a:pt x="6183" y="10029"/>
                    <a:pt x="6018" y="9770"/>
                    <a:pt x="5857" y="9511"/>
                  </a:cubicBezTo>
                  <a:close/>
                  <a:moveTo>
                    <a:pt x="6850" y="11067"/>
                  </a:moveTo>
                  <a:lnTo>
                    <a:pt x="6693" y="11168"/>
                  </a:lnTo>
                  <a:cubicBezTo>
                    <a:pt x="6855" y="11424"/>
                    <a:pt x="7023" y="11687"/>
                    <a:pt x="7190" y="11946"/>
                  </a:cubicBezTo>
                  <a:lnTo>
                    <a:pt x="7349" y="11843"/>
                  </a:lnTo>
                  <a:cubicBezTo>
                    <a:pt x="7182" y="11583"/>
                    <a:pt x="7014" y="11324"/>
                    <a:pt x="6850" y="11067"/>
                  </a:cubicBezTo>
                  <a:close/>
                  <a:moveTo>
                    <a:pt x="7851" y="12618"/>
                  </a:moveTo>
                  <a:lnTo>
                    <a:pt x="7692" y="12719"/>
                  </a:lnTo>
                  <a:lnTo>
                    <a:pt x="8194" y="13494"/>
                  </a:lnTo>
                  <a:lnTo>
                    <a:pt x="8353" y="13391"/>
                  </a:lnTo>
                  <a:lnTo>
                    <a:pt x="7851" y="12618"/>
                  </a:lnTo>
                  <a:close/>
                  <a:moveTo>
                    <a:pt x="8858" y="14164"/>
                  </a:moveTo>
                  <a:lnTo>
                    <a:pt x="8702" y="14264"/>
                  </a:lnTo>
                  <a:cubicBezTo>
                    <a:pt x="8872" y="14521"/>
                    <a:pt x="9040" y="14778"/>
                    <a:pt x="9210" y="15034"/>
                  </a:cubicBezTo>
                  <a:lnTo>
                    <a:pt x="9366" y="14934"/>
                  </a:lnTo>
                  <a:cubicBezTo>
                    <a:pt x="9196" y="14674"/>
                    <a:pt x="9026" y="14421"/>
                    <a:pt x="8858" y="14164"/>
                  </a:cubicBezTo>
                  <a:close/>
                  <a:moveTo>
                    <a:pt x="9877" y="15698"/>
                  </a:moveTo>
                  <a:lnTo>
                    <a:pt x="9723" y="15802"/>
                  </a:lnTo>
                  <a:cubicBezTo>
                    <a:pt x="9893" y="16055"/>
                    <a:pt x="10064" y="16312"/>
                    <a:pt x="10237" y="16569"/>
                  </a:cubicBezTo>
                  <a:lnTo>
                    <a:pt x="10390" y="16466"/>
                  </a:lnTo>
                  <a:cubicBezTo>
                    <a:pt x="10217" y="16206"/>
                    <a:pt x="10047" y="15952"/>
                    <a:pt x="9877" y="15698"/>
                  </a:cubicBezTo>
                  <a:close/>
                  <a:moveTo>
                    <a:pt x="10906" y="17233"/>
                  </a:moveTo>
                  <a:lnTo>
                    <a:pt x="10753" y="17336"/>
                  </a:lnTo>
                  <a:cubicBezTo>
                    <a:pt x="10926" y="17590"/>
                    <a:pt x="11096" y="17846"/>
                    <a:pt x="11272" y="18100"/>
                  </a:cubicBezTo>
                  <a:lnTo>
                    <a:pt x="11422" y="17994"/>
                  </a:lnTo>
                  <a:cubicBezTo>
                    <a:pt x="11249" y="17740"/>
                    <a:pt x="11076" y="17487"/>
                    <a:pt x="10906" y="17233"/>
                  </a:cubicBezTo>
                  <a:close/>
                  <a:moveTo>
                    <a:pt x="11944" y="18759"/>
                  </a:moveTo>
                  <a:lnTo>
                    <a:pt x="11790" y="18865"/>
                  </a:lnTo>
                  <a:cubicBezTo>
                    <a:pt x="11966" y="19116"/>
                    <a:pt x="12139" y="19370"/>
                    <a:pt x="12315" y="19624"/>
                  </a:cubicBezTo>
                  <a:lnTo>
                    <a:pt x="12468" y="19520"/>
                  </a:lnTo>
                  <a:cubicBezTo>
                    <a:pt x="12290" y="19264"/>
                    <a:pt x="12114" y="19013"/>
                    <a:pt x="11944" y="18759"/>
                  </a:cubicBezTo>
                  <a:close/>
                  <a:moveTo>
                    <a:pt x="12993" y="20282"/>
                  </a:moveTo>
                  <a:lnTo>
                    <a:pt x="12839" y="20388"/>
                  </a:lnTo>
                  <a:cubicBezTo>
                    <a:pt x="13015" y="20639"/>
                    <a:pt x="13194" y="20890"/>
                    <a:pt x="13367" y="21144"/>
                  </a:cubicBezTo>
                  <a:lnTo>
                    <a:pt x="13520" y="21038"/>
                  </a:lnTo>
                  <a:cubicBezTo>
                    <a:pt x="13342" y="20790"/>
                    <a:pt x="13169" y="20533"/>
                    <a:pt x="12993" y="20282"/>
                  </a:cubicBezTo>
                  <a:close/>
                  <a:moveTo>
                    <a:pt x="14047" y="21794"/>
                  </a:moveTo>
                  <a:lnTo>
                    <a:pt x="13894" y="21897"/>
                  </a:lnTo>
                  <a:cubicBezTo>
                    <a:pt x="14072" y="22148"/>
                    <a:pt x="14245" y="22399"/>
                    <a:pt x="14424" y="22653"/>
                  </a:cubicBezTo>
                  <a:lnTo>
                    <a:pt x="14577" y="22547"/>
                  </a:lnTo>
                  <a:cubicBezTo>
                    <a:pt x="14399" y="22293"/>
                    <a:pt x="14220" y="22045"/>
                    <a:pt x="14047" y="217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"/>
            <p:cNvSpPr/>
            <p:nvPr/>
          </p:nvSpPr>
          <p:spPr>
            <a:xfrm>
              <a:off x="5557190" y="5077444"/>
              <a:ext cx="27015" cy="41150"/>
            </a:xfrm>
            <a:custGeom>
              <a:rect b="b" l="l" r="r" t="t"/>
              <a:pathLst>
                <a:path extrusionOk="0" h="821" w="539">
                  <a:moveTo>
                    <a:pt x="425" y="0"/>
                  </a:moveTo>
                  <a:lnTo>
                    <a:pt x="1" y="343"/>
                  </a:lnTo>
                  <a:lnTo>
                    <a:pt x="266" y="820"/>
                  </a:lnTo>
                  <a:lnTo>
                    <a:pt x="427" y="725"/>
                  </a:lnTo>
                  <a:lnTo>
                    <a:pt x="241" y="391"/>
                  </a:lnTo>
                  <a:lnTo>
                    <a:pt x="539" y="148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"/>
            <p:cNvSpPr/>
            <p:nvPr/>
          </p:nvSpPr>
          <p:spPr>
            <a:xfrm>
              <a:off x="5614126" y="4406138"/>
              <a:ext cx="944690" cy="650377"/>
            </a:xfrm>
            <a:custGeom>
              <a:rect b="b" l="l" r="r" t="t"/>
              <a:pathLst>
                <a:path extrusionOk="0" h="12976" w="18848">
                  <a:moveTo>
                    <a:pt x="18756" y="0"/>
                  </a:moveTo>
                  <a:cubicBezTo>
                    <a:pt x="18494" y="154"/>
                    <a:pt x="18234" y="310"/>
                    <a:pt x="17977" y="466"/>
                  </a:cubicBezTo>
                  <a:lnTo>
                    <a:pt x="18075" y="628"/>
                  </a:lnTo>
                  <a:cubicBezTo>
                    <a:pt x="18337" y="472"/>
                    <a:pt x="18594" y="313"/>
                    <a:pt x="18848" y="159"/>
                  </a:cubicBezTo>
                  <a:lnTo>
                    <a:pt x="18756" y="0"/>
                  </a:lnTo>
                  <a:close/>
                  <a:moveTo>
                    <a:pt x="17202" y="940"/>
                  </a:moveTo>
                  <a:cubicBezTo>
                    <a:pt x="16945" y="1099"/>
                    <a:pt x="16686" y="1258"/>
                    <a:pt x="16429" y="1415"/>
                  </a:cubicBezTo>
                  <a:lnTo>
                    <a:pt x="16527" y="1576"/>
                  </a:lnTo>
                  <a:cubicBezTo>
                    <a:pt x="16783" y="1415"/>
                    <a:pt x="17043" y="1258"/>
                    <a:pt x="17300" y="1102"/>
                  </a:cubicBezTo>
                  <a:lnTo>
                    <a:pt x="17202" y="940"/>
                  </a:lnTo>
                  <a:close/>
                  <a:moveTo>
                    <a:pt x="15659" y="1895"/>
                  </a:moveTo>
                  <a:cubicBezTo>
                    <a:pt x="15400" y="2056"/>
                    <a:pt x="15143" y="2218"/>
                    <a:pt x="14886" y="2377"/>
                  </a:cubicBezTo>
                  <a:lnTo>
                    <a:pt x="14984" y="2536"/>
                  </a:lnTo>
                  <a:cubicBezTo>
                    <a:pt x="15241" y="2374"/>
                    <a:pt x="15497" y="2215"/>
                    <a:pt x="15757" y="2051"/>
                  </a:cubicBezTo>
                  <a:lnTo>
                    <a:pt x="15659" y="1895"/>
                  </a:lnTo>
                  <a:close/>
                  <a:moveTo>
                    <a:pt x="14116" y="2865"/>
                  </a:moveTo>
                  <a:cubicBezTo>
                    <a:pt x="13860" y="3027"/>
                    <a:pt x="13603" y="3192"/>
                    <a:pt x="13349" y="3354"/>
                  </a:cubicBezTo>
                  <a:lnTo>
                    <a:pt x="13450" y="3513"/>
                  </a:lnTo>
                  <a:cubicBezTo>
                    <a:pt x="13706" y="3348"/>
                    <a:pt x="13960" y="3183"/>
                    <a:pt x="14217" y="3024"/>
                  </a:cubicBezTo>
                  <a:lnTo>
                    <a:pt x="14116" y="2865"/>
                  </a:lnTo>
                  <a:close/>
                  <a:moveTo>
                    <a:pt x="12582" y="3847"/>
                  </a:moveTo>
                  <a:cubicBezTo>
                    <a:pt x="12328" y="4009"/>
                    <a:pt x="12077" y="4177"/>
                    <a:pt x="11823" y="4341"/>
                  </a:cubicBezTo>
                  <a:lnTo>
                    <a:pt x="11924" y="4497"/>
                  </a:lnTo>
                  <a:cubicBezTo>
                    <a:pt x="12177" y="4330"/>
                    <a:pt x="12431" y="4168"/>
                    <a:pt x="12682" y="4004"/>
                  </a:cubicBezTo>
                  <a:lnTo>
                    <a:pt x="12582" y="3847"/>
                  </a:lnTo>
                  <a:close/>
                  <a:moveTo>
                    <a:pt x="11062" y="4843"/>
                  </a:moveTo>
                  <a:cubicBezTo>
                    <a:pt x="10808" y="5011"/>
                    <a:pt x="10557" y="5178"/>
                    <a:pt x="10306" y="5345"/>
                  </a:cubicBezTo>
                  <a:lnTo>
                    <a:pt x="10409" y="5499"/>
                  </a:lnTo>
                  <a:cubicBezTo>
                    <a:pt x="10660" y="5332"/>
                    <a:pt x="10911" y="5164"/>
                    <a:pt x="11162" y="5000"/>
                  </a:cubicBezTo>
                  <a:lnTo>
                    <a:pt x="11062" y="4843"/>
                  </a:lnTo>
                  <a:close/>
                  <a:moveTo>
                    <a:pt x="9552" y="5850"/>
                  </a:moveTo>
                  <a:lnTo>
                    <a:pt x="8799" y="6364"/>
                  </a:lnTo>
                  <a:lnTo>
                    <a:pt x="8902" y="6517"/>
                  </a:lnTo>
                  <a:cubicBezTo>
                    <a:pt x="9151" y="6350"/>
                    <a:pt x="9402" y="6180"/>
                    <a:pt x="9655" y="6004"/>
                  </a:cubicBezTo>
                  <a:lnTo>
                    <a:pt x="9552" y="5850"/>
                  </a:lnTo>
                  <a:close/>
                  <a:moveTo>
                    <a:pt x="8049" y="6880"/>
                  </a:moveTo>
                  <a:cubicBezTo>
                    <a:pt x="7797" y="7056"/>
                    <a:pt x="7549" y="7229"/>
                    <a:pt x="7304" y="7399"/>
                  </a:cubicBezTo>
                  <a:lnTo>
                    <a:pt x="7407" y="7552"/>
                  </a:lnTo>
                  <a:cubicBezTo>
                    <a:pt x="7655" y="7379"/>
                    <a:pt x="7904" y="7203"/>
                    <a:pt x="8155" y="7033"/>
                  </a:cubicBezTo>
                  <a:lnTo>
                    <a:pt x="8049" y="6880"/>
                  </a:lnTo>
                  <a:close/>
                  <a:moveTo>
                    <a:pt x="6556" y="7923"/>
                  </a:moveTo>
                  <a:cubicBezTo>
                    <a:pt x="6305" y="8096"/>
                    <a:pt x="6062" y="8275"/>
                    <a:pt x="5814" y="8451"/>
                  </a:cubicBezTo>
                  <a:lnTo>
                    <a:pt x="5923" y="8604"/>
                  </a:lnTo>
                  <a:cubicBezTo>
                    <a:pt x="6168" y="8425"/>
                    <a:pt x="6417" y="8250"/>
                    <a:pt x="6665" y="8077"/>
                  </a:cubicBezTo>
                  <a:lnTo>
                    <a:pt x="6556" y="7923"/>
                  </a:lnTo>
                  <a:close/>
                  <a:moveTo>
                    <a:pt x="5077" y="8981"/>
                  </a:moveTo>
                  <a:cubicBezTo>
                    <a:pt x="4829" y="9156"/>
                    <a:pt x="4586" y="9338"/>
                    <a:pt x="4341" y="9516"/>
                  </a:cubicBezTo>
                  <a:lnTo>
                    <a:pt x="4453" y="9667"/>
                  </a:lnTo>
                  <a:cubicBezTo>
                    <a:pt x="4695" y="9488"/>
                    <a:pt x="4938" y="9310"/>
                    <a:pt x="5186" y="9128"/>
                  </a:cubicBezTo>
                  <a:lnTo>
                    <a:pt x="5077" y="8981"/>
                  </a:lnTo>
                  <a:close/>
                  <a:moveTo>
                    <a:pt x="3610" y="10057"/>
                  </a:moveTo>
                  <a:cubicBezTo>
                    <a:pt x="3365" y="10239"/>
                    <a:pt x="3122" y="10420"/>
                    <a:pt x="2882" y="10601"/>
                  </a:cubicBezTo>
                  <a:lnTo>
                    <a:pt x="2993" y="10752"/>
                  </a:lnTo>
                  <a:cubicBezTo>
                    <a:pt x="3233" y="10571"/>
                    <a:pt x="3476" y="10389"/>
                    <a:pt x="3722" y="10208"/>
                  </a:cubicBezTo>
                  <a:lnTo>
                    <a:pt x="3610" y="10057"/>
                  </a:lnTo>
                  <a:close/>
                  <a:moveTo>
                    <a:pt x="2151" y="11151"/>
                  </a:moveTo>
                  <a:lnTo>
                    <a:pt x="1431" y="11706"/>
                  </a:lnTo>
                  <a:lnTo>
                    <a:pt x="1546" y="11854"/>
                  </a:lnTo>
                  <a:cubicBezTo>
                    <a:pt x="1785" y="11667"/>
                    <a:pt x="2023" y="11486"/>
                    <a:pt x="2263" y="11302"/>
                  </a:cubicBezTo>
                  <a:lnTo>
                    <a:pt x="2151" y="11151"/>
                  </a:lnTo>
                  <a:close/>
                  <a:moveTo>
                    <a:pt x="714" y="12264"/>
                  </a:moveTo>
                  <a:cubicBezTo>
                    <a:pt x="474" y="12454"/>
                    <a:pt x="237" y="12641"/>
                    <a:pt x="0" y="12830"/>
                  </a:cubicBezTo>
                  <a:lnTo>
                    <a:pt x="114" y="12976"/>
                  </a:lnTo>
                  <a:cubicBezTo>
                    <a:pt x="352" y="12789"/>
                    <a:pt x="589" y="12599"/>
                    <a:pt x="831" y="12412"/>
                  </a:cubicBezTo>
                  <a:lnTo>
                    <a:pt x="714" y="1226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"/>
            <p:cNvSpPr/>
            <p:nvPr/>
          </p:nvSpPr>
          <p:spPr>
            <a:xfrm>
              <a:off x="6651057" y="4430897"/>
              <a:ext cx="757086" cy="1259604"/>
            </a:xfrm>
            <a:custGeom>
              <a:rect b="b" l="l" r="r" t="t"/>
              <a:pathLst>
                <a:path extrusionOk="0" h="25131" w="15105">
                  <a:moveTo>
                    <a:pt x="159" y="0"/>
                  </a:moveTo>
                  <a:lnTo>
                    <a:pt x="0" y="103"/>
                  </a:lnTo>
                  <a:cubicBezTo>
                    <a:pt x="176" y="368"/>
                    <a:pt x="346" y="628"/>
                    <a:pt x="516" y="890"/>
                  </a:cubicBezTo>
                  <a:lnTo>
                    <a:pt x="675" y="790"/>
                  </a:lnTo>
                  <a:cubicBezTo>
                    <a:pt x="502" y="525"/>
                    <a:pt x="332" y="262"/>
                    <a:pt x="159" y="0"/>
                  </a:cubicBezTo>
                  <a:close/>
                  <a:moveTo>
                    <a:pt x="1191" y="1573"/>
                  </a:moveTo>
                  <a:lnTo>
                    <a:pt x="1032" y="1674"/>
                  </a:lnTo>
                  <a:cubicBezTo>
                    <a:pt x="1205" y="1939"/>
                    <a:pt x="1375" y="2201"/>
                    <a:pt x="1546" y="2463"/>
                  </a:cubicBezTo>
                  <a:lnTo>
                    <a:pt x="1702" y="2363"/>
                  </a:lnTo>
                  <a:cubicBezTo>
                    <a:pt x="1532" y="2101"/>
                    <a:pt x="1362" y="1839"/>
                    <a:pt x="1191" y="1573"/>
                  </a:cubicBezTo>
                  <a:close/>
                  <a:moveTo>
                    <a:pt x="2215" y="3150"/>
                  </a:moveTo>
                  <a:lnTo>
                    <a:pt x="2059" y="3250"/>
                  </a:lnTo>
                  <a:cubicBezTo>
                    <a:pt x="2229" y="3515"/>
                    <a:pt x="2399" y="3780"/>
                    <a:pt x="2567" y="4042"/>
                  </a:cubicBezTo>
                  <a:lnTo>
                    <a:pt x="2726" y="3942"/>
                  </a:lnTo>
                  <a:cubicBezTo>
                    <a:pt x="2558" y="3677"/>
                    <a:pt x="2385" y="3415"/>
                    <a:pt x="2215" y="3150"/>
                  </a:cubicBezTo>
                  <a:close/>
                  <a:moveTo>
                    <a:pt x="3233" y="4737"/>
                  </a:moveTo>
                  <a:lnTo>
                    <a:pt x="3077" y="4838"/>
                  </a:lnTo>
                  <a:cubicBezTo>
                    <a:pt x="3247" y="5103"/>
                    <a:pt x="3415" y="5365"/>
                    <a:pt x="3582" y="5630"/>
                  </a:cubicBezTo>
                  <a:lnTo>
                    <a:pt x="3738" y="5532"/>
                  </a:lnTo>
                  <a:cubicBezTo>
                    <a:pt x="3571" y="5267"/>
                    <a:pt x="3404" y="5002"/>
                    <a:pt x="3233" y="4737"/>
                  </a:cubicBezTo>
                  <a:close/>
                  <a:moveTo>
                    <a:pt x="4241" y="6324"/>
                  </a:moveTo>
                  <a:lnTo>
                    <a:pt x="4084" y="6425"/>
                  </a:lnTo>
                  <a:cubicBezTo>
                    <a:pt x="4252" y="6690"/>
                    <a:pt x="4422" y="6955"/>
                    <a:pt x="4587" y="7220"/>
                  </a:cubicBezTo>
                  <a:lnTo>
                    <a:pt x="4743" y="7120"/>
                  </a:lnTo>
                  <a:cubicBezTo>
                    <a:pt x="4575" y="6857"/>
                    <a:pt x="4408" y="6587"/>
                    <a:pt x="4241" y="6324"/>
                  </a:cubicBezTo>
                  <a:close/>
                  <a:moveTo>
                    <a:pt x="5242" y="7920"/>
                  </a:moveTo>
                  <a:lnTo>
                    <a:pt x="5086" y="8018"/>
                  </a:lnTo>
                  <a:cubicBezTo>
                    <a:pt x="5253" y="8283"/>
                    <a:pt x="5421" y="8551"/>
                    <a:pt x="5585" y="8816"/>
                  </a:cubicBezTo>
                  <a:lnTo>
                    <a:pt x="5742" y="8718"/>
                  </a:lnTo>
                  <a:cubicBezTo>
                    <a:pt x="5574" y="8453"/>
                    <a:pt x="5410" y="8188"/>
                    <a:pt x="5242" y="7920"/>
                  </a:cubicBezTo>
                  <a:close/>
                  <a:moveTo>
                    <a:pt x="6244" y="9516"/>
                  </a:moveTo>
                  <a:lnTo>
                    <a:pt x="6082" y="9616"/>
                  </a:lnTo>
                  <a:cubicBezTo>
                    <a:pt x="6246" y="9884"/>
                    <a:pt x="6411" y="10152"/>
                    <a:pt x="6576" y="10417"/>
                  </a:cubicBezTo>
                  <a:lnTo>
                    <a:pt x="6735" y="10319"/>
                  </a:lnTo>
                  <a:cubicBezTo>
                    <a:pt x="6576" y="10054"/>
                    <a:pt x="6408" y="9787"/>
                    <a:pt x="6244" y="9516"/>
                  </a:cubicBezTo>
                  <a:close/>
                  <a:moveTo>
                    <a:pt x="7223" y="11117"/>
                  </a:moveTo>
                  <a:lnTo>
                    <a:pt x="7064" y="11215"/>
                  </a:lnTo>
                  <a:cubicBezTo>
                    <a:pt x="7226" y="11486"/>
                    <a:pt x="7390" y="11753"/>
                    <a:pt x="7552" y="12021"/>
                  </a:cubicBezTo>
                  <a:lnTo>
                    <a:pt x="7711" y="11924"/>
                  </a:lnTo>
                  <a:cubicBezTo>
                    <a:pt x="7552" y="11656"/>
                    <a:pt x="7387" y="11385"/>
                    <a:pt x="7223" y="11117"/>
                  </a:cubicBezTo>
                  <a:close/>
                  <a:moveTo>
                    <a:pt x="8197" y="12735"/>
                  </a:moveTo>
                  <a:lnTo>
                    <a:pt x="8035" y="12830"/>
                  </a:lnTo>
                  <a:lnTo>
                    <a:pt x="8517" y="13637"/>
                  </a:lnTo>
                  <a:lnTo>
                    <a:pt x="8682" y="13544"/>
                  </a:lnTo>
                  <a:cubicBezTo>
                    <a:pt x="8520" y="13277"/>
                    <a:pt x="8356" y="13009"/>
                    <a:pt x="8197" y="12735"/>
                  </a:cubicBezTo>
                  <a:close/>
                  <a:moveTo>
                    <a:pt x="9159" y="14353"/>
                  </a:moveTo>
                  <a:lnTo>
                    <a:pt x="8997" y="14448"/>
                  </a:lnTo>
                  <a:cubicBezTo>
                    <a:pt x="9159" y="14716"/>
                    <a:pt x="9318" y="14990"/>
                    <a:pt x="9477" y="15257"/>
                  </a:cubicBezTo>
                  <a:lnTo>
                    <a:pt x="9636" y="15163"/>
                  </a:lnTo>
                  <a:cubicBezTo>
                    <a:pt x="9480" y="14897"/>
                    <a:pt x="9318" y="14627"/>
                    <a:pt x="9159" y="14353"/>
                  </a:cubicBezTo>
                  <a:close/>
                  <a:moveTo>
                    <a:pt x="10110" y="15977"/>
                  </a:moveTo>
                  <a:lnTo>
                    <a:pt x="9951" y="16069"/>
                  </a:lnTo>
                  <a:cubicBezTo>
                    <a:pt x="10108" y="16340"/>
                    <a:pt x="10264" y="16610"/>
                    <a:pt x="10420" y="16884"/>
                  </a:cubicBezTo>
                  <a:lnTo>
                    <a:pt x="10582" y="16789"/>
                  </a:lnTo>
                  <a:cubicBezTo>
                    <a:pt x="10426" y="16521"/>
                    <a:pt x="10267" y="16248"/>
                    <a:pt x="10110" y="15977"/>
                  </a:cubicBezTo>
                  <a:close/>
                  <a:moveTo>
                    <a:pt x="11048" y="17609"/>
                  </a:moveTo>
                  <a:lnTo>
                    <a:pt x="10889" y="17701"/>
                  </a:lnTo>
                  <a:cubicBezTo>
                    <a:pt x="11042" y="17975"/>
                    <a:pt x="11198" y="18245"/>
                    <a:pt x="11352" y="18519"/>
                  </a:cubicBezTo>
                  <a:lnTo>
                    <a:pt x="11514" y="18427"/>
                  </a:lnTo>
                  <a:cubicBezTo>
                    <a:pt x="11360" y="18156"/>
                    <a:pt x="11207" y="17883"/>
                    <a:pt x="11048" y="17609"/>
                  </a:cubicBezTo>
                  <a:close/>
                  <a:moveTo>
                    <a:pt x="11977" y="19247"/>
                  </a:moveTo>
                  <a:lnTo>
                    <a:pt x="11812" y="19339"/>
                  </a:lnTo>
                  <a:cubicBezTo>
                    <a:pt x="11966" y="19609"/>
                    <a:pt x="12119" y="19886"/>
                    <a:pt x="12270" y="20156"/>
                  </a:cubicBezTo>
                  <a:lnTo>
                    <a:pt x="12434" y="20070"/>
                  </a:lnTo>
                  <a:cubicBezTo>
                    <a:pt x="12284" y="19799"/>
                    <a:pt x="12130" y="19523"/>
                    <a:pt x="11977" y="19247"/>
                  </a:cubicBezTo>
                  <a:close/>
                  <a:moveTo>
                    <a:pt x="12889" y="20890"/>
                  </a:moveTo>
                  <a:lnTo>
                    <a:pt x="12727" y="20979"/>
                  </a:lnTo>
                  <a:lnTo>
                    <a:pt x="13176" y="21808"/>
                  </a:lnTo>
                  <a:lnTo>
                    <a:pt x="13341" y="21716"/>
                  </a:lnTo>
                  <a:cubicBezTo>
                    <a:pt x="13193" y="21440"/>
                    <a:pt x="13040" y="21166"/>
                    <a:pt x="12889" y="20890"/>
                  </a:cubicBezTo>
                  <a:close/>
                  <a:moveTo>
                    <a:pt x="13787" y="22550"/>
                  </a:moveTo>
                  <a:lnTo>
                    <a:pt x="13623" y="22636"/>
                  </a:lnTo>
                  <a:cubicBezTo>
                    <a:pt x="13773" y="22915"/>
                    <a:pt x="13918" y="23192"/>
                    <a:pt x="14066" y="23468"/>
                  </a:cubicBezTo>
                  <a:lnTo>
                    <a:pt x="14228" y="23378"/>
                  </a:lnTo>
                  <a:cubicBezTo>
                    <a:pt x="14083" y="23105"/>
                    <a:pt x="13935" y="22829"/>
                    <a:pt x="13787" y="22550"/>
                  </a:cubicBezTo>
                  <a:close/>
                  <a:moveTo>
                    <a:pt x="14669" y="24210"/>
                  </a:moveTo>
                  <a:lnTo>
                    <a:pt x="14504" y="24296"/>
                  </a:lnTo>
                  <a:cubicBezTo>
                    <a:pt x="14655" y="24575"/>
                    <a:pt x="14797" y="24854"/>
                    <a:pt x="14939" y="25130"/>
                  </a:cubicBezTo>
                  <a:lnTo>
                    <a:pt x="15104" y="25047"/>
                  </a:lnTo>
                  <a:cubicBezTo>
                    <a:pt x="14959" y="24768"/>
                    <a:pt x="14814" y="24489"/>
                    <a:pt x="14669" y="242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"/>
            <p:cNvSpPr/>
            <p:nvPr/>
          </p:nvSpPr>
          <p:spPr>
            <a:xfrm>
              <a:off x="7414082" y="5728150"/>
              <a:ext cx="28419" cy="39496"/>
            </a:xfrm>
            <a:custGeom>
              <a:rect b="b" l="l" r="r" t="t"/>
              <a:pathLst>
                <a:path extrusionOk="0" h="788" w="567">
                  <a:moveTo>
                    <a:pt x="312" y="1"/>
                  </a:moveTo>
                  <a:lnTo>
                    <a:pt x="145" y="87"/>
                  </a:lnTo>
                  <a:lnTo>
                    <a:pt x="324" y="425"/>
                  </a:lnTo>
                  <a:lnTo>
                    <a:pt x="0" y="631"/>
                  </a:lnTo>
                  <a:lnTo>
                    <a:pt x="100" y="787"/>
                  </a:lnTo>
                  <a:lnTo>
                    <a:pt x="566" y="492"/>
                  </a:lnTo>
                  <a:lnTo>
                    <a:pt x="3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1"/>
            <p:cNvSpPr/>
            <p:nvPr/>
          </p:nvSpPr>
          <p:spPr>
            <a:xfrm>
              <a:off x="6423412" y="5785187"/>
              <a:ext cx="955918" cy="534746"/>
            </a:xfrm>
            <a:custGeom>
              <a:rect b="b" l="l" r="r" t="t"/>
              <a:pathLst>
                <a:path extrusionOk="0" h="10669" w="19072">
                  <a:moveTo>
                    <a:pt x="18971" y="1"/>
                  </a:moveTo>
                  <a:cubicBezTo>
                    <a:pt x="18700" y="174"/>
                    <a:pt x="18435" y="341"/>
                    <a:pt x="18170" y="509"/>
                  </a:cubicBezTo>
                  <a:lnTo>
                    <a:pt x="18273" y="665"/>
                  </a:lnTo>
                  <a:cubicBezTo>
                    <a:pt x="18539" y="500"/>
                    <a:pt x="18804" y="330"/>
                    <a:pt x="19071" y="160"/>
                  </a:cubicBezTo>
                  <a:lnTo>
                    <a:pt x="18971" y="1"/>
                  </a:lnTo>
                  <a:close/>
                  <a:moveTo>
                    <a:pt x="17375" y="1014"/>
                  </a:moveTo>
                  <a:cubicBezTo>
                    <a:pt x="17105" y="1181"/>
                    <a:pt x="16840" y="1348"/>
                    <a:pt x="16574" y="1513"/>
                  </a:cubicBezTo>
                  <a:lnTo>
                    <a:pt x="16672" y="1669"/>
                  </a:lnTo>
                  <a:cubicBezTo>
                    <a:pt x="16937" y="1505"/>
                    <a:pt x="17205" y="1337"/>
                    <a:pt x="17473" y="1170"/>
                  </a:cubicBezTo>
                  <a:lnTo>
                    <a:pt x="17375" y="1014"/>
                  </a:lnTo>
                  <a:close/>
                  <a:moveTo>
                    <a:pt x="15771" y="2004"/>
                  </a:moveTo>
                  <a:cubicBezTo>
                    <a:pt x="15503" y="2171"/>
                    <a:pt x="15233" y="2336"/>
                    <a:pt x="14968" y="2501"/>
                  </a:cubicBezTo>
                  <a:lnTo>
                    <a:pt x="15065" y="2660"/>
                  </a:lnTo>
                  <a:cubicBezTo>
                    <a:pt x="15330" y="2501"/>
                    <a:pt x="15598" y="2336"/>
                    <a:pt x="15869" y="2166"/>
                  </a:cubicBezTo>
                  <a:lnTo>
                    <a:pt x="15771" y="2004"/>
                  </a:lnTo>
                  <a:close/>
                  <a:moveTo>
                    <a:pt x="14161" y="2994"/>
                  </a:moveTo>
                  <a:cubicBezTo>
                    <a:pt x="13888" y="3159"/>
                    <a:pt x="13620" y="3318"/>
                    <a:pt x="13352" y="3480"/>
                  </a:cubicBezTo>
                  <a:lnTo>
                    <a:pt x="13447" y="3639"/>
                  </a:lnTo>
                  <a:cubicBezTo>
                    <a:pt x="13715" y="3480"/>
                    <a:pt x="13983" y="3315"/>
                    <a:pt x="14259" y="3156"/>
                  </a:cubicBezTo>
                  <a:lnTo>
                    <a:pt x="14161" y="2994"/>
                  </a:lnTo>
                  <a:close/>
                  <a:moveTo>
                    <a:pt x="12540" y="3960"/>
                  </a:moveTo>
                  <a:cubicBezTo>
                    <a:pt x="12267" y="4121"/>
                    <a:pt x="11996" y="4280"/>
                    <a:pt x="11726" y="4437"/>
                  </a:cubicBezTo>
                  <a:lnTo>
                    <a:pt x="11821" y="4598"/>
                  </a:lnTo>
                  <a:cubicBezTo>
                    <a:pt x="12089" y="4442"/>
                    <a:pt x="12362" y="4280"/>
                    <a:pt x="12633" y="4121"/>
                  </a:cubicBezTo>
                  <a:lnTo>
                    <a:pt x="12540" y="3960"/>
                  </a:lnTo>
                  <a:close/>
                  <a:moveTo>
                    <a:pt x="10911" y="4914"/>
                  </a:moveTo>
                  <a:cubicBezTo>
                    <a:pt x="10635" y="5070"/>
                    <a:pt x="10364" y="5226"/>
                    <a:pt x="10091" y="5380"/>
                  </a:cubicBezTo>
                  <a:lnTo>
                    <a:pt x="10183" y="5541"/>
                  </a:lnTo>
                  <a:cubicBezTo>
                    <a:pt x="10454" y="5388"/>
                    <a:pt x="10727" y="5232"/>
                    <a:pt x="11003" y="5073"/>
                  </a:cubicBezTo>
                  <a:lnTo>
                    <a:pt x="10911" y="4914"/>
                  </a:lnTo>
                  <a:close/>
                  <a:moveTo>
                    <a:pt x="9265" y="5843"/>
                  </a:moveTo>
                  <a:cubicBezTo>
                    <a:pt x="8989" y="5996"/>
                    <a:pt x="8713" y="6150"/>
                    <a:pt x="8442" y="6300"/>
                  </a:cubicBezTo>
                  <a:lnTo>
                    <a:pt x="8532" y="6465"/>
                  </a:lnTo>
                  <a:cubicBezTo>
                    <a:pt x="8805" y="6314"/>
                    <a:pt x="9081" y="6161"/>
                    <a:pt x="9355" y="6007"/>
                  </a:cubicBezTo>
                  <a:lnTo>
                    <a:pt x="9265" y="5843"/>
                  </a:lnTo>
                  <a:close/>
                  <a:moveTo>
                    <a:pt x="7616" y="6755"/>
                  </a:moveTo>
                  <a:cubicBezTo>
                    <a:pt x="7332" y="6908"/>
                    <a:pt x="7059" y="7053"/>
                    <a:pt x="6782" y="7201"/>
                  </a:cubicBezTo>
                  <a:lnTo>
                    <a:pt x="6869" y="7363"/>
                  </a:lnTo>
                  <a:cubicBezTo>
                    <a:pt x="7145" y="7218"/>
                    <a:pt x="7424" y="7067"/>
                    <a:pt x="7706" y="6917"/>
                  </a:cubicBezTo>
                  <a:lnTo>
                    <a:pt x="7616" y="6755"/>
                  </a:lnTo>
                  <a:close/>
                  <a:moveTo>
                    <a:pt x="5948" y="7639"/>
                  </a:moveTo>
                  <a:cubicBezTo>
                    <a:pt x="5669" y="7787"/>
                    <a:pt x="5387" y="7929"/>
                    <a:pt x="5111" y="8072"/>
                  </a:cubicBezTo>
                  <a:lnTo>
                    <a:pt x="5195" y="8239"/>
                  </a:lnTo>
                  <a:cubicBezTo>
                    <a:pt x="5471" y="8097"/>
                    <a:pt x="5753" y="7952"/>
                    <a:pt x="6035" y="7804"/>
                  </a:cubicBezTo>
                  <a:lnTo>
                    <a:pt x="5948" y="7639"/>
                  </a:lnTo>
                  <a:close/>
                  <a:moveTo>
                    <a:pt x="4269" y="8499"/>
                  </a:moveTo>
                  <a:cubicBezTo>
                    <a:pt x="3981" y="8641"/>
                    <a:pt x="3700" y="8780"/>
                    <a:pt x="3421" y="8917"/>
                  </a:cubicBezTo>
                  <a:lnTo>
                    <a:pt x="3504" y="9084"/>
                  </a:lnTo>
                  <a:cubicBezTo>
                    <a:pt x="3783" y="8948"/>
                    <a:pt x="4065" y="8808"/>
                    <a:pt x="4352" y="8666"/>
                  </a:cubicBezTo>
                  <a:lnTo>
                    <a:pt x="4269" y="8499"/>
                  </a:lnTo>
                  <a:close/>
                  <a:moveTo>
                    <a:pt x="2570" y="9327"/>
                  </a:moveTo>
                  <a:cubicBezTo>
                    <a:pt x="2280" y="9464"/>
                    <a:pt x="1998" y="9595"/>
                    <a:pt x="1716" y="9729"/>
                  </a:cubicBezTo>
                  <a:lnTo>
                    <a:pt x="1794" y="9896"/>
                  </a:lnTo>
                  <a:cubicBezTo>
                    <a:pt x="2082" y="9762"/>
                    <a:pt x="2363" y="9631"/>
                    <a:pt x="2651" y="9495"/>
                  </a:cubicBezTo>
                  <a:lnTo>
                    <a:pt x="2570" y="9327"/>
                  </a:lnTo>
                  <a:close/>
                  <a:moveTo>
                    <a:pt x="860" y="10119"/>
                  </a:moveTo>
                  <a:cubicBezTo>
                    <a:pt x="572" y="10248"/>
                    <a:pt x="285" y="10373"/>
                    <a:pt x="0" y="10499"/>
                  </a:cubicBezTo>
                  <a:lnTo>
                    <a:pt x="73" y="10669"/>
                  </a:lnTo>
                  <a:cubicBezTo>
                    <a:pt x="357" y="10549"/>
                    <a:pt x="645" y="10418"/>
                    <a:pt x="938" y="10290"/>
                  </a:cubicBezTo>
                  <a:lnTo>
                    <a:pt x="860" y="101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1"/>
            <p:cNvSpPr/>
            <p:nvPr/>
          </p:nvSpPr>
          <p:spPr>
            <a:xfrm>
              <a:off x="5637031" y="4451847"/>
              <a:ext cx="1724431" cy="1820915"/>
            </a:xfrm>
            <a:custGeom>
              <a:rect b="b" l="l" r="r" t="t"/>
              <a:pathLst>
                <a:path extrusionOk="0" h="36330" w="34405">
                  <a:moveTo>
                    <a:pt x="19183" y="1"/>
                  </a:moveTo>
                  <a:cubicBezTo>
                    <a:pt x="11916" y="4347"/>
                    <a:pt x="5469" y="8760"/>
                    <a:pt x="1" y="13135"/>
                  </a:cubicBezTo>
                  <a:cubicBezTo>
                    <a:pt x="4146" y="20478"/>
                    <a:pt x="9003" y="28077"/>
                    <a:pt x="14828" y="36329"/>
                  </a:cubicBezTo>
                  <a:cubicBezTo>
                    <a:pt x="20218" y="34033"/>
                    <a:pt x="26635" y="30490"/>
                    <a:pt x="34404" y="25521"/>
                  </a:cubicBezTo>
                  <a:cubicBezTo>
                    <a:pt x="30532" y="18000"/>
                    <a:pt x="25544" y="9636"/>
                    <a:pt x="191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1"/>
            <p:cNvSpPr/>
            <p:nvPr/>
          </p:nvSpPr>
          <p:spPr>
            <a:xfrm>
              <a:off x="6160533" y="5165404"/>
              <a:ext cx="716788" cy="604766"/>
            </a:xfrm>
            <a:custGeom>
              <a:rect b="b" l="l" r="r" t="t"/>
              <a:pathLst>
                <a:path extrusionOk="0" h="12066" w="14301">
                  <a:moveTo>
                    <a:pt x="10596" y="195"/>
                  </a:moveTo>
                  <a:cubicBezTo>
                    <a:pt x="10959" y="195"/>
                    <a:pt x="11316" y="360"/>
                    <a:pt x="11497" y="644"/>
                  </a:cubicBezTo>
                  <a:cubicBezTo>
                    <a:pt x="11656" y="881"/>
                    <a:pt x="11706" y="1211"/>
                    <a:pt x="11642" y="1562"/>
                  </a:cubicBezTo>
                  <a:cubicBezTo>
                    <a:pt x="11564" y="2014"/>
                    <a:pt x="11316" y="2469"/>
                    <a:pt x="10870" y="2988"/>
                  </a:cubicBezTo>
                  <a:cubicBezTo>
                    <a:pt x="10624" y="3269"/>
                    <a:pt x="10365" y="3534"/>
                    <a:pt x="10088" y="3791"/>
                  </a:cubicBezTo>
                  <a:cubicBezTo>
                    <a:pt x="10077" y="3786"/>
                    <a:pt x="10063" y="3783"/>
                    <a:pt x="10049" y="3777"/>
                  </a:cubicBezTo>
                  <a:cubicBezTo>
                    <a:pt x="9168" y="3465"/>
                    <a:pt x="8970" y="2109"/>
                    <a:pt x="9224" y="1344"/>
                  </a:cubicBezTo>
                  <a:cubicBezTo>
                    <a:pt x="9397" y="826"/>
                    <a:pt x="9759" y="421"/>
                    <a:pt x="10197" y="265"/>
                  </a:cubicBezTo>
                  <a:cubicBezTo>
                    <a:pt x="10326" y="215"/>
                    <a:pt x="10462" y="195"/>
                    <a:pt x="10596" y="195"/>
                  </a:cubicBezTo>
                  <a:close/>
                  <a:moveTo>
                    <a:pt x="6077" y="2737"/>
                  </a:moveTo>
                  <a:cubicBezTo>
                    <a:pt x="6194" y="2737"/>
                    <a:pt x="6308" y="2776"/>
                    <a:pt x="6375" y="2868"/>
                  </a:cubicBezTo>
                  <a:cubicBezTo>
                    <a:pt x="6476" y="3007"/>
                    <a:pt x="6453" y="3216"/>
                    <a:pt x="6420" y="3406"/>
                  </a:cubicBezTo>
                  <a:cubicBezTo>
                    <a:pt x="6241" y="4341"/>
                    <a:pt x="5876" y="5278"/>
                    <a:pt x="5360" y="6160"/>
                  </a:cubicBezTo>
                  <a:cubicBezTo>
                    <a:pt x="5240" y="5992"/>
                    <a:pt x="5153" y="5797"/>
                    <a:pt x="5100" y="5627"/>
                  </a:cubicBezTo>
                  <a:cubicBezTo>
                    <a:pt x="4855" y="4818"/>
                    <a:pt x="4980" y="3911"/>
                    <a:pt x="5441" y="3200"/>
                  </a:cubicBezTo>
                  <a:cubicBezTo>
                    <a:pt x="5583" y="2976"/>
                    <a:pt x="5722" y="2845"/>
                    <a:pt x="5876" y="2778"/>
                  </a:cubicBezTo>
                  <a:cubicBezTo>
                    <a:pt x="5937" y="2751"/>
                    <a:pt x="6007" y="2737"/>
                    <a:pt x="6077" y="2737"/>
                  </a:cubicBezTo>
                  <a:close/>
                  <a:moveTo>
                    <a:pt x="3295" y="4720"/>
                  </a:moveTo>
                  <a:cubicBezTo>
                    <a:pt x="3340" y="4720"/>
                    <a:pt x="3382" y="4726"/>
                    <a:pt x="3432" y="4742"/>
                  </a:cubicBezTo>
                  <a:cubicBezTo>
                    <a:pt x="3839" y="4882"/>
                    <a:pt x="3756" y="5524"/>
                    <a:pt x="3644" y="5878"/>
                  </a:cubicBezTo>
                  <a:cubicBezTo>
                    <a:pt x="3256" y="7103"/>
                    <a:pt x="2709" y="8277"/>
                    <a:pt x="2029" y="9365"/>
                  </a:cubicBezTo>
                  <a:cubicBezTo>
                    <a:pt x="2020" y="9365"/>
                    <a:pt x="2011" y="9365"/>
                    <a:pt x="2003" y="9365"/>
                  </a:cubicBezTo>
                  <a:cubicBezTo>
                    <a:pt x="1787" y="9365"/>
                    <a:pt x="1588" y="9299"/>
                    <a:pt x="1451" y="9175"/>
                  </a:cubicBezTo>
                  <a:cubicBezTo>
                    <a:pt x="1200" y="8955"/>
                    <a:pt x="1119" y="8562"/>
                    <a:pt x="1203" y="8009"/>
                  </a:cubicBezTo>
                  <a:cubicBezTo>
                    <a:pt x="1370" y="6916"/>
                    <a:pt x="1886" y="5875"/>
                    <a:pt x="2659" y="5080"/>
                  </a:cubicBezTo>
                  <a:cubicBezTo>
                    <a:pt x="2827" y="4910"/>
                    <a:pt x="3064" y="4720"/>
                    <a:pt x="3295" y="4720"/>
                  </a:cubicBezTo>
                  <a:close/>
                  <a:moveTo>
                    <a:pt x="10602" y="1"/>
                  </a:moveTo>
                  <a:cubicBezTo>
                    <a:pt x="10445" y="1"/>
                    <a:pt x="10286" y="28"/>
                    <a:pt x="10133" y="83"/>
                  </a:cubicBezTo>
                  <a:cubicBezTo>
                    <a:pt x="9642" y="262"/>
                    <a:pt x="9238" y="706"/>
                    <a:pt x="9045" y="1278"/>
                  </a:cubicBezTo>
                  <a:cubicBezTo>
                    <a:pt x="8769" y="2114"/>
                    <a:pt x="8978" y="3540"/>
                    <a:pt x="9935" y="3922"/>
                  </a:cubicBezTo>
                  <a:cubicBezTo>
                    <a:pt x="9307" y="4486"/>
                    <a:pt x="8615" y="4996"/>
                    <a:pt x="7943" y="5496"/>
                  </a:cubicBezTo>
                  <a:cubicBezTo>
                    <a:pt x="7639" y="5722"/>
                    <a:pt x="7332" y="5945"/>
                    <a:pt x="7039" y="6171"/>
                  </a:cubicBezTo>
                  <a:cubicBezTo>
                    <a:pt x="6756" y="6394"/>
                    <a:pt x="6434" y="6617"/>
                    <a:pt x="6108" y="6617"/>
                  </a:cubicBezTo>
                  <a:cubicBezTo>
                    <a:pt x="6059" y="6617"/>
                    <a:pt x="6009" y="6611"/>
                    <a:pt x="5960" y="6600"/>
                  </a:cubicBezTo>
                  <a:cubicBezTo>
                    <a:pt x="5778" y="6561"/>
                    <a:pt x="5619" y="6455"/>
                    <a:pt x="5488" y="6310"/>
                  </a:cubicBezTo>
                  <a:cubicBezTo>
                    <a:pt x="6035" y="5390"/>
                    <a:pt x="6423" y="4410"/>
                    <a:pt x="6607" y="3434"/>
                  </a:cubicBezTo>
                  <a:cubicBezTo>
                    <a:pt x="6654" y="3208"/>
                    <a:pt x="6677" y="2946"/>
                    <a:pt x="6526" y="2751"/>
                  </a:cubicBezTo>
                  <a:cubicBezTo>
                    <a:pt x="6417" y="2608"/>
                    <a:pt x="6249" y="2549"/>
                    <a:pt x="6084" y="2549"/>
                  </a:cubicBezTo>
                  <a:cubicBezTo>
                    <a:pt x="5986" y="2549"/>
                    <a:pt x="5890" y="2569"/>
                    <a:pt x="5806" y="2605"/>
                  </a:cubicBezTo>
                  <a:cubicBezTo>
                    <a:pt x="5558" y="2711"/>
                    <a:pt x="5390" y="2935"/>
                    <a:pt x="5290" y="3096"/>
                  </a:cubicBezTo>
                  <a:cubicBezTo>
                    <a:pt x="4799" y="3852"/>
                    <a:pt x="4662" y="4818"/>
                    <a:pt x="4927" y="5680"/>
                  </a:cubicBezTo>
                  <a:cubicBezTo>
                    <a:pt x="4994" y="5892"/>
                    <a:pt x="5106" y="6129"/>
                    <a:pt x="5262" y="6333"/>
                  </a:cubicBezTo>
                  <a:cubicBezTo>
                    <a:pt x="4710" y="7228"/>
                    <a:pt x="4004" y="8065"/>
                    <a:pt x="3173" y="8788"/>
                  </a:cubicBezTo>
                  <a:cubicBezTo>
                    <a:pt x="2921" y="9000"/>
                    <a:pt x="2651" y="9214"/>
                    <a:pt x="2336" y="9315"/>
                  </a:cubicBezTo>
                  <a:cubicBezTo>
                    <a:pt x="2310" y="9320"/>
                    <a:pt x="2291" y="9329"/>
                    <a:pt x="2266" y="9334"/>
                  </a:cubicBezTo>
                  <a:cubicBezTo>
                    <a:pt x="2916" y="8269"/>
                    <a:pt x="3440" y="7122"/>
                    <a:pt x="3817" y="5934"/>
                  </a:cubicBezTo>
                  <a:cubicBezTo>
                    <a:pt x="3996" y="5370"/>
                    <a:pt x="3965" y="4728"/>
                    <a:pt x="3488" y="4564"/>
                  </a:cubicBezTo>
                  <a:cubicBezTo>
                    <a:pt x="3425" y="4542"/>
                    <a:pt x="3360" y="4531"/>
                    <a:pt x="3294" y="4531"/>
                  </a:cubicBezTo>
                  <a:cubicBezTo>
                    <a:pt x="3053" y="4531"/>
                    <a:pt x="2790" y="4673"/>
                    <a:pt x="2525" y="4946"/>
                  </a:cubicBezTo>
                  <a:cubicBezTo>
                    <a:pt x="1725" y="5769"/>
                    <a:pt x="1189" y="6849"/>
                    <a:pt x="1013" y="7981"/>
                  </a:cubicBezTo>
                  <a:cubicBezTo>
                    <a:pt x="921" y="8601"/>
                    <a:pt x="1022" y="9050"/>
                    <a:pt x="1320" y="9318"/>
                  </a:cubicBezTo>
                  <a:cubicBezTo>
                    <a:pt x="1474" y="9452"/>
                    <a:pt x="1683" y="9532"/>
                    <a:pt x="1906" y="9549"/>
                  </a:cubicBezTo>
                  <a:cubicBezTo>
                    <a:pt x="1359" y="10395"/>
                    <a:pt x="731" y="11181"/>
                    <a:pt x="34" y="11904"/>
                  </a:cubicBezTo>
                  <a:cubicBezTo>
                    <a:pt x="1" y="11943"/>
                    <a:pt x="1" y="12001"/>
                    <a:pt x="37" y="12038"/>
                  </a:cubicBezTo>
                  <a:cubicBezTo>
                    <a:pt x="59" y="12054"/>
                    <a:pt x="79" y="12066"/>
                    <a:pt x="104" y="12066"/>
                  </a:cubicBezTo>
                  <a:cubicBezTo>
                    <a:pt x="129" y="12066"/>
                    <a:pt x="154" y="12054"/>
                    <a:pt x="171" y="12024"/>
                  </a:cubicBezTo>
                  <a:cubicBezTo>
                    <a:pt x="910" y="11262"/>
                    <a:pt x="1566" y="10428"/>
                    <a:pt x="2135" y="9532"/>
                  </a:cubicBezTo>
                  <a:cubicBezTo>
                    <a:pt x="2221" y="9527"/>
                    <a:pt x="2305" y="9507"/>
                    <a:pt x="2391" y="9479"/>
                  </a:cubicBezTo>
                  <a:cubicBezTo>
                    <a:pt x="2737" y="9373"/>
                    <a:pt x="3030" y="9145"/>
                    <a:pt x="3295" y="8916"/>
                  </a:cubicBezTo>
                  <a:cubicBezTo>
                    <a:pt x="4124" y="8196"/>
                    <a:pt x="4835" y="7365"/>
                    <a:pt x="5390" y="6466"/>
                  </a:cubicBezTo>
                  <a:cubicBezTo>
                    <a:pt x="5538" y="6617"/>
                    <a:pt x="5714" y="6732"/>
                    <a:pt x="5920" y="6779"/>
                  </a:cubicBezTo>
                  <a:cubicBezTo>
                    <a:pt x="5985" y="6793"/>
                    <a:pt x="6048" y="6800"/>
                    <a:pt x="6111" y="6800"/>
                  </a:cubicBezTo>
                  <a:cubicBezTo>
                    <a:pt x="6494" y="6800"/>
                    <a:pt x="6847" y="6556"/>
                    <a:pt x="7154" y="6319"/>
                  </a:cubicBezTo>
                  <a:cubicBezTo>
                    <a:pt x="7449" y="6090"/>
                    <a:pt x="7751" y="5867"/>
                    <a:pt x="8055" y="5644"/>
                  </a:cubicBezTo>
                  <a:cubicBezTo>
                    <a:pt x="8763" y="5122"/>
                    <a:pt x="9483" y="4583"/>
                    <a:pt x="10144" y="3984"/>
                  </a:cubicBezTo>
                  <a:cubicBezTo>
                    <a:pt x="10237" y="4005"/>
                    <a:pt x="10332" y="4015"/>
                    <a:pt x="10431" y="4015"/>
                  </a:cubicBezTo>
                  <a:cubicBezTo>
                    <a:pt x="10817" y="4015"/>
                    <a:pt x="11251" y="3854"/>
                    <a:pt x="11740" y="3534"/>
                  </a:cubicBezTo>
                  <a:cubicBezTo>
                    <a:pt x="12808" y="2840"/>
                    <a:pt x="13682" y="1875"/>
                    <a:pt x="14276" y="745"/>
                  </a:cubicBezTo>
                  <a:cubicBezTo>
                    <a:pt x="14301" y="700"/>
                    <a:pt x="14281" y="644"/>
                    <a:pt x="14237" y="619"/>
                  </a:cubicBezTo>
                  <a:cubicBezTo>
                    <a:pt x="14223" y="612"/>
                    <a:pt x="14209" y="608"/>
                    <a:pt x="14195" y="608"/>
                  </a:cubicBezTo>
                  <a:cubicBezTo>
                    <a:pt x="14161" y="608"/>
                    <a:pt x="14129" y="627"/>
                    <a:pt x="14111" y="658"/>
                  </a:cubicBezTo>
                  <a:cubicBezTo>
                    <a:pt x="13537" y="1760"/>
                    <a:pt x="12683" y="2698"/>
                    <a:pt x="11640" y="3378"/>
                  </a:cubicBezTo>
                  <a:cubicBezTo>
                    <a:pt x="11174" y="3682"/>
                    <a:pt x="10775" y="3829"/>
                    <a:pt x="10424" y="3829"/>
                  </a:cubicBezTo>
                  <a:cubicBezTo>
                    <a:pt x="10388" y="3829"/>
                    <a:pt x="10352" y="3828"/>
                    <a:pt x="10317" y="3825"/>
                  </a:cubicBezTo>
                  <a:cubicBezTo>
                    <a:pt x="10563" y="3593"/>
                    <a:pt x="10794" y="3353"/>
                    <a:pt x="11012" y="3099"/>
                  </a:cubicBezTo>
                  <a:cubicBezTo>
                    <a:pt x="11483" y="2552"/>
                    <a:pt x="11740" y="2070"/>
                    <a:pt x="11826" y="1582"/>
                  </a:cubicBezTo>
                  <a:cubicBezTo>
                    <a:pt x="11902" y="1185"/>
                    <a:pt x="11840" y="809"/>
                    <a:pt x="11656" y="530"/>
                  </a:cubicBezTo>
                  <a:cubicBezTo>
                    <a:pt x="11435" y="194"/>
                    <a:pt x="11026" y="1"/>
                    <a:pt x="106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1"/>
            <p:cNvSpPr/>
            <p:nvPr/>
          </p:nvSpPr>
          <p:spPr>
            <a:xfrm>
              <a:off x="5951233" y="4828298"/>
              <a:ext cx="716788" cy="604766"/>
            </a:xfrm>
            <a:custGeom>
              <a:rect b="b" l="l" r="r" t="t"/>
              <a:pathLst>
                <a:path extrusionOk="0" h="12066" w="14301">
                  <a:moveTo>
                    <a:pt x="10601" y="198"/>
                  </a:moveTo>
                  <a:cubicBezTo>
                    <a:pt x="10964" y="198"/>
                    <a:pt x="11321" y="362"/>
                    <a:pt x="11505" y="647"/>
                  </a:cubicBezTo>
                  <a:cubicBezTo>
                    <a:pt x="11662" y="884"/>
                    <a:pt x="11712" y="1213"/>
                    <a:pt x="11648" y="1565"/>
                  </a:cubicBezTo>
                  <a:cubicBezTo>
                    <a:pt x="11569" y="2017"/>
                    <a:pt x="11321" y="2471"/>
                    <a:pt x="10875" y="2990"/>
                  </a:cubicBezTo>
                  <a:cubicBezTo>
                    <a:pt x="10629" y="3272"/>
                    <a:pt x="10370" y="3537"/>
                    <a:pt x="10094" y="3794"/>
                  </a:cubicBezTo>
                  <a:cubicBezTo>
                    <a:pt x="10083" y="3788"/>
                    <a:pt x="10069" y="3785"/>
                    <a:pt x="10055" y="3780"/>
                  </a:cubicBezTo>
                  <a:cubicBezTo>
                    <a:pt x="9173" y="3467"/>
                    <a:pt x="8975" y="2111"/>
                    <a:pt x="9229" y="1347"/>
                  </a:cubicBezTo>
                  <a:cubicBezTo>
                    <a:pt x="9402" y="828"/>
                    <a:pt x="9764" y="424"/>
                    <a:pt x="10202" y="267"/>
                  </a:cubicBezTo>
                  <a:cubicBezTo>
                    <a:pt x="10331" y="217"/>
                    <a:pt x="10468" y="198"/>
                    <a:pt x="10601" y="198"/>
                  </a:cubicBezTo>
                  <a:close/>
                  <a:moveTo>
                    <a:pt x="6079" y="2736"/>
                  </a:moveTo>
                  <a:cubicBezTo>
                    <a:pt x="6194" y="2736"/>
                    <a:pt x="6311" y="2778"/>
                    <a:pt x="6375" y="2868"/>
                  </a:cubicBezTo>
                  <a:cubicBezTo>
                    <a:pt x="6475" y="3004"/>
                    <a:pt x="6456" y="3216"/>
                    <a:pt x="6420" y="3406"/>
                  </a:cubicBezTo>
                  <a:cubicBezTo>
                    <a:pt x="6244" y="4341"/>
                    <a:pt x="5878" y="5278"/>
                    <a:pt x="5359" y="6159"/>
                  </a:cubicBezTo>
                  <a:cubicBezTo>
                    <a:pt x="5242" y="5992"/>
                    <a:pt x="5156" y="5797"/>
                    <a:pt x="5103" y="5627"/>
                  </a:cubicBezTo>
                  <a:cubicBezTo>
                    <a:pt x="4854" y="4818"/>
                    <a:pt x="4980" y="3911"/>
                    <a:pt x="5440" y="3199"/>
                  </a:cubicBezTo>
                  <a:cubicBezTo>
                    <a:pt x="5585" y="2976"/>
                    <a:pt x="5725" y="2845"/>
                    <a:pt x="5878" y="2778"/>
                  </a:cubicBezTo>
                  <a:cubicBezTo>
                    <a:pt x="5940" y="2750"/>
                    <a:pt x="6009" y="2736"/>
                    <a:pt x="6079" y="2736"/>
                  </a:cubicBezTo>
                  <a:close/>
                  <a:moveTo>
                    <a:pt x="3298" y="4720"/>
                  </a:moveTo>
                  <a:cubicBezTo>
                    <a:pt x="3342" y="4720"/>
                    <a:pt x="3384" y="4728"/>
                    <a:pt x="3432" y="4737"/>
                  </a:cubicBezTo>
                  <a:cubicBezTo>
                    <a:pt x="3842" y="4876"/>
                    <a:pt x="3758" y="5518"/>
                    <a:pt x="3646" y="5875"/>
                  </a:cubicBezTo>
                  <a:cubicBezTo>
                    <a:pt x="3259" y="7102"/>
                    <a:pt x="2712" y="8277"/>
                    <a:pt x="2031" y="9365"/>
                  </a:cubicBezTo>
                  <a:cubicBezTo>
                    <a:pt x="2026" y="9365"/>
                    <a:pt x="2020" y="9365"/>
                    <a:pt x="2015" y="9365"/>
                  </a:cubicBezTo>
                  <a:cubicBezTo>
                    <a:pt x="1821" y="9365"/>
                    <a:pt x="1611" y="9316"/>
                    <a:pt x="1451" y="9172"/>
                  </a:cubicBezTo>
                  <a:cubicBezTo>
                    <a:pt x="1200" y="8955"/>
                    <a:pt x="1122" y="8559"/>
                    <a:pt x="1205" y="8009"/>
                  </a:cubicBezTo>
                  <a:cubicBezTo>
                    <a:pt x="1373" y="6913"/>
                    <a:pt x="1889" y="5875"/>
                    <a:pt x="2662" y="5080"/>
                  </a:cubicBezTo>
                  <a:cubicBezTo>
                    <a:pt x="2829" y="4910"/>
                    <a:pt x="3066" y="4720"/>
                    <a:pt x="3298" y="4720"/>
                  </a:cubicBezTo>
                  <a:close/>
                  <a:moveTo>
                    <a:pt x="10605" y="1"/>
                  </a:moveTo>
                  <a:cubicBezTo>
                    <a:pt x="10447" y="1"/>
                    <a:pt x="10288" y="27"/>
                    <a:pt x="10136" y="83"/>
                  </a:cubicBezTo>
                  <a:cubicBezTo>
                    <a:pt x="9645" y="259"/>
                    <a:pt x="9237" y="705"/>
                    <a:pt x="9048" y="1277"/>
                  </a:cubicBezTo>
                  <a:cubicBezTo>
                    <a:pt x="8771" y="2114"/>
                    <a:pt x="8981" y="3537"/>
                    <a:pt x="9935" y="3922"/>
                  </a:cubicBezTo>
                  <a:cubicBezTo>
                    <a:pt x="9307" y="4486"/>
                    <a:pt x="8618" y="4996"/>
                    <a:pt x="7946" y="5495"/>
                  </a:cubicBezTo>
                  <a:cubicBezTo>
                    <a:pt x="7641" y="5721"/>
                    <a:pt x="7337" y="5945"/>
                    <a:pt x="7042" y="6171"/>
                  </a:cubicBezTo>
                  <a:cubicBezTo>
                    <a:pt x="6758" y="6391"/>
                    <a:pt x="6434" y="6616"/>
                    <a:pt x="6107" y="6616"/>
                  </a:cubicBezTo>
                  <a:cubicBezTo>
                    <a:pt x="6058" y="6616"/>
                    <a:pt x="6008" y="6611"/>
                    <a:pt x="5959" y="6600"/>
                  </a:cubicBezTo>
                  <a:cubicBezTo>
                    <a:pt x="5778" y="6561"/>
                    <a:pt x="5622" y="6452"/>
                    <a:pt x="5491" y="6310"/>
                  </a:cubicBezTo>
                  <a:cubicBezTo>
                    <a:pt x="6037" y="5389"/>
                    <a:pt x="6425" y="4410"/>
                    <a:pt x="6609" y="3434"/>
                  </a:cubicBezTo>
                  <a:cubicBezTo>
                    <a:pt x="6654" y="3208"/>
                    <a:pt x="6679" y="2946"/>
                    <a:pt x="6528" y="2750"/>
                  </a:cubicBezTo>
                  <a:cubicBezTo>
                    <a:pt x="6419" y="2607"/>
                    <a:pt x="6249" y="2547"/>
                    <a:pt x="6083" y="2547"/>
                  </a:cubicBezTo>
                  <a:cubicBezTo>
                    <a:pt x="5987" y="2547"/>
                    <a:pt x="5891" y="2567"/>
                    <a:pt x="5809" y="2602"/>
                  </a:cubicBezTo>
                  <a:cubicBezTo>
                    <a:pt x="5560" y="2711"/>
                    <a:pt x="5393" y="2934"/>
                    <a:pt x="5290" y="3096"/>
                  </a:cubicBezTo>
                  <a:cubicBezTo>
                    <a:pt x="4799" y="3852"/>
                    <a:pt x="4662" y="4818"/>
                    <a:pt x="4930" y="5680"/>
                  </a:cubicBezTo>
                  <a:cubicBezTo>
                    <a:pt x="4994" y="5892"/>
                    <a:pt x="5106" y="6129"/>
                    <a:pt x="5265" y="6332"/>
                  </a:cubicBezTo>
                  <a:cubicBezTo>
                    <a:pt x="4712" y="7228"/>
                    <a:pt x="4004" y="8065"/>
                    <a:pt x="3175" y="8787"/>
                  </a:cubicBezTo>
                  <a:cubicBezTo>
                    <a:pt x="2924" y="8999"/>
                    <a:pt x="2651" y="9214"/>
                    <a:pt x="2338" y="9312"/>
                  </a:cubicBezTo>
                  <a:cubicBezTo>
                    <a:pt x="2313" y="9320"/>
                    <a:pt x="2293" y="9326"/>
                    <a:pt x="2268" y="9334"/>
                  </a:cubicBezTo>
                  <a:cubicBezTo>
                    <a:pt x="2921" y="8266"/>
                    <a:pt x="3443" y="7122"/>
                    <a:pt x="3819" y="5933"/>
                  </a:cubicBezTo>
                  <a:cubicBezTo>
                    <a:pt x="3998" y="5370"/>
                    <a:pt x="3967" y="4726"/>
                    <a:pt x="3487" y="4564"/>
                  </a:cubicBezTo>
                  <a:cubicBezTo>
                    <a:pt x="3425" y="4542"/>
                    <a:pt x="3361" y="4531"/>
                    <a:pt x="3295" y="4531"/>
                  </a:cubicBezTo>
                  <a:cubicBezTo>
                    <a:pt x="3056" y="4531"/>
                    <a:pt x="2794" y="4673"/>
                    <a:pt x="2525" y="4946"/>
                  </a:cubicBezTo>
                  <a:cubicBezTo>
                    <a:pt x="1727" y="5769"/>
                    <a:pt x="1191" y="6849"/>
                    <a:pt x="1016" y="7981"/>
                  </a:cubicBezTo>
                  <a:cubicBezTo>
                    <a:pt x="921" y="8601"/>
                    <a:pt x="1024" y="9047"/>
                    <a:pt x="1323" y="9317"/>
                  </a:cubicBezTo>
                  <a:cubicBezTo>
                    <a:pt x="1476" y="9451"/>
                    <a:pt x="1685" y="9532"/>
                    <a:pt x="1908" y="9549"/>
                  </a:cubicBezTo>
                  <a:cubicBezTo>
                    <a:pt x="1362" y="10394"/>
                    <a:pt x="734" y="11181"/>
                    <a:pt x="36" y="11904"/>
                  </a:cubicBezTo>
                  <a:cubicBezTo>
                    <a:pt x="0" y="11943"/>
                    <a:pt x="0" y="12001"/>
                    <a:pt x="39" y="12038"/>
                  </a:cubicBezTo>
                  <a:cubicBezTo>
                    <a:pt x="62" y="12054"/>
                    <a:pt x="81" y="12065"/>
                    <a:pt x="106" y="12065"/>
                  </a:cubicBezTo>
                  <a:cubicBezTo>
                    <a:pt x="131" y="12065"/>
                    <a:pt x="154" y="12054"/>
                    <a:pt x="176" y="12021"/>
                  </a:cubicBezTo>
                  <a:cubicBezTo>
                    <a:pt x="915" y="11262"/>
                    <a:pt x="1571" y="10428"/>
                    <a:pt x="2140" y="9532"/>
                  </a:cubicBezTo>
                  <a:cubicBezTo>
                    <a:pt x="2226" y="9524"/>
                    <a:pt x="2310" y="9507"/>
                    <a:pt x="2397" y="9479"/>
                  </a:cubicBezTo>
                  <a:cubicBezTo>
                    <a:pt x="2743" y="9370"/>
                    <a:pt x="3036" y="9145"/>
                    <a:pt x="3301" y="8916"/>
                  </a:cubicBezTo>
                  <a:cubicBezTo>
                    <a:pt x="4126" y="8196"/>
                    <a:pt x="4838" y="7362"/>
                    <a:pt x="5393" y="6466"/>
                  </a:cubicBezTo>
                  <a:cubicBezTo>
                    <a:pt x="5538" y="6617"/>
                    <a:pt x="5716" y="6731"/>
                    <a:pt x="5923" y="6779"/>
                  </a:cubicBezTo>
                  <a:cubicBezTo>
                    <a:pt x="5986" y="6793"/>
                    <a:pt x="6049" y="6799"/>
                    <a:pt x="6110" y="6799"/>
                  </a:cubicBezTo>
                  <a:cubicBezTo>
                    <a:pt x="6491" y="6799"/>
                    <a:pt x="6846" y="6554"/>
                    <a:pt x="7156" y="6318"/>
                  </a:cubicBezTo>
                  <a:cubicBezTo>
                    <a:pt x="7449" y="6090"/>
                    <a:pt x="7753" y="5867"/>
                    <a:pt x="8057" y="5643"/>
                  </a:cubicBezTo>
                  <a:cubicBezTo>
                    <a:pt x="8763" y="5122"/>
                    <a:pt x="9486" y="4583"/>
                    <a:pt x="10144" y="3983"/>
                  </a:cubicBezTo>
                  <a:cubicBezTo>
                    <a:pt x="10237" y="4004"/>
                    <a:pt x="10333" y="4015"/>
                    <a:pt x="10432" y="4015"/>
                  </a:cubicBezTo>
                  <a:cubicBezTo>
                    <a:pt x="10819" y="4015"/>
                    <a:pt x="11251" y="3854"/>
                    <a:pt x="11742" y="3534"/>
                  </a:cubicBezTo>
                  <a:cubicBezTo>
                    <a:pt x="12808" y="2840"/>
                    <a:pt x="13684" y="1874"/>
                    <a:pt x="14278" y="744"/>
                  </a:cubicBezTo>
                  <a:cubicBezTo>
                    <a:pt x="14301" y="700"/>
                    <a:pt x="14284" y="644"/>
                    <a:pt x="14239" y="619"/>
                  </a:cubicBezTo>
                  <a:cubicBezTo>
                    <a:pt x="14225" y="611"/>
                    <a:pt x="14210" y="607"/>
                    <a:pt x="14195" y="607"/>
                  </a:cubicBezTo>
                  <a:cubicBezTo>
                    <a:pt x="14163" y="607"/>
                    <a:pt x="14131" y="625"/>
                    <a:pt x="14114" y="658"/>
                  </a:cubicBezTo>
                  <a:cubicBezTo>
                    <a:pt x="13539" y="1757"/>
                    <a:pt x="12683" y="2697"/>
                    <a:pt x="11642" y="3378"/>
                  </a:cubicBezTo>
                  <a:cubicBezTo>
                    <a:pt x="11177" y="3682"/>
                    <a:pt x="10778" y="3829"/>
                    <a:pt x="10427" y="3829"/>
                  </a:cubicBezTo>
                  <a:cubicBezTo>
                    <a:pt x="10391" y="3829"/>
                    <a:pt x="10355" y="3828"/>
                    <a:pt x="10320" y="3824"/>
                  </a:cubicBezTo>
                  <a:cubicBezTo>
                    <a:pt x="10562" y="3593"/>
                    <a:pt x="10797" y="3353"/>
                    <a:pt x="11014" y="3099"/>
                  </a:cubicBezTo>
                  <a:cubicBezTo>
                    <a:pt x="11483" y="2552"/>
                    <a:pt x="11742" y="2070"/>
                    <a:pt x="11829" y="1581"/>
                  </a:cubicBezTo>
                  <a:cubicBezTo>
                    <a:pt x="11901" y="1185"/>
                    <a:pt x="11843" y="809"/>
                    <a:pt x="11659" y="530"/>
                  </a:cubicBezTo>
                  <a:cubicBezTo>
                    <a:pt x="11437" y="194"/>
                    <a:pt x="11028" y="1"/>
                    <a:pt x="10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1"/>
            <p:cNvSpPr/>
            <p:nvPr/>
          </p:nvSpPr>
          <p:spPr>
            <a:xfrm>
              <a:off x="6372490" y="5592576"/>
              <a:ext cx="716838" cy="604315"/>
            </a:xfrm>
            <a:custGeom>
              <a:rect b="b" l="l" r="r" t="t"/>
              <a:pathLst>
                <a:path extrusionOk="0" h="12057" w="14302">
                  <a:moveTo>
                    <a:pt x="10599" y="186"/>
                  </a:moveTo>
                  <a:cubicBezTo>
                    <a:pt x="10965" y="186"/>
                    <a:pt x="11316" y="354"/>
                    <a:pt x="11498" y="636"/>
                  </a:cubicBezTo>
                  <a:cubicBezTo>
                    <a:pt x="11659" y="873"/>
                    <a:pt x="11707" y="1202"/>
                    <a:pt x="11645" y="1553"/>
                  </a:cubicBezTo>
                  <a:cubicBezTo>
                    <a:pt x="11565" y="2008"/>
                    <a:pt x="11316" y="2460"/>
                    <a:pt x="10870" y="2979"/>
                  </a:cubicBezTo>
                  <a:cubicBezTo>
                    <a:pt x="10627" y="3264"/>
                    <a:pt x="10365" y="3529"/>
                    <a:pt x="10089" y="3783"/>
                  </a:cubicBezTo>
                  <a:cubicBezTo>
                    <a:pt x="10078" y="3780"/>
                    <a:pt x="10064" y="3774"/>
                    <a:pt x="10050" y="3769"/>
                  </a:cubicBezTo>
                  <a:cubicBezTo>
                    <a:pt x="9168" y="3459"/>
                    <a:pt x="8970" y="2103"/>
                    <a:pt x="9224" y="1339"/>
                  </a:cubicBezTo>
                  <a:cubicBezTo>
                    <a:pt x="9400" y="820"/>
                    <a:pt x="9762" y="415"/>
                    <a:pt x="10198" y="256"/>
                  </a:cubicBezTo>
                  <a:cubicBezTo>
                    <a:pt x="10326" y="209"/>
                    <a:pt x="10463" y="186"/>
                    <a:pt x="10599" y="186"/>
                  </a:cubicBezTo>
                  <a:close/>
                  <a:moveTo>
                    <a:pt x="6080" y="2728"/>
                  </a:moveTo>
                  <a:cubicBezTo>
                    <a:pt x="6194" y="2728"/>
                    <a:pt x="6306" y="2773"/>
                    <a:pt x="6376" y="2862"/>
                  </a:cubicBezTo>
                  <a:cubicBezTo>
                    <a:pt x="6476" y="3001"/>
                    <a:pt x="6454" y="3211"/>
                    <a:pt x="6420" y="3400"/>
                  </a:cubicBezTo>
                  <a:cubicBezTo>
                    <a:pt x="6242" y="4335"/>
                    <a:pt x="5876" y="5272"/>
                    <a:pt x="5360" y="6154"/>
                  </a:cubicBezTo>
                  <a:cubicBezTo>
                    <a:pt x="5243" y="5986"/>
                    <a:pt x="5154" y="5791"/>
                    <a:pt x="5103" y="5621"/>
                  </a:cubicBezTo>
                  <a:cubicBezTo>
                    <a:pt x="4855" y="4812"/>
                    <a:pt x="4981" y="3905"/>
                    <a:pt x="5441" y="3194"/>
                  </a:cubicBezTo>
                  <a:cubicBezTo>
                    <a:pt x="5583" y="2971"/>
                    <a:pt x="5723" y="2837"/>
                    <a:pt x="5876" y="2770"/>
                  </a:cubicBezTo>
                  <a:cubicBezTo>
                    <a:pt x="5940" y="2742"/>
                    <a:pt x="6010" y="2728"/>
                    <a:pt x="6080" y="2728"/>
                  </a:cubicBezTo>
                  <a:close/>
                  <a:moveTo>
                    <a:pt x="3296" y="4714"/>
                  </a:moveTo>
                  <a:cubicBezTo>
                    <a:pt x="3340" y="4714"/>
                    <a:pt x="3388" y="4720"/>
                    <a:pt x="3432" y="4731"/>
                  </a:cubicBezTo>
                  <a:cubicBezTo>
                    <a:pt x="3840" y="4871"/>
                    <a:pt x="3756" y="5512"/>
                    <a:pt x="3644" y="5866"/>
                  </a:cubicBezTo>
                  <a:cubicBezTo>
                    <a:pt x="3257" y="7097"/>
                    <a:pt x="2710" y="8271"/>
                    <a:pt x="2029" y="9359"/>
                  </a:cubicBezTo>
                  <a:cubicBezTo>
                    <a:pt x="2019" y="9360"/>
                    <a:pt x="2009" y="9360"/>
                    <a:pt x="1999" y="9360"/>
                  </a:cubicBezTo>
                  <a:cubicBezTo>
                    <a:pt x="1805" y="9360"/>
                    <a:pt x="1608" y="9307"/>
                    <a:pt x="1452" y="9167"/>
                  </a:cubicBezTo>
                  <a:cubicBezTo>
                    <a:pt x="1200" y="8946"/>
                    <a:pt x="1120" y="8553"/>
                    <a:pt x="1203" y="8003"/>
                  </a:cubicBezTo>
                  <a:cubicBezTo>
                    <a:pt x="1371" y="6907"/>
                    <a:pt x="1887" y="5869"/>
                    <a:pt x="2662" y="5074"/>
                  </a:cubicBezTo>
                  <a:cubicBezTo>
                    <a:pt x="2830" y="4901"/>
                    <a:pt x="3067" y="4714"/>
                    <a:pt x="3296" y="4714"/>
                  </a:cubicBezTo>
                  <a:close/>
                  <a:moveTo>
                    <a:pt x="10604" y="1"/>
                  </a:moveTo>
                  <a:cubicBezTo>
                    <a:pt x="10447" y="1"/>
                    <a:pt x="10287" y="27"/>
                    <a:pt x="10133" y="83"/>
                  </a:cubicBezTo>
                  <a:cubicBezTo>
                    <a:pt x="9642" y="259"/>
                    <a:pt x="9238" y="705"/>
                    <a:pt x="9045" y="1277"/>
                  </a:cubicBezTo>
                  <a:cubicBezTo>
                    <a:pt x="8772" y="2114"/>
                    <a:pt x="8981" y="3537"/>
                    <a:pt x="9935" y="3922"/>
                  </a:cubicBezTo>
                  <a:cubicBezTo>
                    <a:pt x="9308" y="4483"/>
                    <a:pt x="8616" y="4993"/>
                    <a:pt x="7943" y="5490"/>
                  </a:cubicBezTo>
                  <a:cubicBezTo>
                    <a:pt x="7639" y="5719"/>
                    <a:pt x="7338" y="5942"/>
                    <a:pt x="7040" y="6168"/>
                  </a:cubicBezTo>
                  <a:cubicBezTo>
                    <a:pt x="6756" y="6386"/>
                    <a:pt x="6435" y="6608"/>
                    <a:pt x="6109" y="6608"/>
                  </a:cubicBezTo>
                  <a:cubicBezTo>
                    <a:pt x="6059" y="6608"/>
                    <a:pt x="6009" y="6603"/>
                    <a:pt x="5960" y="6592"/>
                  </a:cubicBezTo>
                  <a:cubicBezTo>
                    <a:pt x="5779" y="6556"/>
                    <a:pt x="5622" y="6447"/>
                    <a:pt x="5488" y="6304"/>
                  </a:cubicBezTo>
                  <a:cubicBezTo>
                    <a:pt x="6038" y="5384"/>
                    <a:pt x="6423" y="4402"/>
                    <a:pt x="6610" y="3425"/>
                  </a:cubicBezTo>
                  <a:cubicBezTo>
                    <a:pt x="6655" y="3199"/>
                    <a:pt x="6680" y="2937"/>
                    <a:pt x="6529" y="2742"/>
                  </a:cubicBezTo>
                  <a:cubicBezTo>
                    <a:pt x="6418" y="2600"/>
                    <a:pt x="6250" y="2540"/>
                    <a:pt x="6084" y="2540"/>
                  </a:cubicBezTo>
                  <a:cubicBezTo>
                    <a:pt x="5987" y="2540"/>
                    <a:pt x="5890" y="2561"/>
                    <a:pt x="5806" y="2597"/>
                  </a:cubicBezTo>
                  <a:cubicBezTo>
                    <a:pt x="5558" y="2706"/>
                    <a:pt x="5391" y="2929"/>
                    <a:pt x="5290" y="3088"/>
                  </a:cubicBezTo>
                  <a:cubicBezTo>
                    <a:pt x="4799" y="3844"/>
                    <a:pt x="4663" y="4812"/>
                    <a:pt x="4928" y="5671"/>
                  </a:cubicBezTo>
                  <a:cubicBezTo>
                    <a:pt x="4995" y="5886"/>
                    <a:pt x="5106" y="6123"/>
                    <a:pt x="5262" y="6324"/>
                  </a:cubicBezTo>
                  <a:cubicBezTo>
                    <a:pt x="4713" y="7220"/>
                    <a:pt x="4004" y="8056"/>
                    <a:pt x="3173" y="8779"/>
                  </a:cubicBezTo>
                  <a:cubicBezTo>
                    <a:pt x="2922" y="8991"/>
                    <a:pt x="2651" y="9209"/>
                    <a:pt x="2336" y="9306"/>
                  </a:cubicBezTo>
                  <a:cubicBezTo>
                    <a:pt x="2314" y="9315"/>
                    <a:pt x="2291" y="9320"/>
                    <a:pt x="2266" y="9326"/>
                  </a:cubicBezTo>
                  <a:cubicBezTo>
                    <a:pt x="2916" y="8260"/>
                    <a:pt x="3443" y="7116"/>
                    <a:pt x="3820" y="5928"/>
                  </a:cubicBezTo>
                  <a:cubicBezTo>
                    <a:pt x="3996" y="5362"/>
                    <a:pt x="3965" y="4720"/>
                    <a:pt x="3488" y="4555"/>
                  </a:cubicBezTo>
                  <a:cubicBezTo>
                    <a:pt x="3426" y="4534"/>
                    <a:pt x="3362" y="4523"/>
                    <a:pt x="3296" y="4523"/>
                  </a:cubicBezTo>
                  <a:cubicBezTo>
                    <a:pt x="3054" y="4523"/>
                    <a:pt x="2791" y="4666"/>
                    <a:pt x="2526" y="4940"/>
                  </a:cubicBezTo>
                  <a:cubicBezTo>
                    <a:pt x="1728" y="5763"/>
                    <a:pt x="1189" y="6840"/>
                    <a:pt x="1016" y="7973"/>
                  </a:cubicBezTo>
                  <a:cubicBezTo>
                    <a:pt x="921" y="8595"/>
                    <a:pt x="1022" y="9041"/>
                    <a:pt x="1323" y="9309"/>
                  </a:cubicBezTo>
                  <a:cubicBezTo>
                    <a:pt x="1477" y="9446"/>
                    <a:pt x="1686" y="9527"/>
                    <a:pt x="1909" y="9543"/>
                  </a:cubicBezTo>
                  <a:cubicBezTo>
                    <a:pt x="1359" y="10386"/>
                    <a:pt x="732" y="11175"/>
                    <a:pt x="34" y="11898"/>
                  </a:cubicBezTo>
                  <a:cubicBezTo>
                    <a:pt x="1" y="11934"/>
                    <a:pt x="1" y="11996"/>
                    <a:pt x="40" y="12029"/>
                  </a:cubicBezTo>
                  <a:cubicBezTo>
                    <a:pt x="59" y="12046"/>
                    <a:pt x="82" y="12057"/>
                    <a:pt x="104" y="12057"/>
                  </a:cubicBezTo>
                  <a:cubicBezTo>
                    <a:pt x="129" y="12057"/>
                    <a:pt x="154" y="12049"/>
                    <a:pt x="171" y="12024"/>
                  </a:cubicBezTo>
                  <a:cubicBezTo>
                    <a:pt x="910" y="11262"/>
                    <a:pt x="1566" y="10428"/>
                    <a:pt x="2135" y="9532"/>
                  </a:cubicBezTo>
                  <a:cubicBezTo>
                    <a:pt x="2222" y="9527"/>
                    <a:pt x="2305" y="9507"/>
                    <a:pt x="2392" y="9479"/>
                  </a:cubicBezTo>
                  <a:cubicBezTo>
                    <a:pt x="2738" y="9373"/>
                    <a:pt x="3031" y="9144"/>
                    <a:pt x="3296" y="8916"/>
                  </a:cubicBezTo>
                  <a:cubicBezTo>
                    <a:pt x="4127" y="8199"/>
                    <a:pt x="4838" y="7365"/>
                    <a:pt x="5391" y="6466"/>
                  </a:cubicBezTo>
                  <a:cubicBezTo>
                    <a:pt x="5539" y="6617"/>
                    <a:pt x="5717" y="6731"/>
                    <a:pt x="5921" y="6779"/>
                  </a:cubicBezTo>
                  <a:cubicBezTo>
                    <a:pt x="5984" y="6793"/>
                    <a:pt x="6047" y="6799"/>
                    <a:pt x="6109" y="6799"/>
                  </a:cubicBezTo>
                  <a:cubicBezTo>
                    <a:pt x="6492" y="6799"/>
                    <a:pt x="6847" y="6554"/>
                    <a:pt x="7157" y="6318"/>
                  </a:cubicBezTo>
                  <a:cubicBezTo>
                    <a:pt x="7450" y="6087"/>
                    <a:pt x="7754" y="5864"/>
                    <a:pt x="8055" y="5641"/>
                  </a:cubicBezTo>
                  <a:cubicBezTo>
                    <a:pt x="8764" y="5113"/>
                    <a:pt x="9486" y="4580"/>
                    <a:pt x="10145" y="3981"/>
                  </a:cubicBezTo>
                  <a:cubicBezTo>
                    <a:pt x="10238" y="4002"/>
                    <a:pt x="10333" y="4012"/>
                    <a:pt x="10432" y="4012"/>
                  </a:cubicBezTo>
                  <a:cubicBezTo>
                    <a:pt x="10818" y="4012"/>
                    <a:pt x="11249" y="3851"/>
                    <a:pt x="11740" y="3531"/>
                  </a:cubicBezTo>
                  <a:cubicBezTo>
                    <a:pt x="12809" y="2837"/>
                    <a:pt x="13685" y="1872"/>
                    <a:pt x="14276" y="742"/>
                  </a:cubicBezTo>
                  <a:cubicBezTo>
                    <a:pt x="14301" y="697"/>
                    <a:pt x="14285" y="641"/>
                    <a:pt x="14237" y="616"/>
                  </a:cubicBezTo>
                  <a:cubicBezTo>
                    <a:pt x="14223" y="608"/>
                    <a:pt x="14208" y="604"/>
                    <a:pt x="14193" y="604"/>
                  </a:cubicBezTo>
                  <a:cubicBezTo>
                    <a:pt x="14161" y="604"/>
                    <a:pt x="14129" y="623"/>
                    <a:pt x="14112" y="655"/>
                  </a:cubicBezTo>
                  <a:cubicBezTo>
                    <a:pt x="13537" y="1757"/>
                    <a:pt x="12683" y="2697"/>
                    <a:pt x="11640" y="3378"/>
                  </a:cubicBezTo>
                  <a:cubicBezTo>
                    <a:pt x="11175" y="3681"/>
                    <a:pt x="10776" y="3829"/>
                    <a:pt x="10425" y="3829"/>
                  </a:cubicBezTo>
                  <a:cubicBezTo>
                    <a:pt x="10388" y="3829"/>
                    <a:pt x="10353" y="3827"/>
                    <a:pt x="10318" y="3824"/>
                  </a:cubicBezTo>
                  <a:cubicBezTo>
                    <a:pt x="10563" y="3593"/>
                    <a:pt x="10797" y="3353"/>
                    <a:pt x="11012" y="3099"/>
                  </a:cubicBezTo>
                  <a:cubicBezTo>
                    <a:pt x="11484" y="2552"/>
                    <a:pt x="11740" y="2070"/>
                    <a:pt x="11830" y="1581"/>
                  </a:cubicBezTo>
                  <a:cubicBezTo>
                    <a:pt x="11902" y="1185"/>
                    <a:pt x="11844" y="809"/>
                    <a:pt x="11657" y="530"/>
                  </a:cubicBezTo>
                  <a:cubicBezTo>
                    <a:pt x="11437" y="194"/>
                    <a:pt x="11029" y="1"/>
                    <a:pt x="106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8" name="Google Shape;488;p1"/>
          <p:cNvGrpSpPr/>
          <p:nvPr/>
        </p:nvGrpSpPr>
        <p:grpSpPr>
          <a:xfrm>
            <a:off x="6216393" y="302051"/>
            <a:ext cx="2818960" cy="2977347"/>
            <a:chOff x="6223584" y="3317835"/>
            <a:chExt cx="2355611" cy="2487964"/>
          </a:xfrm>
        </p:grpSpPr>
        <p:sp>
          <p:nvSpPr>
            <p:cNvPr id="489" name="Google Shape;489;p1"/>
            <p:cNvSpPr/>
            <p:nvPr/>
          </p:nvSpPr>
          <p:spPr>
            <a:xfrm>
              <a:off x="7714801" y="5301580"/>
              <a:ext cx="28569" cy="38594"/>
            </a:xfrm>
            <a:custGeom>
              <a:rect b="b" l="l" r="r" t="t"/>
              <a:pathLst>
                <a:path extrusionOk="0" h="770" w="570">
                  <a:moveTo>
                    <a:pt x="132" y="0"/>
                  </a:moveTo>
                  <a:lnTo>
                    <a:pt x="1" y="525"/>
                  </a:lnTo>
                  <a:lnTo>
                    <a:pt x="486" y="770"/>
                  </a:lnTo>
                  <a:lnTo>
                    <a:pt x="570" y="603"/>
                  </a:lnTo>
                  <a:lnTo>
                    <a:pt x="221" y="424"/>
                  </a:lnTo>
                  <a:lnTo>
                    <a:pt x="313" y="4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243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"/>
            <p:cNvSpPr/>
            <p:nvPr/>
          </p:nvSpPr>
          <p:spPr>
            <a:xfrm>
              <a:off x="7733295" y="3930851"/>
              <a:ext cx="413102" cy="1326917"/>
            </a:xfrm>
            <a:custGeom>
              <a:rect b="b" l="l" r="r" t="t"/>
              <a:pathLst>
                <a:path extrusionOk="0" h="26474" w="8242">
                  <a:moveTo>
                    <a:pt x="8068" y="1"/>
                  </a:moveTo>
                  <a:cubicBezTo>
                    <a:pt x="7959" y="297"/>
                    <a:pt x="7851" y="598"/>
                    <a:pt x="7742" y="896"/>
                  </a:cubicBezTo>
                  <a:lnTo>
                    <a:pt x="7918" y="960"/>
                  </a:lnTo>
                  <a:cubicBezTo>
                    <a:pt x="8026" y="659"/>
                    <a:pt x="8132" y="363"/>
                    <a:pt x="8241" y="68"/>
                  </a:cubicBezTo>
                  <a:lnTo>
                    <a:pt x="8068" y="1"/>
                  </a:lnTo>
                  <a:close/>
                  <a:moveTo>
                    <a:pt x="7421" y="1795"/>
                  </a:moveTo>
                  <a:cubicBezTo>
                    <a:pt x="7318" y="2090"/>
                    <a:pt x="7209" y="2389"/>
                    <a:pt x="7106" y="2693"/>
                  </a:cubicBezTo>
                  <a:lnTo>
                    <a:pt x="7279" y="2757"/>
                  </a:lnTo>
                  <a:cubicBezTo>
                    <a:pt x="7385" y="2456"/>
                    <a:pt x="7491" y="2157"/>
                    <a:pt x="7597" y="1856"/>
                  </a:cubicBezTo>
                  <a:lnTo>
                    <a:pt x="7421" y="1795"/>
                  </a:lnTo>
                  <a:close/>
                  <a:moveTo>
                    <a:pt x="6793" y="3591"/>
                  </a:moveTo>
                  <a:cubicBezTo>
                    <a:pt x="6690" y="3893"/>
                    <a:pt x="6584" y="4194"/>
                    <a:pt x="6484" y="4495"/>
                  </a:cubicBezTo>
                  <a:lnTo>
                    <a:pt x="6659" y="4559"/>
                  </a:lnTo>
                  <a:cubicBezTo>
                    <a:pt x="6760" y="4258"/>
                    <a:pt x="6860" y="3960"/>
                    <a:pt x="6969" y="3655"/>
                  </a:cubicBezTo>
                  <a:lnTo>
                    <a:pt x="6793" y="3591"/>
                  </a:lnTo>
                  <a:close/>
                  <a:moveTo>
                    <a:pt x="6174" y="5399"/>
                  </a:moveTo>
                  <a:cubicBezTo>
                    <a:pt x="6073" y="5700"/>
                    <a:pt x="5970" y="6002"/>
                    <a:pt x="5870" y="6306"/>
                  </a:cubicBezTo>
                  <a:lnTo>
                    <a:pt x="6048" y="6364"/>
                  </a:lnTo>
                  <a:cubicBezTo>
                    <a:pt x="6149" y="6066"/>
                    <a:pt x="6249" y="5762"/>
                    <a:pt x="6347" y="5458"/>
                  </a:cubicBezTo>
                  <a:lnTo>
                    <a:pt x="6174" y="5399"/>
                  </a:lnTo>
                  <a:close/>
                  <a:moveTo>
                    <a:pt x="5571" y="7215"/>
                  </a:moveTo>
                  <a:cubicBezTo>
                    <a:pt x="5474" y="7516"/>
                    <a:pt x="5370" y="7821"/>
                    <a:pt x="5273" y="8122"/>
                  </a:cubicBezTo>
                  <a:lnTo>
                    <a:pt x="5451" y="8178"/>
                  </a:lnTo>
                  <a:cubicBezTo>
                    <a:pt x="5549" y="7876"/>
                    <a:pt x="5649" y="7575"/>
                    <a:pt x="5747" y="7271"/>
                  </a:cubicBezTo>
                  <a:lnTo>
                    <a:pt x="5571" y="7215"/>
                  </a:lnTo>
                  <a:close/>
                  <a:moveTo>
                    <a:pt x="4985" y="9029"/>
                  </a:moveTo>
                  <a:cubicBezTo>
                    <a:pt x="4885" y="9330"/>
                    <a:pt x="4787" y="9634"/>
                    <a:pt x="4695" y="9935"/>
                  </a:cubicBezTo>
                  <a:lnTo>
                    <a:pt x="4874" y="9991"/>
                  </a:lnTo>
                  <a:cubicBezTo>
                    <a:pt x="4966" y="9690"/>
                    <a:pt x="5064" y="9386"/>
                    <a:pt x="5161" y="9084"/>
                  </a:cubicBezTo>
                  <a:lnTo>
                    <a:pt x="4985" y="9029"/>
                  </a:lnTo>
                  <a:close/>
                  <a:moveTo>
                    <a:pt x="4408" y="10842"/>
                  </a:moveTo>
                  <a:lnTo>
                    <a:pt x="4126" y="11754"/>
                  </a:lnTo>
                  <a:lnTo>
                    <a:pt x="4305" y="11810"/>
                  </a:lnTo>
                  <a:lnTo>
                    <a:pt x="4587" y="10898"/>
                  </a:lnTo>
                  <a:lnTo>
                    <a:pt x="4408" y="10842"/>
                  </a:lnTo>
                  <a:close/>
                  <a:moveTo>
                    <a:pt x="3847" y="12664"/>
                  </a:moveTo>
                  <a:cubicBezTo>
                    <a:pt x="3758" y="12968"/>
                    <a:pt x="3663" y="13269"/>
                    <a:pt x="3571" y="13576"/>
                  </a:cubicBezTo>
                  <a:lnTo>
                    <a:pt x="3750" y="13629"/>
                  </a:lnTo>
                  <a:cubicBezTo>
                    <a:pt x="3842" y="13325"/>
                    <a:pt x="3934" y="13024"/>
                    <a:pt x="4026" y="12717"/>
                  </a:cubicBezTo>
                  <a:lnTo>
                    <a:pt x="3847" y="12664"/>
                  </a:lnTo>
                  <a:close/>
                  <a:moveTo>
                    <a:pt x="3298" y="14491"/>
                  </a:moveTo>
                  <a:cubicBezTo>
                    <a:pt x="3208" y="14795"/>
                    <a:pt x="3119" y="15096"/>
                    <a:pt x="3027" y="15403"/>
                  </a:cubicBezTo>
                  <a:lnTo>
                    <a:pt x="3208" y="15456"/>
                  </a:lnTo>
                  <a:cubicBezTo>
                    <a:pt x="3298" y="15149"/>
                    <a:pt x="3387" y="14845"/>
                    <a:pt x="3479" y="14544"/>
                  </a:cubicBezTo>
                  <a:lnTo>
                    <a:pt x="3298" y="14491"/>
                  </a:lnTo>
                  <a:close/>
                  <a:moveTo>
                    <a:pt x="2759" y="16318"/>
                  </a:moveTo>
                  <a:cubicBezTo>
                    <a:pt x="2670" y="16622"/>
                    <a:pt x="2581" y="16924"/>
                    <a:pt x="2494" y="17230"/>
                  </a:cubicBezTo>
                  <a:lnTo>
                    <a:pt x="2676" y="17283"/>
                  </a:lnTo>
                  <a:cubicBezTo>
                    <a:pt x="2762" y="16977"/>
                    <a:pt x="2851" y="16673"/>
                    <a:pt x="2941" y="16371"/>
                  </a:cubicBezTo>
                  <a:lnTo>
                    <a:pt x="2759" y="16318"/>
                  </a:lnTo>
                  <a:close/>
                  <a:moveTo>
                    <a:pt x="2232" y="18148"/>
                  </a:moveTo>
                  <a:cubicBezTo>
                    <a:pt x="2145" y="18452"/>
                    <a:pt x="2062" y="18759"/>
                    <a:pt x="1975" y="19066"/>
                  </a:cubicBezTo>
                  <a:lnTo>
                    <a:pt x="2157" y="19114"/>
                  </a:lnTo>
                  <a:cubicBezTo>
                    <a:pt x="2243" y="18812"/>
                    <a:pt x="2330" y="18505"/>
                    <a:pt x="2413" y="18199"/>
                  </a:cubicBezTo>
                  <a:lnTo>
                    <a:pt x="2232" y="18148"/>
                  </a:lnTo>
                  <a:close/>
                  <a:moveTo>
                    <a:pt x="1721" y="19981"/>
                  </a:moveTo>
                  <a:cubicBezTo>
                    <a:pt x="1632" y="20285"/>
                    <a:pt x="1548" y="20592"/>
                    <a:pt x="1465" y="20899"/>
                  </a:cubicBezTo>
                  <a:lnTo>
                    <a:pt x="1646" y="20949"/>
                  </a:lnTo>
                  <a:cubicBezTo>
                    <a:pt x="1735" y="20645"/>
                    <a:pt x="1819" y="20338"/>
                    <a:pt x="1903" y="20031"/>
                  </a:cubicBezTo>
                  <a:lnTo>
                    <a:pt x="1721" y="19981"/>
                  </a:lnTo>
                  <a:close/>
                  <a:moveTo>
                    <a:pt x="1219" y="21817"/>
                  </a:moveTo>
                  <a:cubicBezTo>
                    <a:pt x="1136" y="22124"/>
                    <a:pt x="1055" y="22431"/>
                    <a:pt x="971" y="22738"/>
                  </a:cubicBezTo>
                  <a:lnTo>
                    <a:pt x="1152" y="22788"/>
                  </a:lnTo>
                  <a:cubicBezTo>
                    <a:pt x="1233" y="22481"/>
                    <a:pt x="1311" y="22177"/>
                    <a:pt x="1401" y="21867"/>
                  </a:cubicBezTo>
                  <a:lnTo>
                    <a:pt x="1219" y="21817"/>
                  </a:lnTo>
                  <a:close/>
                  <a:moveTo>
                    <a:pt x="723" y="23664"/>
                  </a:moveTo>
                  <a:cubicBezTo>
                    <a:pt x="639" y="23973"/>
                    <a:pt x="558" y="24277"/>
                    <a:pt x="480" y="24584"/>
                  </a:cubicBezTo>
                  <a:lnTo>
                    <a:pt x="661" y="24632"/>
                  </a:lnTo>
                  <a:cubicBezTo>
                    <a:pt x="745" y="24322"/>
                    <a:pt x="823" y="24015"/>
                    <a:pt x="904" y="23714"/>
                  </a:cubicBezTo>
                  <a:lnTo>
                    <a:pt x="723" y="23664"/>
                  </a:lnTo>
                  <a:close/>
                  <a:moveTo>
                    <a:pt x="243" y="25508"/>
                  </a:moveTo>
                  <a:cubicBezTo>
                    <a:pt x="159" y="25809"/>
                    <a:pt x="81" y="26116"/>
                    <a:pt x="0" y="26428"/>
                  </a:cubicBezTo>
                  <a:lnTo>
                    <a:pt x="181" y="26473"/>
                  </a:lnTo>
                  <a:cubicBezTo>
                    <a:pt x="262" y="26166"/>
                    <a:pt x="343" y="25856"/>
                    <a:pt x="421" y="25552"/>
                  </a:cubicBezTo>
                  <a:lnTo>
                    <a:pt x="243" y="25508"/>
                  </a:lnTo>
                  <a:close/>
                </a:path>
              </a:pathLst>
            </a:custGeom>
            <a:solidFill>
              <a:srgbClr val="243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1"/>
            <p:cNvSpPr/>
            <p:nvPr/>
          </p:nvSpPr>
          <p:spPr>
            <a:xfrm>
              <a:off x="8153851" y="3860834"/>
              <a:ext cx="36438" cy="28970"/>
            </a:xfrm>
            <a:custGeom>
              <a:rect b="b" l="l" r="r" t="t"/>
              <a:pathLst>
                <a:path extrusionOk="0" h="578" w="727">
                  <a:moveTo>
                    <a:pt x="188" y="0"/>
                  </a:moveTo>
                  <a:lnTo>
                    <a:pt x="1" y="516"/>
                  </a:lnTo>
                  <a:lnTo>
                    <a:pt x="174" y="578"/>
                  </a:lnTo>
                  <a:lnTo>
                    <a:pt x="310" y="212"/>
                  </a:lnTo>
                  <a:lnTo>
                    <a:pt x="687" y="290"/>
                  </a:lnTo>
                  <a:lnTo>
                    <a:pt x="726" y="103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243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"/>
            <p:cNvSpPr/>
            <p:nvPr/>
          </p:nvSpPr>
          <p:spPr>
            <a:xfrm>
              <a:off x="6593569" y="4368248"/>
              <a:ext cx="39345" cy="28419"/>
            </a:xfrm>
            <a:custGeom>
              <a:rect b="b" l="l" r="r" t="t"/>
              <a:pathLst>
                <a:path extrusionOk="0" h="567" w="785">
                  <a:moveTo>
                    <a:pt x="478" y="0"/>
                  </a:moveTo>
                  <a:lnTo>
                    <a:pt x="1" y="285"/>
                  </a:lnTo>
                  <a:lnTo>
                    <a:pt x="98" y="447"/>
                  </a:lnTo>
                  <a:lnTo>
                    <a:pt x="422" y="254"/>
                  </a:lnTo>
                  <a:lnTo>
                    <a:pt x="631" y="567"/>
                  </a:lnTo>
                  <a:lnTo>
                    <a:pt x="784" y="46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243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"/>
            <p:cNvSpPr/>
            <p:nvPr/>
          </p:nvSpPr>
          <p:spPr>
            <a:xfrm>
              <a:off x="6223584" y="3486238"/>
              <a:ext cx="2355611" cy="2158784"/>
            </a:xfrm>
            <a:custGeom>
              <a:rect b="b" l="l" r="r" t="t"/>
              <a:pathLst>
                <a:path extrusionOk="0" h="43071" w="46998">
                  <a:moveTo>
                    <a:pt x="38589" y="0"/>
                  </a:moveTo>
                  <a:cubicBezTo>
                    <a:pt x="38335" y="0"/>
                    <a:pt x="37496" y="95"/>
                    <a:pt x="36229" y="254"/>
                  </a:cubicBezTo>
                  <a:cubicBezTo>
                    <a:pt x="28607" y="1222"/>
                    <a:pt x="5619" y="4634"/>
                    <a:pt x="3839" y="4899"/>
                  </a:cubicBezTo>
                  <a:cubicBezTo>
                    <a:pt x="3767" y="4910"/>
                    <a:pt x="3731" y="4919"/>
                    <a:pt x="3731" y="4919"/>
                  </a:cubicBezTo>
                  <a:cubicBezTo>
                    <a:pt x="3725" y="4921"/>
                    <a:pt x="3717" y="4930"/>
                    <a:pt x="3711" y="4941"/>
                  </a:cubicBezTo>
                  <a:cubicBezTo>
                    <a:pt x="3708" y="4949"/>
                    <a:pt x="3700" y="4952"/>
                    <a:pt x="3694" y="4963"/>
                  </a:cubicBezTo>
                  <a:cubicBezTo>
                    <a:pt x="3295" y="5407"/>
                    <a:pt x="1" y="9115"/>
                    <a:pt x="266" y="10643"/>
                  </a:cubicBezTo>
                  <a:cubicBezTo>
                    <a:pt x="550" y="12270"/>
                    <a:pt x="10027" y="42263"/>
                    <a:pt x="12572" y="43002"/>
                  </a:cubicBezTo>
                  <a:cubicBezTo>
                    <a:pt x="12731" y="43048"/>
                    <a:pt x="13004" y="43070"/>
                    <a:pt x="13375" y="43070"/>
                  </a:cubicBezTo>
                  <a:cubicBezTo>
                    <a:pt x="18955" y="43070"/>
                    <a:pt x="46808" y="38119"/>
                    <a:pt x="46942" y="35763"/>
                  </a:cubicBezTo>
                  <a:cubicBezTo>
                    <a:pt x="46998" y="34814"/>
                    <a:pt x="46080" y="29485"/>
                    <a:pt x="44819" y="23211"/>
                  </a:cubicBezTo>
                  <a:cubicBezTo>
                    <a:pt x="42743" y="12878"/>
                    <a:pt x="39739" y="0"/>
                    <a:pt x="38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1"/>
            <p:cNvSpPr/>
            <p:nvPr/>
          </p:nvSpPr>
          <p:spPr>
            <a:xfrm>
              <a:off x="6504807" y="3607127"/>
              <a:ext cx="1950880" cy="1933688"/>
            </a:xfrm>
            <a:custGeom>
              <a:rect b="b" l="l" r="r" t="t"/>
              <a:pathLst>
                <a:path extrusionOk="0" h="38580" w="38923">
                  <a:moveTo>
                    <a:pt x="32659" y="0"/>
                  </a:moveTo>
                  <a:cubicBezTo>
                    <a:pt x="30900" y="0"/>
                    <a:pt x="0" y="8800"/>
                    <a:pt x="0" y="8800"/>
                  </a:cubicBezTo>
                  <a:lnTo>
                    <a:pt x="7786" y="34723"/>
                  </a:lnTo>
                  <a:cubicBezTo>
                    <a:pt x="7786" y="34723"/>
                    <a:pt x="9206" y="38406"/>
                    <a:pt x="9789" y="38573"/>
                  </a:cubicBezTo>
                  <a:cubicBezTo>
                    <a:pt x="9804" y="38577"/>
                    <a:pt x="9835" y="38579"/>
                    <a:pt x="9883" y="38579"/>
                  </a:cubicBezTo>
                  <a:cubicBezTo>
                    <a:pt x="11766" y="38579"/>
                    <a:pt x="38923" y="35387"/>
                    <a:pt x="38786" y="31426"/>
                  </a:cubicBezTo>
                  <a:cubicBezTo>
                    <a:pt x="38641" y="27364"/>
                    <a:pt x="33770" y="227"/>
                    <a:pt x="32710" y="4"/>
                  </a:cubicBezTo>
                  <a:cubicBezTo>
                    <a:pt x="32698" y="2"/>
                    <a:pt x="32681" y="0"/>
                    <a:pt x="326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1"/>
            <p:cNvSpPr/>
            <p:nvPr/>
          </p:nvSpPr>
          <p:spPr>
            <a:xfrm>
              <a:off x="6344824" y="3318336"/>
              <a:ext cx="2036387" cy="2075281"/>
            </a:xfrm>
            <a:custGeom>
              <a:rect b="b" l="l" r="r" t="t"/>
              <a:pathLst>
                <a:path extrusionOk="0" h="41405" w="40629">
                  <a:moveTo>
                    <a:pt x="31789" y="0"/>
                  </a:moveTo>
                  <a:cubicBezTo>
                    <a:pt x="28857" y="0"/>
                    <a:pt x="10834" y="4210"/>
                    <a:pt x="1404" y="8230"/>
                  </a:cubicBezTo>
                  <a:cubicBezTo>
                    <a:pt x="1376" y="8244"/>
                    <a:pt x="1345" y="8255"/>
                    <a:pt x="1312" y="8269"/>
                  </a:cubicBezTo>
                  <a:cubicBezTo>
                    <a:pt x="1306" y="8271"/>
                    <a:pt x="1298" y="8280"/>
                    <a:pt x="1292" y="8291"/>
                  </a:cubicBezTo>
                  <a:cubicBezTo>
                    <a:pt x="1289" y="8299"/>
                    <a:pt x="1281" y="8302"/>
                    <a:pt x="1275" y="8313"/>
                  </a:cubicBezTo>
                  <a:cubicBezTo>
                    <a:pt x="0" y="10119"/>
                    <a:pt x="10515" y="41405"/>
                    <a:pt x="11799" y="41405"/>
                  </a:cubicBezTo>
                  <a:cubicBezTo>
                    <a:pt x="11805" y="41405"/>
                    <a:pt x="11810" y="41404"/>
                    <a:pt x="11815" y="41403"/>
                  </a:cubicBezTo>
                  <a:cubicBezTo>
                    <a:pt x="12549" y="41233"/>
                    <a:pt x="39501" y="37414"/>
                    <a:pt x="40349" y="35751"/>
                  </a:cubicBezTo>
                  <a:cubicBezTo>
                    <a:pt x="40628" y="35210"/>
                    <a:pt x="40146" y="31524"/>
                    <a:pt x="39272" y="26704"/>
                  </a:cubicBezTo>
                  <a:cubicBezTo>
                    <a:pt x="38101" y="20215"/>
                    <a:pt x="36232" y="11675"/>
                    <a:pt x="34563" y="5998"/>
                  </a:cubicBezTo>
                  <a:cubicBezTo>
                    <a:pt x="34309" y="5125"/>
                    <a:pt x="34058" y="4324"/>
                    <a:pt x="33813" y="3604"/>
                  </a:cubicBezTo>
                  <a:cubicBezTo>
                    <a:pt x="33199" y="1785"/>
                    <a:pt x="32635" y="508"/>
                    <a:pt x="32178" y="67"/>
                  </a:cubicBezTo>
                  <a:cubicBezTo>
                    <a:pt x="32131" y="22"/>
                    <a:pt x="31999" y="0"/>
                    <a:pt x="31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"/>
            <p:cNvSpPr/>
            <p:nvPr/>
          </p:nvSpPr>
          <p:spPr>
            <a:xfrm>
              <a:off x="6398252" y="3317835"/>
              <a:ext cx="1977194" cy="2075532"/>
            </a:xfrm>
            <a:custGeom>
              <a:rect b="b" l="l" r="r" t="t"/>
              <a:pathLst>
                <a:path extrusionOk="0" h="41410" w="39448">
                  <a:moveTo>
                    <a:pt x="30716" y="0"/>
                  </a:moveTo>
                  <a:cubicBezTo>
                    <a:pt x="30689" y="0"/>
                    <a:pt x="30661" y="1"/>
                    <a:pt x="30632" y="1"/>
                  </a:cubicBezTo>
                  <a:cubicBezTo>
                    <a:pt x="30242" y="13"/>
                    <a:pt x="29636" y="82"/>
                    <a:pt x="28863" y="205"/>
                  </a:cubicBezTo>
                  <a:lnTo>
                    <a:pt x="24040" y="8477"/>
                  </a:lnTo>
                  <a:lnTo>
                    <a:pt x="22299" y="11462"/>
                  </a:lnTo>
                  <a:lnTo>
                    <a:pt x="19082" y="16983"/>
                  </a:lnTo>
                  <a:lnTo>
                    <a:pt x="13971" y="13599"/>
                  </a:lnTo>
                  <a:lnTo>
                    <a:pt x="11011" y="11635"/>
                  </a:lnTo>
                  <a:lnTo>
                    <a:pt x="3817" y="6873"/>
                  </a:lnTo>
                  <a:cubicBezTo>
                    <a:pt x="3242" y="7082"/>
                    <a:pt x="2681" y="7291"/>
                    <a:pt x="2140" y="7500"/>
                  </a:cubicBezTo>
                  <a:cubicBezTo>
                    <a:pt x="1479" y="7757"/>
                    <a:pt x="845" y="8016"/>
                    <a:pt x="251" y="8270"/>
                  </a:cubicBezTo>
                  <a:cubicBezTo>
                    <a:pt x="0" y="8477"/>
                    <a:pt x="84" y="9534"/>
                    <a:pt x="407" y="11144"/>
                  </a:cubicBezTo>
                  <a:cubicBezTo>
                    <a:pt x="530" y="11752"/>
                    <a:pt x="686" y="12438"/>
                    <a:pt x="871" y="13191"/>
                  </a:cubicBezTo>
                  <a:lnTo>
                    <a:pt x="6088" y="16648"/>
                  </a:lnTo>
                  <a:lnTo>
                    <a:pt x="8852" y="18478"/>
                  </a:lnTo>
                  <a:lnTo>
                    <a:pt x="15601" y="22947"/>
                  </a:lnTo>
                  <a:lnTo>
                    <a:pt x="13559" y="26454"/>
                  </a:lnTo>
                  <a:lnTo>
                    <a:pt x="11762" y="29531"/>
                  </a:lnTo>
                  <a:lnTo>
                    <a:pt x="8105" y="35805"/>
                  </a:lnTo>
                  <a:cubicBezTo>
                    <a:pt x="8333" y="36408"/>
                    <a:pt x="8554" y="36974"/>
                    <a:pt x="8763" y="37502"/>
                  </a:cubicBezTo>
                  <a:cubicBezTo>
                    <a:pt x="9718" y="39890"/>
                    <a:pt x="10447" y="41409"/>
                    <a:pt x="10730" y="41409"/>
                  </a:cubicBezTo>
                  <a:cubicBezTo>
                    <a:pt x="10736" y="41409"/>
                    <a:pt x="10741" y="41409"/>
                    <a:pt x="10746" y="41407"/>
                  </a:cubicBezTo>
                  <a:cubicBezTo>
                    <a:pt x="10783" y="41396"/>
                    <a:pt x="10886" y="41382"/>
                    <a:pt x="11048" y="41354"/>
                  </a:cubicBezTo>
                  <a:cubicBezTo>
                    <a:pt x="11396" y="41299"/>
                    <a:pt x="12019" y="41204"/>
                    <a:pt x="12856" y="41075"/>
                  </a:cubicBezTo>
                  <a:lnTo>
                    <a:pt x="16669" y="34539"/>
                  </a:lnTo>
                  <a:lnTo>
                    <a:pt x="18407" y="31559"/>
                  </a:lnTo>
                  <a:lnTo>
                    <a:pt x="21247" y="26694"/>
                  </a:lnTo>
                  <a:lnTo>
                    <a:pt x="27008" y="30508"/>
                  </a:lnTo>
                  <a:lnTo>
                    <a:pt x="29968" y="32469"/>
                  </a:lnTo>
                  <a:lnTo>
                    <a:pt x="36566" y="36838"/>
                  </a:lnTo>
                  <a:cubicBezTo>
                    <a:pt x="37300" y="36645"/>
                    <a:pt x="37908" y="36461"/>
                    <a:pt x="38365" y="36291"/>
                  </a:cubicBezTo>
                  <a:cubicBezTo>
                    <a:pt x="38882" y="36096"/>
                    <a:pt x="39205" y="35917"/>
                    <a:pt x="39286" y="35758"/>
                  </a:cubicBezTo>
                  <a:cubicBezTo>
                    <a:pt x="39448" y="35440"/>
                    <a:pt x="39350" y="34042"/>
                    <a:pt x="39063" y="31958"/>
                  </a:cubicBezTo>
                  <a:cubicBezTo>
                    <a:pt x="38982" y="31367"/>
                    <a:pt x="38890" y="30722"/>
                    <a:pt x="38778" y="30028"/>
                  </a:cubicBezTo>
                  <a:lnTo>
                    <a:pt x="30356" y="24448"/>
                  </a:lnTo>
                  <a:lnTo>
                    <a:pt x="27591" y="22613"/>
                  </a:lnTo>
                  <a:lnTo>
                    <a:pt x="24732" y="20721"/>
                  </a:lnTo>
                  <a:lnTo>
                    <a:pt x="29299" y="12885"/>
                  </a:lnTo>
                  <a:lnTo>
                    <a:pt x="31095" y="9805"/>
                  </a:lnTo>
                  <a:lnTo>
                    <a:pt x="33441" y="5782"/>
                  </a:lnTo>
                  <a:cubicBezTo>
                    <a:pt x="33249" y="5126"/>
                    <a:pt x="33059" y="4507"/>
                    <a:pt x="32870" y="3941"/>
                  </a:cubicBezTo>
                  <a:cubicBezTo>
                    <a:pt x="32211" y="1940"/>
                    <a:pt x="31609" y="537"/>
                    <a:pt x="31123" y="68"/>
                  </a:cubicBezTo>
                  <a:cubicBezTo>
                    <a:pt x="31073" y="21"/>
                    <a:pt x="30935" y="0"/>
                    <a:pt x="30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"/>
            <p:cNvSpPr/>
            <p:nvPr/>
          </p:nvSpPr>
          <p:spPr>
            <a:xfrm>
              <a:off x="6398252" y="3318386"/>
              <a:ext cx="1977194" cy="2075081"/>
            </a:xfrm>
            <a:custGeom>
              <a:rect b="b" l="l" r="r" t="t"/>
              <a:pathLst>
                <a:path extrusionOk="0" h="41401" w="39448">
                  <a:moveTo>
                    <a:pt x="30711" y="1"/>
                  </a:moveTo>
                  <a:cubicBezTo>
                    <a:pt x="30684" y="1"/>
                    <a:pt x="30656" y="1"/>
                    <a:pt x="30627" y="2"/>
                  </a:cubicBezTo>
                  <a:lnTo>
                    <a:pt x="24528" y="10460"/>
                  </a:lnTo>
                  <a:lnTo>
                    <a:pt x="22787" y="13443"/>
                  </a:lnTo>
                  <a:lnTo>
                    <a:pt x="19534" y="19022"/>
                  </a:lnTo>
                  <a:lnTo>
                    <a:pt x="14485" y="15677"/>
                  </a:lnTo>
                  <a:lnTo>
                    <a:pt x="11525" y="13713"/>
                  </a:lnTo>
                  <a:lnTo>
                    <a:pt x="2140" y="7495"/>
                  </a:lnTo>
                  <a:cubicBezTo>
                    <a:pt x="1479" y="7754"/>
                    <a:pt x="845" y="8011"/>
                    <a:pt x="251" y="8268"/>
                  </a:cubicBezTo>
                  <a:cubicBezTo>
                    <a:pt x="0" y="8471"/>
                    <a:pt x="84" y="9529"/>
                    <a:pt x="407" y="11141"/>
                  </a:cubicBezTo>
                  <a:lnTo>
                    <a:pt x="7946" y="16135"/>
                  </a:lnTo>
                  <a:lnTo>
                    <a:pt x="10713" y="17965"/>
                  </a:lnTo>
                  <a:lnTo>
                    <a:pt x="17523" y="22473"/>
                  </a:lnTo>
                  <a:lnTo>
                    <a:pt x="15520" y="25907"/>
                  </a:lnTo>
                  <a:lnTo>
                    <a:pt x="13726" y="28990"/>
                  </a:lnTo>
                  <a:lnTo>
                    <a:pt x="8768" y="37493"/>
                  </a:lnTo>
                  <a:cubicBezTo>
                    <a:pt x="9723" y="39884"/>
                    <a:pt x="10453" y="41401"/>
                    <a:pt x="10738" y="41401"/>
                  </a:cubicBezTo>
                  <a:cubicBezTo>
                    <a:pt x="10744" y="41401"/>
                    <a:pt x="10750" y="41400"/>
                    <a:pt x="10755" y="41399"/>
                  </a:cubicBezTo>
                  <a:cubicBezTo>
                    <a:pt x="10788" y="41388"/>
                    <a:pt x="10894" y="41374"/>
                    <a:pt x="11053" y="41346"/>
                  </a:cubicBezTo>
                  <a:lnTo>
                    <a:pt x="16184" y="32544"/>
                  </a:lnTo>
                  <a:lnTo>
                    <a:pt x="17925" y="29562"/>
                  </a:lnTo>
                  <a:lnTo>
                    <a:pt x="20792" y="24638"/>
                  </a:lnTo>
                  <a:lnTo>
                    <a:pt x="26495" y="28415"/>
                  </a:lnTo>
                  <a:lnTo>
                    <a:pt x="29455" y="30377"/>
                  </a:lnTo>
                  <a:lnTo>
                    <a:pt x="38365" y="36280"/>
                  </a:lnTo>
                  <a:cubicBezTo>
                    <a:pt x="38882" y="36085"/>
                    <a:pt x="39205" y="35906"/>
                    <a:pt x="39286" y="35747"/>
                  </a:cubicBezTo>
                  <a:cubicBezTo>
                    <a:pt x="39448" y="35429"/>
                    <a:pt x="39350" y="34031"/>
                    <a:pt x="39063" y="31959"/>
                  </a:cubicBezTo>
                  <a:lnTo>
                    <a:pt x="28492" y="24956"/>
                  </a:lnTo>
                  <a:lnTo>
                    <a:pt x="25728" y="23123"/>
                  </a:lnTo>
                  <a:lnTo>
                    <a:pt x="22810" y="21190"/>
                  </a:lnTo>
                  <a:lnTo>
                    <a:pt x="27340" y="13420"/>
                  </a:lnTo>
                  <a:lnTo>
                    <a:pt x="29134" y="10340"/>
                  </a:lnTo>
                  <a:lnTo>
                    <a:pt x="32867" y="3938"/>
                  </a:lnTo>
                  <a:cubicBezTo>
                    <a:pt x="32208" y="1940"/>
                    <a:pt x="31603" y="534"/>
                    <a:pt x="31120" y="69"/>
                  </a:cubicBezTo>
                  <a:cubicBezTo>
                    <a:pt x="31071" y="21"/>
                    <a:pt x="30930" y="1"/>
                    <a:pt x="307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1"/>
            <p:cNvSpPr/>
            <p:nvPr/>
          </p:nvSpPr>
          <p:spPr>
            <a:xfrm>
              <a:off x="6503504" y="3395471"/>
              <a:ext cx="1770142" cy="1940856"/>
            </a:xfrm>
            <a:custGeom>
              <a:rect b="b" l="l" r="r" t="t"/>
              <a:pathLst>
                <a:path extrusionOk="0" h="38723" w="35317">
                  <a:moveTo>
                    <a:pt x="20224" y="1"/>
                  </a:moveTo>
                  <a:cubicBezTo>
                    <a:pt x="19474" y="176"/>
                    <a:pt x="18690" y="361"/>
                    <a:pt x="17889" y="559"/>
                  </a:cubicBezTo>
                  <a:lnTo>
                    <a:pt x="17867" y="475"/>
                  </a:lnTo>
                  <a:lnTo>
                    <a:pt x="9564" y="2715"/>
                  </a:lnTo>
                  <a:lnTo>
                    <a:pt x="9581" y="2791"/>
                  </a:lnTo>
                  <a:cubicBezTo>
                    <a:pt x="8805" y="3014"/>
                    <a:pt x="8038" y="3248"/>
                    <a:pt x="7277" y="3482"/>
                  </a:cubicBezTo>
                  <a:lnTo>
                    <a:pt x="8911" y="10094"/>
                  </a:lnTo>
                  <a:lnTo>
                    <a:pt x="9428" y="12175"/>
                  </a:lnTo>
                  <a:lnTo>
                    <a:pt x="9762" y="13526"/>
                  </a:lnTo>
                  <a:lnTo>
                    <a:pt x="5854" y="14597"/>
                  </a:lnTo>
                  <a:lnTo>
                    <a:pt x="3990" y="15105"/>
                  </a:lnTo>
                  <a:lnTo>
                    <a:pt x="1" y="16195"/>
                  </a:lnTo>
                  <a:cubicBezTo>
                    <a:pt x="224" y="16971"/>
                    <a:pt x="461" y="17772"/>
                    <a:pt x="710" y="18589"/>
                  </a:cubicBezTo>
                  <a:cubicBezTo>
                    <a:pt x="1546" y="21354"/>
                    <a:pt x="2503" y="24305"/>
                    <a:pt x="3452" y="27101"/>
                  </a:cubicBezTo>
                  <a:cubicBezTo>
                    <a:pt x="3722" y="27907"/>
                    <a:pt x="3999" y="28699"/>
                    <a:pt x="4266" y="29469"/>
                  </a:cubicBezTo>
                  <a:lnTo>
                    <a:pt x="9668" y="27991"/>
                  </a:lnTo>
                  <a:lnTo>
                    <a:pt x="11629" y="27452"/>
                  </a:lnTo>
                  <a:lnTo>
                    <a:pt x="13107" y="27048"/>
                  </a:lnTo>
                  <a:lnTo>
                    <a:pt x="14087" y="31009"/>
                  </a:lnTo>
                  <a:lnTo>
                    <a:pt x="14578" y="32995"/>
                  </a:lnTo>
                  <a:lnTo>
                    <a:pt x="15995" y="38723"/>
                  </a:lnTo>
                  <a:cubicBezTo>
                    <a:pt x="16759" y="38603"/>
                    <a:pt x="17557" y="38477"/>
                    <a:pt x="18377" y="38343"/>
                  </a:cubicBezTo>
                  <a:cubicBezTo>
                    <a:pt x="21114" y="37900"/>
                    <a:pt x="24102" y="37398"/>
                    <a:pt x="26875" y="36890"/>
                  </a:cubicBezTo>
                  <a:cubicBezTo>
                    <a:pt x="27684" y="36742"/>
                    <a:pt x="28476" y="36594"/>
                    <a:pt x="29238" y="36444"/>
                  </a:cubicBezTo>
                  <a:lnTo>
                    <a:pt x="27871" y="30923"/>
                  </a:lnTo>
                  <a:lnTo>
                    <a:pt x="27360" y="28839"/>
                  </a:lnTo>
                  <a:lnTo>
                    <a:pt x="26041" y="23510"/>
                  </a:lnTo>
                  <a:lnTo>
                    <a:pt x="26395" y="23413"/>
                  </a:lnTo>
                  <a:lnTo>
                    <a:pt x="28256" y="22902"/>
                  </a:lnTo>
                  <a:lnTo>
                    <a:pt x="35317" y="20972"/>
                  </a:lnTo>
                  <a:cubicBezTo>
                    <a:pt x="35158" y="20165"/>
                    <a:pt x="34990" y="19345"/>
                    <a:pt x="34815" y="18519"/>
                  </a:cubicBezTo>
                  <a:cubicBezTo>
                    <a:pt x="34201" y="15587"/>
                    <a:pt x="33520" y="12574"/>
                    <a:pt x="32834" y="9801"/>
                  </a:cubicBezTo>
                  <a:cubicBezTo>
                    <a:pt x="32628" y="8970"/>
                    <a:pt x="32421" y="8161"/>
                    <a:pt x="32217" y="7385"/>
                  </a:cubicBezTo>
                  <a:lnTo>
                    <a:pt x="28995" y="8267"/>
                  </a:lnTo>
                  <a:lnTo>
                    <a:pt x="27034" y="8802"/>
                  </a:lnTo>
                  <a:lnTo>
                    <a:pt x="22696" y="9988"/>
                  </a:lnTo>
                  <a:lnTo>
                    <a:pt x="22431" y="8922"/>
                  </a:lnTo>
                  <a:lnTo>
                    <a:pt x="21940" y="6939"/>
                  </a:lnTo>
                  <a:lnTo>
                    <a:pt x="202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"/>
            <p:cNvSpPr/>
            <p:nvPr/>
          </p:nvSpPr>
          <p:spPr>
            <a:xfrm>
              <a:off x="6539039" y="3419528"/>
              <a:ext cx="1709444" cy="1897951"/>
            </a:xfrm>
            <a:custGeom>
              <a:rect b="b" l="l" r="r" t="t"/>
              <a:pathLst>
                <a:path extrusionOk="0" h="37867" w="34106">
                  <a:moveTo>
                    <a:pt x="17155" y="1"/>
                  </a:moveTo>
                  <a:lnTo>
                    <a:pt x="8850" y="2238"/>
                  </a:lnTo>
                  <a:lnTo>
                    <a:pt x="8869" y="2316"/>
                  </a:lnTo>
                  <a:lnTo>
                    <a:pt x="11160" y="11581"/>
                  </a:lnTo>
                  <a:lnTo>
                    <a:pt x="11676" y="13662"/>
                  </a:lnTo>
                  <a:lnTo>
                    <a:pt x="11966" y="14837"/>
                  </a:lnTo>
                  <a:lnTo>
                    <a:pt x="7901" y="15950"/>
                  </a:lnTo>
                  <a:lnTo>
                    <a:pt x="6043" y="16460"/>
                  </a:lnTo>
                  <a:lnTo>
                    <a:pt x="1" y="18112"/>
                  </a:lnTo>
                  <a:cubicBezTo>
                    <a:pt x="837" y="20877"/>
                    <a:pt x="1792" y="23828"/>
                    <a:pt x="2740" y="26623"/>
                  </a:cubicBezTo>
                  <a:lnTo>
                    <a:pt x="10755" y="24433"/>
                  </a:lnTo>
                  <a:lnTo>
                    <a:pt x="12714" y="23898"/>
                  </a:lnTo>
                  <a:lnTo>
                    <a:pt x="14117" y="23513"/>
                  </a:lnTo>
                  <a:lnTo>
                    <a:pt x="15113" y="27552"/>
                  </a:lnTo>
                  <a:lnTo>
                    <a:pt x="15607" y="29536"/>
                  </a:lnTo>
                  <a:lnTo>
                    <a:pt x="17668" y="37866"/>
                  </a:lnTo>
                  <a:cubicBezTo>
                    <a:pt x="20405" y="37425"/>
                    <a:pt x="23393" y="36923"/>
                    <a:pt x="26166" y="36413"/>
                  </a:cubicBezTo>
                  <a:lnTo>
                    <a:pt x="24202" y="28484"/>
                  </a:lnTo>
                  <a:lnTo>
                    <a:pt x="23686" y="26406"/>
                  </a:lnTo>
                  <a:lnTo>
                    <a:pt x="22411" y="21248"/>
                  </a:lnTo>
                  <a:lnTo>
                    <a:pt x="22919" y="21108"/>
                  </a:lnTo>
                  <a:lnTo>
                    <a:pt x="24777" y="20598"/>
                  </a:lnTo>
                  <a:lnTo>
                    <a:pt x="34106" y="18045"/>
                  </a:lnTo>
                  <a:cubicBezTo>
                    <a:pt x="33492" y="15113"/>
                    <a:pt x="32811" y="12100"/>
                    <a:pt x="32125" y="9327"/>
                  </a:cubicBezTo>
                  <a:lnTo>
                    <a:pt x="26490" y="10870"/>
                  </a:lnTo>
                  <a:lnTo>
                    <a:pt x="24531" y="11405"/>
                  </a:lnTo>
                  <a:lnTo>
                    <a:pt x="20266" y="12571"/>
                  </a:lnTo>
                  <a:lnTo>
                    <a:pt x="19984" y="11428"/>
                  </a:lnTo>
                  <a:lnTo>
                    <a:pt x="19490" y="9444"/>
                  </a:lnTo>
                  <a:lnTo>
                    <a:pt x="17174" y="84"/>
                  </a:lnTo>
                  <a:lnTo>
                    <a:pt x="171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1"/>
            <p:cNvSpPr/>
            <p:nvPr/>
          </p:nvSpPr>
          <p:spPr>
            <a:xfrm>
              <a:off x="6223584" y="3730773"/>
              <a:ext cx="2355611" cy="1914241"/>
            </a:xfrm>
            <a:custGeom>
              <a:rect b="b" l="l" r="r" t="t"/>
              <a:pathLst>
                <a:path extrusionOk="0" h="38192" w="46998">
                  <a:moveTo>
                    <a:pt x="3823" y="1"/>
                  </a:moveTo>
                  <a:cubicBezTo>
                    <a:pt x="3795" y="15"/>
                    <a:pt x="3764" y="26"/>
                    <a:pt x="3731" y="40"/>
                  </a:cubicBezTo>
                  <a:cubicBezTo>
                    <a:pt x="3725" y="42"/>
                    <a:pt x="3717" y="51"/>
                    <a:pt x="3711" y="62"/>
                  </a:cubicBezTo>
                  <a:cubicBezTo>
                    <a:pt x="3708" y="70"/>
                    <a:pt x="3700" y="73"/>
                    <a:pt x="3694" y="84"/>
                  </a:cubicBezTo>
                  <a:cubicBezTo>
                    <a:pt x="3295" y="528"/>
                    <a:pt x="1" y="4236"/>
                    <a:pt x="266" y="5764"/>
                  </a:cubicBezTo>
                  <a:cubicBezTo>
                    <a:pt x="550" y="7391"/>
                    <a:pt x="10027" y="37384"/>
                    <a:pt x="12572" y="38123"/>
                  </a:cubicBezTo>
                  <a:cubicBezTo>
                    <a:pt x="12731" y="38169"/>
                    <a:pt x="13004" y="38191"/>
                    <a:pt x="13375" y="38191"/>
                  </a:cubicBezTo>
                  <a:cubicBezTo>
                    <a:pt x="18955" y="38191"/>
                    <a:pt x="46808" y="33240"/>
                    <a:pt x="46942" y="30884"/>
                  </a:cubicBezTo>
                  <a:cubicBezTo>
                    <a:pt x="46998" y="29935"/>
                    <a:pt x="46080" y="24606"/>
                    <a:pt x="44819" y="18335"/>
                  </a:cubicBezTo>
                  <a:cubicBezTo>
                    <a:pt x="44768" y="18335"/>
                    <a:pt x="44717" y="18335"/>
                    <a:pt x="44666" y="18335"/>
                  </a:cubicBezTo>
                  <a:cubicBezTo>
                    <a:pt x="44086" y="18335"/>
                    <a:pt x="43492" y="18350"/>
                    <a:pt x="42871" y="18388"/>
                  </a:cubicBezTo>
                  <a:cubicBezTo>
                    <a:pt x="42486" y="18405"/>
                    <a:pt x="42088" y="18438"/>
                    <a:pt x="41686" y="18475"/>
                  </a:cubicBezTo>
                  <a:cubicBezTo>
                    <a:pt x="40534" y="18581"/>
                    <a:pt x="39306" y="18742"/>
                    <a:pt x="38012" y="18985"/>
                  </a:cubicBezTo>
                  <a:cubicBezTo>
                    <a:pt x="36753" y="19216"/>
                    <a:pt x="35504" y="19324"/>
                    <a:pt x="34268" y="19324"/>
                  </a:cubicBezTo>
                  <a:cubicBezTo>
                    <a:pt x="24140" y="19324"/>
                    <a:pt x="14895" y="12057"/>
                    <a:pt x="8607" y="5485"/>
                  </a:cubicBezTo>
                  <a:cubicBezTo>
                    <a:pt x="6741" y="3532"/>
                    <a:pt x="5134" y="1644"/>
                    <a:pt x="3839" y="20"/>
                  </a:cubicBezTo>
                  <a:cubicBezTo>
                    <a:pt x="3837" y="17"/>
                    <a:pt x="3828" y="12"/>
                    <a:pt x="3823" y="1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1"/>
            <p:cNvSpPr/>
            <p:nvPr/>
          </p:nvSpPr>
          <p:spPr>
            <a:xfrm>
              <a:off x="7103088" y="5393299"/>
              <a:ext cx="265594" cy="412500"/>
            </a:xfrm>
            <a:custGeom>
              <a:rect b="b" l="l" r="r" t="t"/>
              <a:pathLst>
                <a:path extrusionOk="0" h="8230" w="5299">
                  <a:moveTo>
                    <a:pt x="3438" y="0"/>
                  </a:moveTo>
                  <a:cubicBezTo>
                    <a:pt x="2634" y="48"/>
                    <a:pt x="1881" y="137"/>
                    <a:pt x="1206" y="279"/>
                  </a:cubicBezTo>
                  <a:cubicBezTo>
                    <a:pt x="771" y="374"/>
                    <a:pt x="366" y="491"/>
                    <a:pt x="1" y="639"/>
                  </a:cubicBezTo>
                  <a:cubicBezTo>
                    <a:pt x="140" y="3167"/>
                    <a:pt x="952" y="5697"/>
                    <a:pt x="2084" y="8230"/>
                  </a:cubicBezTo>
                  <a:lnTo>
                    <a:pt x="3605" y="6405"/>
                  </a:lnTo>
                  <a:lnTo>
                    <a:pt x="5298" y="7407"/>
                  </a:lnTo>
                  <a:cubicBezTo>
                    <a:pt x="4796" y="6009"/>
                    <a:pt x="4322" y="4637"/>
                    <a:pt x="3976" y="3373"/>
                  </a:cubicBezTo>
                  <a:cubicBezTo>
                    <a:pt x="3630" y="2106"/>
                    <a:pt x="3418" y="954"/>
                    <a:pt x="34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"/>
            <p:cNvSpPr/>
            <p:nvPr/>
          </p:nvSpPr>
          <p:spPr>
            <a:xfrm>
              <a:off x="7103088" y="5407283"/>
              <a:ext cx="265594" cy="398516"/>
            </a:xfrm>
            <a:custGeom>
              <a:rect b="b" l="l" r="r" t="t"/>
              <a:pathLst>
                <a:path extrusionOk="0" h="7951" w="5299">
                  <a:moveTo>
                    <a:pt x="1206" y="0"/>
                  </a:moveTo>
                  <a:cubicBezTo>
                    <a:pt x="771" y="95"/>
                    <a:pt x="366" y="212"/>
                    <a:pt x="1" y="360"/>
                  </a:cubicBezTo>
                  <a:cubicBezTo>
                    <a:pt x="140" y="2888"/>
                    <a:pt x="952" y="5418"/>
                    <a:pt x="2084" y="7951"/>
                  </a:cubicBezTo>
                  <a:lnTo>
                    <a:pt x="3605" y="6126"/>
                  </a:lnTo>
                  <a:lnTo>
                    <a:pt x="5298" y="7128"/>
                  </a:lnTo>
                  <a:cubicBezTo>
                    <a:pt x="4796" y="5730"/>
                    <a:pt x="4322" y="4358"/>
                    <a:pt x="3976" y="3094"/>
                  </a:cubicBezTo>
                  <a:cubicBezTo>
                    <a:pt x="3736" y="3236"/>
                    <a:pt x="3485" y="3359"/>
                    <a:pt x="3228" y="3465"/>
                  </a:cubicBezTo>
                  <a:cubicBezTo>
                    <a:pt x="3025" y="3554"/>
                    <a:pt x="2799" y="3632"/>
                    <a:pt x="2582" y="3632"/>
                  </a:cubicBezTo>
                  <a:cubicBezTo>
                    <a:pt x="2471" y="3632"/>
                    <a:pt x="2363" y="3612"/>
                    <a:pt x="2260" y="3563"/>
                  </a:cubicBezTo>
                  <a:cubicBezTo>
                    <a:pt x="1903" y="3392"/>
                    <a:pt x="1786" y="2957"/>
                    <a:pt x="1702" y="2572"/>
                  </a:cubicBezTo>
                  <a:cubicBezTo>
                    <a:pt x="1593" y="2065"/>
                    <a:pt x="1482" y="1551"/>
                    <a:pt x="1373" y="1038"/>
                  </a:cubicBezTo>
                  <a:cubicBezTo>
                    <a:pt x="1312" y="742"/>
                    <a:pt x="1284" y="349"/>
                    <a:pt x="1206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1"/>
            <p:cNvSpPr/>
            <p:nvPr/>
          </p:nvSpPr>
          <p:spPr>
            <a:xfrm>
              <a:off x="7415184" y="5279778"/>
              <a:ext cx="672180" cy="132421"/>
            </a:xfrm>
            <a:custGeom>
              <a:rect b="b" l="l" r="r" t="t"/>
              <a:pathLst>
                <a:path extrusionOk="0" h="2642" w="13411">
                  <a:moveTo>
                    <a:pt x="13301" y="0"/>
                  </a:moveTo>
                  <a:cubicBezTo>
                    <a:pt x="13288" y="0"/>
                    <a:pt x="13275" y="3"/>
                    <a:pt x="13263" y="8"/>
                  </a:cubicBezTo>
                  <a:cubicBezTo>
                    <a:pt x="12150" y="538"/>
                    <a:pt x="207" y="2435"/>
                    <a:pt x="84" y="2458"/>
                  </a:cubicBezTo>
                  <a:cubicBezTo>
                    <a:pt x="37" y="2463"/>
                    <a:pt x="0" y="2513"/>
                    <a:pt x="9" y="2561"/>
                  </a:cubicBezTo>
                  <a:cubicBezTo>
                    <a:pt x="14" y="2611"/>
                    <a:pt x="53" y="2642"/>
                    <a:pt x="98" y="2642"/>
                  </a:cubicBezTo>
                  <a:lnTo>
                    <a:pt x="112" y="2642"/>
                  </a:lnTo>
                  <a:cubicBezTo>
                    <a:pt x="609" y="2564"/>
                    <a:pt x="12203" y="720"/>
                    <a:pt x="13344" y="178"/>
                  </a:cubicBezTo>
                  <a:cubicBezTo>
                    <a:pt x="13391" y="156"/>
                    <a:pt x="13411" y="100"/>
                    <a:pt x="13389" y="53"/>
                  </a:cubicBezTo>
                  <a:cubicBezTo>
                    <a:pt x="13370" y="18"/>
                    <a:pt x="13336" y="0"/>
                    <a:pt x="13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"/>
            <p:cNvSpPr/>
            <p:nvPr/>
          </p:nvSpPr>
          <p:spPr>
            <a:xfrm>
              <a:off x="8135808" y="5224997"/>
              <a:ext cx="125655" cy="50723"/>
            </a:xfrm>
            <a:custGeom>
              <a:rect b="b" l="l" r="r" t="t"/>
              <a:pathLst>
                <a:path extrusionOk="0" h="1012" w="2507">
                  <a:moveTo>
                    <a:pt x="2403" y="1"/>
                  </a:moveTo>
                  <a:cubicBezTo>
                    <a:pt x="2392" y="1"/>
                    <a:pt x="2380" y="3"/>
                    <a:pt x="2369" y="8"/>
                  </a:cubicBezTo>
                  <a:lnTo>
                    <a:pt x="73" y="831"/>
                  </a:lnTo>
                  <a:cubicBezTo>
                    <a:pt x="26" y="847"/>
                    <a:pt x="1" y="900"/>
                    <a:pt x="18" y="948"/>
                  </a:cubicBezTo>
                  <a:cubicBezTo>
                    <a:pt x="32" y="987"/>
                    <a:pt x="68" y="1012"/>
                    <a:pt x="107" y="1012"/>
                  </a:cubicBezTo>
                  <a:cubicBezTo>
                    <a:pt x="115" y="1012"/>
                    <a:pt x="126" y="1006"/>
                    <a:pt x="138" y="1004"/>
                  </a:cubicBezTo>
                  <a:lnTo>
                    <a:pt x="2431" y="181"/>
                  </a:lnTo>
                  <a:cubicBezTo>
                    <a:pt x="2481" y="164"/>
                    <a:pt x="2506" y="111"/>
                    <a:pt x="2487" y="63"/>
                  </a:cubicBezTo>
                  <a:cubicBezTo>
                    <a:pt x="2474" y="25"/>
                    <a:pt x="2439" y="1"/>
                    <a:pt x="24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5" name="Google Shape;505;p1"/>
          <p:cNvSpPr/>
          <p:nvPr/>
        </p:nvSpPr>
        <p:spPr>
          <a:xfrm>
            <a:off x="5185975" y="788014"/>
            <a:ext cx="386695" cy="423485"/>
          </a:xfrm>
          <a:custGeom>
            <a:rect b="b" l="l" r="r" t="t"/>
            <a:pathLst>
              <a:path extrusionOk="0" h="8449" w="7715">
                <a:moveTo>
                  <a:pt x="3926" y="1"/>
                </a:moveTo>
                <a:lnTo>
                  <a:pt x="3223" y="3072"/>
                </a:lnTo>
                <a:lnTo>
                  <a:pt x="1130" y="1499"/>
                </a:lnTo>
                <a:lnTo>
                  <a:pt x="2478" y="3873"/>
                </a:lnTo>
                <a:lnTo>
                  <a:pt x="0" y="4227"/>
                </a:lnTo>
                <a:lnTo>
                  <a:pt x="2056" y="4793"/>
                </a:lnTo>
                <a:lnTo>
                  <a:pt x="681" y="7020"/>
                </a:lnTo>
                <a:lnTo>
                  <a:pt x="2985" y="5893"/>
                </a:lnTo>
                <a:lnTo>
                  <a:pt x="3585" y="8448"/>
                </a:lnTo>
                <a:lnTo>
                  <a:pt x="4459" y="5918"/>
                </a:lnTo>
                <a:lnTo>
                  <a:pt x="6757" y="6783"/>
                </a:lnTo>
                <a:lnTo>
                  <a:pt x="5131" y="5156"/>
                </a:lnTo>
                <a:lnTo>
                  <a:pt x="7714" y="3984"/>
                </a:lnTo>
                <a:lnTo>
                  <a:pt x="5064" y="3984"/>
                </a:lnTo>
                <a:lnTo>
                  <a:pt x="6891" y="1284"/>
                </a:lnTo>
                <a:lnTo>
                  <a:pt x="4464" y="2810"/>
                </a:lnTo>
                <a:lnTo>
                  <a:pt x="39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6" name="Google Shape;506;p1"/>
          <p:cNvGrpSpPr/>
          <p:nvPr/>
        </p:nvGrpSpPr>
        <p:grpSpPr>
          <a:xfrm>
            <a:off x="1040418" y="779682"/>
            <a:ext cx="259128" cy="258376"/>
            <a:chOff x="7345568" y="2741907"/>
            <a:chExt cx="259128" cy="258376"/>
          </a:xfrm>
        </p:grpSpPr>
        <p:sp>
          <p:nvSpPr>
            <p:cNvPr id="507" name="Google Shape;507;p1"/>
            <p:cNvSpPr/>
            <p:nvPr/>
          </p:nvSpPr>
          <p:spPr>
            <a:xfrm>
              <a:off x="7461295" y="2741907"/>
              <a:ext cx="25512" cy="258376"/>
            </a:xfrm>
            <a:custGeom>
              <a:rect b="b" l="l" r="r" t="t"/>
              <a:pathLst>
                <a:path extrusionOk="0" h="5155" w="509">
                  <a:moveTo>
                    <a:pt x="317" y="1"/>
                  </a:moveTo>
                  <a:cubicBezTo>
                    <a:pt x="218" y="1"/>
                    <a:pt x="135" y="75"/>
                    <a:pt x="127" y="174"/>
                  </a:cubicBezTo>
                  <a:cubicBezTo>
                    <a:pt x="1" y="1890"/>
                    <a:pt x="1" y="3463"/>
                    <a:pt x="127" y="4978"/>
                  </a:cubicBezTo>
                  <a:cubicBezTo>
                    <a:pt x="138" y="5076"/>
                    <a:pt x="219" y="5151"/>
                    <a:pt x="316" y="5151"/>
                  </a:cubicBezTo>
                  <a:cubicBezTo>
                    <a:pt x="322" y="5151"/>
                    <a:pt x="327" y="5151"/>
                    <a:pt x="327" y="5154"/>
                  </a:cubicBezTo>
                  <a:cubicBezTo>
                    <a:pt x="428" y="5143"/>
                    <a:pt x="509" y="5051"/>
                    <a:pt x="498" y="4950"/>
                  </a:cubicBezTo>
                  <a:cubicBezTo>
                    <a:pt x="375" y="3452"/>
                    <a:pt x="375" y="1896"/>
                    <a:pt x="498" y="202"/>
                  </a:cubicBezTo>
                  <a:cubicBezTo>
                    <a:pt x="509" y="102"/>
                    <a:pt x="428" y="10"/>
                    <a:pt x="327" y="1"/>
                  </a:cubicBezTo>
                  <a:cubicBezTo>
                    <a:pt x="324" y="1"/>
                    <a:pt x="320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1"/>
            <p:cNvSpPr/>
            <p:nvPr/>
          </p:nvSpPr>
          <p:spPr>
            <a:xfrm>
              <a:off x="7345568" y="2859238"/>
              <a:ext cx="259128" cy="23407"/>
            </a:xfrm>
            <a:custGeom>
              <a:rect b="b" l="l" r="r" t="t"/>
              <a:pathLst>
                <a:path extrusionOk="0" h="467" w="5170">
                  <a:moveTo>
                    <a:pt x="4972" y="0"/>
                  </a:moveTo>
                  <a:cubicBezTo>
                    <a:pt x="4967" y="0"/>
                    <a:pt x="4962" y="0"/>
                    <a:pt x="4957" y="1"/>
                  </a:cubicBezTo>
                  <a:cubicBezTo>
                    <a:pt x="4208" y="62"/>
                    <a:pt x="3445" y="93"/>
                    <a:pt x="2657" y="93"/>
                  </a:cubicBezTo>
                  <a:cubicBezTo>
                    <a:pt x="1868" y="93"/>
                    <a:pt x="1056" y="62"/>
                    <a:pt x="209" y="1"/>
                  </a:cubicBezTo>
                  <a:cubicBezTo>
                    <a:pt x="206" y="1"/>
                    <a:pt x="202" y="1"/>
                    <a:pt x="199" y="1"/>
                  </a:cubicBezTo>
                  <a:cubicBezTo>
                    <a:pt x="105" y="1"/>
                    <a:pt x="16" y="74"/>
                    <a:pt x="8" y="174"/>
                  </a:cubicBezTo>
                  <a:cubicBezTo>
                    <a:pt x="0" y="274"/>
                    <a:pt x="78" y="364"/>
                    <a:pt x="181" y="372"/>
                  </a:cubicBezTo>
                  <a:cubicBezTo>
                    <a:pt x="1038" y="433"/>
                    <a:pt x="1858" y="467"/>
                    <a:pt x="2656" y="467"/>
                  </a:cubicBezTo>
                  <a:cubicBezTo>
                    <a:pt x="3451" y="467"/>
                    <a:pt x="4227" y="433"/>
                    <a:pt x="4988" y="375"/>
                  </a:cubicBezTo>
                  <a:cubicBezTo>
                    <a:pt x="5091" y="364"/>
                    <a:pt x="5170" y="274"/>
                    <a:pt x="5161" y="174"/>
                  </a:cubicBezTo>
                  <a:cubicBezTo>
                    <a:pt x="5151" y="76"/>
                    <a:pt x="5067" y="0"/>
                    <a:pt x="49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1"/>
            <p:cNvSpPr/>
            <p:nvPr/>
          </p:nvSpPr>
          <p:spPr>
            <a:xfrm>
              <a:off x="7381353" y="2778695"/>
              <a:ext cx="190362" cy="188006"/>
            </a:xfrm>
            <a:custGeom>
              <a:rect b="b" l="l" r="r" t="t"/>
              <a:pathLst>
                <a:path extrusionOk="0" h="3751" w="3798">
                  <a:moveTo>
                    <a:pt x="3582" y="1"/>
                  </a:moveTo>
                  <a:cubicBezTo>
                    <a:pt x="3539" y="1"/>
                    <a:pt x="3496" y="16"/>
                    <a:pt x="3462" y="46"/>
                  </a:cubicBezTo>
                  <a:cubicBezTo>
                    <a:pt x="2162" y="1170"/>
                    <a:pt x="1049" y="2280"/>
                    <a:pt x="67" y="3444"/>
                  </a:cubicBezTo>
                  <a:cubicBezTo>
                    <a:pt x="0" y="3519"/>
                    <a:pt x="6" y="3639"/>
                    <a:pt x="87" y="3703"/>
                  </a:cubicBezTo>
                  <a:cubicBezTo>
                    <a:pt x="123" y="3737"/>
                    <a:pt x="168" y="3750"/>
                    <a:pt x="209" y="3750"/>
                  </a:cubicBezTo>
                  <a:cubicBezTo>
                    <a:pt x="262" y="3750"/>
                    <a:pt x="318" y="3725"/>
                    <a:pt x="349" y="3689"/>
                  </a:cubicBezTo>
                  <a:cubicBezTo>
                    <a:pt x="1323" y="2542"/>
                    <a:pt x="2419" y="1443"/>
                    <a:pt x="3708" y="333"/>
                  </a:cubicBezTo>
                  <a:cubicBezTo>
                    <a:pt x="3786" y="263"/>
                    <a:pt x="3797" y="143"/>
                    <a:pt x="3727" y="68"/>
                  </a:cubicBezTo>
                  <a:cubicBezTo>
                    <a:pt x="3689" y="23"/>
                    <a:pt x="3635" y="1"/>
                    <a:pt x="35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1"/>
            <p:cNvSpPr/>
            <p:nvPr/>
          </p:nvSpPr>
          <p:spPr>
            <a:xfrm>
              <a:off x="7381353" y="2775287"/>
              <a:ext cx="190462" cy="188056"/>
            </a:xfrm>
            <a:custGeom>
              <a:rect b="b" l="l" r="r" t="t"/>
              <a:pathLst>
                <a:path extrusionOk="0" h="3752" w="3800">
                  <a:moveTo>
                    <a:pt x="211" y="0"/>
                  </a:moveTo>
                  <a:cubicBezTo>
                    <a:pt x="168" y="0"/>
                    <a:pt x="125" y="15"/>
                    <a:pt x="89" y="44"/>
                  </a:cubicBezTo>
                  <a:cubicBezTo>
                    <a:pt x="11" y="114"/>
                    <a:pt x="0" y="234"/>
                    <a:pt x="70" y="309"/>
                  </a:cubicBezTo>
                  <a:cubicBezTo>
                    <a:pt x="1197" y="1612"/>
                    <a:pt x="2305" y="2722"/>
                    <a:pt x="3465" y="3707"/>
                  </a:cubicBezTo>
                  <a:cubicBezTo>
                    <a:pt x="3501" y="3738"/>
                    <a:pt x="3546" y="3752"/>
                    <a:pt x="3588" y="3752"/>
                  </a:cubicBezTo>
                  <a:cubicBezTo>
                    <a:pt x="3641" y="3752"/>
                    <a:pt x="3694" y="3726"/>
                    <a:pt x="3736" y="3685"/>
                  </a:cubicBezTo>
                  <a:cubicBezTo>
                    <a:pt x="3800" y="3609"/>
                    <a:pt x="3794" y="3489"/>
                    <a:pt x="3713" y="3425"/>
                  </a:cubicBezTo>
                  <a:cubicBezTo>
                    <a:pt x="2567" y="2451"/>
                    <a:pt x="1468" y="1352"/>
                    <a:pt x="355" y="66"/>
                  </a:cubicBezTo>
                  <a:cubicBezTo>
                    <a:pt x="316" y="22"/>
                    <a:pt x="264" y="0"/>
                    <a:pt x="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1" name="Google Shape;511;p1"/>
          <p:cNvGrpSpPr/>
          <p:nvPr/>
        </p:nvGrpSpPr>
        <p:grpSpPr>
          <a:xfrm>
            <a:off x="1229122" y="4527391"/>
            <a:ext cx="153171" cy="152219"/>
            <a:chOff x="6707303" y="2342619"/>
            <a:chExt cx="97555" cy="96949"/>
          </a:xfrm>
        </p:grpSpPr>
        <p:sp>
          <p:nvSpPr>
            <p:cNvPr id="512" name="Google Shape;512;p1"/>
            <p:cNvSpPr/>
            <p:nvPr/>
          </p:nvSpPr>
          <p:spPr>
            <a:xfrm>
              <a:off x="6748545" y="2342619"/>
              <a:ext cx="14365" cy="96949"/>
            </a:xfrm>
            <a:custGeom>
              <a:rect b="b" l="l" r="r" t="t"/>
              <a:pathLst>
                <a:path extrusionOk="0" h="3037" w="450">
                  <a:moveTo>
                    <a:pt x="258" y="0"/>
                  </a:moveTo>
                  <a:cubicBezTo>
                    <a:pt x="161" y="0"/>
                    <a:pt x="75" y="74"/>
                    <a:pt x="70" y="174"/>
                  </a:cubicBezTo>
                  <a:cubicBezTo>
                    <a:pt x="0" y="1136"/>
                    <a:pt x="0" y="2015"/>
                    <a:pt x="70" y="2866"/>
                  </a:cubicBezTo>
                  <a:cubicBezTo>
                    <a:pt x="81" y="2964"/>
                    <a:pt x="159" y="3036"/>
                    <a:pt x="257" y="3036"/>
                  </a:cubicBezTo>
                  <a:lnTo>
                    <a:pt x="268" y="3036"/>
                  </a:lnTo>
                  <a:cubicBezTo>
                    <a:pt x="369" y="3025"/>
                    <a:pt x="449" y="2936"/>
                    <a:pt x="438" y="2832"/>
                  </a:cubicBezTo>
                  <a:cubicBezTo>
                    <a:pt x="369" y="2004"/>
                    <a:pt x="369" y="1142"/>
                    <a:pt x="438" y="202"/>
                  </a:cubicBezTo>
                  <a:cubicBezTo>
                    <a:pt x="449" y="98"/>
                    <a:pt x="369" y="9"/>
                    <a:pt x="268" y="1"/>
                  </a:cubicBezTo>
                  <a:cubicBezTo>
                    <a:pt x="265" y="1"/>
                    <a:pt x="261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1"/>
            <p:cNvSpPr/>
            <p:nvPr/>
          </p:nvSpPr>
          <p:spPr>
            <a:xfrm>
              <a:off x="6707303" y="2384276"/>
              <a:ext cx="97555" cy="13503"/>
            </a:xfrm>
            <a:custGeom>
              <a:rect b="b" l="l" r="r" t="t"/>
              <a:pathLst>
                <a:path extrusionOk="0" h="423" w="3056">
                  <a:moveTo>
                    <a:pt x="191" y="0"/>
                  </a:moveTo>
                  <a:cubicBezTo>
                    <a:pt x="99" y="0"/>
                    <a:pt x="20" y="77"/>
                    <a:pt x="12" y="172"/>
                  </a:cubicBezTo>
                  <a:cubicBezTo>
                    <a:pt x="1" y="272"/>
                    <a:pt x="82" y="364"/>
                    <a:pt x="182" y="370"/>
                  </a:cubicBezTo>
                  <a:cubicBezTo>
                    <a:pt x="662" y="406"/>
                    <a:pt x="1122" y="423"/>
                    <a:pt x="1569" y="423"/>
                  </a:cubicBezTo>
                  <a:cubicBezTo>
                    <a:pt x="2015" y="423"/>
                    <a:pt x="2447" y="406"/>
                    <a:pt x="2874" y="375"/>
                  </a:cubicBezTo>
                  <a:cubicBezTo>
                    <a:pt x="2977" y="364"/>
                    <a:pt x="3055" y="272"/>
                    <a:pt x="3047" y="172"/>
                  </a:cubicBezTo>
                  <a:cubicBezTo>
                    <a:pt x="3037" y="77"/>
                    <a:pt x="2955" y="0"/>
                    <a:pt x="2862" y="0"/>
                  </a:cubicBezTo>
                  <a:cubicBezTo>
                    <a:pt x="2856" y="0"/>
                    <a:pt x="2850" y="1"/>
                    <a:pt x="2843" y="1"/>
                  </a:cubicBezTo>
                  <a:cubicBezTo>
                    <a:pt x="2429" y="36"/>
                    <a:pt x="2007" y="54"/>
                    <a:pt x="1570" y="54"/>
                  </a:cubicBezTo>
                  <a:cubicBezTo>
                    <a:pt x="1133" y="54"/>
                    <a:pt x="681" y="36"/>
                    <a:pt x="210" y="1"/>
                  </a:cubicBezTo>
                  <a:cubicBezTo>
                    <a:pt x="204" y="1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1"/>
            <p:cNvSpPr/>
            <p:nvPr/>
          </p:nvSpPr>
          <p:spPr>
            <a:xfrm>
              <a:off x="6719784" y="2355547"/>
              <a:ext cx="73677" cy="72081"/>
            </a:xfrm>
            <a:custGeom>
              <a:rect b="b" l="l" r="r" t="t"/>
              <a:pathLst>
                <a:path extrusionOk="0" h="2258" w="2308">
                  <a:moveTo>
                    <a:pt x="2094" y="0"/>
                  </a:moveTo>
                  <a:cubicBezTo>
                    <a:pt x="2050" y="0"/>
                    <a:pt x="2007" y="16"/>
                    <a:pt x="1973" y="48"/>
                  </a:cubicBezTo>
                  <a:cubicBezTo>
                    <a:pt x="1239" y="678"/>
                    <a:pt x="620" y="1303"/>
                    <a:pt x="67" y="1950"/>
                  </a:cubicBezTo>
                  <a:cubicBezTo>
                    <a:pt x="0" y="2028"/>
                    <a:pt x="9" y="2146"/>
                    <a:pt x="89" y="2213"/>
                  </a:cubicBezTo>
                  <a:cubicBezTo>
                    <a:pt x="123" y="2243"/>
                    <a:pt x="168" y="2257"/>
                    <a:pt x="209" y="2257"/>
                  </a:cubicBezTo>
                  <a:cubicBezTo>
                    <a:pt x="265" y="2257"/>
                    <a:pt x="315" y="2238"/>
                    <a:pt x="355" y="2196"/>
                  </a:cubicBezTo>
                  <a:cubicBezTo>
                    <a:pt x="890" y="1560"/>
                    <a:pt x="1501" y="949"/>
                    <a:pt x="2215" y="332"/>
                  </a:cubicBezTo>
                  <a:cubicBezTo>
                    <a:pt x="2296" y="263"/>
                    <a:pt x="2307" y="145"/>
                    <a:pt x="2238" y="67"/>
                  </a:cubicBezTo>
                  <a:cubicBezTo>
                    <a:pt x="2200" y="23"/>
                    <a:pt x="2146" y="0"/>
                    <a:pt x="2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1"/>
            <p:cNvSpPr/>
            <p:nvPr/>
          </p:nvSpPr>
          <p:spPr>
            <a:xfrm>
              <a:off x="6719688" y="2354334"/>
              <a:ext cx="73581" cy="72209"/>
            </a:xfrm>
            <a:custGeom>
              <a:rect b="b" l="l" r="r" t="t"/>
              <a:pathLst>
                <a:path extrusionOk="0" h="2262" w="2305">
                  <a:moveTo>
                    <a:pt x="212" y="0"/>
                  </a:moveTo>
                  <a:cubicBezTo>
                    <a:pt x="169" y="0"/>
                    <a:pt x="126" y="15"/>
                    <a:pt x="92" y="47"/>
                  </a:cubicBezTo>
                  <a:cubicBezTo>
                    <a:pt x="12" y="116"/>
                    <a:pt x="0" y="234"/>
                    <a:pt x="70" y="312"/>
                  </a:cubicBezTo>
                  <a:cubicBezTo>
                    <a:pt x="701" y="1043"/>
                    <a:pt x="1323" y="1665"/>
                    <a:pt x="1976" y="2214"/>
                  </a:cubicBezTo>
                  <a:cubicBezTo>
                    <a:pt x="2009" y="2248"/>
                    <a:pt x="2054" y="2262"/>
                    <a:pt x="2096" y="2262"/>
                  </a:cubicBezTo>
                  <a:cubicBezTo>
                    <a:pt x="2149" y="2262"/>
                    <a:pt x="2202" y="2237"/>
                    <a:pt x="2241" y="2192"/>
                  </a:cubicBezTo>
                  <a:cubicBezTo>
                    <a:pt x="2305" y="2114"/>
                    <a:pt x="2299" y="1997"/>
                    <a:pt x="2218" y="1930"/>
                  </a:cubicBezTo>
                  <a:cubicBezTo>
                    <a:pt x="1585" y="1389"/>
                    <a:pt x="974" y="783"/>
                    <a:pt x="358" y="66"/>
                  </a:cubicBezTo>
                  <a:cubicBezTo>
                    <a:pt x="319" y="23"/>
                    <a:pt x="265" y="0"/>
                    <a:pt x="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6" name="Google Shape;516;p1"/>
          <p:cNvSpPr/>
          <p:nvPr/>
        </p:nvSpPr>
        <p:spPr>
          <a:xfrm>
            <a:off x="2289561" y="4131405"/>
            <a:ext cx="338076" cy="295372"/>
          </a:xfrm>
          <a:custGeom>
            <a:rect b="b" l="l" r="r" t="t"/>
            <a:pathLst>
              <a:path extrusionOk="0" h="5893" w="6745">
                <a:moveTo>
                  <a:pt x="3733" y="0"/>
                </a:moveTo>
                <a:cubicBezTo>
                  <a:pt x="3729" y="0"/>
                  <a:pt x="3726" y="0"/>
                  <a:pt x="3722" y="0"/>
                </a:cubicBezTo>
                <a:cubicBezTo>
                  <a:pt x="2537" y="9"/>
                  <a:pt x="3354" y="3089"/>
                  <a:pt x="3354" y="3089"/>
                </a:cubicBezTo>
                <a:cubicBezTo>
                  <a:pt x="3354" y="3089"/>
                  <a:pt x="2201" y="2129"/>
                  <a:pt x="1341" y="2129"/>
                </a:cubicBezTo>
                <a:cubicBezTo>
                  <a:pt x="988" y="2129"/>
                  <a:pt x="685" y="2290"/>
                  <a:pt x="531" y="2745"/>
                </a:cubicBezTo>
                <a:cubicBezTo>
                  <a:pt x="1" y="4310"/>
                  <a:pt x="4635" y="5892"/>
                  <a:pt x="4635" y="5892"/>
                </a:cubicBezTo>
                <a:cubicBezTo>
                  <a:pt x="4635" y="5892"/>
                  <a:pt x="6744" y="0"/>
                  <a:pt x="37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1"/>
          <p:cNvSpPr/>
          <p:nvPr/>
        </p:nvSpPr>
        <p:spPr>
          <a:xfrm>
            <a:off x="5657506" y="591871"/>
            <a:ext cx="232167" cy="291913"/>
          </a:xfrm>
          <a:custGeom>
            <a:rect b="b" l="l" r="r" t="t"/>
            <a:pathLst>
              <a:path extrusionOk="0" h="5824" w="4632">
                <a:moveTo>
                  <a:pt x="2341" y="0"/>
                </a:moveTo>
                <a:cubicBezTo>
                  <a:pt x="2311" y="0"/>
                  <a:pt x="2281" y="23"/>
                  <a:pt x="2271" y="68"/>
                </a:cubicBezTo>
                <a:cubicBezTo>
                  <a:pt x="1900" y="1890"/>
                  <a:pt x="1529" y="2278"/>
                  <a:pt x="1" y="2738"/>
                </a:cubicBezTo>
                <a:cubicBezTo>
                  <a:pt x="1619" y="3257"/>
                  <a:pt x="1926" y="3673"/>
                  <a:pt x="2288" y="5824"/>
                </a:cubicBezTo>
                <a:cubicBezTo>
                  <a:pt x="2690" y="3678"/>
                  <a:pt x="3002" y="3271"/>
                  <a:pt x="4632" y="2780"/>
                </a:cubicBezTo>
                <a:cubicBezTo>
                  <a:pt x="3111" y="2292"/>
                  <a:pt x="2749" y="1896"/>
                  <a:pt x="2411" y="74"/>
                </a:cubicBezTo>
                <a:cubicBezTo>
                  <a:pt x="2402" y="24"/>
                  <a:pt x="2372" y="0"/>
                  <a:pt x="234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1"/>
          <p:cNvSpPr/>
          <p:nvPr/>
        </p:nvSpPr>
        <p:spPr>
          <a:xfrm>
            <a:off x="2763974" y="4108263"/>
            <a:ext cx="710569" cy="494707"/>
          </a:xfrm>
          <a:custGeom>
            <a:rect b="b" l="l" r="r" t="t"/>
            <a:pathLst>
              <a:path extrusionOk="0" h="10054" w="14441">
                <a:moveTo>
                  <a:pt x="3682" y="0"/>
                </a:moveTo>
                <a:cubicBezTo>
                  <a:pt x="3479" y="0"/>
                  <a:pt x="3257" y="38"/>
                  <a:pt x="3014" y="119"/>
                </a:cubicBezTo>
                <a:cubicBezTo>
                  <a:pt x="1" y="1129"/>
                  <a:pt x="2958" y="10054"/>
                  <a:pt x="2958" y="10054"/>
                </a:cubicBezTo>
                <a:cubicBezTo>
                  <a:pt x="2958" y="10054"/>
                  <a:pt x="14441" y="6444"/>
                  <a:pt x="10917" y="1826"/>
                </a:cubicBezTo>
                <a:cubicBezTo>
                  <a:pt x="10698" y="1541"/>
                  <a:pt x="10420" y="1420"/>
                  <a:pt x="10107" y="1420"/>
                </a:cubicBezTo>
                <a:cubicBezTo>
                  <a:pt x="8437" y="1420"/>
                  <a:pt x="5770" y="4845"/>
                  <a:pt x="5770" y="4845"/>
                </a:cubicBezTo>
                <a:cubicBezTo>
                  <a:pt x="5770" y="4845"/>
                  <a:pt x="5989" y="0"/>
                  <a:pt x="36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1"/>
          <p:cNvSpPr/>
          <p:nvPr/>
        </p:nvSpPr>
        <p:spPr>
          <a:xfrm>
            <a:off x="911640" y="4106887"/>
            <a:ext cx="243417" cy="306006"/>
          </a:xfrm>
          <a:custGeom>
            <a:rect b="b" l="l" r="r" t="t"/>
            <a:pathLst>
              <a:path extrusionOk="0" h="6219" w="4947">
                <a:moveTo>
                  <a:pt x="2501" y="0"/>
                </a:moveTo>
                <a:cubicBezTo>
                  <a:pt x="2469" y="0"/>
                  <a:pt x="2437" y="25"/>
                  <a:pt x="2427" y="75"/>
                </a:cubicBezTo>
                <a:cubicBezTo>
                  <a:pt x="2025" y="2019"/>
                  <a:pt x="1632" y="2430"/>
                  <a:pt x="0" y="2921"/>
                </a:cubicBezTo>
                <a:cubicBezTo>
                  <a:pt x="1730" y="3476"/>
                  <a:pt x="2056" y="3919"/>
                  <a:pt x="2444" y="6218"/>
                </a:cubicBezTo>
                <a:cubicBezTo>
                  <a:pt x="2874" y="3925"/>
                  <a:pt x="3208" y="3490"/>
                  <a:pt x="4946" y="2968"/>
                </a:cubicBezTo>
                <a:cubicBezTo>
                  <a:pt x="3326" y="2444"/>
                  <a:pt x="2935" y="2025"/>
                  <a:pt x="2575" y="81"/>
                </a:cubicBezTo>
                <a:cubicBezTo>
                  <a:pt x="2567" y="27"/>
                  <a:pt x="2534" y="0"/>
                  <a:pt x="25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0" name="Google Shape;520;p1"/>
          <p:cNvGrpSpPr/>
          <p:nvPr/>
        </p:nvGrpSpPr>
        <p:grpSpPr>
          <a:xfrm>
            <a:off x="3762148" y="3866806"/>
            <a:ext cx="1072280" cy="977647"/>
            <a:chOff x="824752" y="2645809"/>
            <a:chExt cx="638833" cy="582488"/>
          </a:xfrm>
        </p:grpSpPr>
        <p:sp>
          <p:nvSpPr>
            <p:cNvPr id="521" name="Google Shape;521;p1"/>
            <p:cNvSpPr/>
            <p:nvPr/>
          </p:nvSpPr>
          <p:spPr>
            <a:xfrm>
              <a:off x="824752" y="2685870"/>
              <a:ext cx="623766" cy="542427"/>
            </a:xfrm>
            <a:custGeom>
              <a:rect b="b" l="l" r="r" t="t"/>
              <a:pathLst>
                <a:path extrusionOk="0" h="16992" w="19540">
                  <a:moveTo>
                    <a:pt x="10493" y="0"/>
                  </a:moveTo>
                  <a:cubicBezTo>
                    <a:pt x="8931" y="0"/>
                    <a:pt x="7461" y="435"/>
                    <a:pt x="6456" y="1012"/>
                  </a:cubicBezTo>
                  <a:cubicBezTo>
                    <a:pt x="3694" y="2597"/>
                    <a:pt x="0" y="5847"/>
                    <a:pt x="2662" y="11343"/>
                  </a:cubicBezTo>
                  <a:cubicBezTo>
                    <a:pt x="4014" y="14140"/>
                    <a:pt x="5894" y="14827"/>
                    <a:pt x="7415" y="14827"/>
                  </a:cubicBezTo>
                  <a:cubicBezTo>
                    <a:pt x="8881" y="14827"/>
                    <a:pt x="10013" y="14188"/>
                    <a:pt x="10013" y="14188"/>
                  </a:cubicBezTo>
                  <a:lnTo>
                    <a:pt x="12066" y="16934"/>
                  </a:lnTo>
                  <a:cubicBezTo>
                    <a:pt x="12096" y="16973"/>
                    <a:pt x="12138" y="16991"/>
                    <a:pt x="12180" y="16991"/>
                  </a:cubicBezTo>
                  <a:cubicBezTo>
                    <a:pt x="12254" y="16991"/>
                    <a:pt x="12327" y="16934"/>
                    <a:pt x="12325" y="16844"/>
                  </a:cubicBezTo>
                  <a:lnTo>
                    <a:pt x="12203" y="13748"/>
                  </a:lnTo>
                  <a:cubicBezTo>
                    <a:pt x="12203" y="13748"/>
                    <a:pt x="19540" y="12227"/>
                    <a:pt x="17523" y="5568"/>
                  </a:cubicBezTo>
                  <a:cubicBezTo>
                    <a:pt x="16241" y="1333"/>
                    <a:pt x="13227" y="0"/>
                    <a:pt x="10493" y="0"/>
                  </a:cubicBezTo>
                  <a:close/>
                </a:path>
              </a:pathLst>
            </a:custGeom>
            <a:solidFill>
              <a:srgbClr val="000000">
                <a:alpha val="2431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1"/>
            <p:cNvSpPr/>
            <p:nvPr/>
          </p:nvSpPr>
          <p:spPr>
            <a:xfrm>
              <a:off x="839787" y="2645809"/>
              <a:ext cx="623798" cy="542395"/>
            </a:xfrm>
            <a:custGeom>
              <a:rect b="b" l="l" r="r" t="t"/>
              <a:pathLst>
                <a:path extrusionOk="0" h="16991" w="19541">
                  <a:moveTo>
                    <a:pt x="10494" y="0"/>
                  </a:moveTo>
                  <a:cubicBezTo>
                    <a:pt x="8932" y="0"/>
                    <a:pt x="7461" y="435"/>
                    <a:pt x="6456" y="1012"/>
                  </a:cubicBezTo>
                  <a:cubicBezTo>
                    <a:pt x="3694" y="2596"/>
                    <a:pt x="1" y="5847"/>
                    <a:pt x="2662" y="11342"/>
                  </a:cubicBezTo>
                  <a:cubicBezTo>
                    <a:pt x="4015" y="14141"/>
                    <a:pt x="5894" y="14829"/>
                    <a:pt x="7414" y="14829"/>
                  </a:cubicBezTo>
                  <a:cubicBezTo>
                    <a:pt x="8881" y="14829"/>
                    <a:pt x="10013" y="14188"/>
                    <a:pt x="10013" y="14188"/>
                  </a:cubicBezTo>
                  <a:lnTo>
                    <a:pt x="12066" y="16933"/>
                  </a:lnTo>
                  <a:cubicBezTo>
                    <a:pt x="12096" y="16973"/>
                    <a:pt x="12138" y="16991"/>
                    <a:pt x="12180" y="16991"/>
                  </a:cubicBezTo>
                  <a:cubicBezTo>
                    <a:pt x="12254" y="16991"/>
                    <a:pt x="12327" y="16933"/>
                    <a:pt x="12323" y="16844"/>
                  </a:cubicBezTo>
                  <a:lnTo>
                    <a:pt x="12203" y="13747"/>
                  </a:lnTo>
                  <a:cubicBezTo>
                    <a:pt x="12203" y="13747"/>
                    <a:pt x="19540" y="12227"/>
                    <a:pt x="17523" y="5568"/>
                  </a:cubicBezTo>
                  <a:cubicBezTo>
                    <a:pt x="16241" y="1333"/>
                    <a:pt x="13228" y="0"/>
                    <a:pt x="104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1"/>
            <p:cNvSpPr/>
            <p:nvPr/>
          </p:nvSpPr>
          <p:spPr>
            <a:xfrm>
              <a:off x="990297" y="2721558"/>
              <a:ext cx="289537" cy="282163"/>
            </a:xfrm>
            <a:custGeom>
              <a:rect b="b" l="l" r="r" t="t"/>
              <a:pathLst>
                <a:path extrusionOk="0" h="8839" w="9070">
                  <a:moveTo>
                    <a:pt x="6869" y="0"/>
                  </a:moveTo>
                  <a:cubicBezTo>
                    <a:pt x="4288" y="1125"/>
                    <a:pt x="2536" y="3722"/>
                    <a:pt x="0" y="4924"/>
                  </a:cubicBezTo>
                  <a:cubicBezTo>
                    <a:pt x="731" y="6230"/>
                    <a:pt x="1465" y="7533"/>
                    <a:pt x="2202" y="8838"/>
                  </a:cubicBezTo>
                  <a:cubicBezTo>
                    <a:pt x="4735" y="7633"/>
                    <a:pt x="6487" y="5036"/>
                    <a:pt x="9070" y="3914"/>
                  </a:cubicBezTo>
                  <a:cubicBezTo>
                    <a:pt x="8339" y="2609"/>
                    <a:pt x="7605" y="1306"/>
                    <a:pt x="6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1"/>
            <p:cNvSpPr/>
            <p:nvPr/>
          </p:nvSpPr>
          <p:spPr>
            <a:xfrm>
              <a:off x="1018420" y="2732603"/>
              <a:ext cx="210752" cy="248485"/>
            </a:xfrm>
            <a:custGeom>
              <a:rect b="b" l="l" r="r" t="t"/>
              <a:pathLst>
                <a:path extrusionOk="0" h="7784" w="6602">
                  <a:moveTo>
                    <a:pt x="5307" y="0"/>
                  </a:moveTo>
                  <a:cubicBezTo>
                    <a:pt x="5204" y="59"/>
                    <a:pt x="5103" y="120"/>
                    <a:pt x="5003" y="182"/>
                  </a:cubicBezTo>
                  <a:cubicBezTo>
                    <a:pt x="4724" y="352"/>
                    <a:pt x="4453" y="539"/>
                    <a:pt x="4188" y="734"/>
                  </a:cubicBezTo>
                  <a:cubicBezTo>
                    <a:pt x="4091" y="804"/>
                    <a:pt x="3999" y="876"/>
                    <a:pt x="3904" y="949"/>
                  </a:cubicBezTo>
                  <a:cubicBezTo>
                    <a:pt x="3848" y="1217"/>
                    <a:pt x="3792" y="1493"/>
                    <a:pt x="3736" y="1769"/>
                  </a:cubicBezTo>
                  <a:cubicBezTo>
                    <a:pt x="3692" y="1984"/>
                    <a:pt x="3650" y="2204"/>
                    <a:pt x="3608" y="2425"/>
                  </a:cubicBezTo>
                  <a:cubicBezTo>
                    <a:pt x="3530" y="2829"/>
                    <a:pt x="3455" y="3236"/>
                    <a:pt x="3377" y="3644"/>
                  </a:cubicBezTo>
                  <a:cubicBezTo>
                    <a:pt x="3064" y="3571"/>
                    <a:pt x="2749" y="3496"/>
                    <a:pt x="2436" y="3418"/>
                  </a:cubicBezTo>
                  <a:cubicBezTo>
                    <a:pt x="2255" y="3373"/>
                    <a:pt x="2068" y="3328"/>
                    <a:pt x="1887" y="3281"/>
                  </a:cubicBezTo>
                  <a:cubicBezTo>
                    <a:pt x="1697" y="3234"/>
                    <a:pt x="1507" y="3183"/>
                    <a:pt x="1315" y="3136"/>
                  </a:cubicBezTo>
                  <a:cubicBezTo>
                    <a:pt x="1226" y="3206"/>
                    <a:pt x="1139" y="3278"/>
                    <a:pt x="1047" y="3348"/>
                  </a:cubicBezTo>
                  <a:cubicBezTo>
                    <a:pt x="799" y="3540"/>
                    <a:pt x="545" y="3727"/>
                    <a:pt x="288" y="3903"/>
                  </a:cubicBezTo>
                  <a:cubicBezTo>
                    <a:pt x="193" y="3970"/>
                    <a:pt x="99" y="4031"/>
                    <a:pt x="1" y="4090"/>
                  </a:cubicBezTo>
                  <a:cubicBezTo>
                    <a:pt x="458" y="4241"/>
                    <a:pt x="905" y="4375"/>
                    <a:pt x="1348" y="4500"/>
                  </a:cubicBezTo>
                  <a:cubicBezTo>
                    <a:pt x="1521" y="4548"/>
                    <a:pt x="1692" y="4598"/>
                    <a:pt x="1867" y="4642"/>
                  </a:cubicBezTo>
                  <a:cubicBezTo>
                    <a:pt x="2289" y="4754"/>
                    <a:pt x="2707" y="4863"/>
                    <a:pt x="3126" y="4963"/>
                  </a:cubicBezTo>
                  <a:cubicBezTo>
                    <a:pt x="3078" y="5220"/>
                    <a:pt x="3028" y="5477"/>
                    <a:pt x="2975" y="5730"/>
                  </a:cubicBezTo>
                  <a:lnTo>
                    <a:pt x="2841" y="6400"/>
                  </a:lnTo>
                  <a:cubicBezTo>
                    <a:pt x="2741" y="6871"/>
                    <a:pt x="2637" y="7335"/>
                    <a:pt x="2529" y="7784"/>
                  </a:cubicBezTo>
                  <a:cubicBezTo>
                    <a:pt x="2626" y="7717"/>
                    <a:pt x="2721" y="7647"/>
                    <a:pt x="2819" y="7577"/>
                  </a:cubicBezTo>
                  <a:cubicBezTo>
                    <a:pt x="3084" y="7388"/>
                    <a:pt x="3346" y="7181"/>
                    <a:pt x="3600" y="6972"/>
                  </a:cubicBezTo>
                  <a:cubicBezTo>
                    <a:pt x="3658" y="6927"/>
                    <a:pt x="3714" y="6877"/>
                    <a:pt x="3773" y="6830"/>
                  </a:cubicBezTo>
                  <a:cubicBezTo>
                    <a:pt x="3809" y="6802"/>
                    <a:pt x="3843" y="6774"/>
                    <a:pt x="3879" y="6740"/>
                  </a:cubicBezTo>
                  <a:cubicBezTo>
                    <a:pt x="3907" y="6595"/>
                    <a:pt x="3935" y="6445"/>
                    <a:pt x="3962" y="6294"/>
                  </a:cubicBezTo>
                  <a:cubicBezTo>
                    <a:pt x="4032" y="5940"/>
                    <a:pt x="4099" y="5580"/>
                    <a:pt x="4166" y="5220"/>
                  </a:cubicBezTo>
                  <a:cubicBezTo>
                    <a:pt x="4520" y="5304"/>
                    <a:pt x="4875" y="5393"/>
                    <a:pt x="5232" y="5479"/>
                  </a:cubicBezTo>
                  <a:lnTo>
                    <a:pt x="5316" y="5499"/>
                  </a:lnTo>
                  <a:cubicBezTo>
                    <a:pt x="5402" y="5426"/>
                    <a:pt x="5494" y="5351"/>
                    <a:pt x="5581" y="5276"/>
                  </a:cubicBezTo>
                  <a:cubicBezTo>
                    <a:pt x="5586" y="5281"/>
                    <a:pt x="5597" y="5281"/>
                    <a:pt x="5606" y="5284"/>
                  </a:cubicBezTo>
                  <a:cubicBezTo>
                    <a:pt x="5603" y="5276"/>
                    <a:pt x="5597" y="5273"/>
                    <a:pt x="5594" y="5267"/>
                  </a:cubicBezTo>
                  <a:cubicBezTo>
                    <a:pt x="5832" y="5064"/>
                    <a:pt x="6072" y="4871"/>
                    <a:pt x="6320" y="4687"/>
                  </a:cubicBezTo>
                  <a:cubicBezTo>
                    <a:pt x="6412" y="4617"/>
                    <a:pt x="6501" y="4550"/>
                    <a:pt x="6602" y="4486"/>
                  </a:cubicBezTo>
                  <a:cubicBezTo>
                    <a:pt x="6222" y="4375"/>
                    <a:pt x="5843" y="4269"/>
                    <a:pt x="5469" y="4168"/>
                  </a:cubicBezTo>
                  <a:cubicBezTo>
                    <a:pt x="5299" y="4124"/>
                    <a:pt x="5123" y="4076"/>
                    <a:pt x="4953" y="4034"/>
                  </a:cubicBezTo>
                  <a:cubicBezTo>
                    <a:pt x="4774" y="3990"/>
                    <a:pt x="4601" y="3945"/>
                    <a:pt x="4423" y="3903"/>
                  </a:cubicBezTo>
                  <a:cubicBezTo>
                    <a:pt x="4532" y="3331"/>
                    <a:pt x="4646" y="2759"/>
                    <a:pt x="4763" y="2204"/>
                  </a:cubicBezTo>
                  <a:cubicBezTo>
                    <a:pt x="4813" y="1981"/>
                    <a:pt x="4861" y="1766"/>
                    <a:pt x="4911" y="1549"/>
                  </a:cubicBezTo>
                  <a:cubicBezTo>
                    <a:pt x="5034" y="1016"/>
                    <a:pt x="5165" y="500"/>
                    <a:pt x="53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1"/>
            <p:cNvSpPr/>
            <p:nvPr/>
          </p:nvSpPr>
          <p:spPr>
            <a:xfrm>
              <a:off x="1027422" y="2738381"/>
              <a:ext cx="193099" cy="236131"/>
            </a:xfrm>
            <a:custGeom>
              <a:rect b="b" l="l" r="r" t="t"/>
              <a:pathLst>
                <a:path extrusionOk="0" h="7397" w="6049">
                  <a:moveTo>
                    <a:pt x="4718" y="1"/>
                  </a:moveTo>
                  <a:lnTo>
                    <a:pt x="4718" y="1"/>
                  </a:lnTo>
                  <a:cubicBezTo>
                    <a:pt x="4439" y="171"/>
                    <a:pt x="4171" y="355"/>
                    <a:pt x="3906" y="550"/>
                  </a:cubicBezTo>
                  <a:cubicBezTo>
                    <a:pt x="3806" y="997"/>
                    <a:pt x="3711" y="1451"/>
                    <a:pt x="3622" y="1909"/>
                  </a:cubicBezTo>
                  <a:cubicBezTo>
                    <a:pt x="3574" y="2124"/>
                    <a:pt x="3533" y="2344"/>
                    <a:pt x="3491" y="2564"/>
                  </a:cubicBezTo>
                  <a:cubicBezTo>
                    <a:pt x="3413" y="2972"/>
                    <a:pt x="3335" y="3382"/>
                    <a:pt x="3259" y="3795"/>
                  </a:cubicBezTo>
                  <a:cubicBezTo>
                    <a:pt x="2944" y="3719"/>
                    <a:pt x="2634" y="3644"/>
                    <a:pt x="2325" y="3569"/>
                  </a:cubicBezTo>
                  <a:cubicBezTo>
                    <a:pt x="2143" y="3521"/>
                    <a:pt x="1962" y="3477"/>
                    <a:pt x="1775" y="3432"/>
                  </a:cubicBezTo>
                  <a:cubicBezTo>
                    <a:pt x="1440" y="3346"/>
                    <a:pt x="1103" y="3256"/>
                    <a:pt x="762" y="3167"/>
                  </a:cubicBezTo>
                  <a:cubicBezTo>
                    <a:pt x="514" y="3359"/>
                    <a:pt x="260" y="3546"/>
                    <a:pt x="1" y="3722"/>
                  </a:cubicBezTo>
                  <a:cubicBezTo>
                    <a:pt x="450" y="3862"/>
                    <a:pt x="893" y="3987"/>
                    <a:pt x="1334" y="4104"/>
                  </a:cubicBezTo>
                  <a:cubicBezTo>
                    <a:pt x="1507" y="4152"/>
                    <a:pt x="1677" y="4196"/>
                    <a:pt x="1850" y="4241"/>
                  </a:cubicBezTo>
                  <a:cubicBezTo>
                    <a:pt x="2272" y="4350"/>
                    <a:pt x="2693" y="4453"/>
                    <a:pt x="3111" y="4556"/>
                  </a:cubicBezTo>
                  <a:cubicBezTo>
                    <a:pt x="3067" y="4810"/>
                    <a:pt x="3016" y="5064"/>
                    <a:pt x="2969" y="5315"/>
                  </a:cubicBezTo>
                  <a:cubicBezTo>
                    <a:pt x="2927" y="5541"/>
                    <a:pt x="2883" y="5770"/>
                    <a:pt x="2835" y="5993"/>
                  </a:cubicBezTo>
                  <a:cubicBezTo>
                    <a:pt x="2738" y="6470"/>
                    <a:pt x="2640" y="6936"/>
                    <a:pt x="2537" y="7396"/>
                  </a:cubicBezTo>
                  <a:cubicBezTo>
                    <a:pt x="2802" y="7207"/>
                    <a:pt x="3064" y="7000"/>
                    <a:pt x="3318" y="6791"/>
                  </a:cubicBezTo>
                  <a:cubicBezTo>
                    <a:pt x="3340" y="6679"/>
                    <a:pt x="3362" y="6565"/>
                    <a:pt x="3385" y="6448"/>
                  </a:cubicBezTo>
                  <a:cubicBezTo>
                    <a:pt x="3427" y="6233"/>
                    <a:pt x="3468" y="6013"/>
                    <a:pt x="3510" y="5792"/>
                  </a:cubicBezTo>
                  <a:cubicBezTo>
                    <a:pt x="3580" y="5435"/>
                    <a:pt x="3650" y="5067"/>
                    <a:pt x="3717" y="4704"/>
                  </a:cubicBezTo>
                  <a:cubicBezTo>
                    <a:pt x="4068" y="4788"/>
                    <a:pt x="4420" y="4872"/>
                    <a:pt x="4771" y="4961"/>
                  </a:cubicBezTo>
                  <a:cubicBezTo>
                    <a:pt x="4947" y="5005"/>
                    <a:pt x="5123" y="5047"/>
                    <a:pt x="5299" y="5092"/>
                  </a:cubicBezTo>
                  <a:cubicBezTo>
                    <a:pt x="5304" y="5095"/>
                    <a:pt x="5315" y="5095"/>
                    <a:pt x="5324" y="5100"/>
                  </a:cubicBezTo>
                  <a:cubicBezTo>
                    <a:pt x="5321" y="5092"/>
                    <a:pt x="5315" y="5089"/>
                    <a:pt x="5312" y="5081"/>
                  </a:cubicBezTo>
                  <a:cubicBezTo>
                    <a:pt x="5550" y="4883"/>
                    <a:pt x="5792" y="4690"/>
                    <a:pt x="6049" y="4509"/>
                  </a:cubicBezTo>
                  <a:cubicBezTo>
                    <a:pt x="5672" y="4400"/>
                    <a:pt x="5299" y="4300"/>
                    <a:pt x="4925" y="4205"/>
                  </a:cubicBezTo>
                  <a:cubicBezTo>
                    <a:pt x="4755" y="4160"/>
                    <a:pt x="4584" y="4118"/>
                    <a:pt x="4411" y="4076"/>
                  </a:cubicBezTo>
                  <a:cubicBezTo>
                    <a:pt x="4230" y="4032"/>
                    <a:pt x="4049" y="3990"/>
                    <a:pt x="3867" y="3945"/>
                  </a:cubicBezTo>
                  <a:cubicBezTo>
                    <a:pt x="3976" y="3373"/>
                    <a:pt x="4085" y="2804"/>
                    <a:pt x="4199" y="2246"/>
                  </a:cubicBezTo>
                  <a:cubicBezTo>
                    <a:pt x="4244" y="2023"/>
                    <a:pt x="4291" y="1803"/>
                    <a:pt x="4339" y="1582"/>
                  </a:cubicBezTo>
                  <a:cubicBezTo>
                    <a:pt x="4459" y="1038"/>
                    <a:pt x="4584" y="508"/>
                    <a:pt x="4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1"/>
            <p:cNvSpPr/>
            <p:nvPr/>
          </p:nvSpPr>
          <p:spPr>
            <a:xfrm>
              <a:off x="1001246" y="2751660"/>
              <a:ext cx="262499" cy="229523"/>
            </a:xfrm>
            <a:custGeom>
              <a:rect b="b" l="l" r="r" t="t"/>
              <a:pathLst>
                <a:path extrusionOk="0" h="7190" w="8223">
                  <a:moveTo>
                    <a:pt x="7064" y="0"/>
                  </a:moveTo>
                  <a:cubicBezTo>
                    <a:pt x="7064" y="3"/>
                    <a:pt x="7059" y="3"/>
                    <a:pt x="7059" y="3"/>
                  </a:cubicBezTo>
                  <a:cubicBezTo>
                    <a:pt x="6484" y="257"/>
                    <a:pt x="5951" y="583"/>
                    <a:pt x="5441" y="949"/>
                  </a:cubicBezTo>
                  <a:cubicBezTo>
                    <a:pt x="5343" y="1019"/>
                    <a:pt x="5251" y="1091"/>
                    <a:pt x="5153" y="1164"/>
                  </a:cubicBezTo>
                  <a:cubicBezTo>
                    <a:pt x="4938" y="1325"/>
                    <a:pt x="4735" y="1493"/>
                    <a:pt x="4528" y="1663"/>
                  </a:cubicBezTo>
                  <a:cubicBezTo>
                    <a:pt x="4500" y="1607"/>
                    <a:pt x="4470" y="1549"/>
                    <a:pt x="4436" y="1493"/>
                  </a:cubicBezTo>
                  <a:cubicBezTo>
                    <a:pt x="4378" y="1387"/>
                    <a:pt x="4322" y="1281"/>
                    <a:pt x="4266" y="1175"/>
                  </a:cubicBezTo>
                  <a:cubicBezTo>
                    <a:pt x="4180" y="1016"/>
                    <a:pt x="4093" y="854"/>
                    <a:pt x="4009" y="695"/>
                  </a:cubicBezTo>
                  <a:cubicBezTo>
                    <a:pt x="3898" y="784"/>
                    <a:pt x="3786" y="876"/>
                    <a:pt x="3677" y="968"/>
                  </a:cubicBezTo>
                  <a:cubicBezTo>
                    <a:pt x="3287" y="1303"/>
                    <a:pt x="2899" y="1646"/>
                    <a:pt x="2511" y="1981"/>
                  </a:cubicBezTo>
                  <a:cubicBezTo>
                    <a:pt x="2405" y="2076"/>
                    <a:pt x="2294" y="2168"/>
                    <a:pt x="2185" y="2260"/>
                  </a:cubicBezTo>
                  <a:lnTo>
                    <a:pt x="2414" y="2690"/>
                  </a:lnTo>
                  <a:cubicBezTo>
                    <a:pt x="2475" y="2796"/>
                    <a:pt x="2534" y="2907"/>
                    <a:pt x="2592" y="3019"/>
                  </a:cubicBezTo>
                  <a:cubicBezTo>
                    <a:pt x="2631" y="3094"/>
                    <a:pt x="2670" y="3164"/>
                    <a:pt x="2707" y="3236"/>
                  </a:cubicBezTo>
                  <a:cubicBezTo>
                    <a:pt x="2523" y="3390"/>
                    <a:pt x="2338" y="3543"/>
                    <a:pt x="2149" y="3694"/>
                  </a:cubicBezTo>
                  <a:lnTo>
                    <a:pt x="1878" y="3903"/>
                  </a:lnTo>
                  <a:cubicBezTo>
                    <a:pt x="1351" y="4302"/>
                    <a:pt x="801" y="4665"/>
                    <a:pt x="204" y="4949"/>
                  </a:cubicBezTo>
                  <a:cubicBezTo>
                    <a:pt x="137" y="4983"/>
                    <a:pt x="67" y="5011"/>
                    <a:pt x="1" y="5041"/>
                  </a:cubicBezTo>
                  <a:cubicBezTo>
                    <a:pt x="70" y="5167"/>
                    <a:pt x="137" y="5292"/>
                    <a:pt x="207" y="5424"/>
                  </a:cubicBezTo>
                  <a:lnTo>
                    <a:pt x="949" y="6805"/>
                  </a:lnTo>
                  <a:lnTo>
                    <a:pt x="1158" y="7190"/>
                  </a:lnTo>
                  <a:cubicBezTo>
                    <a:pt x="1242" y="7156"/>
                    <a:pt x="1323" y="7117"/>
                    <a:pt x="1404" y="7078"/>
                  </a:cubicBezTo>
                  <a:cubicBezTo>
                    <a:pt x="2112" y="6740"/>
                    <a:pt x="2757" y="6294"/>
                    <a:pt x="3376" y="5803"/>
                  </a:cubicBezTo>
                  <a:cubicBezTo>
                    <a:pt x="3471" y="5730"/>
                    <a:pt x="3566" y="5652"/>
                    <a:pt x="3655" y="5577"/>
                  </a:cubicBezTo>
                  <a:cubicBezTo>
                    <a:pt x="3725" y="5516"/>
                    <a:pt x="3800" y="5457"/>
                    <a:pt x="3870" y="5398"/>
                  </a:cubicBezTo>
                  <a:cubicBezTo>
                    <a:pt x="3984" y="5608"/>
                    <a:pt x="4096" y="5820"/>
                    <a:pt x="4208" y="6029"/>
                  </a:cubicBezTo>
                  <a:lnTo>
                    <a:pt x="4311" y="6227"/>
                  </a:lnTo>
                  <a:cubicBezTo>
                    <a:pt x="4347" y="6199"/>
                    <a:pt x="4381" y="6171"/>
                    <a:pt x="4417" y="6141"/>
                  </a:cubicBezTo>
                  <a:cubicBezTo>
                    <a:pt x="4489" y="6079"/>
                    <a:pt x="4567" y="6015"/>
                    <a:pt x="4640" y="5954"/>
                  </a:cubicBezTo>
                  <a:cubicBezTo>
                    <a:pt x="5031" y="5619"/>
                    <a:pt x="5413" y="5276"/>
                    <a:pt x="5803" y="4941"/>
                  </a:cubicBezTo>
                  <a:cubicBezTo>
                    <a:pt x="5823" y="4927"/>
                    <a:pt x="5837" y="4913"/>
                    <a:pt x="5854" y="4899"/>
                  </a:cubicBezTo>
                  <a:cubicBezTo>
                    <a:pt x="5940" y="4827"/>
                    <a:pt x="6032" y="4748"/>
                    <a:pt x="6119" y="4676"/>
                  </a:cubicBezTo>
                  <a:cubicBezTo>
                    <a:pt x="6124" y="4679"/>
                    <a:pt x="6135" y="4679"/>
                    <a:pt x="6144" y="4684"/>
                  </a:cubicBezTo>
                  <a:cubicBezTo>
                    <a:pt x="6141" y="4676"/>
                    <a:pt x="6135" y="4673"/>
                    <a:pt x="6132" y="4665"/>
                  </a:cubicBezTo>
                  <a:cubicBezTo>
                    <a:pt x="5982" y="4386"/>
                    <a:pt x="5834" y="4107"/>
                    <a:pt x="5686" y="3825"/>
                  </a:cubicBezTo>
                  <a:cubicBezTo>
                    <a:pt x="5700" y="3811"/>
                    <a:pt x="5717" y="3797"/>
                    <a:pt x="5734" y="3783"/>
                  </a:cubicBezTo>
                  <a:cubicBezTo>
                    <a:pt x="5823" y="3711"/>
                    <a:pt x="5909" y="3638"/>
                    <a:pt x="5999" y="3568"/>
                  </a:cubicBezTo>
                  <a:cubicBezTo>
                    <a:pt x="6693" y="3013"/>
                    <a:pt x="7416" y="2511"/>
                    <a:pt x="8222" y="2151"/>
                  </a:cubicBezTo>
                  <a:cubicBezTo>
                    <a:pt x="8152" y="2026"/>
                    <a:pt x="8085" y="1897"/>
                    <a:pt x="8016" y="1772"/>
                  </a:cubicBezTo>
                  <a:lnTo>
                    <a:pt x="7274" y="391"/>
                  </a:lnTo>
                  <a:cubicBezTo>
                    <a:pt x="7248" y="341"/>
                    <a:pt x="7221" y="296"/>
                    <a:pt x="7195" y="249"/>
                  </a:cubicBezTo>
                  <a:cubicBezTo>
                    <a:pt x="7154" y="165"/>
                    <a:pt x="7109" y="84"/>
                    <a:pt x="70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1"/>
            <p:cNvSpPr/>
            <p:nvPr/>
          </p:nvSpPr>
          <p:spPr>
            <a:xfrm>
              <a:off x="1007758" y="2764110"/>
              <a:ext cx="250368" cy="204783"/>
            </a:xfrm>
            <a:custGeom>
              <a:rect b="b" l="l" r="r" t="t"/>
              <a:pathLst>
                <a:path extrusionOk="0" h="6415" w="7843">
                  <a:moveTo>
                    <a:pt x="7072" y="1"/>
                  </a:moveTo>
                  <a:cubicBezTo>
                    <a:pt x="6361" y="310"/>
                    <a:pt x="5711" y="737"/>
                    <a:pt x="5092" y="1212"/>
                  </a:cubicBezTo>
                  <a:cubicBezTo>
                    <a:pt x="4994" y="1284"/>
                    <a:pt x="4899" y="1357"/>
                    <a:pt x="4804" y="1435"/>
                  </a:cubicBezTo>
                  <a:cubicBezTo>
                    <a:pt x="4603" y="1597"/>
                    <a:pt x="4400" y="1764"/>
                    <a:pt x="4202" y="1937"/>
                  </a:cubicBezTo>
                  <a:cubicBezTo>
                    <a:pt x="4171" y="1873"/>
                    <a:pt x="4135" y="1814"/>
                    <a:pt x="4104" y="1750"/>
                  </a:cubicBezTo>
                  <a:cubicBezTo>
                    <a:pt x="4045" y="1647"/>
                    <a:pt x="3990" y="1538"/>
                    <a:pt x="3934" y="1435"/>
                  </a:cubicBezTo>
                  <a:lnTo>
                    <a:pt x="3473" y="576"/>
                  </a:lnTo>
                  <a:cubicBezTo>
                    <a:pt x="3083" y="910"/>
                    <a:pt x="2695" y="1253"/>
                    <a:pt x="2307" y="1588"/>
                  </a:cubicBezTo>
                  <a:cubicBezTo>
                    <a:pt x="2458" y="1870"/>
                    <a:pt x="2609" y="2149"/>
                    <a:pt x="2759" y="2431"/>
                  </a:cubicBezTo>
                  <a:cubicBezTo>
                    <a:pt x="2818" y="2540"/>
                    <a:pt x="2876" y="2651"/>
                    <a:pt x="2935" y="2763"/>
                  </a:cubicBezTo>
                  <a:cubicBezTo>
                    <a:pt x="2971" y="2824"/>
                    <a:pt x="3002" y="2888"/>
                    <a:pt x="3038" y="2950"/>
                  </a:cubicBezTo>
                  <a:cubicBezTo>
                    <a:pt x="2846" y="3117"/>
                    <a:pt x="2656" y="3279"/>
                    <a:pt x="2461" y="3438"/>
                  </a:cubicBezTo>
                  <a:cubicBezTo>
                    <a:pt x="2372" y="3513"/>
                    <a:pt x="2285" y="3583"/>
                    <a:pt x="2193" y="3655"/>
                  </a:cubicBezTo>
                  <a:cubicBezTo>
                    <a:pt x="1568" y="4149"/>
                    <a:pt x="921" y="4601"/>
                    <a:pt x="209" y="4939"/>
                  </a:cubicBezTo>
                  <a:lnTo>
                    <a:pt x="0" y="5034"/>
                  </a:lnTo>
                  <a:lnTo>
                    <a:pt x="742" y="6415"/>
                  </a:lnTo>
                  <a:cubicBezTo>
                    <a:pt x="823" y="6378"/>
                    <a:pt x="904" y="6345"/>
                    <a:pt x="979" y="6306"/>
                  </a:cubicBezTo>
                  <a:cubicBezTo>
                    <a:pt x="1825" y="5904"/>
                    <a:pt x="2578" y="5346"/>
                    <a:pt x="3306" y="4743"/>
                  </a:cubicBezTo>
                  <a:cubicBezTo>
                    <a:pt x="3395" y="4671"/>
                    <a:pt x="3490" y="4590"/>
                    <a:pt x="3582" y="4512"/>
                  </a:cubicBezTo>
                  <a:cubicBezTo>
                    <a:pt x="3646" y="4456"/>
                    <a:pt x="3713" y="4398"/>
                    <a:pt x="3780" y="4342"/>
                  </a:cubicBezTo>
                  <a:cubicBezTo>
                    <a:pt x="3895" y="4557"/>
                    <a:pt x="4012" y="4771"/>
                    <a:pt x="4126" y="4986"/>
                  </a:cubicBezTo>
                  <a:cubicBezTo>
                    <a:pt x="4185" y="5092"/>
                    <a:pt x="4241" y="5201"/>
                    <a:pt x="4296" y="5304"/>
                  </a:cubicBezTo>
                  <a:cubicBezTo>
                    <a:pt x="4341" y="5391"/>
                    <a:pt x="4389" y="5474"/>
                    <a:pt x="4433" y="5564"/>
                  </a:cubicBezTo>
                  <a:cubicBezTo>
                    <a:pt x="4824" y="5229"/>
                    <a:pt x="5206" y="4886"/>
                    <a:pt x="5597" y="4551"/>
                  </a:cubicBezTo>
                  <a:lnTo>
                    <a:pt x="5566" y="4487"/>
                  </a:lnTo>
                  <a:lnTo>
                    <a:pt x="5387" y="4155"/>
                  </a:lnTo>
                  <a:cubicBezTo>
                    <a:pt x="5239" y="3879"/>
                    <a:pt x="5092" y="3602"/>
                    <a:pt x="4946" y="3326"/>
                  </a:cubicBezTo>
                  <a:cubicBezTo>
                    <a:pt x="4969" y="3309"/>
                    <a:pt x="4994" y="3290"/>
                    <a:pt x="5019" y="3268"/>
                  </a:cubicBezTo>
                  <a:cubicBezTo>
                    <a:pt x="5103" y="3195"/>
                    <a:pt x="5192" y="3117"/>
                    <a:pt x="5278" y="3044"/>
                  </a:cubicBezTo>
                  <a:cubicBezTo>
                    <a:pt x="6068" y="2392"/>
                    <a:pt x="6888" y="1792"/>
                    <a:pt x="7814" y="1382"/>
                  </a:cubicBezTo>
                  <a:cubicBezTo>
                    <a:pt x="7823" y="1373"/>
                    <a:pt x="7831" y="1371"/>
                    <a:pt x="7842" y="1368"/>
                  </a:cubicBezTo>
                  <a:cubicBezTo>
                    <a:pt x="7588" y="910"/>
                    <a:pt x="7329" y="458"/>
                    <a:pt x="7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1"/>
            <p:cNvSpPr/>
            <p:nvPr/>
          </p:nvSpPr>
          <p:spPr>
            <a:xfrm>
              <a:off x="983626" y="2872674"/>
              <a:ext cx="121497" cy="206826"/>
            </a:xfrm>
            <a:custGeom>
              <a:rect b="b" l="l" r="r" t="t"/>
              <a:pathLst>
                <a:path extrusionOk="0" h="6479" w="3806">
                  <a:moveTo>
                    <a:pt x="211" y="1"/>
                  </a:moveTo>
                  <a:cubicBezTo>
                    <a:pt x="180" y="1"/>
                    <a:pt x="149" y="8"/>
                    <a:pt x="120" y="23"/>
                  </a:cubicBezTo>
                  <a:cubicBezTo>
                    <a:pt x="31" y="76"/>
                    <a:pt x="0" y="187"/>
                    <a:pt x="48" y="280"/>
                  </a:cubicBezTo>
                  <a:lnTo>
                    <a:pt x="3426" y="6381"/>
                  </a:lnTo>
                  <a:cubicBezTo>
                    <a:pt x="3462" y="6445"/>
                    <a:pt x="3524" y="6478"/>
                    <a:pt x="3591" y="6478"/>
                  </a:cubicBezTo>
                  <a:cubicBezTo>
                    <a:pt x="3619" y="6478"/>
                    <a:pt x="3655" y="6473"/>
                    <a:pt x="3683" y="6453"/>
                  </a:cubicBezTo>
                  <a:cubicBezTo>
                    <a:pt x="3772" y="6403"/>
                    <a:pt x="3805" y="6289"/>
                    <a:pt x="3755" y="6199"/>
                  </a:cubicBezTo>
                  <a:lnTo>
                    <a:pt x="377" y="95"/>
                  </a:lnTo>
                  <a:cubicBezTo>
                    <a:pt x="341" y="34"/>
                    <a:pt x="27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9" name="Google Shape;529;p1"/>
          <p:cNvSpPr/>
          <p:nvPr/>
        </p:nvSpPr>
        <p:spPr>
          <a:xfrm>
            <a:off x="2030438" y="788025"/>
            <a:ext cx="1125000" cy="241675"/>
          </a:xfrm>
          <a:custGeom>
            <a:rect b="b" l="l" r="r" t="t"/>
            <a:pathLst>
              <a:path extrusionOk="0" h="9667" w="45000">
                <a:moveTo>
                  <a:pt x="24347" y="0"/>
                </a:moveTo>
                <a:cubicBezTo>
                  <a:pt x="19242" y="0"/>
                  <a:pt x="15065" y="3959"/>
                  <a:pt x="14706" y="8969"/>
                </a:cubicBezTo>
                <a:cubicBezTo>
                  <a:pt x="13885" y="5713"/>
                  <a:pt x="10937" y="3303"/>
                  <a:pt x="7424" y="3303"/>
                </a:cubicBezTo>
                <a:cubicBezTo>
                  <a:pt x="3666" y="3303"/>
                  <a:pt x="550" y="6065"/>
                  <a:pt x="1" y="9667"/>
                </a:cubicBezTo>
                <a:lnTo>
                  <a:pt x="45000" y="9667"/>
                </a:lnTo>
                <a:cubicBezTo>
                  <a:pt x="45000" y="6601"/>
                  <a:pt x="42509" y="4112"/>
                  <a:pt x="39440" y="4112"/>
                </a:cubicBezTo>
                <a:cubicBezTo>
                  <a:pt x="36698" y="4112"/>
                  <a:pt x="34413" y="6104"/>
                  <a:pt x="33966" y="8724"/>
                </a:cubicBezTo>
                <a:cubicBezTo>
                  <a:pt x="33489" y="3830"/>
                  <a:pt x="29366" y="0"/>
                  <a:pt x="243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30" name="Google Shape;530;p1"/>
          <p:cNvGrpSpPr/>
          <p:nvPr/>
        </p:nvGrpSpPr>
        <p:grpSpPr>
          <a:xfrm>
            <a:off x="3474545" y="558198"/>
            <a:ext cx="332871" cy="367608"/>
            <a:chOff x="1468417" y="2737328"/>
            <a:chExt cx="229108" cy="253017"/>
          </a:xfrm>
        </p:grpSpPr>
        <p:sp>
          <p:nvSpPr>
            <p:cNvPr id="531" name="Google Shape;531;p1"/>
            <p:cNvSpPr/>
            <p:nvPr/>
          </p:nvSpPr>
          <p:spPr>
            <a:xfrm>
              <a:off x="1471641" y="2760726"/>
              <a:ext cx="225884" cy="229619"/>
            </a:xfrm>
            <a:custGeom>
              <a:rect b="b" l="l" r="r" t="t"/>
              <a:pathLst>
                <a:path extrusionOk="0" h="7193" w="7076">
                  <a:moveTo>
                    <a:pt x="1665" y="0"/>
                  </a:moveTo>
                  <a:cubicBezTo>
                    <a:pt x="1647" y="0"/>
                    <a:pt x="1628" y="1"/>
                    <a:pt x="1610" y="1"/>
                  </a:cubicBezTo>
                  <a:lnTo>
                    <a:pt x="1618" y="280"/>
                  </a:lnTo>
                  <a:cubicBezTo>
                    <a:pt x="1635" y="279"/>
                    <a:pt x="1652" y="279"/>
                    <a:pt x="1669" y="279"/>
                  </a:cubicBezTo>
                  <a:cubicBezTo>
                    <a:pt x="1817" y="279"/>
                    <a:pt x="1967" y="290"/>
                    <a:pt x="2112" y="308"/>
                  </a:cubicBezTo>
                  <a:lnTo>
                    <a:pt x="2151" y="29"/>
                  </a:lnTo>
                  <a:cubicBezTo>
                    <a:pt x="1991" y="11"/>
                    <a:pt x="1828" y="0"/>
                    <a:pt x="1665" y="0"/>
                  </a:cubicBezTo>
                  <a:close/>
                  <a:moveTo>
                    <a:pt x="1074" y="62"/>
                  </a:moveTo>
                  <a:cubicBezTo>
                    <a:pt x="893" y="96"/>
                    <a:pt x="717" y="146"/>
                    <a:pt x="550" y="207"/>
                  </a:cubicBezTo>
                  <a:lnTo>
                    <a:pt x="647" y="469"/>
                  </a:lnTo>
                  <a:cubicBezTo>
                    <a:pt x="801" y="414"/>
                    <a:pt x="963" y="369"/>
                    <a:pt x="1127" y="336"/>
                  </a:cubicBezTo>
                  <a:lnTo>
                    <a:pt x="1074" y="62"/>
                  </a:lnTo>
                  <a:close/>
                  <a:moveTo>
                    <a:pt x="2681" y="149"/>
                  </a:moveTo>
                  <a:lnTo>
                    <a:pt x="2600" y="416"/>
                  </a:lnTo>
                  <a:cubicBezTo>
                    <a:pt x="2762" y="461"/>
                    <a:pt x="2918" y="522"/>
                    <a:pt x="3066" y="592"/>
                  </a:cubicBezTo>
                  <a:lnTo>
                    <a:pt x="3186" y="341"/>
                  </a:lnTo>
                  <a:cubicBezTo>
                    <a:pt x="3024" y="263"/>
                    <a:pt x="2857" y="196"/>
                    <a:pt x="2681" y="149"/>
                  </a:cubicBezTo>
                  <a:close/>
                  <a:moveTo>
                    <a:pt x="62" y="447"/>
                  </a:moveTo>
                  <a:cubicBezTo>
                    <a:pt x="42" y="458"/>
                    <a:pt x="20" y="472"/>
                    <a:pt x="0" y="486"/>
                  </a:cubicBezTo>
                  <a:lnTo>
                    <a:pt x="151" y="721"/>
                  </a:lnTo>
                  <a:lnTo>
                    <a:pt x="209" y="690"/>
                  </a:lnTo>
                  <a:lnTo>
                    <a:pt x="62" y="447"/>
                  </a:lnTo>
                  <a:close/>
                  <a:moveTo>
                    <a:pt x="3649" y="612"/>
                  </a:moveTo>
                  <a:lnTo>
                    <a:pt x="3490" y="843"/>
                  </a:lnTo>
                  <a:cubicBezTo>
                    <a:pt x="3624" y="935"/>
                    <a:pt x="3752" y="1041"/>
                    <a:pt x="3875" y="1156"/>
                  </a:cubicBezTo>
                  <a:lnTo>
                    <a:pt x="4068" y="955"/>
                  </a:lnTo>
                  <a:cubicBezTo>
                    <a:pt x="3937" y="829"/>
                    <a:pt x="3797" y="712"/>
                    <a:pt x="3649" y="612"/>
                  </a:cubicBezTo>
                  <a:close/>
                  <a:moveTo>
                    <a:pt x="4428" y="1354"/>
                  </a:moveTo>
                  <a:lnTo>
                    <a:pt x="4210" y="1527"/>
                  </a:lnTo>
                  <a:cubicBezTo>
                    <a:pt x="4310" y="1658"/>
                    <a:pt x="4405" y="1795"/>
                    <a:pt x="4489" y="1940"/>
                  </a:cubicBezTo>
                  <a:lnTo>
                    <a:pt x="4729" y="1800"/>
                  </a:lnTo>
                  <a:cubicBezTo>
                    <a:pt x="4637" y="1644"/>
                    <a:pt x="4536" y="1493"/>
                    <a:pt x="4428" y="1354"/>
                  </a:cubicBezTo>
                  <a:close/>
                  <a:moveTo>
                    <a:pt x="4966" y="2283"/>
                  </a:moveTo>
                  <a:lnTo>
                    <a:pt x="4707" y="2386"/>
                  </a:lnTo>
                  <a:cubicBezTo>
                    <a:pt x="4771" y="2539"/>
                    <a:pt x="4824" y="2701"/>
                    <a:pt x="4866" y="2860"/>
                  </a:cubicBezTo>
                  <a:lnTo>
                    <a:pt x="5136" y="2791"/>
                  </a:lnTo>
                  <a:cubicBezTo>
                    <a:pt x="5092" y="2618"/>
                    <a:pt x="5036" y="2447"/>
                    <a:pt x="4966" y="2283"/>
                  </a:cubicBezTo>
                  <a:close/>
                  <a:moveTo>
                    <a:pt x="4036" y="3046"/>
                  </a:moveTo>
                  <a:cubicBezTo>
                    <a:pt x="3999" y="3046"/>
                    <a:pt x="3962" y="3047"/>
                    <a:pt x="3925" y="3050"/>
                  </a:cubicBezTo>
                  <a:lnTo>
                    <a:pt x="3945" y="3329"/>
                  </a:lnTo>
                  <a:cubicBezTo>
                    <a:pt x="3971" y="3327"/>
                    <a:pt x="3998" y="3327"/>
                    <a:pt x="4025" y="3327"/>
                  </a:cubicBezTo>
                  <a:cubicBezTo>
                    <a:pt x="4089" y="3327"/>
                    <a:pt x="4155" y="3331"/>
                    <a:pt x="4218" y="3335"/>
                  </a:cubicBezTo>
                  <a:cubicBezTo>
                    <a:pt x="4288" y="3343"/>
                    <a:pt x="4358" y="3354"/>
                    <a:pt x="4428" y="3362"/>
                  </a:cubicBezTo>
                  <a:lnTo>
                    <a:pt x="4472" y="3084"/>
                  </a:lnTo>
                  <a:cubicBezTo>
                    <a:pt x="4397" y="3075"/>
                    <a:pt x="4322" y="3064"/>
                    <a:pt x="4243" y="3056"/>
                  </a:cubicBezTo>
                  <a:cubicBezTo>
                    <a:pt x="4174" y="3050"/>
                    <a:pt x="4105" y="3046"/>
                    <a:pt x="4036" y="3046"/>
                  </a:cubicBezTo>
                  <a:close/>
                  <a:moveTo>
                    <a:pt x="3367" y="3192"/>
                  </a:moveTo>
                  <a:cubicBezTo>
                    <a:pt x="3303" y="3231"/>
                    <a:pt x="3236" y="3273"/>
                    <a:pt x="3181" y="3321"/>
                  </a:cubicBezTo>
                  <a:cubicBezTo>
                    <a:pt x="3089" y="3402"/>
                    <a:pt x="3013" y="3499"/>
                    <a:pt x="2949" y="3614"/>
                  </a:cubicBezTo>
                  <a:lnTo>
                    <a:pt x="3197" y="3747"/>
                  </a:lnTo>
                  <a:cubicBezTo>
                    <a:pt x="3242" y="3667"/>
                    <a:pt x="3298" y="3594"/>
                    <a:pt x="3365" y="3530"/>
                  </a:cubicBezTo>
                  <a:cubicBezTo>
                    <a:pt x="3407" y="3496"/>
                    <a:pt x="3451" y="3468"/>
                    <a:pt x="3501" y="3441"/>
                  </a:cubicBezTo>
                  <a:lnTo>
                    <a:pt x="3367" y="3192"/>
                  </a:lnTo>
                  <a:close/>
                  <a:moveTo>
                    <a:pt x="4997" y="3220"/>
                  </a:moveTo>
                  <a:lnTo>
                    <a:pt x="4902" y="3485"/>
                  </a:lnTo>
                  <a:cubicBezTo>
                    <a:pt x="4930" y="3496"/>
                    <a:pt x="4952" y="3502"/>
                    <a:pt x="4977" y="3513"/>
                  </a:cubicBezTo>
                  <a:cubicBezTo>
                    <a:pt x="4980" y="3569"/>
                    <a:pt x="4983" y="3628"/>
                    <a:pt x="4986" y="3683"/>
                  </a:cubicBezTo>
                  <a:cubicBezTo>
                    <a:pt x="4991" y="3720"/>
                    <a:pt x="4991" y="3759"/>
                    <a:pt x="4991" y="3792"/>
                  </a:cubicBezTo>
                  <a:lnTo>
                    <a:pt x="4991" y="3848"/>
                  </a:lnTo>
                  <a:lnTo>
                    <a:pt x="5270" y="3856"/>
                  </a:lnTo>
                  <a:lnTo>
                    <a:pt x="5273" y="3792"/>
                  </a:lnTo>
                  <a:cubicBezTo>
                    <a:pt x="5273" y="3753"/>
                    <a:pt x="5273" y="3714"/>
                    <a:pt x="5270" y="3678"/>
                  </a:cubicBezTo>
                  <a:cubicBezTo>
                    <a:pt x="5270" y="3664"/>
                    <a:pt x="5265" y="3653"/>
                    <a:pt x="5265" y="3641"/>
                  </a:cubicBezTo>
                  <a:lnTo>
                    <a:pt x="5265" y="3641"/>
                  </a:lnTo>
                  <a:cubicBezTo>
                    <a:pt x="5298" y="3658"/>
                    <a:pt x="5323" y="3672"/>
                    <a:pt x="5357" y="3692"/>
                  </a:cubicBezTo>
                  <a:lnTo>
                    <a:pt x="5493" y="3446"/>
                  </a:lnTo>
                  <a:cubicBezTo>
                    <a:pt x="5410" y="3402"/>
                    <a:pt x="5326" y="3357"/>
                    <a:pt x="5237" y="3318"/>
                  </a:cubicBezTo>
                  <a:lnTo>
                    <a:pt x="5237" y="3315"/>
                  </a:lnTo>
                  <a:lnTo>
                    <a:pt x="5234" y="3315"/>
                  </a:lnTo>
                  <a:cubicBezTo>
                    <a:pt x="5153" y="3279"/>
                    <a:pt x="5078" y="3248"/>
                    <a:pt x="4997" y="3220"/>
                  </a:cubicBezTo>
                  <a:close/>
                  <a:moveTo>
                    <a:pt x="5940" y="3759"/>
                  </a:moveTo>
                  <a:lnTo>
                    <a:pt x="5764" y="3973"/>
                  </a:lnTo>
                  <a:cubicBezTo>
                    <a:pt x="5892" y="4074"/>
                    <a:pt x="6012" y="4191"/>
                    <a:pt x="6121" y="4317"/>
                  </a:cubicBezTo>
                  <a:lnTo>
                    <a:pt x="6330" y="4135"/>
                  </a:lnTo>
                  <a:cubicBezTo>
                    <a:pt x="6210" y="3999"/>
                    <a:pt x="6082" y="3873"/>
                    <a:pt x="5940" y="3759"/>
                  </a:cubicBezTo>
                  <a:close/>
                  <a:moveTo>
                    <a:pt x="2804" y="4169"/>
                  </a:moveTo>
                  <a:cubicBezTo>
                    <a:pt x="2801" y="4219"/>
                    <a:pt x="2796" y="4266"/>
                    <a:pt x="2796" y="4317"/>
                  </a:cubicBezTo>
                  <a:cubicBezTo>
                    <a:pt x="2796" y="4358"/>
                    <a:pt x="2796" y="4400"/>
                    <a:pt x="2801" y="4442"/>
                  </a:cubicBezTo>
                  <a:cubicBezTo>
                    <a:pt x="2804" y="4540"/>
                    <a:pt x="2818" y="4637"/>
                    <a:pt x="2837" y="4727"/>
                  </a:cubicBezTo>
                  <a:lnTo>
                    <a:pt x="3114" y="4668"/>
                  </a:lnTo>
                  <a:cubicBezTo>
                    <a:pt x="3097" y="4587"/>
                    <a:pt x="3086" y="4504"/>
                    <a:pt x="3080" y="4420"/>
                  </a:cubicBezTo>
                  <a:cubicBezTo>
                    <a:pt x="3080" y="4389"/>
                    <a:pt x="3075" y="4350"/>
                    <a:pt x="3075" y="4317"/>
                  </a:cubicBezTo>
                  <a:cubicBezTo>
                    <a:pt x="3075" y="4275"/>
                    <a:pt x="3080" y="4233"/>
                    <a:pt x="3083" y="4191"/>
                  </a:cubicBezTo>
                  <a:lnTo>
                    <a:pt x="2804" y="4169"/>
                  </a:lnTo>
                  <a:close/>
                  <a:moveTo>
                    <a:pt x="4930" y="4339"/>
                  </a:moveTo>
                  <a:cubicBezTo>
                    <a:pt x="4896" y="4506"/>
                    <a:pt x="4843" y="4657"/>
                    <a:pt x="4771" y="4791"/>
                  </a:cubicBezTo>
                  <a:lnTo>
                    <a:pt x="5019" y="4922"/>
                  </a:lnTo>
                  <a:cubicBezTo>
                    <a:pt x="5103" y="4769"/>
                    <a:pt x="5164" y="4590"/>
                    <a:pt x="5203" y="4400"/>
                  </a:cubicBezTo>
                  <a:lnTo>
                    <a:pt x="4930" y="4339"/>
                  </a:lnTo>
                  <a:close/>
                  <a:moveTo>
                    <a:pt x="6651" y="4570"/>
                  </a:moveTo>
                  <a:lnTo>
                    <a:pt x="6408" y="4713"/>
                  </a:lnTo>
                  <a:cubicBezTo>
                    <a:pt x="6489" y="4852"/>
                    <a:pt x="6562" y="5003"/>
                    <a:pt x="6618" y="5159"/>
                  </a:cubicBezTo>
                  <a:lnTo>
                    <a:pt x="6880" y="5061"/>
                  </a:lnTo>
                  <a:cubicBezTo>
                    <a:pt x="6818" y="4891"/>
                    <a:pt x="6740" y="4724"/>
                    <a:pt x="6651" y="4570"/>
                  </a:cubicBezTo>
                  <a:close/>
                  <a:moveTo>
                    <a:pt x="3289" y="5087"/>
                  </a:moveTo>
                  <a:lnTo>
                    <a:pt x="3066" y="5254"/>
                  </a:lnTo>
                  <a:cubicBezTo>
                    <a:pt x="3128" y="5338"/>
                    <a:pt x="3197" y="5410"/>
                    <a:pt x="3278" y="5466"/>
                  </a:cubicBezTo>
                  <a:cubicBezTo>
                    <a:pt x="3359" y="5525"/>
                    <a:pt x="3451" y="5572"/>
                    <a:pt x="3549" y="5603"/>
                  </a:cubicBezTo>
                  <a:lnTo>
                    <a:pt x="3633" y="5335"/>
                  </a:lnTo>
                  <a:cubicBezTo>
                    <a:pt x="3563" y="5313"/>
                    <a:pt x="3499" y="5282"/>
                    <a:pt x="3443" y="5240"/>
                  </a:cubicBezTo>
                  <a:cubicBezTo>
                    <a:pt x="3381" y="5198"/>
                    <a:pt x="3334" y="5145"/>
                    <a:pt x="3289" y="5087"/>
                  </a:cubicBezTo>
                  <a:close/>
                  <a:moveTo>
                    <a:pt x="4481" y="5145"/>
                  </a:moveTo>
                  <a:cubicBezTo>
                    <a:pt x="4363" y="5240"/>
                    <a:pt x="4218" y="5310"/>
                    <a:pt x="4073" y="5343"/>
                  </a:cubicBezTo>
                  <a:lnTo>
                    <a:pt x="4140" y="5617"/>
                  </a:lnTo>
                  <a:cubicBezTo>
                    <a:pt x="4324" y="5572"/>
                    <a:pt x="4506" y="5483"/>
                    <a:pt x="4656" y="5366"/>
                  </a:cubicBezTo>
                  <a:lnTo>
                    <a:pt x="4481" y="5145"/>
                  </a:lnTo>
                  <a:close/>
                  <a:moveTo>
                    <a:pt x="7022" y="5589"/>
                  </a:moveTo>
                  <a:lnTo>
                    <a:pt x="6749" y="5636"/>
                  </a:lnTo>
                  <a:cubicBezTo>
                    <a:pt x="6777" y="5798"/>
                    <a:pt x="6791" y="5965"/>
                    <a:pt x="6793" y="6130"/>
                  </a:cubicBezTo>
                  <a:lnTo>
                    <a:pt x="7075" y="6130"/>
                  </a:lnTo>
                  <a:cubicBezTo>
                    <a:pt x="7072" y="5949"/>
                    <a:pt x="7056" y="5767"/>
                    <a:pt x="7022" y="5589"/>
                  </a:cubicBezTo>
                  <a:close/>
                  <a:moveTo>
                    <a:pt x="6757" y="6621"/>
                  </a:moveTo>
                  <a:cubicBezTo>
                    <a:pt x="6729" y="6786"/>
                    <a:pt x="6687" y="6945"/>
                    <a:pt x="6632" y="7098"/>
                  </a:cubicBezTo>
                  <a:lnTo>
                    <a:pt x="6897" y="7193"/>
                  </a:lnTo>
                  <a:cubicBezTo>
                    <a:pt x="6958" y="7025"/>
                    <a:pt x="7003" y="6847"/>
                    <a:pt x="7033" y="6666"/>
                  </a:cubicBezTo>
                  <a:lnTo>
                    <a:pt x="6757" y="66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1"/>
            <p:cNvSpPr/>
            <p:nvPr/>
          </p:nvSpPr>
          <p:spPr>
            <a:xfrm>
              <a:off x="1468417" y="2737328"/>
              <a:ext cx="43670" cy="76167"/>
            </a:xfrm>
            <a:custGeom>
              <a:rect b="b" l="l" r="r" t="t"/>
              <a:pathLst>
                <a:path extrusionOk="0" h="2386" w="1368">
                  <a:moveTo>
                    <a:pt x="796" y="0"/>
                  </a:moveTo>
                  <a:lnTo>
                    <a:pt x="1" y="1359"/>
                  </a:lnTo>
                  <a:lnTo>
                    <a:pt x="1186" y="2385"/>
                  </a:lnTo>
                  <a:lnTo>
                    <a:pt x="1368" y="2171"/>
                  </a:lnTo>
                  <a:lnTo>
                    <a:pt x="358" y="1300"/>
                  </a:lnTo>
                  <a:lnTo>
                    <a:pt x="1039" y="140"/>
                  </a:lnTo>
                  <a:lnTo>
                    <a:pt x="7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3" name="Google Shape;533;p1"/>
          <p:cNvSpPr/>
          <p:nvPr/>
        </p:nvSpPr>
        <p:spPr>
          <a:xfrm>
            <a:off x="2314604" y="4530785"/>
            <a:ext cx="56694" cy="49065"/>
          </a:xfrm>
          <a:custGeom>
            <a:rect b="b" l="l" r="r" t="t"/>
            <a:pathLst>
              <a:path extrusionOk="0" h="1537" w="1776">
                <a:moveTo>
                  <a:pt x="899" y="0"/>
                </a:moveTo>
                <a:cubicBezTo>
                  <a:pt x="418" y="0"/>
                  <a:pt x="0" y="600"/>
                  <a:pt x="213" y="1092"/>
                </a:cubicBezTo>
                <a:cubicBezTo>
                  <a:pt x="329" y="1352"/>
                  <a:pt x="610" y="1536"/>
                  <a:pt x="894" y="1536"/>
                </a:cubicBezTo>
                <a:cubicBezTo>
                  <a:pt x="917" y="1536"/>
                  <a:pt x="941" y="1535"/>
                  <a:pt x="964" y="1533"/>
                </a:cubicBezTo>
                <a:cubicBezTo>
                  <a:pt x="1636" y="1455"/>
                  <a:pt x="1776" y="509"/>
                  <a:pt x="1273" y="132"/>
                </a:cubicBezTo>
                <a:cubicBezTo>
                  <a:pt x="1151" y="40"/>
                  <a:pt x="1023" y="0"/>
                  <a:pt x="89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"/>
          <p:cNvSpPr/>
          <p:nvPr/>
        </p:nvSpPr>
        <p:spPr>
          <a:xfrm>
            <a:off x="1344381" y="4245276"/>
            <a:ext cx="37924" cy="32848"/>
          </a:xfrm>
          <a:custGeom>
            <a:rect b="b" l="l" r="r" t="t"/>
            <a:pathLst>
              <a:path extrusionOk="0" h="1029" w="1188">
                <a:moveTo>
                  <a:pt x="601" y="0"/>
                </a:moveTo>
                <a:cubicBezTo>
                  <a:pt x="280" y="0"/>
                  <a:pt x="0" y="402"/>
                  <a:pt x="142" y="732"/>
                </a:cubicBezTo>
                <a:cubicBezTo>
                  <a:pt x="218" y="908"/>
                  <a:pt x="400" y="1028"/>
                  <a:pt x="590" y="1028"/>
                </a:cubicBezTo>
                <a:cubicBezTo>
                  <a:pt x="608" y="1028"/>
                  <a:pt x="626" y="1027"/>
                  <a:pt x="644" y="1025"/>
                </a:cubicBezTo>
                <a:cubicBezTo>
                  <a:pt x="1093" y="972"/>
                  <a:pt x="1188" y="341"/>
                  <a:pt x="853" y="90"/>
                </a:cubicBezTo>
                <a:cubicBezTo>
                  <a:pt x="771" y="28"/>
                  <a:pt x="684" y="0"/>
                  <a:pt x="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2"/>
          <p:cNvSpPr txBox="1"/>
          <p:nvPr>
            <p:ph idx="6" type="title"/>
          </p:nvPr>
        </p:nvSpPr>
        <p:spPr>
          <a:xfrm>
            <a:off x="601054" y="190596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5400">
                <a:solidFill>
                  <a:srgbClr val="112A5D"/>
                </a:solidFill>
              </a:rPr>
              <a:t>Odd one out</a:t>
            </a:r>
            <a:endParaRPr sz="5400">
              <a:solidFill>
                <a:srgbClr val="112A5D"/>
              </a:solidFill>
            </a:endParaRPr>
          </a:p>
        </p:txBody>
      </p:sp>
      <p:sp>
        <p:nvSpPr>
          <p:cNvPr id="540" name="Google Shape;540;p2"/>
          <p:cNvSpPr/>
          <p:nvPr/>
        </p:nvSpPr>
        <p:spPr>
          <a:xfrm>
            <a:off x="4363243" y="1055649"/>
            <a:ext cx="1006998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"/>
          <p:cNvSpPr/>
          <p:nvPr/>
        </p:nvSpPr>
        <p:spPr>
          <a:xfrm>
            <a:off x="6309718" y="1898248"/>
            <a:ext cx="1518437" cy="327728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2"/>
          <p:cNvSpPr/>
          <p:nvPr/>
        </p:nvSpPr>
        <p:spPr>
          <a:xfrm>
            <a:off x="4363243" y="2712083"/>
            <a:ext cx="1518437" cy="327728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2"/>
          <p:cNvSpPr/>
          <p:nvPr/>
        </p:nvSpPr>
        <p:spPr>
          <a:xfrm>
            <a:off x="4363243" y="3511458"/>
            <a:ext cx="870396" cy="327728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"/>
          <p:cNvSpPr/>
          <p:nvPr/>
        </p:nvSpPr>
        <p:spPr>
          <a:xfrm>
            <a:off x="2587083" y="4340365"/>
            <a:ext cx="1137424" cy="327728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"/>
          <p:cNvSpPr txBox="1"/>
          <p:nvPr/>
        </p:nvSpPr>
        <p:spPr>
          <a:xfrm>
            <a:off x="540834" y="944658"/>
            <a:ext cx="9658815" cy="4198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A. TV		   B. bed		  C. flat		   D. sofa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r>
              <a:rPr b="0" i="0" lang="en-US" sz="1800" u="none" cap="none" strike="noStrike">
                <a:solidFill>
                  <a:srgbClr val="C00000"/>
                </a:solidFill>
                <a:latin typeface="Quicksand"/>
                <a:ea typeface="Quicksand"/>
                <a:cs typeface="Quicksand"/>
                <a:sym typeface="Quicksand"/>
              </a:rPr>
              <a:t>Chiếc ti vi            Cái giường         Căn phòng            Ghế xôfa</a:t>
            </a:r>
            <a:endParaRPr b="0" i="0" sz="1800" u="none" cap="none" strike="noStrike">
              <a:solidFill>
                <a:srgbClr val="C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. A. bedroom	   B. kitchen	  C. attic		   D. apartment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   </a:t>
            </a:r>
            <a:r>
              <a:rPr b="0" i="0" lang="en-US" sz="1800" u="none" cap="none" strike="noStrike">
                <a:solidFill>
                  <a:srgbClr val="C00000"/>
                </a:solidFill>
                <a:latin typeface="Quicksand"/>
                <a:ea typeface="Quicksand"/>
                <a:cs typeface="Quicksand"/>
                <a:sym typeface="Quicksand"/>
              </a:rPr>
              <a:t>Phòng ngủ         Phòng bếp          Gác mái                    Căn hộ</a:t>
            </a:r>
            <a:endParaRPr b="0" i="0" sz="1800" u="none" cap="none" strike="noStrike">
              <a:solidFill>
                <a:srgbClr val="C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3</a:t>
            </a: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. A. town house	   B. villa		  C. living room	   D. penthouse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      </a:t>
            </a:r>
            <a:r>
              <a:rPr b="0" i="0" lang="en-US" sz="1800" u="none" cap="none" strike="noStrike">
                <a:solidFill>
                  <a:srgbClr val="C00000"/>
                </a:solidFill>
                <a:latin typeface="Quicksand"/>
                <a:ea typeface="Quicksand"/>
                <a:cs typeface="Quicksand"/>
                <a:sym typeface="Quicksand"/>
              </a:rPr>
              <a:t>Nhà phố          Biệt thự                Phòng khách       Căn hộ áp mái</a:t>
            </a:r>
            <a:endParaRPr b="0" i="0" sz="1800" u="none" cap="none" strike="noStrike">
              <a:solidFill>
                <a:srgbClr val="C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4.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A. apartment	   B. house	  C. attic		   D. villa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Quicksand"/>
                <a:ea typeface="Quicksand"/>
                <a:cs typeface="Quicksand"/>
                <a:sym typeface="Quicksand"/>
              </a:rPr>
              <a:t>          Căn hộ          Ngôi nhà              Gác mái               Biệt thự</a:t>
            </a:r>
            <a:endParaRPr b="0" i="0" sz="1800" u="none" cap="none" strike="noStrike">
              <a:solidFill>
                <a:srgbClr val="C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5</a:t>
            </a: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. A. bedroom	   B. garden	  C. kitchen	   D. living room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     </a:t>
            </a:r>
            <a:r>
              <a:rPr b="0" i="0" lang="en-US" sz="1800" u="none" cap="none" strike="noStrike">
                <a:solidFill>
                  <a:srgbClr val="C00000"/>
                </a:solidFill>
                <a:latin typeface="Quicksand"/>
                <a:ea typeface="Quicksand"/>
                <a:cs typeface="Quicksand"/>
                <a:sym typeface="Quicksand"/>
              </a:rPr>
              <a:t>Phòng ngủ       Sân vườn               Nhà bếp              Phòng khách</a:t>
            </a:r>
            <a:endParaRPr b="0" i="0" sz="1800" u="none" cap="none" strike="noStrike">
              <a:solidFill>
                <a:srgbClr val="C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3"/>
          <p:cNvSpPr txBox="1"/>
          <p:nvPr>
            <p:ph type="title"/>
          </p:nvPr>
        </p:nvSpPr>
        <p:spPr>
          <a:xfrm>
            <a:off x="292340" y="177450"/>
            <a:ext cx="5798925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400"/>
              <a:t>Complete the sentences with the words given</a:t>
            </a:r>
            <a:endParaRPr sz="2400">
              <a:solidFill>
                <a:schemeClr val="lt1"/>
              </a:solidFill>
            </a:endParaRPr>
          </a:p>
        </p:txBody>
      </p:sp>
      <p:sp>
        <p:nvSpPr>
          <p:cNvPr id="551" name="Google Shape;551;p3"/>
          <p:cNvSpPr txBox="1"/>
          <p:nvPr>
            <p:ph idx="1" type="subTitle"/>
          </p:nvPr>
        </p:nvSpPr>
        <p:spPr>
          <a:xfrm rot="-426">
            <a:off x="243219" y="2082234"/>
            <a:ext cx="8329552" cy="35106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1. There is an armchair, two sofas, and a TV in the ________________.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2. My mom cooks the dinner in the ________________.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3. My two brothers sleep in a big  ________________.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4. My dad puts his car in the ________________.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5. We have got our coats and hats in the ________________. </a:t>
            </a:r>
            <a:endParaRPr/>
          </a:p>
        </p:txBody>
      </p:sp>
      <p:sp>
        <p:nvSpPr>
          <p:cNvPr id="552" name="Google Shape;552;p3"/>
          <p:cNvSpPr/>
          <p:nvPr/>
        </p:nvSpPr>
        <p:spPr>
          <a:xfrm>
            <a:off x="9317622" y="1684203"/>
            <a:ext cx="29148" cy="23159"/>
          </a:xfrm>
          <a:custGeom>
            <a:rect b="b" l="l" r="r" t="t"/>
            <a:pathLst>
              <a:path extrusionOk="0" h="584" w="735">
                <a:moveTo>
                  <a:pt x="564" y="1"/>
                </a:moveTo>
                <a:lnTo>
                  <a:pt x="419" y="358"/>
                </a:lnTo>
                <a:lnTo>
                  <a:pt x="57" y="246"/>
                </a:lnTo>
                <a:lnTo>
                  <a:pt x="1" y="422"/>
                </a:lnTo>
                <a:lnTo>
                  <a:pt x="531" y="584"/>
                </a:lnTo>
                <a:lnTo>
                  <a:pt x="735" y="73"/>
                </a:lnTo>
                <a:lnTo>
                  <a:pt x="56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"/>
          <p:cNvSpPr/>
          <p:nvPr/>
        </p:nvSpPr>
        <p:spPr>
          <a:xfrm>
            <a:off x="8915835" y="-387650"/>
            <a:ext cx="305958" cy="335045"/>
          </a:xfrm>
          <a:custGeom>
            <a:rect b="b" l="l" r="r" t="t"/>
            <a:pathLst>
              <a:path extrusionOk="0" h="8449" w="7715">
                <a:moveTo>
                  <a:pt x="3926" y="1"/>
                </a:moveTo>
                <a:lnTo>
                  <a:pt x="3223" y="3072"/>
                </a:lnTo>
                <a:lnTo>
                  <a:pt x="1130" y="1499"/>
                </a:lnTo>
                <a:lnTo>
                  <a:pt x="2478" y="3873"/>
                </a:lnTo>
                <a:lnTo>
                  <a:pt x="0" y="4227"/>
                </a:lnTo>
                <a:lnTo>
                  <a:pt x="2056" y="4793"/>
                </a:lnTo>
                <a:lnTo>
                  <a:pt x="681" y="7020"/>
                </a:lnTo>
                <a:lnTo>
                  <a:pt x="2985" y="5893"/>
                </a:lnTo>
                <a:lnTo>
                  <a:pt x="3585" y="8448"/>
                </a:lnTo>
                <a:lnTo>
                  <a:pt x="4459" y="5918"/>
                </a:lnTo>
                <a:lnTo>
                  <a:pt x="6757" y="6783"/>
                </a:lnTo>
                <a:lnTo>
                  <a:pt x="5131" y="5156"/>
                </a:lnTo>
                <a:lnTo>
                  <a:pt x="7714" y="3984"/>
                </a:lnTo>
                <a:lnTo>
                  <a:pt x="5064" y="3984"/>
                </a:lnTo>
                <a:lnTo>
                  <a:pt x="6891" y="1284"/>
                </a:lnTo>
                <a:lnTo>
                  <a:pt x="4464" y="2810"/>
                </a:lnTo>
                <a:lnTo>
                  <a:pt x="39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54" name="Google Shape;554;p3"/>
          <p:cNvGrpSpPr/>
          <p:nvPr/>
        </p:nvGrpSpPr>
        <p:grpSpPr>
          <a:xfrm>
            <a:off x="6558326" y="-200043"/>
            <a:ext cx="3182087" cy="2444293"/>
            <a:chOff x="5657297" y="1694888"/>
            <a:chExt cx="3182087" cy="2444293"/>
          </a:xfrm>
        </p:grpSpPr>
        <p:grpSp>
          <p:nvGrpSpPr>
            <p:cNvPr id="555" name="Google Shape;555;p3"/>
            <p:cNvGrpSpPr/>
            <p:nvPr/>
          </p:nvGrpSpPr>
          <p:grpSpPr>
            <a:xfrm>
              <a:off x="7362387" y="2075546"/>
              <a:ext cx="1476997" cy="1614806"/>
              <a:chOff x="7447930" y="2703511"/>
              <a:chExt cx="1188922" cy="1299852"/>
            </a:xfrm>
          </p:grpSpPr>
          <p:sp>
            <p:nvSpPr>
              <p:cNvPr id="556" name="Google Shape;556;p3"/>
              <p:cNvSpPr/>
              <p:nvPr/>
            </p:nvSpPr>
            <p:spPr>
              <a:xfrm>
                <a:off x="7447930" y="2703511"/>
                <a:ext cx="1188922" cy="1299852"/>
              </a:xfrm>
              <a:custGeom>
                <a:rect b="b" l="l" r="r" t="t"/>
                <a:pathLst>
                  <a:path extrusionOk="0" h="40719" w="37244">
                    <a:moveTo>
                      <a:pt x="10685" y="0"/>
                    </a:moveTo>
                    <a:cubicBezTo>
                      <a:pt x="9914" y="0"/>
                      <a:pt x="9206" y="475"/>
                      <a:pt x="8930" y="1221"/>
                    </a:cubicBezTo>
                    <a:cubicBezTo>
                      <a:pt x="5613" y="10182"/>
                      <a:pt x="2754" y="19748"/>
                      <a:pt x="215" y="29747"/>
                    </a:cubicBezTo>
                    <a:cubicBezTo>
                      <a:pt x="0" y="30598"/>
                      <a:pt x="399" y="31488"/>
                      <a:pt x="1180" y="31884"/>
                    </a:cubicBezTo>
                    <a:cubicBezTo>
                      <a:pt x="7513" y="35106"/>
                      <a:pt x="15478" y="37968"/>
                      <a:pt x="24305" y="40638"/>
                    </a:cubicBezTo>
                    <a:cubicBezTo>
                      <a:pt x="24486" y="40692"/>
                      <a:pt x="24669" y="40718"/>
                      <a:pt x="24849" y="40718"/>
                    </a:cubicBezTo>
                    <a:cubicBezTo>
                      <a:pt x="25594" y="40718"/>
                      <a:pt x="26291" y="40274"/>
                      <a:pt x="26592" y="39556"/>
                    </a:cubicBezTo>
                    <a:cubicBezTo>
                      <a:pt x="30303" y="30603"/>
                      <a:pt x="33729" y="20278"/>
                      <a:pt x="36965" y="9033"/>
                    </a:cubicBezTo>
                    <a:cubicBezTo>
                      <a:pt x="37244" y="8067"/>
                      <a:pt x="36708" y="7052"/>
                      <a:pt x="35757" y="6728"/>
                    </a:cubicBezTo>
                    <a:cubicBezTo>
                      <a:pt x="27231" y="3816"/>
                      <a:pt x="18971" y="1525"/>
                      <a:pt x="11048" y="36"/>
                    </a:cubicBezTo>
                    <a:cubicBezTo>
                      <a:pt x="10926" y="12"/>
                      <a:pt x="10805" y="0"/>
                      <a:pt x="106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7" name="Google Shape;557;p3"/>
              <p:cNvSpPr/>
              <p:nvPr/>
            </p:nvSpPr>
            <p:spPr>
              <a:xfrm>
                <a:off x="7823007" y="2751840"/>
                <a:ext cx="723619" cy="201910"/>
              </a:xfrm>
              <a:custGeom>
                <a:rect b="b" l="l" r="r" t="t"/>
                <a:pathLst>
                  <a:path extrusionOk="0" h="6325" w="22668">
                    <a:moveTo>
                      <a:pt x="37" y="0"/>
                    </a:moveTo>
                    <a:lnTo>
                      <a:pt x="1" y="184"/>
                    </a:lnTo>
                    <a:cubicBezTo>
                      <a:pt x="308" y="243"/>
                      <a:pt x="614" y="307"/>
                      <a:pt x="921" y="368"/>
                    </a:cubicBezTo>
                    <a:lnTo>
                      <a:pt x="958" y="184"/>
                    </a:lnTo>
                    <a:cubicBezTo>
                      <a:pt x="651" y="123"/>
                      <a:pt x="344" y="59"/>
                      <a:pt x="37" y="0"/>
                    </a:cubicBezTo>
                    <a:close/>
                    <a:moveTo>
                      <a:pt x="1878" y="374"/>
                    </a:moveTo>
                    <a:lnTo>
                      <a:pt x="1839" y="558"/>
                    </a:lnTo>
                    <a:cubicBezTo>
                      <a:pt x="2141" y="619"/>
                      <a:pt x="2450" y="686"/>
                      <a:pt x="2757" y="753"/>
                    </a:cubicBezTo>
                    <a:lnTo>
                      <a:pt x="2793" y="569"/>
                    </a:lnTo>
                    <a:cubicBezTo>
                      <a:pt x="2486" y="502"/>
                      <a:pt x="2185" y="438"/>
                      <a:pt x="1878" y="374"/>
                    </a:cubicBezTo>
                    <a:close/>
                    <a:moveTo>
                      <a:pt x="3714" y="773"/>
                    </a:moveTo>
                    <a:lnTo>
                      <a:pt x="3672" y="954"/>
                    </a:lnTo>
                    <a:cubicBezTo>
                      <a:pt x="3976" y="1024"/>
                      <a:pt x="4280" y="1094"/>
                      <a:pt x="4587" y="1163"/>
                    </a:cubicBezTo>
                    <a:lnTo>
                      <a:pt x="4632" y="982"/>
                    </a:lnTo>
                    <a:cubicBezTo>
                      <a:pt x="4325" y="910"/>
                      <a:pt x="4018" y="843"/>
                      <a:pt x="3714" y="773"/>
                    </a:cubicBezTo>
                    <a:close/>
                    <a:moveTo>
                      <a:pt x="5541" y="1197"/>
                    </a:moveTo>
                    <a:lnTo>
                      <a:pt x="5499" y="1378"/>
                    </a:lnTo>
                    <a:cubicBezTo>
                      <a:pt x="5803" y="1451"/>
                      <a:pt x="6108" y="1523"/>
                      <a:pt x="6414" y="1596"/>
                    </a:cubicBezTo>
                    <a:lnTo>
                      <a:pt x="6456" y="1415"/>
                    </a:lnTo>
                    <a:cubicBezTo>
                      <a:pt x="6149" y="1339"/>
                      <a:pt x="5845" y="1269"/>
                      <a:pt x="5541" y="1197"/>
                    </a:cubicBezTo>
                    <a:close/>
                    <a:moveTo>
                      <a:pt x="7369" y="1638"/>
                    </a:moveTo>
                    <a:lnTo>
                      <a:pt x="7324" y="1819"/>
                    </a:lnTo>
                    <a:cubicBezTo>
                      <a:pt x="7628" y="1894"/>
                      <a:pt x="7932" y="1970"/>
                      <a:pt x="8233" y="2048"/>
                    </a:cubicBezTo>
                    <a:lnTo>
                      <a:pt x="8281" y="1869"/>
                    </a:lnTo>
                    <a:cubicBezTo>
                      <a:pt x="7977" y="1788"/>
                      <a:pt x="7673" y="1716"/>
                      <a:pt x="7369" y="1638"/>
                    </a:cubicBezTo>
                    <a:close/>
                    <a:moveTo>
                      <a:pt x="9190" y="2098"/>
                    </a:moveTo>
                    <a:lnTo>
                      <a:pt x="9146" y="2279"/>
                    </a:lnTo>
                    <a:cubicBezTo>
                      <a:pt x="9444" y="2360"/>
                      <a:pt x="9748" y="2441"/>
                      <a:pt x="10052" y="2522"/>
                    </a:cubicBezTo>
                    <a:lnTo>
                      <a:pt x="10097" y="2341"/>
                    </a:lnTo>
                    <a:cubicBezTo>
                      <a:pt x="9793" y="2257"/>
                      <a:pt x="9494" y="2179"/>
                      <a:pt x="9190" y="2098"/>
                    </a:cubicBezTo>
                    <a:close/>
                    <a:moveTo>
                      <a:pt x="11004" y="2583"/>
                    </a:moveTo>
                    <a:lnTo>
                      <a:pt x="10953" y="2765"/>
                    </a:lnTo>
                    <a:cubicBezTo>
                      <a:pt x="11255" y="2846"/>
                      <a:pt x="11553" y="2929"/>
                      <a:pt x="11857" y="3013"/>
                    </a:cubicBezTo>
                    <a:lnTo>
                      <a:pt x="11910" y="2832"/>
                    </a:lnTo>
                    <a:cubicBezTo>
                      <a:pt x="11606" y="2748"/>
                      <a:pt x="11302" y="2667"/>
                      <a:pt x="11004" y="2583"/>
                    </a:cubicBezTo>
                    <a:close/>
                    <a:moveTo>
                      <a:pt x="12809" y="3083"/>
                    </a:moveTo>
                    <a:lnTo>
                      <a:pt x="12761" y="3264"/>
                    </a:lnTo>
                    <a:cubicBezTo>
                      <a:pt x="13060" y="3351"/>
                      <a:pt x="13361" y="3434"/>
                      <a:pt x="13665" y="3521"/>
                    </a:cubicBezTo>
                    <a:lnTo>
                      <a:pt x="13713" y="3339"/>
                    </a:lnTo>
                    <a:cubicBezTo>
                      <a:pt x="13414" y="3253"/>
                      <a:pt x="13110" y="3167"/>
                      <a:pt x="12809" y="3083"/>
                    </a:cubicBezTo>
                    <a:close/>
                    <a:moveTo>
                      <a:pt x="14616" y="3604"/>
                    </a:moveTo>
                    <a:lnTo>
                      <a:pt x="14563" y="3786"/>
                    </a:lnTo>
                    <a:cubicBezTo>
                      <a:pt x="14865" y="3875"/>
                      <a:pt x="15163" y="3962"/>
                      <a:pt x="15465" y="4051"/>
                    </a:cubicBezTo>
                    <a:lnTo>
                      <a:pt x="15515" y="3870"/>
                    </a:lnTo>
                    <a:cubicBezTo>
                      <a:pt x="15216" y="3780"/>
                      <a:pt x="14915" y="3694"/>
                      <a:pt x="14616" y="3604"/>
                    </a:cubicBezTo>
                    <a:close/>
                    <a:moveTo>
                      <a:pt x="16416" y="4143"/>
                    </a:moveTo>
                    <a:lnTo>
                      <a:pt x="16363" y="4321"/>
                    </a:lnTo>
                    <a:cubicBezTo>
                      <a:pt x="16659" y="4411"/>
                      <a:pt x="16960" y="4506"/>
                      <a:pt x="17258" y="4595"/>
                    </a:cubicBezTo>
                    <a:lnTo>
                      <a:pt x="17314" y="4419"/>
                    </a:lnTo>
                    <a:cubicBezTo>
                      <a:pt x="17016" y="4324"/>
                      <a:pt x="16714" y="4232"/>
                      <a:pt x="16416" y="4143"/>
                    </a:cubicBezTo>
                    <a:close/>
                    <a:moveTo>
                      <a:pt x="18207" y="4698"/>
                    </a:moveTo>
                    <a:lnTo>
                      <a:pt x="18151" y="4874"/>
                    </a:lnTo>
                    <a:cubicBezTo>
                      <a:pt x="18452" y="4969"/>
                      <a:pt x="18748" y="5064"/>
                      <a:pt x="19049" y="5158"/>
                    </a:cubicBezTo>
                    <a:lnTo>
                      <a:pt x="19105" y="4980"/>
                    </a:lnTo>
                    <a:cubicBezTo>
                      <a:pt x="18804" y="4885"/>
                      <a:pt x="18508" y="4790"/>
                      <a:pt x="18207" y="4698"/>
                    </a:cubicBezTo>
                    <a:close/>
                    <a:moveTo>
                      <a:pt x="19992" y="5264"/>
                    </a:moveTo>
                    <a:lnTo>
                      <a:pt x="19937" y="5443"/>
                    </a:lnTo>
                    <a:cubicBezTo>
                      <a:pt x="20235" y="5538"/>
                      <a:pt x="20531" y="5635"/>
                      <a:pt x="20829" y="5733"/>
                    </a:cubicBezTo>
                    <a:lnTo>
                      <a:pt x="20885" y="5555"/>
                    </a:lnTo>
                    <a:cubicBezTo>
                      <a:pt x="20587" y="5457"/>
                      <a:pt x="20291" y="5359"/>
                      <a:pt x="19992" y="5264"/>
                    </a:cubicBezTo>
                    <a:close/>
                    <a:moveTo>
                      <a:pt x="21778" y="5850"/>
                    </a:moveTo>
                    <a:lnTo>
                      <a:pt x="21719" y="6029"/>
                    </a:lnTo>
                    <a:cubicBezTo>
                      <a:pt x="22015" y="6126"/>
                      <a:pt x="22313" y="6224"/>
                      <a:pt x="22609" y="6325"/>
                    </a:cubicBezTo>
                    <a:lnTo>
                      <a:pt x="22668" y="6152"/>
                    </a:lnTo>
                    <a:cubicBezTo>
                      <a:pt x="22372" y="6051"/>
                      <a:pt x="22076" y="5948"/>
                      <a:pt x="21778" y="585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8" name="Google Shape;558;p3"/>
              <p:cNvSpPr/>
              <p:nvPr/>
            </p:nvSpPr>
            <p:spPr>
              <a:xfrm>
                <a:off x="8573289" y="2957734"/>
                <a:ext cx="18739" cy="22729"/>
              </a:xfrm>
              <a:custGeom>
                <a:rect b="b" l="l" r="r" t="t"/>
                <a:pathLst>
                  <a:path extrusionOk="0" h="712" w="587">
                    <a:moveTo>
                      <a:pt x="59" y="0"/>
                    </a:moveTo>
                    <a:lnTo>
                      <a:pt x="1" y="179"/>
                    </a:lnTo>
                    <a:lnTo>
                      <a:pt x="361" y="299"/>
                    </a:lnTo>
                    <a:lnTo>
                      <a:pt x="252" y="661"/>
                    </a:lnTo>
                    <a:lnTo>
                      <a:pt x="433" y="711"/>
                    </a:lnTo>
                    <a:lnTo>
                      <a:pt x="587" y="17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9" name="Google Shape;559;p3"/>
              <p:cNvSpPr/>
              <p:nvPr/>
            </p:nvSpPr>
            <p:spPr>
              <a:xfrm>
                <a:off x="8263843" y="3006893"/>
                <a:ext cx="315107" cy="914643"/>
              </a:xfrm>
              <a:custGeom>
                <a:rect b="b" l="l" r="r" t="t"/>
                <a:pathLst>
                  <a:path extrusionOk="0" h="28652" w="9871">
                    <a:moveTo>
                      <a:pt x="9689" y="0"/>
                    </a:moveTo>
                    <a:lnTo>
                      <a:pt x="9432" y="879"/>
                    </a:lnTo>
                    <a:lnTo>
                      <a:pt x="9614" y="929"/>
                    </a:lnTo>
                    <a:lnTo>
                      <a:pt x="9870" y="50"/>
                    </a:lnTo>
                    <a:lnTo>
                      <a:pt x="9689" y="0"/>
                    </a:lnTo>
                    <a:close/>
                    <a:moveTo>
                      <a:pt x="9176" y="1760"/>
                    </a:moveTo>
                    <a:cubicBezTo>
                      <a:pt x="9089" y="2053"/>
                      <a:pt x="9006" y="2346"/>
                      <a:pt x="8916" y="2636"/>
                    </a:cubicBezTo>
                    <a:lnTo>
                      <a:pt x="9098" y="2687"/>
                    </a:lnTo>
                    <a:cubicBezTo>
                      <a:pt x="9187" y="2394"/>
                      <a:pt x="9273" y="2106"/>
                      <a:pt x="9357" y="1813"/>
                    </a:cubicBezTo>
                    <a:lnTo>
                      <a:pt x="9176" y="1760"/>
                    </a:lnTo>
                    <a:close/>
                    <a:moveTo>
                      <a:pt x="8660" y="3515"/>
                    </a:moveTo>
                    <a:cubicBezTo>
                      <a:pt x="8573" y="3808"/>
                      <a:pt x="8484" y="4101"/>
                      <a:pt x="8397" y="4388"/>
                    </a:cubicBezTo>
                    <a:lnTo>
                      <a:pt x="8576" y="4441"/>
                    </a:lnTo>
                    <a:cubicBezTo>
                      <a:pt x="8663" y="4148"/>
                      <a:pt x="8749" y="3858"/>
                      <a:pt x="8841" y="3565"/>
                    </a:cubicBezTo>
                    <a:lnTo>
                      <a:pt x="8660" y="3515"/>
                    </a:lnTo>
                    <a:close/>
                    <a:moveTo>
                      <a:pt x="8132" y="5264"/>
                    </a:moveTo>
                    <a:cubicBezTo>
                      <a:pt x="8043" y="5557"/>
                      <a:pt x="7954" y="5850"/>
                      <a:pt x="7865" y="6140"/>
                    </a:cubicBezTo>
                    <a:lnTo>
                      <a:pt x="8043" y="6193"/>
                    </a:lnTo>
                    <a:cubicBezTo>
                      <a:pt x="8132" y="5903"/>
                      <a:pt x="8219" y="5610"/>
                      <a:pt x="8311" y="5317"/>
                    </a:cubicBezTo>
                    <a:lnTo>
                      <a:pt x="8132" y="5264"/>
                    </a:lnTo>
                    <a:close/>
                    <a:moveTo>
                      <a:pt x="7597" y="7016"/>
                    </a:moveTo>
                    <a:cubicBezTo>
                      <a:pt x="7505" y="7309"/>
                      <a:pt x="7415" y="7597"/>
                      <a:pt x="7323" y="7887"/>
                    </a:cubicBezTo>
                    <a:lnTo>
                      <a:pt x="7502" y="7943"/>
                    </a:lnTo>
                    <a:cubicBezTo>
                      <a:pt x="7591" y="7652"/>
                      <a:pt x="7683" y="7359"/>
                      <a:pt x="7773" y="7072"/>
                    </a:cubicBezTo>
                    <a:lnTo>
                      <a:pt x="7597" y="7016"/>
                    </a:lnTo>
                    <a:close/>
                    <a:moveTo>
                      <a:pt x="7053" y="8763"/>
                    </a:moveTo>
                    <a:cubicBezTo>
                      <a:pt x="6961" y="9056"/>
                      <a:pt x="6866" y="9346"/>
                      <a:pt x="6777" y="9633"/>
                    </a:cubicBezTo>
                    <a:lnTo>
                      <a:pt x="6955" y="9689"/>
                    </a:lnTo>
                    <a:cubicBezTo>
                      <a:pt x="7044" y="9402"/>
                      <a:pt x="7136" y="9109"/>
                      <a:pt x="7229" y="8819"/>
                    </a:cubicBezTo>
                    <a:lnTo>
                      <a:pt x="7053" y="8763"/>
                    </a:lnTo>
                    <a:close/>
                    <a:moveTo>
                      <a:pt x="6498" y="10506"/>
                    </a:moveTo>
                    <a:cubicBezTo>
                      <a:pt x="6406" y="10799"/>
                      <a:pt x="6314" y="11089"/>
                      <a:pt x="6219" y="11377"/>
                    </a:cubicBezTo>
                    <a:lnTo>
                      <a:pt x="6397" y="11433"/>
                    </a:lnTo>
                    <a:cubicBezTo>
                      <a:pt x="6486" y="11145"/>
                      <a:pt x="6581" y="10855"/>
                      <a:pt x="6676" y="10562"/>
                    </a:cubicBezTo>
                    <a:lnTo>
                      <a:pt x="6498" y="10506"/>
                    </a:lnTo>
                    <a:close/>
                    <a:moveTo>
                      <a:pt x="5931" y="12250"/>
                    </a:moveTo>
                    <a:cubicBezTo>
                      <a:pt x="5836" y="12540"/>
                      <a:pt x="5739" y="12827"/>
                      <a:pt x="5647" y="13118"/>
                    </a:cubicBezTo>
                    <a:lnTo>
                      <a:pt x="5825" y="13173"/>
                    </a:lnTo>
                    <a:cubicBezTo>
                      <a:pt x="5923" y="12883"/>
                      <a:pt x="6015" y="12596"/>
                      <a:pt x="6110" y="12306"/>
                    </a:cubicBezTo>
                    <a:lnTo>
                      <a:pt x="5931" y="12250"/>
                    </a:lnTo>
                    <a:close/>
                    <a:moveTo>
                      <a:pt x="5359" y="13982"/>
                    </a:moveTo>
                    <a:cubicBezTo>
                      <a:pt x="5267" y="14275"/>
                      <a:pt x="5170" y="14565"/>
                      <a:pt x="5072" y="14850"/>
                    </a:cubicBezTo>
                    <a:lnTo>
                      <a:pt x="5245" y="14911"/>
                    </a:lnTo>
                    <a:cubicBezTo>
                      <a:pt x="5343" y="14624"/>
                      <a:pt x="5440" y="14334"/>
                      <a:pt x="5538" y="14041"/>
                    </a:cubicBezTo>
                    <a:lnTo>
                      <a:pt x="5359" y="13982"/>
                    </a:lnTo>
                    <a:close/>
                    <a:moveTo>
                      <a:pt x="4779" y="15715"/>
                    </a:moveTo>
                    <a:cubicBezTo>
                      <a:pt x="4681" y="16005"/>
                      <a:pt x="4578" y="16295"/>
                      <a:pt x="4481" y="16580"/>
                    </a:cubicBezTo>
                    <a:lnTo>
                      <a:pt x="4656" y="16644"/>
                    </a:lnTo>
                    <a:cubicBezTo>
                      <a:pt x="4757" y="16357"/>
                      <a:pt x="4854" y="16069"/>
                      <a:pt x="4952" y="15773"/>
                    </a:cubicBezTo>
                    <a:lnTo>
                      <a:pt x="4779" y="15715"/>
                    </a:lnTo>
                    <a:close/>
                    <a:moveTo>
                      <a:pt x="4185" y="17445"/>
                    </a:moveTo>
                    <a:cubicBezTo>
                      <a:pt x="4084" y="17735"/>
                      <a:pt x="3984" y="18025"/>
                      <a:pt x="3881" y="18309"/>
                    </a:cubicBezTo>
                    <a:lnTo>
                      <a:pt x="4057" y="18374"/>
                    </a:lnTo>
                    <a:cubicBezTo>
                      <a:pt x="4157" y="18086"/>
                      <a:pt x="4257" y="17799"/>
                      <a:pt x="4361" y="17509"/>
                    </a:cubicBezTo>
                    <a:lnTo>
                      <a:pt x="4185" y="17445"/>
                    </a:lnTo>
                    <a:close/>
                    <a:moveTo>
                      <a:pt x="3580" y="19174"/>
                    </a:moveTo>
                    <a:cubicBezTo>
                      <a:pt x="3476" y="19464"/>
                      <a:pt x="3373" y="19752"/>
                      <a:pt x="3273" y="20036"/>
                    </a:cubicBezTo>
                    <a:lnTo>
                      <a:pt x="3446" y="20100"/>
                    </a:lnTo>
                    <a:cubicBezTo>
                      <a:pt x="3546" y="19813"/>
                      <a:pt x="3649" y="19529"/>
                      <a:pt x="3752" y="19238"/>
                    </a:cubicBezTo>
                    <a:lnTo>
                      <a:pt x="3580" y="19174"/>
                    </a:lnTo>
                    <a:close/>
                    <a:moveTo>
                      <a:pt x="2957" y="20895"/>
                    </a:moveTo>
                    <a:lnTo>
                      <a:pt x="2645" y="21752"/>
                    </a:lnTo>
                    <a:lnTo>
                      <a:pt x="2818" y="21819"/>
                    </a:lnTo>
                    <a:cubicBezTo>
                      <a:pt x="2924" y="21537"/>
                      <a:pt x="3027" y="21250"/>
                      <a:pt x="3133" y="20960"/>
                    </a:cubicBezTo>
                    <a:lnTo>
                      <a:pt x="2957" y="20895"/>
                    </a:lnTo>
                    <a:close/>
                    <a:moveTo>
                      <a:pt x="2327" y="22614"/>
                    </a:moveTo>
                    <a:cubicBezTo>
                      <a:pt x="2218" y="22904"/>
                      <a:pt x="2115" y="23189"/>
                      <a:pt x="2006" y="23470"/>
                    </a:cubicBezTo>
                    <a:lnTo>
                      <a:pt x="2179" y="23537"/>
                    </a:lnTo>
                    <a:cubicBezTo>
                      <a:pt x="2285" y="23256"/>
                      <a:pt x="2394" y="22966"/>
                      <a:pt x="2500" y="22681"/>
                    </a:cubicBezTo>
                    <a:lnTo>
                      <a:pt x="2327" y="22614"/>
                    </a:lnTo>
                    <a:close/>
                    <a:moveTo>
                      <a:pt x="1677" y="24321"/>
                    </a:moveTo>
                    <a:cubicBezTo>
                      <a:pt x="1571" y="24609"/>
                      <a:pt x="1459" y="24893"/>
                      <a:pt x="1350" y="25178"/>
                    </a:cubicBezTo>
                    <a:lnTo>
                      <a:pt x="1523" y="25248"/>
                    </a:lnTo>
                    <a:cubicBezTo>
                      <a:pt x="1635" y="24963"/>
                      <a:pt x="1744" y="24678"/>
                      <a:pt x="1853" y="24388"/>
                    </a:cubicBezTo>
                    <a:lnTo>
                      <a:pt x="1677" y="24321"/>
                    </a:lnTo>
                    <a:close/>
                    <a:moveTo>
                      <a:pt x="1018" y="26031"/>
                    </a:moveTo>
                    <a:cubicBezTo>
                      <a:pt x="907" y="26316"/>
                      <a:pt x="795" y="26601"/>
                      <a:pt x="684" y="26882"/>
                    </a:cubicBezTo>
                    <a:lnTo>
                      <a:pt x="859" y="26952"/>
                    </a:lnTo>
                    <a:cubicBezTo>
                      <a:pt x="971" y="26670"/>
                      <a:pt x="1083" y="26386"/>
                      <a:pt x="1194" y="26101"/>
                    </a:cubicBezTo>
                    <a:lnTo>
                      <a:pt x="1018" y="26031"/>
                    </a:lnTo>
                    <a:close/>
                    <a:moveTo>
                      <a:pt x="343" y="27733"/>
                    </a:moveTo>
                    <a:cubicBezTo>
                      <a:pt x="232" y="28015"/>
                      <a:pt x="115" y="28302"/>
                      <a:pt x="0" y="28581"/>
                    </a:cubicBezTo>
                    <a:lnTo>
                      <a:pt x="170" y="28651"/>
                    </a:lnTo>
                    <a:cubicBezTo>
                      <a:pt x="288" y="28372"/>
                      <a:pt x="402" y="28088"/>
                      <a:pt x="514" y="27803"/>
                    </a:cubicBezTo>
                    <a:lnTo>
                      <a:pt x="343" y="2773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0" name="Google Shape;560;p3"/>
              <p:cNvSpPr/>
              <p:nvPr/>
            </p:nvSpPr>
            <p:spPr>
              <a:xfrm>
                <a:off x="7533512" y="3692502"/>
                <a:ext cx="675416" cy="258923"/>
              </a:xfrm>
              <a:custGeom>
                <a:rect b="b" l="l" r="r" t="t"/>
                <a:pathLst>
                  <a:path extrusionOk="0" h="8111" w="21158">
                    <a:moveTo>
                      <a:pt x="84" y="1"/>
                    </a:moveTo>
                    <a:lnTo>
                      <a:pt x="0" y="171"/>
                    </a:lnTo>
                    <a:cubicBezTo>
                      <a:pt x="265" y="302"/>
                      <a:pt x="536" y="430"/>
                      <a:pt x="812" y="564"/>
                    </a:cubicBezTo>
                    <a:lnTo>
                      <a:pt x="893" y="397"/>
                    </a:lnTo>
                    <a:cubicBezTo>
                      <a:pt x="619" y="263"/>
                      <a:pt x="349" y="134"/>
                      <a:pt x="84" y="1"/>
                    </a:cubicBezTo>
                    <a:close/>
                    <a:moveTo>
                      <a:pt x="1707" y="779"/>
                    </a:moveTo>
                    <a:lnTo>
                      <a:pt x="1629" y="946"/>
                    </a:lnTo>
                    <a:cubicBezTo>
                      <a:pt x="1897" y="1072"/>
                      <a:pt x="2173" y="1197"/>
                      <a:pt x="2447" y="1323"/>
                    </a:cubicBezTo>
                    <a:lnTo>
                      <a:pt x="2528" y="1156"/>
                    </a:lnTo>
                    <a:cubicBezTo>
                      <a:pt x="2251" y="1030"/>
                      <a:pt x="1978" y="904"/>
                      <a:pt x="1707" y="779"/>
                    </a:cubicBezTo>
                    <a:close/>
                    <a:moveTo>
                      <a:pt x="3348" y="1518"/>
                    </a:moveTo>
                    <a:lnTo>
                      <a:pt x="3270" y="1691"/>
                    </a:lnTo>
                    <a:cubicBezTo>
                      <a:pt x="3546" y="1808"/>
                      <a:pt x="3822" y="1928"/>
                      <a:pt x="4101" y="2048"/>
                    </a:cubicBezTo>
                    <a:lnTo>
                      <a:pt x="4174" y="1878"/>
                    </a:lnTo>
                    <a:cubicBezTo>
                      <a:pt x="3895" y="1761"/>
                      <a:pt x="3618" y="1641"/>
                      <a:pt x="3348" y="1518"/>
                    </a:cubicBezTo>
                    <a:close/>
                    <a:moveTo>
                      <a:pt x="5008" y="2232"/>
                    </a:moveTo>
                    <a:lnTo>
                      <a:pt x="4935" y="2405"/>
                    </a:lnTo>
                    <a:cubicBezTo>
                      <a:pt x="5209" y="2520"/>
                      <a:pt x="5485" y="2634"/>
                      <a:pt x="5767" y="2751"/>
                    </a:cubicBezTo>
                    <a:lnTo>
                      <a:pt x="5842" y="2578"/>
                    </a:lnTo>
                    <a:cubicBezTo>
                      <a:pt x="5557" y="2464"/>
                      <a:pt x="5284" y="2350"/>
                      <a:pt x="5008" y="2232"/>
                    </a:cubicBezTo>
                    <a:close/>
                    <a:moveTo>
                      <a:pt x="6673" y="2921"/>
                    </a:moveTo>
                    <a:lnTo>
                      <a:pt x="6604" y="3092"/>
                    </a:lnTo>
                    <a:cubicBezTo>
                      <a:pt x="6883" y="3200"/>
                      <a:pt x="7162" y="3312"/>
                      <a:pt x="7446" y="3424"/>
                    </a:cubicBezTo>
                    <a:lnTo>
                      <a:pt x="7510" y="3253"/>
                    </a:lnTo>
                    <a:cubicBezTo>
                      <a:pt x="7228" y="3142"/>
                      <a:pt x="6949" y="3033"/>
                      <a:pt x="6673" y="2921"/>
                    </a:cubicBezTo>
                    <a:close/>
                    <a:moveTo>
                      <a:pt x="8356" y="3574"/>
                    </a:moveTo>
                    <a:lnTo>
                      <a:pt x="8289" y="3747"/>
                    </a:lnTo>
                    <a:cubicBezTo>
                      <a:pt x="8568" y="3856"/>
                      <a:pt x="8849" y="3959"/>
                      <a:pt x="9134" y="4068"/>
                    </a:cubicBezTo>
                    <a:lnTo>
                      <a:pt x="9198" y="3895"/>
                    </a:lnTo>
                    <a:cubicBezTo>
                      <a:pt x="8913" y="3786"/>
                      <a:pt x="8635" y="3680"/>
                      <a:pt x="8356" y="3574"/>
                    </a:cubicBezTo>
                    <a:close/>
                    <a:moveTo>
                      <a:pt x="10043" y="4210"/>
                    </a:moveTo>
                    <a:lnTo>
                      <a:pt x="9976" y="4386"/>
                    </a:lnTo>
                    <a:cubicBezTo>
                      <a:pt x="10255" y="4489"/>
                      <a:pt x="10537" y="4593"/>
                      <a:pt x="10825" y="4696"/>
                    </a:cubicBezTo>
                    <a:lnTo>
                      <a:pt x="10891" y="4523"/>
                    </a:lnTo>
                    <a:cubicBezTo>
                      <a:pt x="10604" y="4417"/>
                      <a:pt x="10322" y="4316"/>
                      <a:pt x="10043" y="4210"/>
                    </a:cubicBezTo>
                    <a:close/>
                    <a:moveTo>
                      <a:pt x="11734" y="4824"/>
                    </a:moveTo>
                    <a:lnTo>
                      <a:pt x="11673" y="5000"/>
                    </a:lnTo>
                    <a:cubicBezTo>
                      <a:pt x="11954" y="5100"/>
                      <a:pt x="12236" y="5201"/>
                      <a:pt x="12523" y="5304"/>
                    </a:cubicBezTo>
                    <a:lnTo>
                      <a:pt x="12585" y="5128"/>
                    </a:lnTo>
                    <a:cubicBezTo>
                      <a:pt x="12300" y="5028"/>
                      <a:pt x="12013" y="4927"/>
                      <a:pt x="11734" y="4824"/>
                    </a:cubicBezTo>
                    <a:close/>
                    <a:moveTo>
                      <a:pt x="13439" y="5424"/>
                    </a:moveTo>
                    <a:lnTo>
                      <a:pt x="13377" y="5600"/>
                    </a:lnTo>
                    <a:cubicBezTo>
                      <a:pt x="13659" y="5697"/>
                      <a:pt x="13946" y="5795"/>
                      <a:pt x="14231" y="5893"/>
                    </a:cubicBezTo>
                    <a:lnTo>
                      <a:pt x="14295" y="5717"/>
                    </a:lnTo>
                    <a:cubicBezTo>
                      <a:pt x="14005" y="5619"/>
                      <a:pt x="13723" y="5522"/>
                      <a:pt x="13439" y="5424"/>
                    </a:cubicBezTo>
                    <a:close/>
                    <a:moveTo>
                      <a:pt x="15146" y="6007"/>
                    </a:moveTo>
                    <a:lnTo>
                      <a:pt x="15085" y="6183"/>
                    </a:lnTo>
                    <a:cubicBezTo>
                      <a:pt x="15372" y="6275"/>
                      <a:pt x="15656" y="6372"/>
                      <a:pt x="15944" y="6467"/>
                    </a:cubicBezTo>
                    <a:lnTo>
                      <a:pt x="16000" y="6294"/>
                    </a:lnTo>
                    <a:cubicBezTo>
                      <a:pt x="15712" y="6199"/>
                      <a:pt x="15428" y="6102"/>
                      <a:pt x="15146" y="6007"/>
                    </a:cubicBezTo>
                    <a:close/>
                    <a:moveTo>
                      <a:pt x="16856" y="6573"/>
                    </a:moveTo>
                    <a:lnTo>
                      <a:pt x="16800" y="6749"/>
                    </a:lnTo>
                    <a:cubicBezTo>
                      <a:pt x="17085" y="6844"/>
                      <a:pt x="17372" y="6936"/>
                      <a:pt x="17660" y="7028"/>
                    </a:cubicBezTo>
                    <a:lnTo>
                      <a:pt x="17715" y="6852"/>
                    </a:lnTo>
                    <a:cubicBezTo>
                      <a:pt x="17425" y="6757"/>
                      <a:pt x="17141" y="6663"/>
                      <a:pt x="16856" y="6573"/>
                    </a:cubicBezTo>
                    <a:close/>
                    <a:moveTo>
                      <a:pt x="18572" y="7126"/>
                    </a:moveTo>
                    <a:lnTo>
                      <a:pt x="18516" y="7304"/>
                    </a:lnTo>
                    <a:cubicBezTo>
                      <a:pt x="18803" y="7396"/>
                      <a:pt x="19088" y="7486"/>
                      <a:pt x="19378" y="7578"/>
                    </a:cubicBezTo>
                    <a:lnTo>
                      <a:pt x="19434" y="7399"/>
                    </a:lnTo>
                    <a:cubicBezTo>
                      <a:pt x="19144" y="7307"/>
                      <a:pt x="18856" y="7218"/>
                      <a:pt x="18572" y="7126"/>
                    </a:cubicBezTo>
                    <a:close/>
                    <a:moveTo>
                      <a:pt x="20296" y="7667"/>
                    </a:moveTo>
                    <a:lnTo>
                      <a:pt x="20240" y="7845"/>
                    </a:lnTo>
                    <a:cubicBezTo>
                      <a:pt x="20525" y="7932"/>
                      <a:pt x="20812" y="8021"/>
                      <a:pt x="21102" y="8110"/>
                    </a:cubicBezTo>
                    <a:lnTo>
                      <a:pt x="21158" y="7932"/>
                    </a:lnTo>
                    <a:cubicBezTo>
                      <a:pt x="20868" y="7840"/>
                      <a:pt x="20580" y="7753"/>
                      <a:pt x="20296" y="766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1" name="Google Shape;561;p3"/>
              <p:cNvSpPr/>
              <p:nvPr/>
            </p:nvSpPr>
            <p:spPr>
              <a:xfrm>
                <a:off x="7539481" y="2789316"/>
                <a:ext cx="1002718" cy="1125970"/>
              </a:xfrm>
              <a:custGeom>
                <a:rect b="b" l="l" r="r" t="t"/>
                <a:pathLst>
                  <a:path extrusionOk="0" h="35272" w="31411">
                    <a:moveTo>
                      <a:pt x="8283" y="1"/>
                    </a:moveTo>
                    <a:cubicBezTo>
                      <a:pt x="5292" y="8161"/>
                      <a:pt x="2578" y="17055"/>
                      <a:pt x="0" y="27140"/>
                    </a:cubicBezTo>
                    <a:cubicBezTo>
                      <a:pt x="5409" y="29835"/>
                      <a:pt x="12479" y="32499"/>
                      <a:pt x="21571" y="35272"/>
                    </a:cubicBezTo>
                    <a:cubicBezTo>
                      <a:pt x="24879" y="27201"/>
                      <a:pt x="28104" y="17702"/>
                      <a:pt x="31410" y="6272"/>
                    </a:cubicBezTo>
                    <a:cubicBezTo>
                      <a:pt x="23141" y="3471"/>
                      <a:pt x="15369" y="1368"/>
                      <a:pt x="828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2" name="Google Shape;562;p3"/>
              <p:cNvSpPr/>
              <p:nvPr/>
            </p:nvSpPr>
            <p:spPr>
              <a:xfrm>
                <a:off x="8239263" y="2954956"/>
                <a:ext cx="236641" cy="215541"/>
              </a:xfrm>
              <a:custGeom>
                <a:rect b="b" l="l" r="r" t="t"/>
                <a:pathLst>
                  <a:path extrusionOk="0" h="6752" w="7413">
                    <a:moveTo>
                      <a:pt x="3706" y="1"/>
                    </a:moveTo>
                    <a:cubicBezTo>
                      <a:pt x="2842" y="1"/>
                      <a:pt x="1978" y="330"/>
                      <a:pt x="1320" y="988"/>
                    </a:cubicBezTo>
                    <a:cubicBezTo>
                      <a:pt x="0" y="2308"/>
                      <a:pt x="0" y="4445"/>
                      <a:pt x="1320" y="5764"/>
                    </a:cubicBezTo>
                    <a:cubicBezTo>
                      <a:pt x="1978" y="6423"/>
                      <a:pt x="2842" y="6752"/>
                      <a:pt x="3706" y="6752"/>
                    </a:cubicBezTo>
                    <a:cubicBezTo>
                      <a:pt x="4571" y="6752"/>
                      <a:pt x="5435" y="6423"/>
                      <a:pt x="6093" y="5764"/>
                    </a:cubicBezTo>
                    <a:cubicBezTo>
                      <a:pt x="7413" y="4445"/>
                      <a:pt x="7413" y="2308"/>
                      <a:pt x="6093" y="988"/>
                    </a:cubicBezTo>
                    <a:cubicBezTo>
                      <a:pt x="5435" y="330"/>
                      <a:pt x="4571" y="1"/>
                      <a:pt x="37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3" name="Google Shape;563;p3"/>
              <p:cNvSpPr/>
              <p:nvPr/>
            </p:nvSpPr>
            <p:spPr>
              <a:xfrm>
                <a:off x="8231315" y="2938836"/>
                <a:ext cx="254295" cy="255348"/>
              </a:xfrm>
              <a:custGeom>
                <a:rect b="b" l="l" r="r" t="t"/>
                <a:pathLst>
                  <a:path extrusionOk="0" h="7999" w="7966">
                    <a:moveTo>
                      <a:pt x="3112" y="1"/>
                    </a:moveTo>
                    <a:lnTo>
                      <a:pt x="2216" y="308"/>
                    </a:lnTo>
                    <a:lnTo>
                      <a:pt x="3385" y="3714"/>
                    </a:lnTo>
                    <a:lnTo>
                      <a:pt x="1" y="4944"/>
                    </a:lnTo>
                    <a:lnTo>
                      <a:pt x="325" y="5834"/>
                    </a:lnTo>
                    <a:lnTo>
                      <a:pt x="3695" y="4609"/>
                    </a:lnTo>
                    <a:lnTo>
                      <a:pt x="4855" y="7999"/>
                    </a:lnTo>
                    <a:lnTo>
                      <a:pt x="5756" y="7692"/>
                    </a:lnTo>
                    <a:lnTo>
                      <a:pt x="4585" y="4286"/>
                    </a:lnTo>
                    <a:lnTo>
                      <a:pt x="7966" y="3055"/>
                    </a:lnTo>
                    <a:lnTo>
                      <a:pt x="7645" y="2166"/>
                    </a:lnTo>
                    <a:lnTo>
                      <a:pt x="4278" y="3390"/>
                    </a:lnTo>
                    <a:lnTo>
                      <a:pt x="311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4" name="Google Shape;564;p3"/>
              <p:cNvSpPr/>
              <p:nvPr/>
            </p:nvSpPr>
            <p:spPr>
              <a:xfrm>
                <a:off x="8239423" y="2946944"/>
                <a:ext cx="238078" cy="239163"/>
              </a:xfrm>
              <a:custGeom>
                <a:rect b="b" l="l" r="r" t="t"/>
                <a:pathLst>
                  <a:path extrusionOk="0" h="7492" w="7458">
                    <a:moveTo>
                      <a:pt x="2732" y="1"/>
                    </a:moveTo>
                    <a:lnTo>
                      <a:pt x="2216" y="179"/>
                    </a:lnTo>
                    <a:lnTo>
                      <a:pt x="3385" y="3583"/>
                    </a:lnTo>
                    <a:lnTo>
                      <a:pt x="1" y="4810"/>
                    </a:lnTo>
                    <a:lnTo>
                      <a:pt x="191" y="5326"/>
                    </a:lnTo>
                    <a:lnTo>
                      <a:pt x="3563" y="4099"/>
                    </a:lnTo>
                    <a:lnTo>
                      <a:pt x="4727" y="7491"/>
                    </a:lnTo>
                    <a:lnTo>
                      <a:pt x="5246" y="7313"/>
                    </a:lnTo>
                    <a:lnTo>
                      <a:pt x="4074" y="3909"/>
                    </a:lnTo>
                    <a:lnTo>
                      <a:pt x="7458" y="2681"/>
                    </a:lnTo>
                    <a:lnTo>
                      <a:pt x="7274" y="2165"/>
                    </a:lnTo>
                    <a:lnTo>
                      <a:pt x="3898" y="3393"/>
                    </a:lnTo>
                    <a:lnTo>
                      <a:pt x="273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5" name="Google Shape;565;p3"/>
              <p:cNvSpPr/>
              <p:nvPr/>
            </p:nvSpPr>
            <p:spPr>
              <a:xfrm>
                <a:off x="8246828" y="2968842"/>
                <a:ext cx="226777" cy="196132"/>
              </a:xfrm>
              <a:custGeom>
                <a:rect b="b" l="l" r="r" t="t"/>
                <a:pathLst>
                  <a:path extrusionOk="0" h="6144" w="7104">
                    <a:moveTo>
                      <a:pt x="3878" y="1"/>
                    </a:moveTo>
                    <a:lnTo>
                      <a:pt x="3153" y="1610"/>
                    </a:lnTo>
                    <a:lnTo>
                      <a:pt x="770" y="550"/>
                    </a:lnTo>
                    <a:lnTo>
                      <a:pt x="0" y="2280"/>
                    </a:lnTo>
                    <a:lnTo>
                      <a:pt x="2377" y="3335"/>
                    </a:lnTo>
                    <a:lnTo>
                      <a:pt x="1465" y="5366"/>
                    </a:lnTo>
                    <a:lnTo>
                      <a:pt x="3192" y="6144"/>
                    </a:lnTo>
                    <a:lnTo>
                      <a:pt x="4107" y="4107"/>
                    </a:lnTo>
                    <a:lnTo>
                      <a:pt x="6333" y="5098"/>
                    </a:lnTo>
                    <a:lnTo>
                      <a:pt x="7103" y="3368"/>
                    </a:lnTo>
                    <a:lnTo>
                      <a:pt x="4882" y="2380"/>
                    </a:lnTo>
                    <a:lnTo>
                      <a:pt x="5605" y="776"/>
                    </a:lnTo>
                    <a:lnTo>
                      <a:pt x="387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6" name="Google Shape;566;p3"/>
              <p:cNvSpPr/>
              <p:nvPr/>
            </p:nvSpPr>
            <p:spPr>
              <a:xfrm>
                <a:off x="8261161" y="2983111"/>
                <a:ext cx="198079" cy="167434"/>
              </a:xfrm>
              <a:custGeom>
                <a:rect b="b" l="l" r="r" t="t"/>
                <a:pathLst>
                  <a:path extrusionOk="0" h="5245" w="6205">
                    <a:moveTo>
                      <a:pt x="3599" y="0"/>
                    </a:moveTo>
                    <a:lnTo>
                      <a:pt x="2877" y="1613"/>
                    </a:lnTo>
                    <a:lnTo>
                      <a:pt x="492" y="553"/>
                    </a:lnTo>
                    <a:lnTo>
                      <a:pt x="1" y="1657"/>
                    </a:lnTo>
                    <a:lnTo>
                      <a:pt x="2380" y="2717"/>
                    </a:lnTo>
                    <a:lnTo>
                      <a:pt x="1465" y="4748"/>
                    </a:lnTo>
                    <a:lnTo>
                      <a:pt x="2575" y="5245"/>
                    </a:lnTo>
                    <a:lnTo>
                      <a:pt x="3488" y="3214"/>
                    </a:lnTo>
                    <a:lnTo>
                      <a:pt x="5714" y="4199"/>
                    </a:lnTo>
                    <a:lnTo>
                      <a:pt x="6205" y="3094"/>
                    </a:lnTo>
                    <a:lnTo>
                      <a:pt x="3984" y="2104"/>
                    </a:lnTo>
                    <a:lnTo>
                      <a:pt x="4704" y="500"/>
                    </a:lnTo>
                    <a:lnTo>
                      <a:pt x="359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7" name="Google Shape;567;p3"/>
              <p:cNvSpPr/>
              <p:nvPr/>
            </p:nvSpPr>
            <p:spPr>
              <a:xfrm>
                <a:off x="7681787" y="3284514"/>
                <a:ext cx="588874" cy="211135"/>
              </a:xfrm>
              <a:custGeom>
                <a:rect b="b" l="l" r="r" t="t"/>
                <a:pathLst>
                  <a:path extrusionOk="0" h="6614" w="18447">
                    <a:moveTo>
                      <a:pt x="6855" y="191"/>
                    </a:moveTo>
                    <a:cubicBezTo>
                      <a:pt x="6975" y="191"/>
                      <a:pt x="7092" y="197"/>
                      <a:pt x="7209" y="202"/>
                    </a:cubicBezTo>
                    <a:cubicBezTo>
                      <a:pt x="7505" y="219"/>
                      <a:pt x="7881" y="303"/>
                      <a:pt x="7990" y="579"/>
                    </a:cubicBezTo>
                    <a:cubicBezTo>
                      <a:pt x="8152" y="992"/>
                      <a:pt x="7594" y="1360"/>
                      <a:pt x="7240" y="1508"/>
                    </a:cubicBezTo>
                    <a:cubicBezTo>
                      <a:pt x="6018" y="2024"/>
                      <a:pt x="4732" y="2381"/>
                      <a:pt x="3420" y="2577"/>
                    </a:cubicBezTo>
                    <a:cubicBezTo>
                      <a:pt x="3278" y="2423"/>
                      <a:pt x="3172" y="2219"/>
                      <a:pt x="3180" y="1993"/>
                    </a:cubicBezTo>
                    <a:cubicBezTo>
                      <a:pt x="3192" y="1648"/>
                      <a:pt x="3443" y="1321"/>
                      <a:pt x="3934" y="1017"/>
                    </a:cubicBezTo>
                    <a:cubicBezTo>
                      <a:pt x="4804" y="481"/>
                      <a:pt x="5831" y="191"/>
                      <a:pt x="6855" y="191"/>
                    </a:cubicBezTo>
                    <a:close/>
                    <a:moveTo>
                      <a:pt x="10783" y="1112"/>
                    </a:moveTo>
                    <a:cubicBezTo>
                      <a:pt x="10936" y="1112"/>
                      <a:pt x="11062" y="1137"/>
                      <a:pt x="11159" y="1190"/>
                    </a:cubicBezTo>
                    <a:cubicBezTo>
                      <a:pt x="11318" y="1268"/>
                      <a:pt x="11466" y="1452"/>
                      <a:pt x="11424" y="1645"/>
                    </a:cubicBezTo>
                    <a:cubicBezTo>
                      <a:pt x="11385" y="1818"/>
                      <a:pt x="11204" y="1943"/>
                      <a:pt x="11034" y="2041"/>
                    </a:cubicBezTo>
                    <a:cubicBezTo>
                      <a:pt x="10183" y="2526"/>
                      <a:pt x="9204" y="2869"/>
                      <a:pt x="8160" y="3054"/>
                    </a:cubicBezTo>
                    <a:cubicBezTo>
                      <a:pt x="8213" y="2844"/>
                      <a:pt x="8305" y="2646"/>
                      <a:pt x="8409" y="2490"/>
                    </a:cubicBezTo>
                    <a:cubicBezTo>
                      <a:pt x="8877" y="1754"/>
                      <a:pt x="9678" y="1243"/>
                      <a:pt x="10543" y="1129"/>
                    </a:cubicBezTo>
                    <a:cubicBezTo>
                      <a:pt x="10629" y="1117"/>
                      <a:pt x="10710" y="1112"/>
                      <a:pt x="10783" y="1112"/>
                    </a:cubicBezTo>
                    <a:close/>
                    <a:moveTo>
                      <a:pt x="15268" y="2711"/>
                    </a:moveTo>
                    <a:cubicBezTo>
                      <a:pt x="15543" y="2711"/>
                      <a:pt x="15805" y="2774"/>
                      <a:pt x="16027" y="2900"/>
                    </a:cubicBezTo>
                    <a:cubicBezTo>
                      <a:pt x="16485" y="3157"/>
                      <a:pt x="16739" y="3720"/>
                      <a:pt x="16605" y="4175"/>
                    </a:cubicBezTo>
                    <a:cubicBezTo>
                      <a:pt x="16527" y="4460"/>
                      <a:pt x="16304" y="4716"/>
                      <a:pt x="15983" y="4906"/>
                    </a:cubicBezTo>
                    <a:cubicBezTo>
                      <a:pt x="15584" y="5138"/>
                      <a:pt x="15090" y="5250"/>
                      <a:pt x="14416" y="5250"/>
                    </a:cubicBezTo>
                    <a:cubicBezTo>
                      <a:pt x="14392" y="5250"/>
                      <a:pt x="14367" y="5249"/>
                      <a:pt x="14342" y="5249"/>
                    </a:cubicBezTo>
                    <a:cubicBezTo>
                      <a:pt x="13960" y="5246"/>
                      <a:pt x="13572" y="5218"/>
                      <a:pt x="13187" y="5174"/>
                    </a:cubicBezTo>
                    <a:cubicBezTo>
                      <a:pt x="13182" y="5163"/>
                      <a:pt x="13179" y="5146"/>
                      <a:pt x="13174" y="5135"/>
                    </a:cubicBezTo>
                    <a:cubicBezTo>
                      <a:pt x="12825" y="4236"/>
                      <a:pt x="13757" y="3168"/>
                      <a:pt x="14527" y="2858"/>
                    </a:cubicBezTo>
                    <a:cubicBezTo>
                      <a:pt x="14772" y="2760"/>
                      <a:pt x="15026" y="2711"/>
                      <a:pt x="15268" y="2711"/>
                    </a:cubicBezTo>
                    <a:close/>
                    <a:moveTo>
                      <a:pt x="6855" y="1"/>
                    </a:moveTo>
                    <a:cubicBezTo>
                      <a:pt x="5795" y="1"/>
                      <a:pt x="4736" y="300"/>
                      <a:pt x="3836" y="855"/>
                    </a:cubicBezTo>
                    <a:cubicBezTo>
                      <a:pt x="3289" y="1196"/>
                      <a:pt x="3005" y="1575"/>
                      <a:pt x="2996" y="1985"/>
                    </a:cubicBezTo>
                    <a:cubicBezTo>
                      <a:pt x="2991" y="2203"/>
                      <a:pt x="3066" y="2418"/>
                      <a:pt x="3206" y="2607"/>
                    </a:cubicBezTo>
                    <a:cubicBezTo>
                      <a:pt x="2510" y="2702"/>
                      <a:pt x="1808" y="2747"/>
                      <a:pt x="1107" y="2747"/>
                    </a:cubicBezTo>
                    <a:cubicBezTo>
                      <a:pt x="771" y="2747"/>
                      <a:pt x="435" y="2737"/>
                      <a:pt x="101" y="2716"/>
                    </a:cubicBezTo>
                    <a:cubicBezTo>
                      <a:pt x="53" y="2716"/>
                      <a:pt x="6" y="2750"/>
                      <a:pt x="3" y="2803"/>
                    </a:cubicBezTo>
                    <a:cubicBezTo>
                      <a:pt x="0" y="2850"/>
                      <a:pt x="39" y="2897"/>
                      <a:pt x="89" y="2900"/>
                    </a:cubicBezTo>
                    <a:cubicBezTo>
                      <a:pt x="429" y="2922"/>
                      <a:pt x="770" y="2933"/>
                      <a:pt x="1111" y="2933"/>
                    </a:cubicBezTo>
                    <a:cubicBezTo>
                      <a:pt x="1861" y="2933"/>
                      <a:pt x="2611" y="2880"/>
                      <a:pt x="3353" y="2775"/>
                    </a:cubicBezTo>
                    <a:cubicBezTo>
                      <a:pt x="3420" y="2839"/>
                      <a:pt x="3490" y="2895"/>
                      <a:pt x="3571" y="2942"/>
                    </a:cubicBezTo>
                    <a:cubicBezTo>
                      <a:pt x="3884" y="3140"/>
                      <a:pt x="4257" y="3221"/>
                      <a:pt x="4617" y="3274"/>
                    </a:cubicBezTo>
                    <a:cubicBezTo>
                      <a:pt x="5181" y="3360"/>
                      <a:pt x="5748" y="3402"/>
                      <a:pt x="6309" y="3402"/>
                    </a:cubicBezTo>
                    <a:cubicBezTo>
                      <a:pt x="6861" y="3402"/>
                      <a:pt x="7407" y="3361"/>
                      <a:pt x="7940" y="3280"/>
                    </a:cubicBezTo>
                    <a:lnTo>
                      <a:pt x="7940" y="3280"/>
                    </a:lnTo>
                    <a:cubicBezTo>
                      <a:pt x="7920" y="3497"/>
                      <a:pt x="7951" y="3712"/>
                      <a:pt x="8051" y="3904"/>
                    </a:cubicBezTo>
                    <a:cubicBezTo>
                      <a:pt x="8275" y="4331"/>
                      <a:pt x="8780" y="4465"/>
                      <a:pt x="9237" y="4563"/>
                    </a:cubicBezTo>
                    <a:cubicBezTo>
                      <a:pt x="9614" y="4644"/>
                      <a:pt x="9988" y="4730"/>
                      <a:pt x="10367" y="4820"/>
                    </a:cubicBezTo>
                    <a:cubicBezTo>
                      <a:pt x="11254" y="5023"/>
                      <a:pt x="12155" y="5232"/>
                      <a:pt x="13068" y="5350"/>
                    </a:cubicBezTo>
                    <a:cubicBezTo>
                      <a:pt x="13293" y="5774"/>
                      <a:pt x="13759" y="6089"/>
                      <a:pt x="14485" y="6301"/>
                    </a:cubicBezTo>
                    <a:cubicBezTo>
                      <a:pt x="15196" y="6510"/>
                      <a:pt x="15933" y="6613"/>
                      <a:pt x="16669" y="6613"/>
                    </a:cubicBezTo>
                    <a:cubicBezTo>
                      <a:pt x="17241" y="6613"/>
                      <a:pt x="17810" y="6552"/>
                      <a:pt x="18368" y="6415"/>
                    </a:cubicBezTo>
                    <a:cubicBezTo>
                      <a:pt x="18416" y="6404"/>
                      <a:pt x="18446" y="6351"/>
                      <a:pt x="18438" y="6304"/>
                    </a:cubicBezTo>
                    <a:cubicBezTo>
                      <a:pt x="18428" y="6260"/>
                      <a:pt x="18388" y="6232"/>
                      <a:pt x="18346" y="6232"/>
                    </a:cubicBezTo>
                    <a:cubicBezTo>
                      <a:pt x="18340" y="6232"/>
                      <a:pt x="18333" y="6232"/>
                      <a:pt x="18326" y="6234"/>
                    </a:cubicBezTo>
                    <a:cubicBezTo>
                      <a:pt x="17781" y="6357"/>
                      <a:pt x="17224" y="6418"/>
                      <a:pt x="16667" y="6418"/>
                    </a:cubicBezTo>
                    <a:cubicBezTo>
                      <a:pt x="15947" y="6418"/>
                      <a:pt x="15227" y="6316"/>
                      <a:pt x="14535" y="6111"/>
                    </a:cubicBezTo>
                    <a:cubicBezTo>
                      <a:pt x="13932" y="5933"/>
                      <a:pt x="13522" y="5690"/>
                      <a:pt x="13299" y="5369"/>
                    </a:cubicBezTo>
                    <a:lnTo>
                      <a:pt x="13299" y="5369"/>
                    </a:lnTo>
                    <a:cubicBezTo>
                      <a:pt x="13645" y="5408"/>
                      <a:pt x="13994" y="5428"/>
                      <a:pt x="14340" y="5430"/>
                    </a:cubicBezTo>
                    <a:cubicBezTo>
                      <a:pt x="14356" y="5431"/>
                      <a:pt x="14372" y="5431"/>
                      <a:pt x="14388" y="5431"/>
                    </a:cubicBezTo>
                    <a:cubicBezTo>
                      <a:pt x="15101" y="5431"/>
                      <a:pt x="15644" y="5310"/>
                      <a:pt x="16072" y="5059"/>
                    </a:cubicBezTo>
                    <a:cubicBezTo>
                      <a:pt x="16435" y="4850"/>
                      <a:pt x="16686" y="4549"/>
                      <a:pt x="16784" y="4223"/>
                    </a:cubicBezTo>
                    <a:cubicBezTo>
                      <a:pt x="16940" y="3679"/>
                      <a:pt x="16658" y="3037"/>
                      <a:pt x="16117" y="2730"/>
                    </a:cubicBezTo>
                    <a:cubicBezTo>
                      <a:pt x="15867" y="2588"/>
                      <a:pt x="15572" y="2516"/>
                      <a:pt x="15263" y="2516"/>
                    </a:cubicBezTo>
                    <a:cubicBezTo>
                      <a:pt x="14997" y="2516"/>
                      <a:pt x="14720" y="2570"/>
                      <a:pt x="14454" y="2677"/>
                    </a:cubicBezTo>
                    <a:cubicBezTo>
                      <a:pt x="13612" y="3017"/>
                      <a:pt x="12635" y="4139"/>
                      <a:pt x="12975" y="5143"/>
                    </a:cubicBezTo>
                    <a:cubicBezTo>
                      <a:pt x="12111" y="5026"/>
                      <a:pt x="11249" y="4825"/>
                      <a:pt x="10406" y="4630"/>
                    </a:cubicBezTo>
                    <a:cubicBezTo>
                      <a:pt x="10027" y="4538"/>
                      <a:pt x="9650" y="4451"/>
                      <a:pt x="9273" y="4370"/>
                    </a:cubicBezTo>
                    <a:cubicBezTo>
                      <a:pt x="8861" y="4287"/>
                      <a:pt x="8403" y="4161"/>
                      <a:pt x="8216" y="3810"/>
                    </a:cubicBezTo>
                    <a:cubicBezTo>
                      <a:pt x="8124" y="3639"/>
                      <a:pt x="8104" y="3441"/>
                      <a:pt x="8130" y="3241"/>
                    </a:cubicBezTo>
                    <a:cubicBezTo>
                      <a:pt x="9218" y="3056"/>
                      <a:pt x="10241" y="2702"/>
                      <a:pt x="11134" y="2194"/>
                    </a:cubicBezTo>
                    <a:cubicBezTo>
                      <a:pt x="11343" y="2077"/>
                      <a:pt x="11564" y="1924"/>
                      <a:pt x="11617" y="1675"/>
                    </a:cubicBezTo>
                    <a:cubicBezTo>
                      <a:pt x="11675" y="1391"/>
                      <a:pt x="11477" y="1126"/>
                      <a:pt x="11249" y="1014"/>
                    </a:cubicBezTo>
                    <a:cubicBezTo>
                      <a:pt x="11099" y="939"/>
                      <a:pt x="10932" y="917"/>
                      <a:pt x="10782" y="917"/>
                    </a:cubicBezTo>
                    <a:cubicBezTo>
                      <a:pt x="10685" y="917"/>
                      <a:pt x="10595" y="926"/>
                      <a:pt x="10520" y="936"/>
                    </a:cubicBezTo>
                    <a:cubicBezTo>
                      <a:pt x="9600" y="1059"/>
                      <a:pt x="8752" y="1600"/>
                      <a:pt x="8255" y="2381"/>
                    </a:cubicBezTo>
                    <a:cubicBezTo>
                      <a:pt x="8132" y="2571"/>
                      <a:pt x="8021" y="2819"/>
                      <a:pt x="7968" y="3079"/>
                    </a:cubicBezTo>
                    <a:cubicBezTo>
                      <a:pt x="7425" y="3163"/>
                      <a:pt x="6867" y="3207"/>
                      <a:pt x="6304" y="3207"/>
                    </a:cubicBezTo>
                    <a:cubicBezTo>
                      <a:pt x="5753" y="3207"/>
                      <a:pt x="5198" y="3166"/>
                      <a:pt x="4645" y="3081"/>
                    </a:cubicBezTo>
                    <a:cubicBezTo>
                      <a:pt x="4308" y="3031"/>
                      <a:pt x="3953" y="2959"/>
                      <a:pt x="3669" y="2777"/>
                    </a:cubicBezTo>
                    <a:cubicBezTo>
                      <a:pt x="3646" y="2763"/>
                      <a:pt x="3624" y="2750"/>
                      <a:pt x="3602" y="2733"/>
                    </a:cubicBezTo>
                    <a:cubicBezTo>
                      <a:pt x="4874" y="2535"/>
                      <a:pt x="6124" y="2180"/>
                      <a:pt x="7312" y="1678"/>
                    </a:cubicBezTo>
                    <a:cubicBezTo>
                      <a:pt x="7873" y="1441"/>
                      <a:pt x="8353" y="989"/>
                      <a:pt x="8163" y="507"/>
                    </a:cubicBezTo>
                    <a:cubicBezTo>
                      <a:pt x="8049" y="219"/>
                      <a:pt x="7725" y="43"/>
                      <a:pt x="7223" y="13"/>
                    </a:cubicBezTo>
                    <a:cubicBezTo>
                      <a:pt x="7100" y="5"/>
                      <a:pt x="6978" y="1"/>
                      <a:pt x="68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8" name="Google Shape;568;p3"/>
              <p:cNvSpPr/>
              <p:nvPr/>
            </p:nvSpPr>
            <p:spPr>
              <a:xfrm>
                <a:off x="7575520" y="3530500"/>
                <a:ext cx="589066" cy="211199"/>
              </a:xfrm>
              <a:custGeom>
                <a:rect b="b" l="l" r="r" t="t"/>
                <a:pathLst>
                  <a:path extrusionOk="0" h="6616" w="18453">
                    <a:moveTo>
                      <a:pt x="6861" y="191"/>
                    </a:moveTo>
                    <a:cubicBezTo>
                      <a:pt x="6981" y="191"/>
                      <a:pt x="7098" y="196"/>
                      <a:pt x="7213" y="202"/>
                    </a:cubicBezTo>
                    <a:cubicBezTo>
                      <a:pt x="7511" y="219"/>
                      <a:pt x="7885" y="302"/>
                      <a:pt x="7994" y="578"/>
                    </a:cubicBezTo>
                    <a:cubicBezTo>
                      <a:pt x="8158" y="994"/>
                      <a:pt x="7600" y="1360"/>
                      <a:pt x="7243" y="1510"/>
                    </a:cubicBezTo>
                    <a:cubicBezTo>
                      <a:pt x="6024" y="2026"/>
                      <a:pt x="4738" y="2381"/>
                      <a:pt x="3427" y="2576"/>
                    </a:cubicBezTo>
                    <a:cubicBezTo>
                      <a:pt x="3284" y="2422"/>
                      <a:pt x="3178" y="2222"/>
                      <a:pt x="3187" y="1996"/>
                    </a:cubicBezTo>
                    <a:cubicBezTo>
                      <a:pt x="3195" y="1650"/>
                      <a:pt x="3446" y="1321"/>
                      <a:pt x="3940" y="1019"/>
                    </a:cubicBezTo>
                    <a:cubicBezTo>
                      <a:pt x="4810" y="481"/>
                      <a:pt x="5837" y="191"/>
                      <a:pt x="6861" y="191"/>
                    </a:cubicBezTo>
                    <a:close/>
                    <a:moveTo>
                      <a:pt x="10792" y="1111"/>
                    </a:moveTo>
                    <a:cubicBezTo>
                      <a:pt x="10945" y="1111"/>
                      <a:pt x="11068" y="1139"/>
                      <a:pt x="11168" y="1192"/>
                    </a:cubicBezTo>
                    <a:cubicBezTo>
                      <a:pt x="11327" y="1268"/>
                      <a:pt x="11475" y="1454"/>
                      <a:pt x="11433" y="1644"/>
                    </a:cubicBezTo>
                    <a:cubicBezTo>
                      <a:pt x="11394" y="1820"/>
                      <a:pt x="11213" y="1945"/>
                      <a:pt x="11043" y="2043"/>
                    </a:cubicBezTo>
                    <a:cubicBezTo>
                      <a:pt x="10192" y="2528"/>
                      <a:pt x="9213" y="2869"/>
                      <a:pt x="8169" y="3053"/>
                    </a:cubicBezTo>
                    <a:cubicBezTo>
                      <a:pt x="8222" y="2844"/>
                      <a:pt x="8314" y="2646"/>
                      <a:pt x="8418" y="2489"/>
                    </a:cubicBezTo>
                    <a:cubicBezTo>
                      <a:pt x="8886" y="1753"/>
                      <a:pt x="9687" y="1245"/>
                      <a:pt x="10552" y="1131"/>
                    </a:cubicBezTo>
                    <a:cubicBezTo>
                      <a:pt x="10638" y="1120"/>
                      <a:pt x="10719" y="1111"/>
                      <a:pt x="10792" y="1111"/>
                    </a:cubicBezTo>
                    <a:close/>
                    <a:moveTo>
                      <a:pt x="15277" y="2712"/>
                    </a:moveTo>
                    <a:cubicBezTo>
                      <a:pt x="15550" y="2712"/>
                      <a:pt x="15810" y="2774"/>
                      <a:pt x="16031" y="2900"/>
                    </a:cubicBezTo>
                    <a:cubicBezTo>
                      <a:pt x="16489" y="3159"/>
                      <a:pt x="16745" y="3720"/>
                      <a:pt x="16611" y="4177"/>
                    </a:cubicBezTo>
                    <a:cubicBezTo>
                      <a:pt x="16528" y="4459"/>
                      <a:pt x="16307" y="4718"/>
                      <a:pt x="15986" y="4905"/>
                    </a:cubicBezTo>
                    <a:cubicBezTo>
                      <a:pt x="15582" y="5143"/>
                      <a:pt x="15071" y="5251"/>
                      <a:pt x="14379" y="5251"/>
                    </a:cubicBezTo>
                    <a:lnTo>
                      <a:pt x="14349" y="5251"/>
                    </a:lnTo>
                    <a:cubicBezTo>
                      <a:pt x="13964" y="5249"/>
                      <a:pt x="13579" y="5221"/>
                      <a:pt x="13194" y="5176"/>
                    </a:cubicBezTo>
                    <a:cubicBezTo>
                      <a:pt x="13188" y="5162"/>
                      <a:pt x="13180" y="5151"/>
                      <a:pt x="13180" y="5137"/>
                    </a:cubicBezTo>
                    <a:cubicBezTo>
                      <a:pt x="12831" y="4236"/>
                      <a:pt x="13763" y="3170"/>
                      <a:pt x="14533" y="2860"/>
                    </a:cubicBezTo>
                    <a:cubicBezTo>
                      <a:pt x="14779" y="2762"/>
                      <a:pt x="15033" y="2712"/>
                      <a:pt x="15277" y="2712"/>
                    </a:cubicBezTo>
                    <a:close/>
                    <a:moveTo>
                      <a:pt x="6865" y="1"/>
                    </a:moveTo>
                    <a:cubicBezTo>
                      <a:pt x="5804" y="1"/>
                      <a:pt x="4739" y="298"/>
                      <a:pt x="3837" y="857"/>
                    </a:cubicBezTo>
                    <a:cubicBezTo>
                      <a:pt x="3290" y="1195"/>
                      <a:pt x="3008" y="1574"/>
                      <a:pt x="2997" y="1987"/>
                    </a:cubicBezTo>
                    <a:cubicBezTo>
                      <a:pt x="2994" y="2202"/>
                      <a:pt x="3067" y="2420"/>
                      <a:pt x="3206" y="2607"/>
                    </a:cubicBezTo>
                    <a:cubicBezTo>
                      <a:pt x="2511" y="2701"/>
                      <a:pt x="1810" y="2748"/>
                      <a:pt x="1110" y="2748"/>
                    </a:cubicBezTo>
                    <a:cubicBezTo>
                      <a:pt x="775" y="2748"/>
                      <a:pt x="439" y="2737"/>
                      <a:pt x="104" y="2715"/>
                    </a:cubicBezTo>
                    <a:cubicBezTo>
                      <a:pt x="103" y="2715"/>
                      <a:pt x="101" y="2715"/>
                      <a:pt x="100" y="2715"/>
                    </a:cubicBezTo>
                    <a:cubicBezTo>
                      <a:pt x="59" y="2715"/>
                      <a:pt x="9" y="2753"/>
                      <a:pt x="6" y="2802"/>
                    </a:cubicBezTo>
                    <a:cubicBezTo>
                      <a:pt x="1" y="2852"/>
                      <a:pt x="40" y="2897"/>
                      <a:pt x="93" y="2900"/>
                    </a:cubicBezTo>
                    <a:cubicBezTo>
                      <a:pt x="437" y="2922"/>
                      <a:pt x="783" y="2933"/>
                      <a:pt x="1128" y="2933"/>
                    </a:cubicBezTo>
                    <a:cubicBezTo>
                      <a:pt x="1872" y="2933"/>
                      <a:pt x="2617" y="2881"/>
                      <a:pt x="3357" y="2774"/>
                    </a:cubicBezTo>
                    <a:cubicBezTo>
                      <a:pt x="3424" y="2838"/>
                      <a:pt x="3494" y="2894"/>
                      <a:pt x="3572" y="2944"/>
                    </a:cubicBezTo>
                    <a:cubicBezTo>
                      <a:pt x="3887" y="3142"/>
                      <a:pt x="4261" y="3223"/>
                      <a:pt x="4618" y="3273"/>
                    </a:cubicBezTo>
                    <a:cubicBezTo>
                      <a:pt x="5186" y="3360"/>
                      <a:pt x="5756" y="3402"/>
                      <a:pt x="6320" y="3402"/>
                    </a:cubicBezTo>
                    <a:cubicBezTo>
                      <a:pt x="6869" y="3402"/>
                      <a:pt x="7413" y="3362"/>
                      <a:pt x="7943" y="3282"/>
                    </a:cubicBezTo>
                    <a:lnTo>
                      <a:pt x="7943" y="3282"/>
                    </a:lnTo>
                    <a:cubicBezTo>
                      <a:pt x="7921" y="3497"/>
                      <a:pt x="7952" y="3714"/>
                      <a:pt x="8055" y="3907"/>
                    </a:cubicBezTo>
                    <a:cubicBezTo>
                      <a:pt x="8281" y="4331"/>
                      <a:pt x="8783" y="4467"/>
                      <a:pt x="9241" y="4565"/>
                    </a:cubicBezTo>
                    <a:cubicBezTo>
                      <a:pt x="9612" y="4646"/>
                      <a:pt x="9988" y="4732"/>
                      <a:pt x="10371" y="4819"/>
                    </a:cubicBezTo>
                    <a:cubicBezTo>
                      <a:pt x="11255" y="5025"/>
                      <a:pt x="12159" y="5235"/>
                      <a:pt x="13068" y="5349"/>
                    </a:cubicBezTo>
                    <a:cubicBezTo>
                      <a:pt x="13300" y="5776"/>
                      <a:pt x="13766" y="6088"/>
                      <a:pt x="14491" y="6300"/>
                    </a:cubicBezTo>
                    <a:cubicBezTo>
                      <a:pt x="15202" y="6510"/>
                      <a:pt x="15939" y="6616"/>
                      <a:pt x="16675" y="6616"/>
                    </a:cubicBezTo>
                    <a:cubicBezTo>
                      <a:pt x="17242" y="6616"/>
                      <a:pt x="17814" y="6551"/>
                      <a:pt x="18372" y="6415"/>
                    </a:cubicBezTo>
                    <a:cubicBezTo>
                      <a:pt x="18422" y="6406"/>
                      <a:pt x="18453" y="6353"/>
                      <a:pt x="18441" y="6303"/>
                    </a:cubicBezTo>
                    <a:cubicBezTo>
                      <a:pt x="18434" y="6263"/>
                      <a:pt x="18395" y="6230"/>
                      <a:pt x="18352" y="6230"/>
                    </a:cubicBezTo>
                    <a:cubicBezTo>
                      <a:pt x="18345" y="6230"/>
                      <a:pt x="18337" y="6231"/>
                      <a:pt x="18330" y="6233"/>
                    </a:cubicBezTo>
                    <a:cubicBezTo>
                      <a:pt x="17784" y="6358"/>
                      <a:pt x="17226" y="6420"/>
                      <a:pt x="16667" y="6420"/>
                    </a:cubicBezTo>
                    <a:cubicBezTo>
                      <a:pt x="15950" y="6420"/>
                      <a:pt x="15232" y="6317"/>
                      <a:pt x="14541" y="6113"/>
                    </a:cubicBezTo>
                    <a:cubicBezTo>
                      <a:pt x="13933" y="5935"/>
                      <a:pt x="13526" y="5689"/>
                      <a:pt x="13303" y="5368"/>
                    </a:cubicBezTo>
                    <a:lnTo>
                      <a:pt x="13303" y="5368"/>
                    </a:lnTo>
                    <a:cubicBezTo>
                      <a:pt x="13649" y="5408"/>
                      <a:pt x="13997" y="5430"/>
                      <a:pt x="14340" y="5433"/>
                    </a:cubicBezTo>
                    <a:cubicBezTo>
                      <a:pt x="14349" y="5433"/>
                      <a:pt x="14358" y="5433"/>
                      <a:pt x="14366" y="5433"/>
                    </a:cubicBezTo>
                    <a:cubicBezTo>
                      <a:pt x="15090" y="5433"/>
                      <a:pt x="15640" y="5315"/>
                      <a:pt x="16076" y="5059"/>
                    </a:cubicBezTo>
                    <a:cubicBezTo>
                      <a:pt x="16438" y="4850"/>
                      <a:pt x="16689" y="4551"/>
                      <a:pt x="16787" y="4222"/>
                    </a:cubicBezTo>
                    <a:cubicBezTo>
                      <a:pt x="16943" y="3678"/>
                      <a:pt x="16662" y="3036"/>
                      <a:pt x="16120" y="2729"/>
                    </a:cubicBezTo>
                    <a:cubicBezTo>
                      <a:pt x="15869" y="2587"/>
                      <a:pt x="15575" y="2517"/>
                      <a:pt x="15268" y="2517"/>
                    </a:cubicBezTo>
                    <a:cubicBezTo>
                      <a:pt x="15001" y="2517"/>
                      <a:pt x="14725" y="2570"/>
                      <a:pt x="14458" y="2676"/>
                    </a:cubicBezTo>
                    <a:cubicBezTo>
                      <a:pt x="13612" y="3019"/>
                      <a:pt x="12636" y="4138"/>
                      <a:pt x="12979" y="5143"/>
                    </a:cubicBezTo>
                    <a:cubicBezTo>
                      <a:pt x="12114" y="5028"/>
                      <a:pt x="11252" y="4824"/>
                      <a:pt x="10407" y="4629"/>
                    </a:cubicBezTo>
                    <a:cubicBezTo>
                      <a:pt x="10027" y="4540"/>
                      <a:pt x="9651" y="4453"/>
                      <a:pt x="9274" y="4373"/>
                    </a:cubicBezTo>
                    <a:cubicBezTo>
                      <a:pt x="8864" y="4289"/>
                      <a:pt x="8407" y="4163"/>
                      <a:pt x="8217" y="3812"/>
                    </a:cubicBezTo>
                    <a:cubicBezTo>
                      <a:pt x="8128" y="3639"/>
                      <a:pt x="8105" y="3441"/>
                      <a:pt x="8130" y="3243"/>
                    </a:cubicBezTo>
                    <a:cubicBezTo>
                      <a:pt x="9218" y="3059"/>
                      <a:pt x="10245" y="2701"/>
                      <a:pt x="11138" y="2197"/>
                    </a:cubicBezTo>
                    <a:cubicBezTo>
                      <a:pt x="11347" y="2077"/>
                      <a:pt x="11565" y="1923"/>
                      <a:pt x="11618" y="1678"/>
                    </a:cubicBezTo>
                    <a:cubicBezTo>
                      <a:pt x="11676" y="1390"/>
                      <a:pt x="11478" y="1125"/>
                      <a:pt x="11252" y="1014"/>
                    </a:cubicBezTo>
                    <a:cubicBezTo>
                      <a:pt x="11103" y="940"/>
                      <a:pt x="10940" y="919"/>
                      <a:pt x="10791" y="919"/>
                    </a:cubicBezTo>
                    <a:cubicBezTo>
                      <a:pt x="10692" y="919"/>
                      <a:pt x="10600" y="928"/>
                      <a:pt x="10524" y="938"/>
                    </a:cubicBezTo>
                    <a:cubicBezTo>
                      <a:pt x="9603" y="1058"/>
                      <a:pt x="8755" y="1599"/>
                      <a:pt x="8256" y="2381"/>
                    </a:cubicBezTo>
                    <a:cubicBezTo>
                      <a:pt x="8133" y="2573"/>
                      <a:pt x="8022" y="2821"/>
                      <a:pt x="7971" y="3078"/>
                    </a:cubicBezTo>
                    <a:cubicBezTo>
                      <a:pt x="7427" y="3163"/>
                      <a:pt x="6867" y="3207"/>
                      <a:pt x="6300" y="3207"/>
                    </a:cubicBezTo>
                    <a:cubicBezTo>
                      <a:pt x="5752" y="3207"/>
                      <a:pt x="5197" y="3166"/>
                      <a:pt x="4646" y="3081"/>
                    </a:cubicBezTo>
                    <a:cubicBezTo>
                      <a:pt x="4308" y="3031"/>
                      <a:pt x="3957" y="2961"/>
                      <a:pt x="3669" y="2780"/>
                    </a:cubicBezTo>
                    <a:cubicBezTo>
                      <a:pt x="3650" y="2766"/>
                      <a:pt x="3625" y="2752"/>
                      <a:pt x="3605" y="2732"/>
                    </a:cubicBezTo>
                    <a:cubicBezTo>
                      <a:pt x="4877" y="2534"/>
                      <a:pt x="6124" y="2183"/>
                      <a:pt x="7316" y="1680"/>
                    </a:cubicBezTo>
                    <a:cubicBezTo>
                      <a:pt x="7876" y="1443"/>
                      <a:pt x="8354" y="989"/>
                      <a:pt x="8167" y="509"/>
                    </a:cubicBezTo>
                    <a:cubicBezTo>
                      <a:pt x="8049" y="219"/>
                      <a:pt x="7726" y="46"/>
                      <a:pt x="7224" y="12"/>
                    </a:cubicBezTo>
                    <a:cubicBezTo>
                      <a:pt x="7104" y="4"/>
                      <a:pt x="6985" y="1"/>
                      <a:pt x="68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9" name="Google Shape;569;p3"/>
              <p:cNvSpPr/>
              <p:nvPr/>
            </p:nvSpPr>
            <p:spPr>
              <a:xfrm>
                <a:off x="8049650" y="3047752"/>
                <a:ext cx="234088" cy="195589"/>
              </a:xfrm>
              <a:custGeom>
                <a:rect b="b" l="l" r="r" t="t"/>
                <a:pathLst>
                  <a:path extrusionOk="0" h="6127" w="7333">
                    <a:moveTo>
                      <a:pt x="4168" y="1"/>
                    </a:moveTo>
                    <a:cubicBezTo>
                      <a:pt x="3029" y="1"/>
                      <a:pt x="3558" y="3131"/>
                      <a:pt x="3558" y="3131"/>
                    </a:cubicBezTo>
                    <a:cubicBezTo>
                      <a:pt x="3558" y="3131"/>
                      <a:pt x="2378" y="1949"/>
                      <a:pt x="1479" y="1949"/>
                    </a:cubicBezTo>
                    <a:cubicBezTo>
                      <a:pt x="1158" y="1949"/>
                      <a:pt x="873" y="2100"/>
                      <a:pt x="690" y="2509"/>
                    </a:cubicBezTo>
                    <a:cubicBezTo>
                      <a:pt x="1" y="4065"/>
                      <a:pt x="4601" y="6127"/>
                      <a:pt x="4601" y="6127"/>
                    </a:cubicBezTo>
                    <a:cubicBezTo>
                      <a:pt x="4601" y="6127"/>
                      <a:pt x="7332" y="277"/>
                      <a:pt x="4227" y="3"/>
                    </a:cubicBezTo>
                    <a:cubicBezTo>
                      <a:pt x="4207" y="2"/>
                      <a:pt x="4188" y="1"/>
                      <a:pt x="41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0" name="Google Shape;570;p3"/>
              <p:cNvSpPr/>
              <p:nvPr/>
            </p:nvSpPr>
            <p:spPr>
              <a:xfrm>
                <a:off x="8280410" y="3200656"/>
                <a:ext cx="89702" cy="85425"/>
              </a:xfrm>
              <a:custGeom>
                <a:rect b="b" l="l" r="r" t="t"/>
                <a:pathLst>
                  <a:path extrusionOk="0" h="2676" w="2810">
                    <a:moveTo>
                      <a:pt x="2108" y="1"/>
                    </a:moveTo>
                    <a:cubicBezTo>
                      <a:pt x="2095" y="1"/>
                      <a:pt x="2083" y="6"/>
                      <a:pt x="2073" y="17"/>
                    </a:cubicBezTo>
                    <a:cubicBezTo>
                      <a:pt x="1637" y="462"/>
                      <a:pt x="1347" y="649"/>
                      <a:pt x="933" y="649"/>
                    </a:cubicBezTo>
                    <a:cubicBezTo>
                      <a:pt x="686" y="649"/>
                      <a:pt x="394" y="582"/>
                      <a:pt x="0" y="464"/>
                    </a:cubicBezTo>
                    <a:lnTo>
                      <a:pt x="0" y="464"/>
                    </a:lnTo>
                    <a:cubicBezTo>
                      <a:pt x="851" y="1262"/>
                      <a:pt x="932" y="1560"/>
                      <a:pt x="597" y="2676"/>
                    </a:cubicBezTo>
                    <a:cubicBezTo>
                      <a:pt x="1115" y="2123"/>
                      <a:pt x="1423" y="1895"/>
                      <a:pt x="1881" y="1895"/>
                    </a:cubicBezTo>
                    <a:cubicBezTo>
                      <a:pt x="2128" y="1895"/>
                      <a:pt x="2418" y="1962"/>
                      <a:pt x="2809" y="2079"/>
                    </a:cubicBezTo>
                    <a:cubicBezTo>
                      <a:pt x="2009" y="1329"/>
                      <a:pt x="1889" y="1022"/>
                      <a:pt x="2157" y="65"/>
                    </a:cubicBezTo>
                    <a:cubicBezTo>
                      <a:pt x="2166" y="29"/>
                      <a:pt x="2137" y="1"/>
                      <a:pt x="21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3"/>
              <p:cNvSpPr/>
              <p:nvPr/>
            </p:nvSpPr>
            <p:spPr>
              <a:xfrm>
                <a:off x="8158310" y="2931781"/>
                <a:ext cx="77412" cy="73518"/>
              </a:xfrm>
              <a:custGeom>
                <a:rect b="b" l="l" r="r" t="t"/>
                <a:pathLst>
                  <a:path extrusionOk="0" h="2303" w="2425">
                    <a:moveTo>
                      <a:pt x="1298" y="1"/>
                    </a:moveTo>
                    <a:cubicBezTo>
                      <a:pt x="1284" y="1"/>
                      <a:pt x="1270" y="9"/>
                      <a:pt x="1264" y="26"/>
                    </a:cubicBezTo>
                    <a:cubicBezTo>
                      <a:pt x="1019" y="729"/>
                      <a:pt x="812" y="869"/>
                      <a:pt x="0" y="992"/>
                    </a:cubicBezTo>
                    <a:cubicBezTo>
                      <a:pt x="834" y="1259"/>
                      <a:pt x="980" y="1438"/>
                      <a:pt x="1113" y="2303"/>
                    </a:cubicBezTo>
                    <a:cubicBezTo>
                      <a:pt x="1381" y="1469"/>
                      <a:pt x="1560" y="1324"/>
                      <a:pt x="2425" y="1190"/>
                    </a:cubicBezTo>
                    <a:cubicBezTo>
                      <a:pt x="1643" y="939"/>
                      <a:pt x="1462" y="768"/>
                      <a:pt x="1337" y="32"/>
                    </a:cubicBezTo>
                    <a:cubicBezTo>
                      <a:pt x="1332" y="12"/>
                      <a:pt x="1315" y="1"/>
                      <a:pt x="12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2" name="Google Shape;572;p3"/>
            <p:cNvGrpSpPr/>
            <p:nvPr/>
          </p:nvGrpSpPr>
          <p:grpSpPr>
            <a:xfrm>
              <a:off x="5657297" y="2482972"/>
              <a:ext cx="1597397" cy="1656209"/>
              <a:chOff x="6075403" y="3031472"/>
              <a:chExt cx="1285838" cy="1333179"/>
            </a:xfrm>
          </p:grpSpPr>
          <p:sp>
            <p:nvSpPr>
              <p:cNvPr id="573" name="Google Shape;573;p3"/>
              <p:cNvSpPr/>
              <p:nvPr/>
            </p:nvSpPr>
            <p:spPr>
              <a:xfrm>
                <a:off x="6075403" y="3031472"/>
                <a:ext cx="1285838" cy="1333179"/>
              </a:xfrm>
              <a:custGeom>
                <a:rect b="b" l="l" r="r" t="t"/>
                <a:pathLst>
                  <a:path extrusionOk="0" h="41763" w="40280">
                    <a:moveTo>
                      <a:pt x="22313" y="1"/>
                    </a:moveTo>
                    <a:cubicBezTo>
                      <a:pt x="21994" y="1"/>
                      <a:pt x="21672" y="83"/>
                      <a:pt x="21379" y="257"/>
                    </a:cubicBezTo>
                    <a:cubicBezTo>
                      <a:pt x="13863" y="4720"/>
                      <a:pt x="6973" y="9379"/>
                      <a:pt x="888" y="14295"/>
                    </a:cubicBezTo>
                    <a:cubicBezTo>
                      <a:pt x="202" y="14847"/>
                      <a:pt x="1" y="15824"/>
                      <a:pt x="439" y="16602"/>
                    </a:cubicBezTo>
                    <a:cubicBezTo>
                      <a:pt x="4972" y="24690"/>
                      <a:pt x="10231" y="32825"/>
                      <a:pt x="16014" y="40993"/>
                    </a:cubicBezTo>
                    <a:cubicBezTo>
                      <a:pt x="16366" y="41486"/>
                      <a:pt x="16928" y="41762"/>
                      <a:pt x="17505" y="41762"/>
                    </a:cubicBezTo>
                    <a:cubicBezTo>
                      <a:pt x="17738" y="41762"/>
                      <a:pt x="17973" y="41717"/>
                      <a:pt x="18199" y="41624"/>
                    </a:cubicBezTo>
                    <a:cubicBezTo>
                      <a:pt x="24562" y="38976"/>
                      <a:pt x="31690" y="34892"/>
                      <a:pt x="39211" y="30057"/>
                    </a:cubicBezTo>
                    <a:cubicBezTo>
                      <a:pt x="40004" y="29547"/>
                      <a:pt x="40280" y="28526"/>
                      <a:pt x="39853" y="27689"/>
                    </a:cubicBezTo>
                    <a:cubicBezTo>
                      <a:pt x="35579" y="19316"/>
                      <a:pt x="30111" y="10286"/>
                      <a:pt x="23840" y="820"/>
                    </a:cubicBezTo>
                    <a:cubicBezTo>
                      <a:pt x="23489" y="290"/>
                      <a:pt x="22908" y="1"/>
                      <a:pt x="223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Google Shape;574;p3"/>
              <p:cNvSpPr/>
              <p:nvPr/>
            </p:nvSpPr>
            <p:spPr>
              <a:xfrm>
                <a:off x="6618100" y="4310278"/>
                <a:ext cx="25953" cy="17557"/>
              </a:xfrm>
              <a:custGeom>
                <a:rect b="b" l="l" r="r" t="t"/>
                <a:pathLst>
                  <a:path extrusionOk="0" h="550" w="813">
                    <a:moveTo>
                      <a:pt x="154" y="0"/>
                    </a:moveTo>
                    <a:lnTo>
                      <a:pt x="1" y="106"/>
                    </a:lnTo>
                    <a:lnTo>
                      <a:pt x="316" y="550"/>
                    </a:lnTo>
                    <a:lnTo>
                      <a:pt x="813" y="338"/>
                    </a:lnTo>
                    <a:lnTo>
                      <a:pt x="740" y="165"/>
                    </a:lnTo>
                    <a:lnTo>
                      <a:pt x="380" y="321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5" name="Google Shape;575;p3"/>
              <p:cNvSpPr/>
              <p:nvPr/>
            </p:nvSpPr>
            <p:spPr>
              <a:xfrm>
                <a:off x="6140682" y="3566412"/>
                <a:ext cx="465366" cy="723172"/>
              </a:xfrm>
              <a:custGeom>
                <a:rect b="b" l="l" r="r" t="t"/>
                <a:pathLst>
                  <a:path extrusionOk="0" h="22654" w="14578">
                    <a:moveTo>
                      <a:pt x="160" y="0"/>
                    </a:moveTo>
                    <a:lnTo>
                      <a:pt x="1" y="92"/>
                    </a:lnTo>
                    <a:cubicBezTo>
                      <a:pt x="151" y="357"/>
                      <a:pt x="305" y="625"/>
                      <a:pt x="458" y="893"/>
                    </a:cubicBezTo>
                    <a:lnTo>
                      <a:pt x="617" y="804"/>
                    </a:lnTo>
                    <a:cubicBezTo>
                      <a:pt x="464" y="539"/>
                      <a:pt x="310" y="271"/>
                      <a:pt x="160" y="0"/>
                    </a:cubicBezTo>
                    <a:close/>
                    <a:moveTo>
                      <a:pt x="1080" y="1602"/>
                    </a:moveTo>
                    <a:lnTo>
                      <a:pt x="921" y="1696"/>
                    </a:lnTo>
                    <a:cubicBezTo>
                      <a:pt x="1075" y="1961"/>
                      <a:pt x="1228" y="2226"/>
                      <a:pt x="1385" y="2494"/>
                    </a:cubicBezTo>
                    <a:lnTo>
                      <a:pt x="1546" y="2399"/>
                    </a:lnTo>
                    <a:cubicBezTo>
                      <a:pt x="1393" y="2134"/>
                      <a:pt x="1234" y="1867"/>
                      <a:pt x="1080" y="1602"/>
                    </a:cubicBezTo>
                    <a:close/>
                    <a:moveTo>
                      <a:pt x="2012" y="3203"/>
                    </a:moveTo>
                    <a:lnTo>
                      <a:pt x="1853" y="3298"/>
                    </a:lnTo>
                    <a:cubicBezTo>
                      <a:pt x="2009" y="3557"/>
                      <a:pt x="2166" y="3828"/>
                      <a:pt x="2322" y="4093"/>
                    </a:cubicBezTo>
                    <a:lnTo>
                      <a:pt x="2484" y="3998"/>
                    </a:lnTo>
                    <a:lnTo>
                      <a:pt x="2012" y="3203"/>
                    </a:lnTo>
                    <a:close/>
                    <a:moveTo>
                      <a:pt x="2958" y="4793"/>
                    </a:moveTo>
                    <a:lnTo>
                      <a:pt x="2796" y="4888"/>
                    </a:lnTo>
                    <a:cubicBezTo>
                      <a:pt x="2955" y="5153"/>
                      <a:pt x="3114" y="5412"/>
                      <a:pt x="3276" y="5677"/>
                    </a:cubicBezTo>
                    <a:lnTo>
                      <a:pt x="3435" y="5585"/>
                    </a:lnTo>
                    <a:cubicBezTo>
                      <a:pt x="3276" y="5320"/>
                      <a:pt x="3114" y="5058"/>
                      <a:pt x="2958" y="4793"/>
                    </a:cubicBezTo>
                    <a:close/>
                    <a:moveTo>
                      <a:pt x="3918" y="6372"/>
                    </a:moveTo>
                    <a:lnTo>
                      <a:pt x="3756" y="6470"/>
                    </a:lnTo>
                    <a:cubicBezTo>
                      <a:pt x="3912" y="6735"/>
                      <a:pt x="4077" y="6997"/>
                      <a:pt x="4238" y="7259"/>
                    </a:cubicBezTo>
                    <a:lnTo>
                      <a:pt x="4397" y="7159"/>
                    </a:lnTo>
                    <a:cubicBezTo>
                      <a:pt x="4238" y="6897"/>
                      <a:pt x="4077" y="6634"/>
                      <a:pt x="3918" y="6372"/>
                    </a:cubicBezTo>
                    <a:close/>
                    <a:moveTo>
                      <a:pt x="4880" y="7943"/>
                    </a:moveTo>
                    <a:lnTo>
                      <a:pt x="4721" y="8040"/>
                    </a:lnTo>
                    <a:cubicBezTo>
                      <a:pt x="4883" y="8300"/>
                      <a:pt x="5048" y="8562"/>
                      <a:pt x="5209" y="8824"/>
                    </a:cubicBezTo>
                    <a:lnTo>
                      <a:pt x="5368" y="8727"/>
                    </a:lnTo>
                    <a:cubicBezTo>
                      <a:pt x="5204" y="8462"/>
                      <a:pt x="5039" y="8202"/>
                      <a:pt x="4880" y="7943"/>
                    </a:cubicBezTo>
                    <a:close/>
                    <a:moveTo>
                      <a:pt x="5857" y="9511"/>
                    </a:moveTo>
                    <a:lnTo>
                      <a:pt x="5698" y="9608"/>
                    </a:lnTo>
                    <a:cubicBezTo>
                      <a:pt x="5862" y="9870"/>
                      <a:pt x="6030" y="10127"/>
                      <a:pt x="6194" y="10389"/>
                    </a:cubicBezTo>
                    <a:lnTo>
                      <a:pt x="6350" y="10292"/>
                    </a:lnTo>
                    <a:cubicBezTo>
                      <a:pt x="6183" y="10029"/>
                      <a:pt x="6018" y="9770"/>
                      <a:pt x="5857" y="9511"/>
                    </a:cubicBezTo>
                    <a:close/>
                    <a:moveTo>
                      <a:pt x="6850" y="11067"/>
                    </a:moveTo>
                    <a:lnTo>
                      <a:pt x="6693" y="11168"/>
                    </a:lnTo>
                    <a:cubicBezTo>
                      <a:pt x="6855" y="11424"/>
                      <a:pt x="7023" y="11687"/>
                      <a:pt x="7190" y="11946"/>
                    </a:cubicBezTo>
                    <a:lnTo>
                      <a:pt x="7349" y="11843"/>
                    </a:lnTo>
                    <a:cubicBezTo>
                      <a:pt x="7182" y="11583"/>
                      <a:pt x="7014" y="11324"/>
                      <a:pt x="6850" y="11067"/>
                    </a:cubicBezTo>
                    <a:close/>
                    <a:moveTo>
                      <a:pt x="7851" y="12618"/>
                    </a:moveTo>
                    <a:lnTo>
                      <a:pt x="7692" y="12719"/>
                    </a:lnTo>
                    <a:lnTo>
                      <a:pt x="8194" y="13494"/>
                    </a:lnTo>
                    <a:lnTo>
                      <a:pt x="8353" y="13391"/>
                    </a:lnTo>
                    <a:lnTo>
                      <a:pt x="7851" y="12618"/>
                    </a:lnTo>
                    <a:close/>
                    <a:moveTo>
                      <a:pt x="8858" y="14164"/>
                    </a:moveTo>
                    <a:lnTo>
                      <a:pt x="8702" y="14264"/>
                    </a:lnTo>
                    <a:cubicBezTo>
                      <a:pt x="8872" y="14521"/>
                      <a:pt x="9040" y="14778"/>
                      <a:pt x="9210" y="15034"/>
                    </a:cubicBezTo>
                    <a:lnTo>
                      <a:pt x="9366" y="14934"/>
                    </a:lnTo>
                    <a:cubicBezTo>
                      <a:pt x="9196" y="14674"/>
                      <a:pt x="9026" y="14421"/>
                      <a:pt x="8858" y="14164"/>
                    </a:cubicBezTo>
                    <a:close/>
                    <a:moveTo>
                      <a:pt x="9877" y="15698"/>
                    </a:moveTo>
                    <a:lnTo>
                      <a:pt x="9723" y="15802"/>
                    </a:lnTo>
                    <a:cubicBezTo>
                      <a:pt x="9893" y="16055"/>
                      <a:pt x="10064" y="16312"/>
                      <a:pt x="10237" y="16569"/>
                    </a:cubicBezTo>
                    <a:lnTo>
                      <a:pt x="10390" y="16466"/>
                    </a:lnTo>
                    <a:cubicBezTo>
                      <a:pt x="10217" y="16206"/>
                      <a:pt x="10047" y="15952"/>
                      <a:pt x="9877" y="15698"/>
                    </a:cubicBezTo>
                    <a:close/>
                    <a:moveTo>
                      <a:pt x="10906" y="17233"/>
                    </a:moveTo>
                    <a:lnTo>
                      <a:pt x="10753" y="17336"/>
                    </a:lnTo>
                    <a:cubicBezTo>
                      <a:pt x="10926" y="17590"/>
                      <a:pt x="11096" y="17846"/>
                      <a:pt x="11272" y="18100"/>
                    </a:cubicBezTo>
                    <a:lnTo>
                      <a:pt x="11422" y="17994"/>
                    </a:lnTo>
                    <a:cubicBezTo>
                      <a:pt x="11249" y="17740"/>
                      <a:pt x="11076" y="17487"/>
                      <a:pt x="10906" y="17233"/>
                    </a:cubicBezTo>
                    <a:close/>
                    <a:moveTo>
                      <a:pt x="11944" y="18759"/>
                    </a:moveTo>
                    <a:lnTo>
                      <a:pt x="11790" y="18865"/>
                    </a:lnTo>
                    <a:cubicBezTo>
                      <a:pt x="11966" y="19116"/>
                      <a:pt x="12139" y="19370"/>
                      <a:pt x="12315" y="19624"/>
                    </a:cubicBezTo>
                    <a:lnTo>
                      <a:pt x="12468" y="19520"/>
                    </a:lnTo>
                    <a:cubicBezTo>
                      <a:pt x="12290" y="19264"/>
                      <a:pt x="12114" y="19013"/>
                      <a:pt x="11944" y="18759"/>
                    </a:cubicBezTo>
                    <a:close/>
                    <a:moveTo>
                      <a:pt x="12993" y="20282"/>
                    </a:moveTo>
                    <a:lnTo>
                      <a:pt x="12839" y="20388"/>
                    </a:lnTo>
                    <a:cubicBezTo>
                      <a:pt x="13015" y="20639"/>
                      <a:pt x="13194" y="20890"/>
                      <a:pt x="13367" y="21144"/>
                    </a:cubicBezTo>
                    <a:lnTo>
                      <a:pt x="13520" y="21038"/>
                    </a:lnTo>
                    <a:cubicBezTo>
                      <a:pt x="13342" y="20790"/>
                      <a:pt x="13169" y="20533"/>
                      <a:pt x="12993" y="20282"/>
                    </a:cubicBezTo>
                    <a:close/>
                    <a:moveTo>
                      <a:pt x="14047" y="21794"/>
                    </a:moveTo>
                    <a:lnTo>
                      <a:pt x="13894" y="21897"/>
                    </a:lnTo>
                    <a:cubicBezTo>
                      <a:pt x="14072" y="22148"/>
                      <a:pt x="14245" y="22399"/>
                      <a:pt x="14424" y="22653"/>
                    </a:cubicBezTo>
                    <a:lnTo>
                      <a:pt x="14577" y="22547"/>
                    </a:lnTo>
                    <a:cubicBezTo>
                      <a:pt x="14399" y="22293"/>
                      <a:pt x="14220" y="22045"/>
                      <a:pt x="14047" y="2179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6" name="Google Shape;576;p3"/>
              <p:cNvSpPr/>
              <p:nvPr/>
            </p:nvSpPr>
            <p:spPr>
              <a:xfrm>
                <a:off x="6117891" y="3517796"/>
                <a:ext cx="17206" cy="26208"/>
              </a:xfrm>
              <a:custGeom>
                <a:rect b="b" l="l" r="r" t="t"/>
                <a:pathLst>
                  <a:path extrusionOk="0" h="821" w="539">
                    <a:moveTo>
                      <a:pt x="425" y="0"/>
                    </a:moveTo>
                    <a:lnTo>
                      <a:pt x="1" y="343"/>
                    </a:lnTo>
                    <a:lnTo>
                      <a:pt x="266" y="820"/>
                    </a:lnTo>
                    <a:lnTo>
                      <a:pt x="427" y="725"/>
                    </a:lnTo>
                    <a:lnTo>
                      <a:pt x="241" y="391"/>
                    </a:lnTo>
                    <a:lnTo>
                      <a:pt x="539" y="148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7" name="Google Shape;577;p3"/>
              <p:cNvSpPr/>
              <p:nvPr/>
            </p:nvSpPr>
            <p:spPr>
              <a:xfrm>
                <a:off x="6154153" y="3090240"/>
                <a:ext cx="601675" cy="414226"/>
              </a:xfrm>
              <a:custGeom>
                <a:rect b="b" l="l" r="r" t="t"/>
                <a:pathLst>
                  <a:path extrusionOk="0" h="12976" w="18848">
                    <a:moveTo>
                      <a:pt x="18756" y="0"/>
                    </a:moveTo>
                    <a:cubicBezTo>
                      <a:pt x="18494" y="154"/>
                      <a:pt x="18234" y="310"/>
                      <a:pt x="17977" y="466"/>
                    </a:cubicBezTo>
                    <a:lnTo>
                      <a:pt x="18075" y="628"/>
                    </a:lnTo>
                    <a:cubicBezTo>
                      <a:pt x="18337" y="472"/>
                      <a:pt x="18594" y="313"/>
                      <a:pt x="18848" y="159"/>
                    </a:cubicBezTo>
                    <a:lnTo>
                      <a:pt x="18756" y="0"/>
                    </a:lnTo>
                    <a:close/>
                    <a:moveTo>
                      <a:pt x="17202" y="940"/>
                    </a:moveTo>
                    <a:cubicBezTo>
                      <a:pt x="16945" y="1099"/>
                      <a:pt x="16686" y="1258"/>
                      <a:pt x="16429" y="1415"/>
                    </a:cubicBezTo>
                    <a:lnTo>
                      <a:pt x="16527" y="1576"/>
                    </a:lnTo>
                    <a:cubicBezTo>
                      <a:pt x="16783" y="1415"/>
                      <a:pt x="17043" y="1258"/>
                      <a:pt x="17300" y="1102"/>
                    </a:cubicBezTo>
                    <a:lnTo>
                      <a:pt x="17202" y="940"/>
                    </a:lnTo>
                    <a:close/>
                    <a:moveTo>
                      <a:pt x="15659" y="1895"/>
                    </a:moveTo>
                    <a:cubicBezTo>
                      <a:pt x="15400" y="2056"/>
                      <a:pt x="15143" y="2218"/>
                      <a:pt x="14886" y="2377"/>
                    </a:cubicBezTo>
                    <a:lnTo>
                      <a:pt x="14984" y="2536"/>
                    </a:lnTo>
                    <a:cubicBezTo>
                      <a:pt x="15241" y="2374"/>
                      <a:pt x="15497" y="2215"/>
                      <a:pt x="15757" y="2051"/>
                    </a:cubicBezTo>
                    <a:lnTo>
                      <a:pt x="15659" y="1895"/>
                    </a:lnTo>
                    <a:close/>
                    <a:moveTo>
                      <a:pt x="14116" y="2865"/>
                    </a:moveTo>
                    <a:cubicBezTo>
                      <a:pt x="13860" y="3027"/>
                      <a:pt x="13603" y="3192"/>
                      <a:pt x="13349" y="3354"/>
                    </a:cubicBezTo>
                    <a:lnTo>
                      <a:pt x="13450" y="3513"/>
                    </a:lnTo>
                    <a:cubicBezTo>
                      <a:pt x="13706" y="3348"/>
                      <a:pt x="13960" y="3183"/>
                      <a:pt x="14217" y="3024"/>
                    </a:cubicBezTo>
                    <a:lnTo>
                      <a:pt x="14116" y="2865"/>
                    </a:lnTo>
                    <a:close/>
                    <a:moveTo>
                      <a:pt x="12582" y="3847"/>
                    </a:moveTo>
                    <a:cubicBezTo>
                      <a:pt x="12328" y="4009"/>
                      <a:pt x="12077" y="4177"/>
                      <a:pt x="11823" y="4341"/>
                    </a:cubicBezTo>
                    <a:lnTo>
                      <a:pt x="11924" y="4497"/>
                    </a:lnTo>
                    <a:cubicBezTo>
                      <a:pt x="12177" y="4330"/>
                      <a:pt x="12431" y="4168"/>
                      <a:pt x="12682" y="4004"/>
                    </a:cubicBezTo>
                    <a:lnTo>
                      <a:pt x="12582" y="3847"/>
                    </a:lnTo>
                    <a:close/>
                    <a:moveTo>
                      <a:pt x="11062" y="4843"/>
                    </a:moveTo>
                    <a:cubicBezTo>
                      <a:pt x="10808" y="5011"/>
                      <a:pt x="10557" y="5178"/>
                      <a:pt x="10306" y="5345"/>
                    </a:cubicBezTo>
                    <a:lnTo>
                      <a:pt x="10409" y="5499"/>
                    </a:lnTo>
                    <a:cubicBezTo>
                      <a:pt x="10660" y="5332"/>
                      <a:pt x="10911" y="5164"/>
                      <a:pt x="11162" y="5000"/>
                    </a:cubicBezTo>
                    <a:lnTo>
                      <a:pt x="11062" y="4843"/>
                    </a:lnTo>
                    <a:close/>
                    <a:moveTo>
                      <a:pt x="9552" y="5850"/>
                    </a:moveTo>
                    <a:lnTo>
                      <a:pt x="8799" y="6364"/>
                    </a:lnTo>
                    <a:lnTo>
                      <a:pt x="8902" y="6517"/>
                    </a:lnTo>
                    <a:cubicBezTo>
                      <a:pt x="9151" y="6350"/>
                      <a:pt x="9402" y="6180"/>
                      <a:pt x="9655" y="6004"/>
                    </a:cubicBezTo>
                    <a:lnTo>
                      <a:pt x="9552" y="5850"/>
                    </a:lnTo>
                    <a:close/>
                    <a:moveTo>
                      <a:pt x="8049" y="6880"/>
                    </a:moveTo>
                    <a:cubicBezTo>
                      <a:pt x="7797" y="7056"/>
                      <a:pt x="7549" y="7229"/>
                      <a:pt x="7304" y="7399"/>
                    </a:cubicBezTo>
                    <a:lnTo>
                      <a:pt x="7407" y="7552"/>
                    </a:lnTo>
                    <a:cubicBezTo>
                      <a:pt x="7655" y="7379"/>
                      <a:pt x="7904" y="7203"/>
                      <a:pt x="8155" y="7033"/>
                    </a:cubicBezTo>
                    <a:lnTo>
                      <a:pt x="8049" y="6880"/>
                    </a:lnTo>
                    <a:close/>
                    <a:moveTo>
                      <a:pt x="6556" y="7923"/>
                    </a:moveTo>
                    <a:cubicBezTo>
                      <a:pt x="6305" y="8096"/>
                      <a:pt x="6062" y="8275"/>
                      <a:pt x="5814" y="8451"/>
                    </a:cubicBezTo>
                    <a:lnTo>
                      <a:pt x="5923" y="8604"/>
                    </a:lnTo>
                    <a:cubicBezTo>
                      <a:pt x="6168" y="8425"/>
                      <a:pt x="6417" y="8250"/>
                      <a:pt x="6665" y="8077"/>
                    </a:cubicBezTo>
                    <a:lnTo>
                      <a:pt x="6556" y="7923"/>
                    </a:lnTo>
                    <a:close/>
                    <a:moveTo>
                      <a:pt x="5077" y="8981"/>
                    </a:moveTo>
                    <a:cubicBezTo>
                      <a:pt x="4829" y="9156"/>
                      <a:pt x="4586" y="9338"/>
                      <a:pt x="4341" y="9516"/>
                    </a:cubicBezTo>
                    <a:lnTo>
                      <a:pt x="4453" y="9667"/>
                    </a:lnTo>
                    <a:cubicBezTo>
                      <a:pt x="4695" y="9488"/>
                      <a:pt x="4938" y="9310"/>
                      <a:pt x="5186" y="9128"/>
                    </a:cubicBezTo>
                    <a:lnTo>
                      <a:pt x="5077" y="8981"/>
                    </a:lnTo>
                    <a:close/>
                    <a:moveTo>
                      <a:pt x="3610" y="10057"/>
                    </a:moveTo>
                    <a:cubicBezTo>
                      <a:pt x="3365" y="10239"/>
                      <a:pt x="3122" y="10420"/>
                      <a:pt x="2882" y="10601"/>
                    </a:cubicBezTo>
                    <a:lnTo>
                      <a:pt x="2993" y="10752"/>
                    </a:lnTo>
                    <a:cubicBezTo>
                      <a:pt x="3233" y="10571"/>
                      <a:pt x="3476" y="10389"/>
                      <a:pt x="3722" y="10208"/>
                    </a:cubicBezTo>
                    <a:lnTo>
                      <a:pt x="3610" y="10057"/>
                    </a:lnTo>
                    <a:close/>
                    <a:moveTo>
                      <a:pt x="2151" y="11151"/>
                    </a:moveTo>
                    <a:lnTo>
                      <a:pt x="1431" y="11706"/>
                    </a:lnTo>
                    <a:lnTo>
                      <a:pt x="1546" y="11854"/>
                    </a:lnTo>
                    <a:cubicBezTo>
                      <a:pt x="1785" y="11667"/>
                      <a:pt x="2023" y="11486"/>
                      <a:pt x="2263" y="11302"/>
                    </a:cubicBezTo>
                    <a:lnTo>
                      <a:pt x="2151" y="11151"/>
                    </a:lnTo>
                    <a:close/>
                    <a:moveTo>
                      <a:pt x="714" y="12264"/>
                    </a:moveTo>
                    <a:cubicBezTo>
                      <a:pt x="474" y="12454"/>
                      <a:pt x="237" y="12641"/>
                      <a:pt x="0" y="12830"/>
                    </a:cubicBezTo>
                    <a:lnTo>
                      <a:pt x="114" y="12976"/>
                    </a:lnTo>
                    <a:cubicBezTo>
                      <a:pt x="352" y="12789"/>
                      <a:pt x="589" y="12599"/>
                      <a:pt x="831" y="12412"/>
                    </a:cubicBezTo>
                    <a:lnTo>
                      <a:pt x="714" y="12264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8" name="Google Shape;578;p3"/>
              <p:cNvSpPr/>
              <p:nvPr/>
            </p:nvSpPr>
            <p:spPr>
              <a:xfrm>
                <a:off x="6814576" y="3106009"/>
                <a:ext cx="482189" cy="802244"/>
              </a:xfrm>
              <a:custGeom>
                <a:rect b="b" l="l" r="r" t="t"/>
                <a:pathLst>
                  <a:path extrusionOk="0" h="25131" w="15105">
                    <a:moveTo>
                      <a:pt x="159" y="0"/>
                    </a:moveTo>
                    <a:lnTo>
                      <a:pt x="0" y="103"/>
                    </a:lnTo>
                    <a:cubicBezTo>
                      <a:pt x="176" y="368"/>
                      <a:pt x="346" y="628"/>
                      <a:pt x="516" y="890"/>
                    </a:cubicBezTo>
                    <a:lnTo>
                      <a:pt x="675" y="790"/>
                    </a:lnTo>
                    <a:cubicBezTo>
                      <a:pt x="502" y="525"/>
                      <a:pt x="332" y="262"/>
                      <a:pt x="159" y="0"/>
                    </a:cubicBezTo>
                    <a:close/>
                    <a:moveTo>
                      <a:pt x="1191" y="1573"/>
                    </a:moveTo>
                    <a:lnTo>
                      <a:pt x="1032" y="1674"/>
                    </a:lnTo>
                    <a:cubicBezTo>
                      <a:pt x="1205" y="1939"/>
                      <a:pt x="1375" y="2201"/>
                      <a:pt x="1546" y="2463"/>
                    </a:cubicBezTo>
                    <a:lnTo>
                      <a:pt x="1702" y="2363"/>
                    </a:lnTo>
                    <a:cubicBezTo>
                      <a:pt x="1532" y="2101"/>
                      <a:pt x="1362" y="1839"/>
                      <a:pt x="1191" y="1573"/>
                    </a:cubicBezTo>
                    <a:close/>
                    <a:moveTo>
                      <a:pt x="2215" y="3150"/>
                    </a:moveTo>
                    <a:lnTo>
                      <a:pt x="2059" y="3250"/>
                    </a:lnTo>
                    <a:cubicBezTo>
                      <a:pt x="2229" y="3515"/>
                      <a:pt x="2399" y="3780"/>
                      <a:pt x="2567" y="4042"/>
                    </a:cubicBezTo>
                    <a:lnTo>
                      <a:pt x="2726" y="3942"/>
                    </a:lnTo>
                    <a:cubicBezTo>
                      <a:pt x="2558" y="3677"/>
                      <a:pt x="2385" y="3415"/>
                      <a:pt x="2215" y="3150"/>
                    </a:cubicBezTo>
                    <a:close/>
                    <a:moveTo>
                      <a:pt x="3233" y="4737"/>
                    </a:moveTo>
                    <a:lnTo>
                      <a:pt x="3077" y="4838"/>
                    </a:lnTo>
                    <a:cubicBezTo>
                      <a:pt x="3247" y="5103"/>
                      <a:pt x="3415" y="5365"/>
                      <a:pt x="3582" y="5630"/>
                    </a:cubicBezTo>
                    <a:lnTo>
                      <a:pt x="3738" y="5532"/>
                    </a:lnTo>
                    <a:cubicBezTo>
                      <a:pt x="3571" y="5267"/>
                      <a:pt x="3404" y="5002"/>
                      <a:pt x="3233" y="4737"/>
                    </a:cubicBezTo>
                    <a:close/>
                    <a:moveTo>
                      <a:pt x="4241" y="6324"/>
                    </a:moveTo>
                    <a:lnTo>
                      <a:pt x="4084" y="6425"/>
                    </a:lnTo>
                    <a:cubicBezTo>
                      <a:pt x="4252" y="6690"/>
                      <a:pt x="4422" y="6955"/>
                      <a:pt x="4587" y="7220"/>
                    </a:cubicBezTo>
                    <a:lnTo>
                      <a:pt x="4743" y="7120"/>
                    </a:lnTo>
                    <a:cubicBezTo>
                      <a:pt x="4575" y="6857"/>
                      <a:pt x="4408" y="6587"/>
                      <a:pt x="4241" y="6324"/>
                    </a:cubicBezTo>
                    <a:close/>
                    <a:moveTo>
                      <a:pt x="5242" y="7920"/>
                    </a:moveTo>
                    <a:lnTo>
                      <a:pt x="5086" y="8018"/>
                    </a:lnTo>
                    <a:cubicBezTo>
                      <a:pt x="5253" y="8283"/>
                      <a:pt x="5421" y="8551"/>
                      <a:pt x="5585" y="8816"/>
                    </a:cubicBezTo>
                    <a:lnTo>
                      <a:pt x="5742" y="8718"/>
                    </a:lnTo>
                    <a:cubicBezTo>
                      <a:pt x="5574" y="8453"/>
                      <a:pt x="5410" y="8188"/>
                      <a:pt x="5242" y="7920"/>
                    </a:cubicBezTo>
                    <a:close/>
                    <a:moveTo>
                      <a:pt x="6244" y="9516"/>
                    </a:moveTo>
                    <a:lnTo>
                      <a:pt x="6082" y="9616"/>
                    </a:lnTo>
                    <a:cubicBezTo>
                      <a:pt x="6246" y="9884"/>
                      <a:pt x="6411" y="10152"/>
                      <a:pt x="6576" y="10417"/>
                    </a:cubicBezTo>
                    <a:lnTo>
                      <a:pt x="6735" y="10319"/>
                    </a:lnTo>
                    <a:cubicBezTo>
                      <a:pt x="6576" y="10054"/>
                      <a:pt x="6408" y="9787"/>
                      <a:pt x="6244" y="9516"/>
                    </a:cubicBezTo>
                    <a:close/>
                    <a:moveTo>
                      <a:pt x="7223" y="11117"/>
                    </a:moveTo>
                    <a:lnTo>
                      <a:pt x="7064" y="11215"/>
                    </a:lnTo>
                    <a:cubicBezTo>
                      <a:pt x="7226" y="11486"/>
                      <a:pt x="7390" y="11753"/>
                      <a:pt x="7552" y="12021"/>
                    </a:cubicBezTo>
                    <a:lnTo>
                      <a:pt x="7711" y="11924"/>
                    </a:lnTo>
                    <a:cubicBezTo>
                      <a:pt x="7552" y="11656"/>
                      <a:pt x="7387" y="11385"/>
                      <a:pt x="7223" y="11117"/>
                    </a:cubicBezTo>
                    <a:close/>
                    <a:moveTo>
                      <a:pt x="8197" y="12735"/>
                    </a:moveTo>
                    <a:lnTo>
                      <a:pt x="8035" y="12830"/>
                    </a:lnTo>
                    <a:lnTo>
                      <a:pt x="8517" y="13637"/>
                    </a:lnTo>
                    <a:lnTo>
                      <a:pt x="8682" y="13544"/>
                    </a:lnTo>
                    <a:cubicBezTo>
                      <a:pt x="8520" y="13277"/>
                      <a:pt x="8356" y="13009"/>
                      <a:pt x="8197" y="12735"/>
                    </a:cubicBezTo>
                    <a:close/>
                    <a:moveTo>
                      <a:pt x="9159" y="14353"/>
                    </a:moveTo>
                    <a:lnTo>
                      <a:pt x="8997" y="14448"/>
                    </a:lnTo>
                    <a:cubicBezTo>
                      <a:pt x="9159" y="14716"/>
                      <a:pt x="9318" y="14990"/>
                      <a:pt x="9477" y="15257"/>
                    </a:cubicBezTo>
                    <a:lnTo>
                      <a:pt x="9636" y="15163"/>
                    </a:lnTo>
                    <a:cubicBezTo>
                      <a:pt x="9480" y="14897"/>
                      <a:pt x="9318" y="14627"/>
                      <a:pt x="9159" y="14353"/>
                    </a:cubicBezTo>
                    <a:close/>
                    <a:moveTo>
                      <a:pt x="10110" y="15977"/>
                    </a:moveTo>
                    <a:lnTo>
                      <a:pt x="9951" y="16069"/>
                    </a:lnTo>
                    <a:cubicBezTo>
                      <a:pt x="10108" y="16340"/>
                      <a:pt x="10264" y="16610"/>
                      <a:pt x="10420" y="16884"/>
                    </a:cubicBezTo>
                    <a:lnTo>
                      <a:pt x="10582" y="16789"/>
                    </a:lnTo>
                    <a:cubicBezTo>
                      <a:pt x="10426" y="16521"/>
                      <a:pt x="10267" y="16248"/>
                      <a:pt x="10110" y="15977"/>
                    </a:cubicBezTo>
                    <a:close/>
                    <a:moveTo>
                      <a:pt x="11048" y="17609"/>
                    </a:moveTo>
                    <a:lnTo>
                      <a:pt x="10889" y="17701"/>
                    </a:lnTo>
                    <a:cubicBezTo>
                      <a:pt x="11042" y="17975"/>
                      <a:pt x="11198" y="18245"/>
                      <a:pt x="11352" y="18519"/>
                    </a:cubicBezTo>
                    <a:lnTo>
                      <a:pt x="11514" y="18427"/>
                    </a:lnTo>
                    <a:cubicBezTo>
                      <a:pt x="11360" y="18156"/>
                      <a:pt x="11207" y="17883"/>
                      <a:pt x="11048" y="17609"/>
                    </a:cubicBezTo>
                    <a:close/>
                    <a:moveTo>
                      <a:pt x="11977" y="19247"/>
                    </a:moveTo>
                    <a:lnTo>
                      <a:pt x="11812" y="19339"/>
                    </a:lnTo>
                    <a:cubicBezTo>
                      <a:pt x="11966" y="19609"/>
                      <a:pt x="12119" y="19886"/>
                      <a:pt x="12270" y="20156"/>
                    </a:cubicBezTo>
                    <a:lnTo>
                      <a:pt x="12434" y="20070"/>
                    </a:lnTo>
                    <a:cubicBezTo>
                      <a:pt x="12284" y="19799"/>
                      <a:pt x="12130" y="19523"/>
                      <a:pt x="11977" y="19247"/>
                    </a:cubicBezTo>
                    <a:close/>
                    <a:moveTo>
                      <a:pt x="12889" y="20890"/>
                    </a:moveTo>
                    <a:lnTo>
                      <a:pt x="12727" y="20979"/>
                    </a:lnTo>
                    <a:lnTo>
                      <a:pt x="13176" y="21808"/>
                    </a:lnTo>
                    <a:lnTo>
                      <a:pt x="13341" y="21716"/>
                    </a:lnTo>
                    <a:cubicBezTo>
                      <a:pt x="13193" y="21440"/>
                      <a:pt x="13040" y="21166"/>
                      <a:pt x="12889" y="20890"/>
                    </a:cubicBezTo>
                    <a:close/>
                    <a:moveTo>
                      <a:pt x="13787" y="22550"/>
                    </a:moveTo>
                    <a:lnTo>
                      <a:pt x="13623" y="22636"/>
                    </a:lnTo>
                    <a:cubicBezTo>
                      <a:pt x="13773" y="22915"/>
                      <a:pt x="13918" y="23192"/>
                      <a:pt x="14066" y="23468"/>
                    </a:cubicBezTo>
                    <a:lnTo>
                      <a:pt x="14228" y="23378"/>
                    </a:lnTo>
                    <a:cubicBezTo>
                      <a:pt x="14083" y="23105"/>
                      <a:pt x="13935" y="22829"/>
                      <a:pt x="13787" y="22550"/>
                    </a:cubicBezTo>
                    <a:close/>
                    <a:moveTo>
                      <a:pt x="14669" y="24210"/>
                    </a:moveTo>
                    <a:lnTo>
                      <a:pt x="14504" y="24296"/>
                    </a:lnTo>
                    <a:cubicBezTo>
                      <a:pt x="14655" y="24575"/>
                      <a:pt x="14797" y="24854"/>
                      <a:pt x="14939" y="25130"/>
                    </a:cubicBezTo>
                    <a:lnTo>
                      <a:pt x="15104" y="25047"/>
                    </a:lnTo>
                    <a:cubicBezTo>
                      <a:pt x="14959" y="24768"/>
                      <a:pt x="14814" y="24489"/>
                      <a:pt x="14669" y="242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9" name="Google Shape;579;p3"/>
              <p:cNvSpPr/>
              <p:nvPr/>
            </p:nvSpPr>
            <p:spPr>
              <a:xfrm>
                <a:off x="7300549" y="3932232"/>
                <a:ext cx="18100" cy="25155"/>
              </a:xfrm>
              <a:custGeom>
                <a:rect b="b" l="l" r="r" t="t"/>
                <a:pathLst>
                  <a:path extrusionOk="0" h="788" w="567">
                    <a:moveTo>
                      <a:pt x="312" y="1"/>
                    </a:moveTo>
                    <a:lnTo>
                      <a:pt x="145" y="87"/>
                    </a:lnTo>
                    <a:lnTo>
                      <a:pt x="324" y="425"/>
                    </a:lnTo>
                    <a:lnTo>
                      <a:pt x="0" y="631"/>
                    </a:lnTo>
                    <a:lnTo>
                      <a:pt x="100" y="787"/>
                    </a:lnTo>
                    <a:lnTo>
                      <a:pt x="566" y="492"/>
                    </a:lnTo>
                    <a:lnTo>
                      <a:pt x="31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0" name="Google Shape;580;p3"/>
              <p:cNvSpPr/>
              <p:nvPr/>
            </p:nvSpPr>
            <p:spPr>
              <a:xfrm>
                <a:off x="6669589" y="3968559"/>
                <a:ext cx="608826" cy="340581"/>
              </a:xfrm>
              <a:custGeom>
                <a:rect b="b" l="l" r="r" t="t"/>
                <a:pathLst>
                  <a:path extrusionOk="0" h="10669" w="19072">
                    <a:moveTo>
                      <a:pt x="18971" y="1"/>
                    </a:moveTo>
                    <a:cubicBezTo>
                      <a:pt x="18700" y="174"/>
                      <a:pt x="18435" y="341"/>
                      <a:pt x="18170" y="509"/>
                    </a:cubicBezTo>
                    <a:lnTo>
                      <a:pt x="18273" y="665"/>
                    </a:lnTo>
                    <a:cubicBezTo>
                      <a:pt x="18539" y="500"/>
                      <a:pt x="18804" y="330"/>
                      <a:pt x="19071" y="160"/>
                    </a:cubicBezTo>
                    <a:lnTo>
                      <a:pt x="18971" y="1"/>
                    </a:lnTo>
                    <a:close/>
                    <a:moveTo>
                      <a:pt x="17375" y="1014"/>
                    </a:moveTo>
                    <a:cubicBezTo>
                      <a:pt x="17105" y="1181"/>
                      <a:pt x="16840" y="1348"/>
                      <a:pt x="16574" y="1513"/>
                    </a:cubicBezTo>
                    <a:lnTo>
                      <a:pt x="16672" y="1669"/>
                    </a:lnTo>
                    <a:cubicBezTo>
                      <a:pt x="16937" y="1505"/>
                      <a:pt x="17205" y="1337"/>
                      <a:pt x="17473" y="1170"/>
                    </a:cubicBezTo>
                    <a:lnTo>
                      <a:pt x="17375" y="1014"/>
                    </a:lnTo>
                    <a:close/>
                    <a:moveTo>
                      <a:pt x="15771" y="2004"/>
                    </a:moveTo>
                    <a:cubicBezTo>
                      <a:pt x="15503" y="2171"/>
                      <a:pt x="15233" y="2336"/>
                      <a:pt x="14968" y="2501"/>
                    </a:cubicBezTo>
                    <a:lnTo>
                      <a:pt x="15065" y="2660"/>
                    </a:lnTo>
                    <a:cubicBezTo>
                      <a:pt x="15330" y="2501"/>
                      <a:pt x="15598" y="2336"/>
                      <a:pt x="15869" y="2166"/>
                    </a:cubicBezTo>
                    <a:lnTo>
                      <a:pt x="15771" y="2004"/>
                    </a:lnTo>
                    <a:close/>
                    <a:moveTo>
                      <a:pt x="14161" y="2994"/>
                    </a:moveTo>
                    <a:cubicBezTo>
                      <a:pt x="13888" y="3159"/>
                      <a:pt x="13620" y="3318"/>
                      <a:pt x="13352" y="3480"/>
                    </a:cubicBezTo>
                    <a:lnTo>
                      <a:pt x="13447" y="3639"/>
                    </a:lnTo>
                    <a:cubicBezTo>
                      <a:pt x="13715" y="3480"/>
                      <a:pt x="13983" y="3315"/>
                      <a:pt x="14259" y="3156"/>
                    </a:cubicBezTo>
                    <a:lnTo>
                      <a:pt x="14161" y="2994"/>
                    </a:lnTo>
                    <a:close/>
                    <a:moveTo>
                      <a:pt x="12540" y="3960"/>
                    </a:moveTo>
                    <a:cubicBezTo>
                      <a:pt x="12267" y="4121"/>
                      <a:pt x="11996" y="4280"/>
                      <a:pt x="11726" y="4437"/>
                    </a:cubicBezTo>
                    <a:lnTo>
                      <a:pt x="11821" y="4598"/>
                    </a:lnTo>
                    <a:cubicBezTo>
                      <a:pt x="12089" y="4442"/>
                      <a:pt x="12362" y="4280"/>
                      <a:pt x="12633" y="4121"/>
                    </a:cubicBezTo>
                    <a:lnTo>
                      <a:pt x="12540" y="3960"/>
                    </a:lnTo>
                    <a:close/>
                    <a:moveTo>
                      <a:pt x="10911" y="4914"/>
                    </a:moveTo>
                    <a:cubicBezTo>
                      <a:pt x="10635" y="5070"/>
                      <a:pt x="10364" y="5226"/>
                      <a:pt x="10091" y="5380"/>
                    </a:cubicBezTo>
                    <a:lnTo>
                      <a:pt x="10183" y="5541"/>
                    </a:lnTo>
                    <a:cubicBezTo>
                      <a:pt x="10454" y="5388"/>
                      <a:pt x="10727" y="5232"/>
                      <a:pt x="11003" y="5073"/>
                    </a:cubicBezTo>
                    <a:lnTo>
                      <a:pt x="10911" y="4914"/>
                    </a:lnTo>
                    <a:close/>
                    <a:moveTo>
                      <a:pt x="9265" y="5843"/>
                    </a:moveTo>
                    <a:cubicBezTo>
                      <a:pt x="8989" y="5996"/>
                      <a:pt x="8713" y="6150"/>
                      <a:pt x="8442" y="6300"/>
                    </a:cubicBezTo>
                    <a:lnTo>
                      <a:pt x="8532" y="6465"/>
                    </a:lnTo>
                    <a:cubicBezTo>
                      <a:pt x="8805" y="6314"/>
                      <a:pt x="9081" y="6161"/>
                      <a:pt x="9355" y="6007"/>
                    </a:cubicBezTo>
                    <a:lnTo>
                      <a:pt x="9265" y="5843"/>
                    </a:lnTo>
                    <a:close/>
                    <a:moveTo>
                      <a:pt x="7616" y="6755"/>
                    </a:moveTo>
                    <a:cubicBezTo>
                      <a:pt x="7332" y="6908"/>
                      <a:pt x="7059" y="7053"/>
                      <a:pt x="6782" y="7201"/>
                    </a:cubicBezTo>
                    <a:lnTo>
                      <a:pt x="6869" y="7363"/>
                    </a:lnTo>
                    <a:cubicBezTo>
                      <a:pt x="7145" y="7218"/>
                      <a:pt x="7424" y="7067"/>
                      <a:pt x="7706" y="6917"/>
                    </a:cubicBezTo>
                    <a:lnTo>
                      <a:pt x="7616" y="6755"/>
                    </a:lnTo>
                    <a:close/>
                    <a:moveTo>
                      <a:pt x="5948" y="7639"/>
                    </a:moveTo>
                    <a:cubicBezTo>
                      <a:pt x="5669" y="7787"/>
                      <a:pt x="5387" y="7929"/>
                      <a:pt x="5111" y="8072"/>
                    </a:cubicBezTo>
                    <a:lnTo>
                      <a:pt x="5195" y="8239"/>
                    </a:lnTo>
                    <a:cubicBezTo>
                      <a:pt x="5471" y="8097"/>
                      <a:pt x="5753" y="7952"/>
                      <a:pt x="6035" y="7804"/>
                    </a:cubicBezTo>
                    <a:lnTo>
                      <a:pt x="5948" y="7639"/>
                    </a:lnTo>
                    <a:close/>
                    <a:moveTo>
                      <a:pt x="4269" y="8499"/>
                    </a:moveTo>
                    <a:cubicBezTo>
                      <a:pt x="3981" y="8641"/>
                      <a:pt x="3700" y="8780"/>
                      <a:pt x="3421" y="8917"/>
                    </a:cubicBezTo>
                    <a:lnTo>
                      <a:pt x="3504" y="9084"/>
                    </a:lnTo>
                    <a:cubicBezTo>
                      <a:pt x="3783" y="8948"/>
                      <a:pt x="4065" y="8808"/>
                      <a:pt x="4352" y="8666"/>
                    </a:cubicBezTo>
                    <a:lnTo>
                      <a:pt x="4269" y="8499"/>
                    </a:lnTo>
                    <a:close/>
                    <a:moveTo>
                      <a:pt x="2570" y="9327"/>
                    </a:moveTo>
                    <a:cubicBezTo>
                      <a:pt x="2280" y="9464"/>
                      <a:pt x="1998" y="9595"/>
                      <a:pt x="1716" y="9729"/>
                    </a:cubicBezTo>
                    <a:lnTo>
                      <a:pt x="1794" y="9896"/>
                    </a:lnTo>
                    <a:cubicBezTo>
                      <a:pt x="2082" y="9762"/>
                      <a:pt x="2363" y="9631"/>
                      <a:pt x="2651" y="9495"/>
                    </a:cubicBezTo>
                    <a:lnTo>
                      <a:pt x="2570" y="9327"/>
                    </a:lnTo>
                    <a:close/>
                    <a:moveTo>
                      <a:pt x="860" y="10119"/>
                    </a:moveTo>
                    <a:cubicBezTo>
                      <a:pt x="572" y="10248"/>
                      <a:pt x="285" y="10373"/>
                      <a:pt x="0" y="10499"/>
                    </a:cubicBezTo>
                    <a:lnTo>
                      <a:pt x="73" y="10669"/>
                    </a:lnTo>
                    <a:cubicBezTo>
                      <a:pt x="357" y="10549"/>
                      <a:pt x="645" y="10418"/>
                      <a:pt x="938" y="10290"/>
                    </a:cubicBezTo>
                    <a:lnTo>
                      <a:pt x="860" y="10119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1" name="Google Shape;581;p3"/>
              <p:cNvSpPr/>
              <p:nvPr/>
            </p:nvSpPr>
            <p:spPr>
              <a:xfrm>
                <a:off x="6168741" y="3119352"/>
                <a:ext cx="1098294" cy="1159744"/>
              </a:xfrm>
              <a:custGeom>
                <a:rect b="b" l="l" r="r" t="t"/>
                <a:pathLst>
                  <a:path extrusionOk="0" h="36330" w="34405">
                    <a:moveTo>
                      <a:pt x="19183" y="1"/>
                    </a:moveTo>
                    <a:cubicBezTo>
                      <a:pt x="11916" y="4347"/>
                      <a:pt x="5469" y="8760"/>
                      <a:pt x="1" y="13135"/>
                    </a:cubicBezTo>
                    <a:cubicBezTo>
                      <a:pt x="4146" y="20478"/>
                      <a:pt x="9003" y="28077"/>
                      <a:pt x="14828" y="36329"/>
                    </a:cubicBezTo>
                    <a:cubicBezTo>
                      <a:pt x="20218" y="34033"/>
                      <a:pt x="26635" y="30490"/>
                      <a:pt x="34404" y="25521"/>
                    </a:cubicBezTo>
                    <a:cubicBezTo>
                      <a:pt x="30532" y="18000"/>
                      <a:pt x="25544" y="9636"/>
                      <a:pt x="1918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2" name="Google Shape;582;p3"/>
              <p:cNvSpPr/>
              <p:nvPr/>
            </p:nvSpPr>
            <p:spPr>
              <a:xfrm>
                <a:off x="6502161" y="3573818"/>
                <a:ext cx="456524" cy="385177"/>
              </a:xfrm>
              <a:custGeom>
                <a:rect b="b" l="l" r="r" t="t"/>
                <a:pathLst>
                  <a:path extrusionOk="0" h="12066" w="14301">
                    <a:moveTo>
                      <a:pt x="10596" y="195"/>
                    </a:moveTo>
                    <a:cubicBezTo>
                      <a:pt x="10959" y="195"/>
                      <a:pt x="11316" y="360"/>
                      <a:pt x="11497" y="644"/>
                    </a:cubicBezTo>
                    <a:cubicBezTo>
                      <a:pt x="11656" y="881"/>
                      <a:pt x="11706" y="1211"/>
                      <a:pt x="11642" y="1562"/>
                    </a:cubicBezTo>
                    <a:cubicBezTo>
                      <a:pt x="11564" y="2014"/>
                      <a:pt x="11316" y="2469"/>
                      <a:pt x="10870" y="2988"/>
                    </a:cubicBezTo>
                    <a:cubicBezTo>
                      <a:pt x="10624" y="3269"/>
                      <a:pt x="10365" y="3534"/>
                      <a:pt x="10088" y="3791"/>
                    </a:cubicBezTo>
                    <a:cubicBezTo>
                      <a:pt x="10077" y="3786"/>
                      <a:pt x="10063" y="3783"/>
                      <a:pt x="10049" y="3777"/>
                    </a:cubicBezTo>
                    <a:cubicBezTo>
                      <a:pt x="9168" y="3465"/>
                      <a:pt x="8970" y="2109"/>
                      <a:pt x="9224" y="1344"/>
                    </a:cubicBezTo>
                    <a:cubicBezTo>
                      <a:pt x="9397" y="826"/>
                      <a:pt x="9759" y="421"/>
                      <a:pt x="10197" y="265"/>
                    </a:cubicBezTo>
                    <a:cubicBezTo>
                      <a:pt x="10326" y="215"/>
                      <a:pt x="10462" y="195"/>
                      <a:pt x="10596" y="195"/>
                    </a:cubicBezTo>
                    <a:close/>
                    <a:moveTo>
                      <a:pt x="6077" y="2737"/>
                    </a:moveTo>
                    <a:cubicBezTo>
                      <a:pt x="6194" y="2737"/>
                      <a:pt x="6308" y="2776"/>
                      <a:pt x="6375" y="2868"/>
                    </a:cubicBezTo>
                    <a:cubicBezTo>
                      <a:pt x="6476" y="3007"/>
                      <a:pt x="6453" y="3216"/>
                      <a:pt x="6420" y="3406"/>
                    </a:cubicBezTo>
                    <a:cubicBezTo>
                      <a:pt x="6241" y="4341"/>
                      <a:pt x="5876" y="5278"/>
                      <a:pt x="5360" y="6160"/>
                    </a:cubicBezTo>
                    <a:cubicBezTo>
                      <a:pt x="5240" y="5992"/>
                      <a:pt x="5153" y="5797"/>
                      <a:pt x="5100" y="5627"/>
                    </a:cubicBezTo>
                    <a:cubicBezTo>
                      <a:pt x="4855" y="4818"/>
                      <a:pt x="4980" y="3911"/>
                      <a:pt x="5441" y="3200"/>
                    </a:cubicBezTo>
                    <a:cubicBezTo>
                      <a:pt x="5583" y="2976"/>
                      <a:pt x="5722" y="2845"/>
                      <a:pt x="5876" y="2778"/>
                    </a:cubicBezTo>
                    <a:cubicBezTo>
                      <a:pt x="5937" y="2751"/>
                      <a:pt x="6007" y="2737"/>
                      <a:pt x="6077" y="2737"/>
                    </a:cubicBezTo>
                    <a:close/>
                    <a:moveTo>
                      <a:pt x="3295" y="4720"/>
                    </a:moveTo>
                    <a:cubicBezTo>
                      <a:pt x="3340" y="4720"/>
                      <a:pt x="3382" y="4726"/>
                      <a:pt x="3432" y="4742"/>
                    </a:cubicBezTo>
                    <a:cubicBezTo>
                      <a:pt x="3839" y="4882"/>
                      <a:pt x="3756" y="5524"/>
                      <a:pt x="3644" y="5878"/>
                    </a:cubicBezTo>
                    <a:cubicBezTo>
                      <a:pt x="3256" y="7103"/>
                      <a:pt x="2709" y="8277"/>
                      <a:pt x="2029" y="9365"/>
                    </a:cubicBezTo>
                    <a:cubicBezTo>
                      <a:pt x="2020" y="9365"/>
                      <a:pt x="2011" y="9365"/>
                      <a:pt x="2003" y="9365"/>
                    </a:cubicBezTo>
                    <a:cubicBezTo>
                      <a:pt x="1787" y="9365"/>
                      <a:pt x="1588" y="9299"/>
                      <a:pt x="1451" y="9175"/>
                    </a:cubicBezTo>
                    <a:cubicBezTo>
                      <a:pt x="1200" y="8955"/>
                      <a:pt x="1119" y="8562"/>
                      <a:pt x="1203" y="8009"/>
                    </a:cubicBezTo>
                    <a:cubicBezTo>
                      <a:pt x="1370" y="6916"/>
                      <a:pt x="1886" y="5875"/>
                      <a:pt x="2659" y="5080"/>
                    </a:cubicBezTo>
                    <a:cubicBezTo>
                      <a:pt x="2827" y="4910"/>
                      <a:pt x="3064" y="4720"/>
                      <a:pt x="3295" y="4720"/>
                    </a:cubicBezTo>
                    <a:close/>
                    <a:moveTo>
                      <a:pt x="10602" y="1"/>
                    </a:moveTo>
                    <a:cubicBezTo>
                      <a:pt x="10445" y="1"/>
                      <a:pt x="10286" y="28"/>
                      <a:pt x="10133" y="83"/>
                    </a:cubicBezTo>
                    <a:cubicBezTo>
                      <a:pt x="9642" y="262"/>
                      <a:pt x="9238" y="706"/>
                      <a:pt x="9045" y="1278"/>
                    </a:cubicBezTo>
                    <a:cubicBezTo>
                      <a:pt x="8769" y="2114"/>
                      <a:pt x="8978" y="3540"/>
                      <a:pt x="9935" y="3922"/>
                    </a:cubicBezTo>
                    <a:cubicBezTo>
                      <a:pt x="9307" y="4486"/>
                      <a:pt x="8615" y="4996"/>
                      <a:pt x="7943" y="5496"/>
                    </a:cubicBezTo>
                    <a:cubicBezTo>
                      <a:pt x="7639" y="5722"/>
                      <a:pt x="7332" y="5945"/>
                      <a:pt x="7039" y="6171"/>
                    </a:cubicBezTo>
                    <a:cubicBezTo>
                      <a:pt x="6756" y="6394"/>
                      <a:pt x="6434" y="6617"/>
                      <a:pt x="6108" y="6617"/>
                    </a:cubicBezTo>
                    <a:cubicBezTo>
                      <a:pt x="6059" y="6617"/>
                      <a:pt x="6009" y="6611"/>
                      <a:pt x="5960" y="6600"/>
                    </a:cubicBezTo>
                    <a:cubicBezTo>
                      <a:pt x="5778" y="6561"/>
                      <a:pt x="5619" y="6455"/>
                      <a:pt x="5488" y="6310"/>
                    </a:cubicBezTo>
                    <a:cubicBezTo>
                      <a:pt x="6035" y="5390"/>
                      <a:pt x="6423" y="4410"/>
                      <a:pt x="6607" y="3434"/>
                    </a:cubicBezTo>
                    <a:cubicBezTo>
                      <a:pt x="6654" y="3208"/>
                      <a:pt x="6677" y="2946"/>
                      <a:pt x="6526" y="2751"/>
                    </a:cubicBezTo>
                    <a:cubicBezTo>
                      <a:pt x="6417" y="2608"/>
                      <a:pt x="6249" y="2549"/>
                      <a:pt x="6084" y="2549"/>
                    </a:cubicBezTo>
                    <a:cubicBezTo>
                      <a:pt x="5986" y="2549"/>
                      <a:pt x="5890" y="2569"/>
                      <a:pt x="5806" y="2605"/>
                    </a:cubicBezTo>
                    <a:cubicBezTo>
                      <a:pt x="5558" y="2711"/>
                      <a:pt x="5390" y="2935"/>
                      <a:pt x="5290" y="3096"/>
                    </a:cubicBezTo>
                    <a:cubicBezTo>
                      <a:pt x="4799" y="3852"/>
                      <a:pt x="4662" y="4818"/>
                      <a:pt x="4927" y="5680"/>
                    </a:cubicBezTo>
                    <a:cubicBezTo>
                      <a:pt x="4994" y="5892"/>
                      <a:pt x="5106" y="6129"/>
                      <a:pt x="5262" y="6333"/>
                    </a:cubicBezTo>
                    <a:cubicBezTo>
                      <a:pt x="4710" y="7228"/>
                      <a:pt x="4004" y="8065"/>
                      <a:pt x="3173" y="8788"/>
                    </a:cubicBezTo>
                    <a:cubicBezTo>
                      <a:pt x="2921" y="9000"/>
                      <a:pt x="2651" y="9214"/>
                      <a:pt x="2336" y="9315"/>
                    </a:cubicBezTo>
                    <a:cubicBezTo>
                      <a:pt x="2310" y="9320"/>
                      <a:pt x="2291" y="9329"/>
                      <a:pt x="2266" y="9334"/>
                    </a:cubicBezTo>
                    <a:cubicBezTo>
                      <a:pt x="2916" y="8269"/>
                      <a:pt x="3440" y="7122"/>
                      <a:pt x="3817" y="5934"/>
                    </a:cubicBezTo>
                    <a:cubicBezTo>
                      <a:pt x="3996" y="5370"/>
                      <a:pt x="3965" y="4728"/>
                      <a:pt x="3488" y="4564"/>
                    </a:cubicBezTo>
                    <a:cubicBezTo>
                      <a:pt x="3425" y="4542"/>
                      <a:pt x="3360" y="4531"/>
                      <a:pt x="3294" y="4531"/>
                    </a:cubicBezTo>
                    <a:cubicBezTo>
                      <a:pt x="3053" y="4531"/>
                      <a:pt x="2790" y="4673"/>
                      <a:pt x="2525" y="4946"/>
                    </a:cubicBezTo>
                    <a:cubicBezTo>
                      <a:pt x="1725" y="5769"/>
                      <a:pt x="1189" y="6849"/>
                      <a:pt x="1013" y="7981"/>
                    </a:cubicBezTo>
                    <a:cubicBezTo>
                      <a:pt x="921" y="8601"/>
                      <a:pt x="1022" y="9050"/>
                      <a:pt x="1320" y="9318"/>
                    </a:cubicBezTo>
                    <a:cubicBezTo>
                      <a:pt x="1474" y="9452"/>
                      <a:pt x="1683" y="9532"/>
                      <a:pt x="1906" y="9549"/>
                    </a:cubicBezTo>
                    <a:cubicBezTo>
                      <a:pt x="1359" y="10395"/>
                      <a:pt x="731" y="11181"/>
                      <a:pt x="34" y="11904"/>
                    </a:cubicBezTo>
                    <a:cubicBezTo>
                      <a:pt x="1" y="11943"/>
                      <a:pt x="1" y="12001"/>
                      <a:pt x="37" y="12038"/>
                    </a:cubicBezTo>
                    <a:cubicBezTo>
                      <a:pt x="59" y="12054"/>
                      <a:pt x="79" y="12066"/>
                      <a:pt x="104" y="12066"/>
                    </a:cubicBezTo>
                    <a:cubicBezTo>
                      <a:pt x="129" y="12066"/>
                      <a:pt x="154" y="12054"/>
                      <a:pt x="171" y="12024"/>
                    </a:cubicBezTo>
                    <a:cubicBezTo>
                      <a:pt x="910" y="11262"/>
                      <a:pt x="1566" y="10428"/>
                      <a:pt x="2135" y="9532"/>
                    </a:cubicBezTo>
                    <a:cubicBezTo>
                      <a:pt x="2221" y="9527"/>
                      <a:pt x="2305" y="9507"/>
                      <a:pt x="2391" y="9479"/>
                    </a:cubicBezTo>
                    <a:cubicBezTo>
                      <a:pt x="2737" y="9373"/>
                      <a:pt x="3030" y="9145"/>
                      <a:pt x="3295" y="8916"/>
                    </a:cubicBezTo>
                    <a:cubicBezTo>
                      <a:pt x="4124" y="8196"/>
                      <a:pt x="4835" y="7365"/>
                      <a:pt x="5390" y="6466"/>
                    </a:cubicBezTo>
                    <a:cubicBezTo>
                      <a:pt x="5538" y="6617"/>
                      <a:pt x="5714" y="6732"/>
                      <a:pt x="5920" y="6779"/>
                    </a:cubicBezTo>
                    <a:cubicBezTo>
                      <a:pt x="5985" y="6793"/>
                      <a:pt x="6048" y="6800"/>
                      <a:pt x="6111" y="6800"/>
                    </a:cubicBezTo>
                    <a:cubicBezTo>
                      <a:pt x="6494" y="6800"/>
                      <a:pt x="6847" y="6556"/>
                      <a:pt x="7154" y="6319"/>
                    </a:cubicBezTo>
                    <a:cubicBezTo>
                      <a:pt x="7449" y="6090"/>
                      <a:pt x="7751" y="5867"/>
                      <a:pt x="8055" y="5644"/>
                    </a:cubicBezTo>
                    <a:cubicBezTo>
                      <a:pt x="8763" y="5122"/>
                      <a:pt x="9483" y="4583"/>
                      <a:pt x="10144" y="3984"/>
                    </a:cubicBezTo>
                    <a:cubicBezTo>
                      <a:pt x="10237" y="4005"/>
                      <a:pt x="10332" y="4015"/>
                      <a:pt x="10431" y="4015"/>
                    </a:cubicBezTo>
                    <a:cubicBezTo>
                      <a:pt x="10817" y="4015"/>
                      <a:pt x="11251" y="3854"/>
                      <a:pt x="11740" y="3534"/>
                    </a:cubicBezTo>
                    <a:cubicBezTo>
                      <a:pt x="12808" y="2840"/>
                      <a:pt x="13682" y="1875"/>
                      <a:pt x="14276" y="745"/>
                    </a:cubicBezTo>
                    <a:cubicBezTo>
                      <a:pt x="14301" y="700"/>
                      <a:pt x="14281" y="644"/>
                      <a:pt x="14237" y="619"/>
                    </a:cubicBezTo>
                    <a:cubicBezTo>
                      <a:pt x="14223" y="612"/>
                      <a:pt x="14209" y="608"/>
                      <a:pt x="14195" y="608"/>
                    </a:cubicBezTo>
                    <a:cubicBezTo>
                      <a:pt x="14161" y="608"/>
                      <a:pt x="14129" y="627"/>
                      <a:pt x="14111" y="658"/>
                    </a:cubicBezTo>
                    <a:cubicBezTo>
                      <a:pt x="13537" y="1760"/>
                      <a:pt x="12683" y="2698"/>
                      <a:pt x="11640" y="3378"/>
                    </a:cubicBezTo>
                    <a:cubicBezTo>
                      <a:pt x="11174" y="3682"/>
                      <a:pt x="10775" y="3829"/>
                      <a:pt x="10424" y="3829"/>
                    </a:cubicBezTo>
                    <a:cubicBezTo>
                      <a:pt x="10388" y="3829"/>
                      <a:pt x="10352" y="3828"/>
                      <a:pt x="10317" y="3825"/>
                    </a:cubicBezTo>
                    <a:cubicBezTo>
                      <a:pt x="10563" y="3593"/>
                      <a:pt x="10794" y="3353"/>
                      <a:pt x="11012" y="3099"/>
                    </a:cubicBezTo>
                    <a:cubicBezTo>
                      <a:pt x="11483" y="2552"/>
                      <a:pt x="11740" y="2070"/>
                      <a:pt x="11826" y="1582"/>
                    </a:cubicBezTo>
                    <a:cubicBezTo>
                      <a:pt x="11902" y="1185"/>
                      <a:pt x="11840" y="809"/>
                      <a:pt x="11656" y="530"/>
                    </a:cubicBezTo>
                    <a:cubicBezTo>
                      <a:pt x="11435" y="194"/>
                      <a:pt x="11026" y="1"/>
                      <a:pt x="106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3" name="Google Shape;583;p3"/>
              <p:cNvSpPr/>
              <p:nvPr/>
            </p:nvSpPr>
            <p:spPr>
              <a:xfrm>
                <a:off x="6368857" y="3359114"/>
                <a:ext cx="456524" cy="385177"/>
              </a:xfrm>
              <a:custGeom>
                <a:rect b="b" l="l" r="r" t="t"/>
                <a:pathLst>
                  <a:path extrusionOk="0" h="12066" w="14301">
                    <a:moveTo>
                      <a:pt x="10601" y="198"/>
                    </a:moveTo>
                    <a:cubicBezTo>
                      <a:pt x="10964" y="198"/>
                      <a:pt x="11321" y="362"/>
                      <a:pt x="11505" y="647"/>
                    </a:cubicBezTo>
                    <a:cubicBezTo>
                      <a:pt x="11662" y="884"/>
                      <a:pt x="11712" y="1213"/>
                      <a:pt x="11648" y="1565"/>
                    </a:cubicBezTo>
                    <a:cubicBezTo>
                      <a:pt x="11569" y="2017"/>
                      <a:pt x="11321" y="2471"/>
                      <a:pt x="10875" y="2990"/>
                    </a:cubicBezTo>
                    <a:cubicBezTo>
                      <a:pt x="10629" y="3272"/>
                      <a:pt x="10370" y="3537"/>
                      <a:pt x="10094" y="3794"/>
                    </a:cubicBezTo>
                    <a:cubicBezTo>
                      <a:pt x="10083" y="3788"/>
                      <a:pt x="10069" y="3785"/>
                      <a:pt x="10055" y="3780"/>
                    </a:cubicBezTo>
                    <a:cubicBezTo>
                      <a:pt x="9173" y="3467"/>
                      <a:pt x="8975" y="2111"/>
                      <a:pt x="9229" y="1347"/>
                    </a:cubicBezTo>
                    <a:cubicBezTo>
                      <a:pt x="9402" y="828"/>
                      <a:pt x="9764" y="424"/>
                      <a:pt x="10202" y="267"/>
                    </a:cubicBezTo>
                    <a:cubicBezTo>
                      <a:pt x="10331" y="217"/>
                      <a:pt x="10468" y="198"/>
                      <a:pt x="10601" y="198"/>
                    </a:cubicBezTo>
                    <a:close/>
                    <a:moveTo>
                      <a:pt x="6079" y="2736"/>
                    </a:moveTo>
                    <a:cubicBezTo>
                      <a:pt x="6194" y="2736"/>
                      <a:pt x="6311" y="2778"/>
                      <a:pt x="6375" y="2868"/>
                    </a:cubicBezTo>
                    <a:cubicBezTo>
                      <a:pt x="6475" y="3004"/>
                      <a:pt x="6456" y="3216"/>
                      <a:pt x="6420" y="3406"/>
                    </a:cubicBezTo>
                    <a:cubicBezTo>
                      <a:pt x="6244" y="4341"/>
                      <a:pt x="5878" y="5278"/>
                      <a:pt x="5359" y="6159"/>
                    </a:cubicBezTo>
                    <a:cubicBezTo>
                      <a:pt x="5242" y="5992"/>
                      <a:pt x="5156" y="5797"/>
                      <a:pt x="5103" y="5627"/>
                    </a:cubicBezTo>
                    <a:cubicBezTo>
                      <a:pt x="4854" y="4818"/>
                      <a:pt x="4980" y="3911"/>
                      <a:pt x="5440" y="3199"/>
                    </a:cubicBezTo>
                    <a:cubicBezTo>
                      <a:pt x="5585" y="2976"/>
                      <a:pt x="5725" y="2845"/>
                      <a:pt x="5878" y="2778"/>
                    </a:cubicBezTo>
                    <a:cubicBezTo>
                      <a:pt x="5940" y="2750"/>
                      <a:pt x="6009" y="2736"/>
                      <a:pt x="6079" y="2736"/>
                    </a:cubicBezTo>
                    <a:close/>
                    <a:moveTo>
                      <a:pt x="3298" y="4720"/>
                    </a:moveTo>
                    <a:cubicBezTo>
                      <a:pt x="3342" y="4720"/>
                      <a:pt x="3384" y="4728"/>
                      <a:pt x="3432" y="4737"/>
                    </a:cubicBezTo>
                    <a:cubicBezTo>
                      <a:pt x="3842" y="4876"/>
                      <a:pt x="3758" y="5518"/>
                      <a:pt x="3646" y="5875"/>
                    </a:cubicBezTo>
                    <a:cubicBezTo>
                      <a:pt x="3259" y="7102"/>
                      <a:pt x="2712" y="8277"/>
                      <a:pt x="2031" y="9365"/>
                    </a:cubicBezTo>
                    <a:cubicBezTo>
                      <a:pt x="2026" y="9365"/>
                      <a:pt x="2020" y="9365"/>
                      <a:pt x="2015" y="9365"/>
                    </a:cubicBezTo>
                    <a:cubicBezTo>
                      <a:pt x="1821" y="9365"/>
                      <a:pt x="1611" y="9316"/>
                      <a:pt x="1451" y="9172"/>
                    </a:cubicBezTo>
                    <a:cubicBezTo>
                      <a:pt x="1200" y="8955"/>
                      <a:pt x="1122" y="8559"/>
                      <a:pt x="1205" y="8009"/>
                    </a:cubicBezTo>
                    <a:cubicBezTo>
                      <a:pt x="1373" y="6913"/>
                      <a:pt x="1889" y="5875"/>
                      <a:pt x="2662" y="5080"/>
                    </a:cubicBezTo>
                    <a:cubicBezTo>
                      <a:pt x="2829" y="4910"/>
                      <a:pt x="3066" y="4720"/>
                      <a:pt x="3298" y="4720"/>
                    </a:cubicBezTo>
                    <a:close/>
                    <a:moveTo>
                      <a:pt x="10605" y="1"/>
                    </a:moveTo>
                    <a:cubicBezTo>
                      <a:pt x="10447" y="1"/>
                      <a:pt x="10288" y="27"/>
                      <a:pt x="10136" y="83"/>
                    </a:cubicBezTo>
                    <a:cubicBezTo>
                      <a:pt x="9645" y="259"/>
                      <a:pt x="9237" y="705"/>
                      <a:pt x="9048" y="1277"/>
                    </a:cubicBezTo>
                    <a:cubicBezTo>
                      <a:pt x="8771" y="2114"/>
                      <a:pt x="8981" y="3537"/>
                      <a:pt x="9935" y="3922"/>
                    </a:cubicBezTo>
                    <a:cubicBezTo>
                      <a:pt x="9307" y="4486"/>
                      <a:pt x="8618" y="4996"/>
                      <a:pt x="7946" y="5495"/>
                    </a:cubicBezTo>
                    <a:cubicBezTo>
                      <a:pt x="7641" y="5721"/>
                      <a:pt x="7337" y="5945"/>
                      <a:pt x="7042" y="6171"/>
                    </a:cubicBezTo>
                    <a:cubicBezTo>
                      <a:pt x="6758" y="6391"/>
                      <a:pt x="6434" y="6616"/>
                      <a:pt x="6107" y="6616"/>
                    </a:cubicBezTo>
                    <a:cubicBezTo>
                      <a:pt x="6058" y="6616"/>
                      <a:pt x="6008" y="6611"/>
                      <a:pt x="5959" y="6600"/>
                    </a:cubicBezTo>
                    <a:cubicBezTo>
                      <a:pt x="5778" y="6561"/>
                      <a:pt x="5622" y="6452"/>
                      <a:pt x="5491" y="6310"/>
                    </a:cubicBezTo>
                    <a:cubicBezTo>
                      <a:pt x="6037" y="5389"/>
                      <a:pt x="6425" y="4410"/>
                      <a:pt x="6609" y="3434"/>
                    </a:cubicBezTo>
                    <a:cubicBezTo>
                      <a:pt x="6654" y="3208"/>
                      <a:pt x="6679" y="2946"/>
                      <a:pt x="6528" y="2750"/>
                    </a:cubicBezTo>
                    <a:cubicBezTo>
                      <a:pt x="6419" y="2607"/>
                      <a:pt x="6249" y="2547"/>
                      <a:pt x="6083" y="2547"/>
                    </a:cubicBezTo>
                    <a:cubicBezTo>
                      <a:pt x="5987" y="2547"/>
                      <a:pt x="5891" y="2567"/>
                      <a:pt x="5809" y="2602"/>
                    </a:cubicBezTo>
                    <a:cubicBezTo>
                      <a:pt x="5560" y="2711"/>
                      <a:pt x="5393" y="2934"/>
                      <a:pt x="5290" y="3096"/>
                    </a:cubicBezTo>
                    <a:cubicBezTo>
                      <a:pt x="4799" y="3852"/>
                      <a:pt x="4662" y="4818"/>
                      <a:pt x="4930" y="5680"/>
                    </a:cubicBezTo>
                    <a:cubicBezTo>
                      <a:pt x="4994" y="5892"/>
                      <a:pt x="5106" y="6129"/>
                      <a:pt x="5265" y="6332"/>
                    </a:cubicBezTo>
                    <a:cubicBezTo>
                      <a:pt x="4712" y="7228"/>
                      <a:pt x="4004" y="8065"/>
                      <a:pt x="3175" y="8787"/>
                    </a:cubicBezTo>
                    <a:cubicBezTo>
                      <a:pt x="2924" y="8999"/>
                      <a:pt x="2651" y="9214"/>
                      <a:pt x="2338" y="9312"/>
                    </a:cubicBezTo>
                    <a:cubicBezTo>
                      <a:pt x="2313" y="9320"/>
                      <a:pt x="2293" y="9326"/>
                      <a:pt x="2268" y="9334"/>
                    </a:cubicBezTo>
                    <a:cubicBezTo>
                      <a:pt x="2921" y="8266"/>
                      <a:pt x="3443" y="7122"/>
                      <a:pt x="3819" y="5933"/>
                    </a:cubicBezTo>
                    <a:cubicBezTo>
                      <a:pt x="3998" y="5370"/>
                      <a:pt x="3967" y="4726"/>
                      <a:pt x="3487" y="4564"/>
                    </a:cubicBezTo>
                    <a:cubicBezTo>
                      <a:pt x="3425" y="4542"/>
                      <a:pt x="3361" y="4531"/>
                      <a:pt x="3295" y="4531"/>
                    </a:cubicBezTo>
                    <a:cubicBezTo>
                      <a:pt x="3056" y="4531"/>
                      <a:pt x="2794" y="4673"/>
                      <a:pt x="2525" y="4946"/>
                    </a:cubicBezTo>
                    <a:cubicBezTo>
                      <a:pt x="1727" y="5769"/>
                      <a:pt x="1191" y="6849"/>
                      <a:pt x="1016" y="7981"/>
                    </a:cubicBezTo>
                    <a:cubicBezTo>
                      <a:pt x="921" y="8601"/>
                      <a:pt x="1024" y="9047"/>
                      <a:pt x="1323" y="9317"/>
                    </a:cubicBezTo>
                    <a:cubicBezTo>
                      <a:pt x="1476" y="9451"/>
                      <a:pt x="1685" y="9532"/>
                      <a:pt x="1908" y="9549"/>
                    </a:cubicBezTo>
                    <a:cubicBezTo>
                      <a:pt x="1362" y="10394"/>
                      <a:pt x="734" y="11181"/>
                      <a:pt x="36" y="11904"/>
                    </a:cubicBezTo>
                    <a:cubicBezTo>
                      <a:pt x="0" y="11943"/>
                      <a:pt x="0" y="12001"/>
                      <a:pt x="39" y="12038"/>
                    </a:cubicBezTo>
                    <a:cubicBezTo>
                      <a:pt x="62" y="12054"/>
                      <a:pt x="81" y="12065"/>
                      <a:pt x="106" y="12065"/>
                    </a:cubicBezTo>
                    <a:cubicBezTo>
                      <a:pt x="131" y="12065"/>
                      <a:pt x="154" y="12054"/>
                      <a:pt x="176" y="12021"/>
                    </a:cubicBezTo>
                    <a:cubicBezTo>
                      <a:pt x="915" y="11262"/>
                      <a:pt x="1571" y="10428"/>
                      <a:pt x="2140" y="9532"/>
                    </a:cubicBezTo>
                    <a:cubicBezTo>
                      <a:pt x="2226" y="9524"/>
                      <a:pt x="2310" y="9507"/>
                      <a:pt x="2397" y="9479"/>
                    </a:cubicBezTo>
                    <a:cubicBezTo>
                      <a:pt x="2743" y="9370"/>
                      <a:pt x="3036" y="9145"/>
                      <a:pt x="3301" y="8916"/>
                    </a:cubicBezTo>
                    <a:cubicBezTo>
                      <a:pt x="4126" y="8196"/>
                      <a:pt x="4838" y="7362"/>
                      <a:pt x="5393" y="6466"/>
                    </a:cubicBezTo>
                    <a:cubicBezTo>
                      <a:pt x="5538" y="6617"/>
                      <a:pt x="5716" y="6731"/>
                      <a:pt x="5923" y="6779"/>
                    </a:cubicBezTo>
                    <a:cubicBezTo>
                      <a:pt x="5986" y="6793"/>
                      <a:pt x="6049" y="6799"/>
                      <a:pt x="6110" y="6799"/>
                    </a:cubicBezTo>
                    <a:cubicBezTo>
                      <a:pt x="6491" y="6799"/>
                      <a:pt x="6846" y="6554"/>
                      <a:pt x="7156" y="6318"/>
                    </a:cubicBezTo>
                    <a:cubicBezTo>
                      <a:pt x="7449" y="6090"/>
                      <a:pt x="7753" y="5867"/>
                      <a:pt x="8057" y="5643"/>
                    </a:cubicBezTo>
                    <a:cubicBezTo>
                      <a:pt x="8763" y="5122"/>
                      <a:pt x="9486" y="4583"/>
                      <a:pt x="10144" y="3983"/>
                    </a:cubicBezTo>
                    <a:cubicBezTo>
                      <a:pt x="10237" y="4004"/>
                      <a:pt x="10333" y="4015"/>
                      <a:pt x="10432" y="4015"/>
                    </a:cubicBezTo>
                    <a:cubicBezTo>
                      <a:pt x="10819" y="4015"/>
                      <a:pt x="11251" y="3854"/>
                      <a:pt x="11742" y="3534"/>
                    </a:cubicBezTo>
                    <a:cubicBezTo>
                      <a:pt x="12808" y="2840"/>
                      <a:pt x="13684" y="1874"/>
                      <a:pt x="14278" y="744"/>
                    </a:cubicBezTo>
                    <a:cubicBezTo>
                      <a:pt x="14301" y="700"/>
                      <a:pt x="14284" y="644"/>
                      <a:pt x="14239" y="619"/>
                    </a:cubicBezTo>
                    <a:cubicBezTo>
                      <a:pt x="14225" y="611"/>
                      <a:pt x="14210" y="607"/>
                      <a:pt x="14195" y="607"/>
                    </a:cubicBezTo>
                    <a:cubicBezTo>
                      <a:pt x="14163" y="607"/>
                      <a:pt x="14131" y="625"/>
                      <a:pt x="14114" y="658"/>
                    </a:cubicBezTo>
                    <a:cubicBezTo>
                      <a:pt x="13539" y="1757"/>
                      <a:pt x="12683" y="2697"/>
                      <a:pt x="11642" y="3378"/>
                    </a:cubicBezTo>
                    <a:cubicBezTo>
                      <a:pt x="11177" y="3682"/>
                      <a:pt x="10778" y="3829"/>
                      <a:pt x="10427" y="3829"/>
                    </a:cubicBezTo>
                    <a:cubicBezTo>
                      <a:pt x="10391" y="3829"/>
                      <a:pt x="10355" y="3828"/>
                      <a:pt x="10320" y="3824"/>
                    </a:cubicBezTo>
                    <a:cubicBezTo>
                      <a:pt x="10562" y="3593"/>
                      <a:pt x="10797" y="3353"/>
                      <a:pt x="11014" y="3099"/>
                    </a:cubicBezTo>
                    <a:cubicBezTo>
                      <a:pt x="11483" y="2552"/>
                      <a:pt x="11742" y="2070"/>
                      <a:pt x="11829" y="1581"/>
                    </a:cubicBezTo>
                    <a:cubicBezTo>
                      <a:pt x="11901" y="1185"/>
                      <a:pt x="11843" y="809"/>
                      <a:pt x="11659" y="530"/>
                    </a:cubicBezTo>
                    <a:cubicBezTo>
                      <a:pt x="11437" y="194"/>
                      <a:pt x="11028" y="1"/>
                      <a:pt x="10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4" name="Google Shape;584;p3"/>
              <p:cNvSpPr/>
              <p:nvPr/>
            </p:nvSpPr>
            <p:spPr>
              <a:xfrm>
                <a:off x="6637157" y="3845884"/>
                <a:ext cx="456556" cy="384890"/>
              </a:xfrm>
              <a:custGeom>
                <a:rect b="b" l="l" r="r" t="t"/>
                <a:pathLst>
                  <a:path extrusionOk="0" h="12057" w="14302">
                    <a:moveTo>
                      <a:pt x="10599" y="186"/>
                    </a:moveTo>
                    <a:cubicBezTo>
                      <a:pt x="10965" y="186"/>
                      <a:pt x="11316" y="354"/>
                      <a:pt x="11498" y="636"/>
                    </a:cubicBezTo>
                    <a:cubicBezTo>
                      <a:pt x="11659" y="873"/>
                      <a:pt x="11707" y="1202"/>
                      <a:pt x="11645" y="1553"/>
                    </a:cubicBezTo>
                    <a:cubicBezTo>
                      <a:pt x="11565" y="2008"/>
                      <a:pt x="11316" y="2460"/>
                      <a:pt x="10870" y="2979"/>
                    </a:cubicBezTo>
                    <a:cubicBezTo>
                      <a:pt x="10627" y="3264"/>
                      <a:pt x="10365" y="3529"/>
                      <a:pt x="10089" y="3783"/>
                    </a:cubicBezTo>
                    <a:cubicBezTo>
                      <a:pt x="10078" y="3780"/>
                      <a:pt x="10064" y="3774"/>
                      <a:pt x="10050" y="3769"/>
                    </a:cubicBezTo>
                    <a:cubicBezTo>
                      <a:pt x="9168" y="3459"/>
                      <a:pt x="8970" y="2103"/>
                      <a:pt x="9224" y="1339"/>
                    </a:cubicBezTo>
                    <a:cubicBezTo>
                      <a:pt x="9400" y="820"/>
                      <a:pt x="9762" y="415"/>
                      <a:pt x="10198" y="256"/>
                    </a:cubicBezTo>
                    <a:cubicBezTo>
                      <a:pt x="10326" y="209"/>
                      <a:pt x="10463" y="186"/>
                      <a:pt x="10599" y="186"/>
                    </a:cubicBezTo>
                    <a:close/>
                    <a:moveTo>
                      <a:pt x="6080" y="2728"/>
                    </a:moveTo>
                    <a:cubicBezTo>
                      <a:pt x="6194" y="2728"/>
                      <a:pt x="6306" y="2773"/>
                      <a:pt x="6376" y="2862"/>
                    </a:cubicBezTo>
                    <a:cubicBezTo>
                      <a:pt x="6476" y="3001"/>
                      <a:pt x="6454" y="3211"/>
                      <a:pt x="6420" y="3400"/>
                    </a:cubicBezTo>
                    <a:cubicBezTo>
                      <a:pt x="6242" y="4335"/>
                      <a:pt x="5876" y="5272"/>
                      <a:pt x="5360" y="6154"/>
                    </a:cubicBezTo>
                    <a:cubicBezTo>
                      <a:pt x="5243" y="5986"/>
                      <a:pt x="5154" y="5791"/>
                      <a:pt x="5103" y="5621"/>
                    </a:cubicBezTo>
                    <a:cubicBezTo>
                      <a:pt x="4855" y="4812"/>
                      <a:pt x="4981" y="3905"/>
                      <a:pt x="5441" y="3194"/>
                    </a:cubicBezTo>
                    <a:cubicBezTo>
                      <a:pt x="5583" y="2971"/>
                      <a:pt x="5723" y="2837"/>
                      <a:pt x="5876" y="2770"/>
                    </a:cubicBezTo>
                    <a:cubicBezTo>
                      <a:pt x="5940" y="2742"/>
                      <a:pt x="6010" y="2728"/>
                      <a:pt x="6080" y="2728"/>
                    </a:cubicBezTo>
                    <a:close/>
                    <a:moveTo>
                      <a:pt x="3296" y="4714"/>
                    </a:moveTo>
                    <a:cubicBezTo>
                      <a:pt x="3340" y="4714"/>
                      <a:pt x="3388" y="4720"/>
                      <a:pt x="3432" y="4731"/>
                    </a:cubicBezTo>
                    <a:cubicBezTo>
                      <a:pt x="3840" y="4871"/>
                      <a:pt x="3756" y="5512"/>
                      <a:pt x="3644" y="5866"/>
                    </a:cubicBezTo>
                    <a:cubicBezTo>
                      <a:pt x="3257" y="7097"/>
                      <a:pt x="2710" y="8271"/>
                      <a:pt x="2029" y="9359"/>
                    </a:cubicBezTo>
                    <a:cubicBezTo>
                      <a:pt x="2019" y="9360"/>
                      <a:pt x="2009" y="9360"/>
                      <a:pt x="1999" y="9360"/>
                    </a:cubicBezTo>
                    <a:cubicBezTo>
                      <a:pt x="1805" y="9360"/>
                      <a:pt x="1608" y="9307"/>
                      <a:pt x="1452" y="9167"/>
                    </a:cubicBezTo>
                    <a:cubicBezTo>
                      <a:pt x="1200" y="8946"/>
                      <a:pt x="1120" y="8553"/>
                      <a:pt x="1203" y="8003"/>
                    </a:cubicBezTo>
                    <a:cubicBezTo>
                      <a:pt x="1371" y="6907"/>
                      <a:pt x="1887" y="5869"/>
                      <a:pt x="2662" y="5074"/>
                    </a:cubicBezTo>
                    <a:cubicBezTo>
                      <a:pt x="2830" y="4901"/>
                      <a:pt x="3067" y="4714"/>
                      <a:pt x="3296" y="4714"/>
                    </a:cubicBezTo>
                    <a:close/>
                    <a:moveTo>
                      <a:pt x="10604" y="1"/>
                    </a:moveTo>
                    <a:cubicBezTo>
                      <a:pt x="10447" y="1"/>
                      <a:pt x="10287" y="27"/>
                      <a:pt x="10133" y="83"/>
                    </a:cubicBezTo>
                    <a:cubicBezTo>
                      <a:pt x="9642" y="259"/>
                      <a:pt x="9238" y="705"/>
                      <a:pt x="9045" y="1277"/>
                    </a:cubicBezTo>
                    <a:cubicBezTo>
                      <a:pt x="8772" y="2114"/>
                      <a:pt x="8981" y="3537"/>
                      <a:pt x="9935" y="3922"/>
                    </a:cubicBezTo>
                    <a:cubicBezTo>
                      <a:pt x="9308" y="4483"/>
                      <a:pt x="8616" y="4993"/>
                      <a:pt x="7943" y="5490"/>
                    </a:cubicBezTo>
                    <a:cubicBezTo>
                      <a:pt x="7639" y="5719"/>
                      <a:pt x="7338" y="5942"/>
                      <a:pt x="7040" y="6168"/>
                    </a:cubicBezTo>
                    <a:cubicBezTo>
                      <a:pt x="6756" y="6386"/>
                      <a:pt x="6435" y="6608"/>
                      <a:pt x="6109" y="6608"/>
                    </a:cubicBezTo>
                    <a:cubicBezTo>
                      <a:pt x="6059" y="6608"/>
                      <a:pt x="6009" y="6603"/>
                      <a:pt x="5960" y="6592"/>
                    </a:cubicBezTo>
                    <a:cubicBezTo>
                      <a:pt x="5779" y="6556"/>
                      <a:pt x="5622" y="6447"/>
                      <a:pt x="5488" y="6304"/>
                    </a:cubicBezTo>
                    <a:cubicBezTo>
                      <a:pt x="6038" y="5384"/>
                      <a:pt x="6423" y="4402"/>
                      <a:pt x="6610" y="3425"/>
                    </a:cubicBezTo>
                    <a:cubicBezTo>
                      <a:pt x="6655" y="3199"/>
                      <a:pt x="6680" y="2937"/>
                      <a:pt x="6529" y="2742"/>
                    </a:cubicBezTo>
                    <a:cubicBezTo>
                      <a:pt x="6418" y="2600"/>
                      <a:pt x="6250" y="2540"/>
                      <a:pt x="6084" y="2540"/>
                    </a:cubicBezTo>
                    <a:cubicBezTo>
                      <a:pt x="5987" y="2540"/>
                      <a:pt x="5890" y="2561"/>
                      <a:pt x="5806" y="2597"/>
                    </a:cubicBezTo>
                    <a:cubicBezTo>
                      <a:pt x="5558" y="2706"/>
                      <a:pt x="5391" y="2929"/>
                      <a:pt x="5290" y="3088"/>
                    </a:cubicBezTo>
                    <a:cubicBezTo>
                      <a:pt x="4799" y="3844"/>
                      <a:pt x="4663" y="4812"/>
                      <a:pt x="4928" y="5671"/>
                    </a:cubicBezTo>
                    <a:cubicBezTo>
                      <a:pt x="4995" y="5886"/>
                      <a:pt x="5106" y="6123"/>
                      <a:pt x="5262" y="6324"/>
                    </a:cubicBezTo>
                    <a:cubicBezTo>
                      <a:pt x="4713" y="7220"/>
                      <a:pt x="4004" y="8056"/>
                      <a:pt x="3173" y="8779"/>
                    </a:cubicBezTo>
                    <a:cubicBezTo>
                      <a:pt x="2922" y="8991"/>
                      <a:pt x="2651" y="9209"/>
                      <a:pt x="2336" y="9306"/>
                    </a:cubicBezTo>
                    <a:cubicBezTo>
                      <a:pt x="2314" y="9315"/>
                      <a:pt x="2291" y="9320"/>
                      <a:pt x="2266" y="9326"/>
                    </a:cubicBezTo>
                    <a:cubicBezTo>
                      <a:pt x="2916" y="8260"/>
                      <a:pt x="3443" y="7116"/>
                      <a:pt x="3820" y="5928"/>
                    </a:cubicBezTo>
                    <a:cubicBezTo>
                      <a:pt x="3996" y="5362"/>
                      <a:pt x="3965" y="4720"/>
                      <a:pt x="3488" y="4555"/>
                    </a:cubicBezTo>
                    <a:cubicBezTo>
                      <a:pt x="3426" y="4534"/>
                      <a:pt x="3362" y="4523"/>
                      <a:pt x="3296" y="4523"/>
                    </a:cubicBezTo>
                    <a:cubicBezTo>
                      <a:pt x="3054" y="4523"/>
                      <a:pt x="2791" y="4666"/>
                      <a:pt x="2526" y="4940"/>
                    </a:cubicBezTo>
                    <a:cubicBezTo>
                      <a:pt x="1728" y="5763"/>
                      <a:pt x="1189" y="6840"/>
                      <a:pt x="1016" y="7973"/>
                    </a:cubicBezTo>
                    <a:cubicBezTo>
                      <a:pt x="921" y="8595"/>
                      <a:pt x="1022" y="9041"/>
                      <a:pt x="1323" y="9309"/>
                    </a:cubicBezTo>
                    <a:cubicBezTo>
                      <a:pt x="1477" y="9446"/>
                      <a:pt x="1686" y="9527"/>
                      <a:pt x="1909" y="9543"/>
                    </a:cubicBezTo>
                    <a:cubicBezTo>
                      <a:pt x="1359" y="10386"/>
                      <a:pt x="732" y="11175"/>
                      <a:pt x="34" y="11898"/>
                    </a:cubicBezTo>
                    <a:cubicBezTo>
                      <a:pt x="1" y="11934"/>
                      <a:pt x="1" y="11996"/>
                      <a:pt x="40" y="12029"/>
                    </a:cubicBezTo>
                    <a:cubicBezTo>
                      <a:pt x="59" y="12046"/>
                      <a:pt x="82" y="12057"/>
                      <a:pt x="104" y="12057"/>
                    </a:cubicBezTo>
                    <a:cubicBezTo>
                      <a:pt x="129" y="12057"/>
                      <a:pt x="154" y="12049"/>
                      <a:pt x="171" y="12024"/>
                    </a:cubicBezTo>
                    <a:cubicBezTo>
                      <a:pt x="910" y="11262"/>
                      <a:pt x="1566" y="10428"/>
                      <a:pt x="2135" y="9532"/>
                    </a:cubicBezTo>
                    <a:cubicBezTo>
                      <a:pt x="2222" y="9527"/>
                      <a:pt x="2305" y="9507"/>
                      <a:pt x="2392" y="9479"/>
                    </a:cubicBezTo>
                    <a:cubicBezTo>
                      <a:pt x="2738" y="9373"/>
                      <a:pt x="3031" y="9144"/>
                      <a:pt x="3296" y="8916"/>
                    </a:cubicBezTo>
                    <a:cubicBezTo>
                      <a:pt x="4127" y="8199"/>
                      <a:pt x="4838" y="7365"/>
                      <a:pt x="5391" y="6466"/>
                    </a:cubicBezTo>
                    <a:cubicBezTo>
                      <a:pt x="5539" y="6617"/>
                      <a:pt x="5717" y="6731"/>
                      <a:pt x="5921" y="6779"/>
                    </a:cubicBezTo>
                    <a:cubicBezTo>
                      <a:pt x="5984" y="6793"/>
                      <a:pt x="6047" y="6799"/>
                      <a:pt x="6109" y="6799"/>
                    </a:cubicBezTo>
                    <a:cubicBezTo>
                      <a:pt x="6492" y="6799"/>
                      <a:pt x="6847" y="6554"/>
                      <a:pt x="7157" y="6318"/>
                    </a:cubicBezTo>
                    <a:cubicBezTo>
                      <a:pt x="7450" y="6087"/>
                      <a:pt x="7754" y="5864"/>
                      <a:pt x="8055" y="5641"/>
                    </a:cubicBezTo>
                    <a:cubicBezTo>
                      <a:pt x="8764" y="5113"/>
                      <a:pt x="9486" y="4580"/>
                      <a:pt x="10145" y="3981"/>
                    </a:cubicBezTo>
                    <a:cubicBezTo>
                      <a:pt x="10238" y="4002"/>
                      <a:pt x="10333" y="4012"/>
                      <a:pt x="10432" y="4012"/>
                    </a:cubicBezTo>
                    <a:cubicBezTo>
                      <a:pt x="10818" y="4012"/>
                      <a:pt x="11249" y="3851"/>
                      <a:pt x="11740" y="3531"/>
                    </a:cubicBezTo>
                    <a:cubicBezTo>
                      <a:pt x="12809" y="2837"/>
                      <a:pt x="13685" y="1872"/>
                      <a:pt x="14276" y="742"/>
                    </a:cubicBezTo>
                    <a:cubicBezTo>
                      <a:pt x="14301" y="697"/>
                      <a:pt x="14285" y="641"/>
                      <a:pt x="14237" y="616"/>
                    </a:cubicBezTo>
                    <a:cubicBezTo>
                      <a:pt x="14223" y="608"/>
                      <a:pt x="14208" y="604"/>
                      <a:pt x="14193" y="604"/>
                    </a:cubicBezTo>
                    <a:cubicBezTo>
                      <a:pt x="14161" y="604"/>
                      <a:pt x="14129" y="623"/>
                      <a:pt x="14112" y="655"/>
                    </a:cubicBezTo>
                    <a:cubicBezTo>
                      <a:pt x="13537" y="1757"/>
                      <a:pt x="12683" y="2697"/>
                      <a:pt x="11640" y="3378"/>
                    </a:cubicBezTo>
                    <a:cubicBezTo>
                      <a:pt x="11175" y="3681"/>
                      <a:pt x="10776" y="3829"/>
                      <a:pt x="10425" y="3829"/>
                    </a:cubicBezTo>
                    <a:cubicBezTo>
                      <a:pt x="10388" y="3829"/>
                      <a:pt x="10353" y="3827"/>
                      <a:pt x="10318" y="3824"/>
                    </a:cubicBezTo>
                    <a:cubicBezTo>
                      <a:pt x="10563" y="3593"/>
                      <a:pt x="10797" y="3353"/>
                      <a:pt x="11012" y="3099"/>
                    </a:cubicBezTo>
                    <a:cubicBezTo>
                      <a:pt x="11484" y="2552"/>
                      <a:pt x="11740" y="2070"/>
                      <a:pt x="11830" y="1581"/>
                    </a:cubicBezTo>
                    <a:cubicBezTo>
                      <a:pt x="11902" y="1185"/>
                      <a:pt x="11844" y="809"/>
                      <a:pt x="11657" y="530"/>
                    </a:cubicBezTo>
                    <a:cubicBezTo>
                      <a:pt x="11437" y="194"/>
                      <a:pt x="11029" y="1"/>
                      <a:pt x="106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5" name="Google Shape;585;p3"/>
            <p:cNvGrpSpPr/>
            <p:nvPr/>
          </p:nvGrpSpPr>
          <p:grpSpPr>
            <a:xfrm>
              <a:off x="5845941" y="1694888"/>
              <a:ext cx="2255221" cy="1968536"/>
              <a:chOff x="6227253" y="2397097"/>
              <a:chExt cx="1815359" cy="1584590"/>
            </a:xfrm>
          </p:grpSpPr>
          <p:sp>
            <p:nvSpPr>
              <p:cNvPr id="586" name="Google Shape;586;p3"/>
              <p:cNvSpPr/>
              <p:nvPr/>
            </p:nvSpPr>
            <p:spPr>
              <a:xfrm>
                <a:off x="7492077" y="3660548"/>
                <a:ext cx="18196" cy="24580"/>
              </a:xfrm>
              <a:custGeom>
                <a:rect b="b" l="l" r="r" t="t"/>
                <a:pathLst>
                  <a:path extrusionOk="0" h="770" w="570">
                    <a:moveTo>
                      <a:pt x="132" y="0"/>
                    </a:moveTo>
                    <a:lnTo>
                      <a:pt x="1" y="525"/>
                    </a:lnTo>
                    <a:lnTo>
                      <a:pt x="486" y="770"/>
                    </a:lnTo>
                    <a:lnTo>
                      <a:pt x="570" y="603"/>
                    </a:lnTo>
                    <a:lnTo>
                      <a:pt x="221" y="424"/>
                    </a:lnTo>
                    <a:lnTo>
                      <a:pt x="313" y="45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7" name="Google Shape;587;p3"/>
              <p:cNvSpPr/>
              <p:nvPr/>
            </p:nvSpPr>
            <p:spPr>
              <a:xfrm>
                <a:off x="7503856" y="2787528"/>
                <a:ext cx="263105" cy="845116"/>
              </a:xfrm>
              <a:custGeom>
                <a:rect b="b" l="l" r="r" t="t"/>
                <a:pathLst>
                  <a:path extrusionOk="0" h="26474" w="8242">
                    <a:moveTo>
                      <a:pt x="8068" y="1"/>
                    </a:moveTo>
                    <a:cubicBezTo>
                      <a:pt x="7959" y="297"/>
                      <a:pt x="7851" y="598"/>
                      <a:pt x="7742" y="896"/>
                    </a:cubicBezTo>
                    <a:lnTo>
                      <a:pt x="7918" y="960"/>
                    </a:lnTo>
                    <a:cubicBezTo>
                      <a:pt x="8026" y="659"/>
                      <a:pt x="8132" y="363"/>
                      <a:pt x="8241" y="68"/>
                    </a:cubicBezTo>
                    <a:lnTo>
                      <a:pt x="8068" y="1"/>
                    </a:lnTo>
                    <a:close/>
                    <a:moveTo>
                      <a:pt x="7421" y="1795"/>
                    </a:moveTo>
                    <a:cubicBezTo>
                      <a:pt x="7318" y="2090"/>
                      <a:pt x="7209" y="2389"/>
                      <a:pt x="7106" y="2693"/>
                    </a:cubicBezTo>
                    <a:lnTo>
                      <a:pt x="7279" y="2757"/>
                    </a:lnTo>
                    <a:cubicBezTo>
                      <a:pt x="7385" y="2456"/>
                      <a:pt x="7491" y="2157"/>
                      <a:pt x="7597" y="1856"/>
                    </a:cubicBezTo>
                    <a:lnTo>
                      <a:pt x="7421" y="1795"/>
                    </a:lnTo>
                    <a:close/>
                    <a:moveTo>
                      <a:pt x="6793" y="3591"/>
                    </a:moveTo>
                    <a:cubicBezTo>
                      <a:pt x="6690" y="3893"/>
                      <a:pt x="6584" y="4194"/>
                      <a:pt x="6484" y="4495"/>
                    </a:cubicBezTo>
                    <a:lnTo>
                      <a:pt x="6659" y="4559"/>
                    </a:lnTo>
                    <a:cubicBezTo>
                      <a:pt x="6760" y="4258"/>
                      <a:pt x="6860" y="3960"/>
                      <a:pt x="6969" y="3655"/>
                    </a:cubicBezTo>
                    <a:lnTo>
                      <a:pt x="6793" y="3591"/>
                    </a:lnTo>
                    <a:close/>
                    <a:moveTo>
                      <a:pt x="6174" y="5399"/>
                    </a:moveTo>
                    <a:cubicBezTo>
                      <a:pt x="6073" y="5700"/>
                      <a:pt x="5970" y="6002"/>
                      <a:pt x="5870" y="6306"/>
                    </a:cubicBezTo>
                    <a:lnTo>
                      <a:pt x="6048" y="6364"/>
                    </a:lnTo>
                    <a:cubicBezTo>
                      <a:pt x="6149" y="6066"/>
                      <a:pt x="6249" y="5762"/>
                      <a:pt x="6347" y="5458"/>
                    </a:cubicBezTo>
                    <a:lnTo>
                      <a:pt x="6174" y="5399"/>
                    </a:lnTo>
                    <a:close/>
                    <a:moveTo>
                      <a:pt x="5571" y="7215"/>
                    </a:moveTo>
                    <a:cubicBezTo>
                      <a:pt x="5474" y="7516"/>
                      <a:pt x="5370" y="7821"/>
                      <a:pt x="5273" y="8122"/>
                    </a:cubicBezTo>
                    <a:lnTo>
                      <a:pt x="5451" y="8178"/>
                    </a:lnTo>
                    <a:cubicBezTo>
                      <a:pt x="5549" y="7876"/>
                      <a:pt x="5649" y="7575"/>
                      <a:pt x="5747" y="7271"/>
                    </a:cubicBezTo>
                    <a:lnTo>
                      <a:pt x="5571" y="7215"/>
                    </a:lnTo>
                    <a:close/>
                    <a:moveTo>
                      <a:pt x="4985" y="9029"/>
                    </a:moveTo>
                    <a:cubicBezTo>
                      <a:pt x="4885" y="9330"/>
                      <a:pt x="4787" y="9634"/>
                      <a:pt x="4695" y="9935"/>
                    </a:cubicBezTo>
                    <a:lnTo>
                      <a:pt x="4874" y="9991"/>
                    </a:lnTo>
                    <a:cubicBezTo>
                      <a:pt x="4966" y="9690"/>
                      <a:pt x="5064" y="9386"/>
                      <a:pt x="5161" y="9084"/>
                    </a:cubicBezTo>
                    <a:lnTo>
                      <a:pt x="4985" y="9029"/>
                    </a:lnTo>
                    <a:close/>
                    <a:moveTo>
                      <a:pt x="4408" y="10842"/>
                    </a:moveTo>
                    <a:lnTo>
                      <a:pt x="4126" y="11754"/>
                    </a:lnTo>
                    <a:lnTo>
                      <a:pt x="4305" y="11810"/>
                    </a:lnTo>
                    <a:lnTo>
                      <a:pt x="4587" y="10898"/>
                    </a:lnTo>
                    <a:lnTo>
                      <a:pt x="4408" y="10842"/>
                    </a:lnTo>
                    <a:close/>
                    <a:moveTo>
                      <a:pt x="3847" y="12664"/>
                    </a:moveTo>
                    <a:cubicBezTo>
                      <a:pt x="3758" y="12968"/>
                      <a:pt x="3663" y="13269"/>
                      <a:pt x="3571" y="13576"/>
                    </a:cubicBezTo>
                    <a:lnTo>
                      <a:pt x="3750" y="13629"/>
                    </a:lnTo>
                    <a:cubicBezTo>
                      <a:pt x="3842" y="13325"/>
                      <a:pt x="3934" y="13024"/>
                      <a:pt x="4026" y="12717"/>
                    </a:cubicBezTo>
                    <a:lnTo>
                      <a:pt x="3847" y="12664"/>
                    </a:lnTo>
                    <a:close/>
                    <a:moveTo>
                      <a:pt x="3298" y="14491"/>
                    </a:moveTo>
                    <a:cubicBezTo>
                      <a:pt x="3208" y="14795"/>
                      <a:pt x="3119" y="15096"/>
                      <a:pt x="3027" y="15403"/>
                    </a:cubicBezTo>
                    <a:lnTo>
                      <a:pt x="3208" y="15456"/>
                    </a:lnTo>
                    <a:cubicBezTo>
                      <a:pt x="3298" y="15149"/>
                      <a:pt x="3387" y="14845"/>
                      <a:pt x="3479" y="14544"/>
                    </a:cubicBezTo>
                    <a:lnTo>
                      <a:pt x="3298" y="14491"/>
                    </a:lnTo>
                    <a:close/>
                    <a:moveTo>
                      <a:pt x="2759" y="16318"/>
                    </a:moveTo>
                    <a:cubicBezTo>
                      <a:pt x="2670" y="16622"/>
                      <a:pt x="2581" y="16924"/>
                      <a:pt x="2494" y="17230"/>
                    </a:cubicBezTo>
                    <a:lnTo>
                      <a:pt x="2676" y="17283"/>
                    </a:lnTo>
                    <a:cubicBezTo>
                      <a:pt x="2762" y="16977"/>
                      <a:pt x="2851" y="16673"/>
                      <a:pt x="2941" y="16371"/>
                    </a:cubicBezTo>
                    <a:lnTo>
                      <a:pt x="2759" y="16318"/>
                    </a:lnTo>
                    <a:close/>
                    <a:moveTo>
                      <a:pt x="2232" y="18148"/>
                    </a:moveTo>
                    <a:cubicBezTo>
                      <a:pt x="2145" y="18452"/>
                      <a:pt x="2062" y="18759"/>
                      <a:pt x="1975" y="19066"/>
                    </a:cubicBezTo>
                    <a:lnTo>
                      <a:pt x="2157" y="19114"/>
                    </a:lnTo>
                    <a:cubicBezTo>
                      <a:pt x="2243" y="18812"/>
                      <a:pt x="2330" y="18505"/>
                      <a:pt x="2413" y="18199"/>
                    </a:cubicBezTo>
                    <a:lnTo>
                      <a:pt x="2232" y="18148"/>
                    </a:lnTo>
                    <a:close/>
                    <a:moveTo>
                      <a:pt x="1721" y="19981"/>
                    </a:moveTo>
                    <a:cubicBezTo>
                      <a:pt x="1632" y="20285"/>
                      <a:pt x="1548" y="20592"/>
                      <a:pt x="1465" y="20899"/>
                    </a:cubicBezTo>
                    <a:lnTo>
                      <a:pt x="1646" y="20949"/>
                    </a:lnTo>
                    <a:cubicBezTo>
                      <a:pt x="1735" y="20645"/>
                      <a:pt x="1819" y="20338"/>
                      <a:pt x="1903" y="20031"/>
                    </a:cubicBezTo>
                    <a:lnTo>
                      <a:pt x="1721" y="19981"/>
                    </a:lnTo>
                    <a:close/>
                    <a:moveTo>
                      <a:pt x="1219" y="21817"/>
                    </a:moveTo>
                    <a:cubicBezTo>
                      <a:pt x="1136" y="22124"/>
                      <a:pt x="1055" y="22431"/>
                      <a:pt x="971" y="22738"/>
                    </a:cubicBezTo>
                    <a:lnTo>
                      <a:pt x="1152" y="22788"/>
                    </a:lnTo>
                    <a:cubicBezTo>
                      <a:pt x="1233" y="22481"/>
                      <a:pt x="1311" y="22177"/>
                      <a:pt x="1401" y="21867"/>
                    </a:cubicBezTo>
                    <a:lnTo>
                      <a:pt x="1219" y="21817"/>
                    </a:lnTo>
                    <a:close/>
                    <a:moveTo>
                      <a:pt x="723" y="23664"/>
                    </a:moveTo>
                    <a:cubicBezTo>
                      <a:pt x="639" y="23973"/>
                      <a:pt x="558" y="24277"/>
                      <a:pt x="480" y="24584"/>
                    </a:cubicBezTo>
                    <a:lnTo>
                      <a:pt x="661" y="24632"/>
                    </a:lnTo>
                    <a:cubicBezTo>
                      <a:pt x="745" y="24322"/>
                      <a:pt x="823" y="24015"/>
                      <a:pt x="904" y="23714"/>
                    </a:cubicBezTo>
                    <a:lnTo>
                      <a:pt x="723" y="23664"/>
                    </a:lnTo>
                    <a:close/>
                    <a:moveTo>
                      <a:pt x="243" y="25508"/>
                    </a:moveTo>
                    <a:cubicBezTo>
                      <a:pt x="159" y="25809"/>
                      <a:pt x="81" y="26116"/>
                      <a:pt x="0" y="26428"/>
                    </a:cubicBezTo>
                    <a:lnTo>
                      <a:pt x="181" y="26473"/>
                    </a:lnTo>
                    <a:cubicBezTo>
                      <a:pt x="262" y="26166"/>
                      <a:pt x="343" y="25856"/>
                      <a:pt x="421" y="25552"/>
                    </a:cubicBezTo>
                    <a:lnTo>
                      <a:pt x="243" y="25508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8" name="Google Shape;588;p3"/>
              <p:cNvSpPr/>
              <p:nvPr/>
            </p:nvSpPr>
            <p:spPr>
              <a:xfrm>
                <a:off x="7771709" y="2742934"/>
                <a:ext cx="23208" cy="18451"/>
              </a:xfrm>
              <a:custGeom>
                <a:rect b="b" l="l" r="r" t="t"/>
                <a:pathLst>
                  <a:path extrusionOk="0" h="578" w="727">
                    <a:moveTo>
                      <a:pt x="188" y="0"/>
                    </a:moveTo>
                    <a:lnTo>
                      <a:pt x="1" y="516"/>
                    </a:lnTo>
                    <a:lnTo>
                      <a:pt x="174" y="578"/>
                    </a:lnTo>
                    <a:lnTo>
                      <a:pt x="310" y="212"/>
                    </a:lnTo>
                    <a:lnTo>
                      <a:pt x="687" y="290"/>
                    </a:lnTo>
                    <a:lnTo>
                      <a:pt x="726" y="103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9" name="Google Shape;589;p3"/>
              <p:cNvSpPr/>
              <p:nvPr/>
            </p:nvSpPr>
            <p:spPr>
              <a:xfrm>
                <a:off x="6777962" y="3066107"/>
                <a:ext cx="25059" cy="18100"/>
              </a:xfrm>
              <a:custGeom>
                <a:rect b="b" l="l" r="r" t="t"/>
                <a:pathLst>
                  <a:path extrusionOk="0" h="567" w="785">
                    <a:moveTo>
                      <a:pt x="478" y="0"/>
                    </a:moveTo>
                    <a:lnTo>
                      <a:pt x="1" y="285"/>
                    </a:lnTo>
                    <a:lnTo>
                      <a:pt x="98" y="447"/>
                    </a:lnTo>
                    <a:lnTo>
                      <a:pt x="422" y="254"/>
                    </a:lnTo>
                    <a:lnTo>
                      <a:pt x="631" y="567"/>
                    </a:lnTo>
                    <a:lnTo>
                      <a:pt x="784" y="463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0" name="Google Shape;590;p3"/>
              <p:cNvSpPr/>
              <p:nvPr/>
            </p:nvSpPr>
            <p:spPr>
              <a:xfrm>
                <a:off x="6542318" y="2504353"/>
                <a:ext cx="1500294" cy="1374934"/>
              </a:xfrm>
              <a:custGeom>
                <a:rect b="b" l="l" r="r" t="t"/>
                <a:pathLst>
                  <a:path extrusionOk="0" h="43071" w="46998">
                    <a:moveTo>
                      <a:pt x="38589" y="0"/>
                    </a:moveTo>
                    <a:cubicBezTo>
                      <a:pt x="38335" y="0"/>
                      <a:pt x="37496" y="95"/>
                      <a:pt x="36229" y="254"/>
                    </a:cubicBezTo>
                    <a:cubicBezTo>
                      <a:pt x="28607" y="1222"/>
                      <a:pt x="5619" y="4634"/>
                      <a:pt x="3839" y="4899"/>
                    </a:cubicBezTo>
                    <a:cubicBezTo>
                      <a:pt x="3767" y="4910"/>
                      <a:pt x="3731" y="4919"/>
                      <a:pt x="3731" y="4919"/>
                    </a:cubicBezTo>
                    <a:cubicBezTo>
                      <a:pt x="3725" y="4921"/>
                      <a:pt x="3717" y="4930"/>
                      <a:pt x="3711" y="4941"/>
                    </a:cubicBezTo>
                    <a:cubicBezTo>
                      <a:pt x="3708" y="4949"/>
                      <a:pt x="3700" y="4952"/>
                      <a:pt x="3694" y="4963"/>
                    </a:cubicBezTo>
                    <a:cubicBezTo>
                      <a:pt x="3295" y="5407"/>
                      <a:pt x="1" y="9115"/>
                      <a:pt x="266" y="10643"/>
                    </a:cubicBezTo>
                    <a:cubicBezTo>
                      <a:pt x="550" y="12270"/>
                      <a:pt x="10027" y="42263"/>
                      <a:pt x="12572" y="43002"/>
                    </a:cubicBezTo>
                    <a:cubicBezTo>
                      <a:pt x="12731" y="43048"/>
                      <a:pt x="13004" y="43070"/>
                      <a:pt x="13375" y="43070"/>
                    </a:cubicBezTo>
                    <a:cubicBezTo>
                      <a:pt x="18955" y="43070"/>
                      <a:pt x="46808" y="38119"/>
                      <a:pt x="46942" y="35763"/>
                    </a:cubicBezTo>
                    <a:cubicBezTo>
                      <a:pt x="46998" y="34814"/>
                      <a:pt x="46080" y="29485"/>
                      <a:pt x="44819" y="23211"/>
                    </a:cubicBezTo>
                    <a:cubicBezTo>
                      <a:pt x="42743" y="12878"/>
                      <a:pt x="39739" y="0"/>
                      <a:pt x="385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1" name="Google Shape;591;p3"/>
              <p:cNvSpPr/>
              <p:nvPr/>
            </p:nvSpPr>
            <p:spPr>
              <a:xfrm>
                <a:off x="6721430" y="2581348"/>
                <a:ext cx="1242519" cy="1231570"/>
              </a:xfrm>
              <a:custGeom>
                <a:rect b="b" l="l" r="r" t="t"/>
                <a:pathLst>
                  <a:path extrusionOk="0" h="38580" w="38923">
                    <a:moveTo>
                      <a:pt x="32659" y="0"/>
                    </a:moveTo>
                    <a:cubicBezTo>
                      <a:pt x="30900" y="0"/>
                      <a:pt x="0" y="8800"/>
                      <a:pt x="0" y="8800"/>
                    </a:cubicBezTo>
                    <a:lnTo>
                      <a:pt x="7786" y="34723"/>
                    </a:lnTo>
                    <a:cubicBezTo>
                      <a:pt x="7786" y="34723"/>
                      <a:pt x="9206" y="38406"/>
                      <a:pt x="9789" y="38573"/>
                    </a:cubicBezTo>
                    <a:cubicBezTo>
                      <a:pt x="9804" y="38577"/>
                      <a:pt x="9835" y="38579"/>
                      <a:pt x="9883" y="38579"/>
                    </a:cubicBezTo>
                    <a:cubicBezTo>
                      <a:pt x="11766" y="38579"/>
                      <a:pt x="38923" y="35387"/>
                      <a:pt x="38786" y="31426"/>
                    </a:cubicBezTo>
                    <a:cubicBezTo>
                      <a:pt x="38641" y="27364"/>
                      <a:pt x="33770" y="227"/>
                      <a:pt x="32710" y="4"/>
                    </a:cubicBezTo>
                    <a:cubicBezTo>
                      <a:pt x="32698" y="2"/>
                      <a:pt x="32681" y="0"/>
                      <a:pt x="326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2" name="Google Shape;592;p3"/>
              <p:cNvSpPr/>
              <p:nvPr/>
            </p:nvSpPr>
            <p:spPr>
              <a:xfrm>
                <a:off x="6619536" y="2397416"/>
                <a:ext cx="1296979" cy="1321751"/>
              </a:xfrm>
              <a:custGeom>
                <a:rect b="b" l="l" r="r" t="t"/>
                <a:pathLst>
                  <a:path extrusionOk="0" h="41405" w="40629">
                    <a:moveTo>
                      <a:pt x="31789" y="0"/>
                    </a:moveTo>
                    <a:cubicBezTo>
                      <a:pt x="28857" y="0"/>
                      <a:pt x="10834" y="4210"/>
                      <a:pt x="1404" y="8230"/>
                    </a:cubicBezTo>
                    <a:cubicBezTo>
                      <a:pt x="1376" y="8244"/>
                      <a:pt x="1345" y="8255"/>
                      <a:pt x="1312" y="8269"/>
                    </a:cubicBezTo>
                    <a:cubicBezTo>
                      <a:pt x="1306" y="8271"/>
                      <a:pt x="1298" y="8280"/>
                      <a:pt x="1292" y="8291"/>
                    </a:cubicBezTo>
                    <a:cubicBezTo>
                      <a:pt x="1289" y="8299"/>
                      <a:pt x="1281" y="8302"/>
                      <a:pt x="1275" y="8313"/>
                    </a:cubicBezTo>
                    <a:cubicBezTo>
                      <a:pt x="0" y="10119"/>
                      <a:pt x="10515" y="41405"/>
                      <a:pt x="11799" y="41405"/>
                    </a:cubicBezTo>
                    <a:cubicBezTo>
                      <a:pt x="11805" y="41405"/>
                      <a:pt x="11810" y="41404"/>
                      <a:pt x="11815" y="41403"/>
                    </a:cubicBezTo>
                    <a:cubicBezTo>
                      <a:pt x="12549" y="41233"/>
                      <a:pt x="39501" y="37414"/>
                      <a:pt x="40349" y="35751"/>
                    </a:cubicBezTo>
                    <a:cubicBezTo>
                      <a:pt x="40628" y="35210"/>
                      <a:pt x="40146" y="31524"/>
                      <a:pt x="39272" y="26704"/>
                    </a:cubicBezTo>
                    <a:cubicBezTo>
                      <a:pt x="38101" y="20215"/>
                      <a:pt x="36232" y="11675"/>
                      <a:pt x="34563" y="5998"/>
                    </a:cubicBezTo>
                    <a:cubicBezTo>
                      <a:pt x="34309" y="5125"/>
                      <a:pt x="34058" y="4324"/>
                      <a:pt x="33813" y="3604"/>
                    </a:cubicBezTo>
                    <a:cubicBezTo>
                      <a:pt x="33199" y="1785"/>
                      <a:pt x="32635" y="508"/>
                      <a:pt x="32178" y="67"/>
                    </a:cubicBezTo>
                    <a:cubicBezTo>
                      <a:pt x="32131" y="22"/>
                      <a:pt x="31999" y="0"/>
                      <a:pt x="317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3"/>
              <p:cNvSpPr/>
              <p:nvPr/>
            </p:nvSpPr>
            <p:spPr>
              <a:xfrm>
                <a:off x="6653565" y="2397097"/>
                <a:ext cx="1259279" cy="1321911"/>
              </a:xfrm>
              <a:custGeom>
                <a:rect b="b" l="l" r="r" t="t"/>
                <a:pathLst>
                  <a:path extrusionOk="0" h="41410" w="39448">
                    <a:moveTo>
                      <a:pt x="30716" y="0"/>
                    </a:moveTo>
                    <a:cubicBezTo>
                      <a:pt x="30689" y="0"/>
                      <a:pt x="30661" y="1"/>
                      <a:pt x="30632" y="1"/>
                    </a:cubicBezTo>
                    <a:cubicBezTo>
                      <a:pt x="30242" y="13"/>
                      <a:pt x="29636" y="82"/>
                      <a:pt x="28863" y="205"/>
                    </a:cubicBezTo>
                    <a:lnTo>
                      <a:pt x="24040" y="8477"/>
                    </a:lnTo>
                    <a:lnTo>
                      <a:pt x="22299" y="11462"/>
                    </a:lnTo>
                    <a:lnTo>
                      <a:pt x="19082" y="16983"/>
                    </a:lnTo>
                    <a:lnTo>
                      <a:pt x="13971" y="13599"/>
                    </a:lnTo>
                    <a:lnTo>
                      <a:pt x="11011" y="11635"/>
                    </a:lnTo>
                    <a:lnTo>
                      <a:pt x="3817" y="6873"/>
                    </a:lnTo>
                    <a:cubicBezTo>
                      <a:pt x="3242" y="7082"/>
                      <a:pt x="2681" y="7291"/>
                      <a:pt x="2140" y="7500"/>
                    </a:cubicBezTo>
                    <a:cubicBezTo>
                      <a:pt x="1479" y="7757"/>
                      <a:pt x="845" y="8016"/>
                      <a:pt x="251" y="8270"/>
                    </a:cubicBezTo>
                    <a:cubicBezTo>
                      <a:pt x="0" y="8477"/>
                      <a:pt x="84" y="9534"/>
                      <a:pt x="407" y="11144"/>
                    </a:cubicBezTo>
                    <a:cubicBezTo>
                      <a:pt x="530" y="11752"/>
                      <a:pt x="686" y="12438"/>
                      <a:pt x="871" y="13191"/>
                    </a:cubicBezTo>
                    <a:lnTo>
                      <a:pt x="6088" y="16648"/>
                    </a:lnTo>
                    <a:lnTo>
                      <a:pt x="8852" y="18478"/>
                    </a:lnTo>
                    <a:lnTo>
                      <a:pt x="15601" y="22947"/>
                    </a:lnTo>
                    <a:lnTo>
                      <a:pt x="13559" y="26454"/>
                    </a:lnTo>
                    <a:lnTo>
                      <a:pt x="11762" y="29531"/>
                    </a:lnTo>
                    <a:lnTo>
                      <a:pt x="8105" y="35805"/>
                    </a:lnTo>
                    <a:cubicBezTo>
                      <a:pt x="8333" y="36408"/>
                      <a:pt x="8554" y="36974"/>
                      <a:pt x="8763" y="37502"/>
                    </a:cubicBezTo>
                    <a:cubicBezTo>
                      <a:pt x="9718" y="39890"/>
                      <a:pt x="10447" y="41409"/>
                      <a:pt x="10730" y="41409"/>
                    </a:cubicBezTo>
                    <a:cubicBezTo>
                      <a:pt x="10736" y="41409"/>
                      <a:pt x="10741" y="41409"/>
                      <a:pt x="10746" y="41407"/>
                    </a:cubicBezTo>
                    <a:cubicBezTo>
                      <a:pt x="10783" y="41396"/>
                      <a:pt x="10886" y="41382"/>
                      <a:pt x="11048" y="41354"/>
                    </a:cubicBezTo>
                    <a:cubicBezTo>
                      <a:pt x="11396" y="41299"/>
                      <a:pt x="12019" y="41204"/>
                      <a:pt x="12856" y="41075"/>
                    </a:cubicBezTo>
                    <a:lnTo>
                      <a:pt x="16669" y="34539"/>
                    </a:lnTo>
                    <a:lnTo>
                      <a:pt x="18407" y="31559"/>
                    </a:lnTo>
                    <a:lnTo>
                      <a:pt x="21247" y="26694"/>
                    </a:lnTo>
                    <a:lnTo>
                      <a:pt x="27008" y="30508"/>
                    </a:lnTo>
                    <a:lnTo>
                      <a:pt x="29968" y="32469"/>
                    </a:lnTo>
                    <a:lnTo>
                      <a:pt x="36566" y="36838"/>
                    </a:lnTo>
                    <a:cubicBezTo>
                      <a:pt x="37300" y="36645"/>
                      <a:pt x="37908" y="36461"/>
                      <a:pt x="38365" y="36291"/>
                    </a:cubicBezTo>
                    <a:cubicBezTo>
                      <a:pt x="38882" y="36096"/>
                      <a:pt x="39205" y="35917"/>
                      <a:pt x="39286" y="35758"/>
                    </a:cubicBezTo>
                    <a:cubicBezTo>
                      <a:pt x="39448" y="35440"/>
                      <a:pt x="39350" y="34042"/>
                      <a:pt x="39063" y="31958"/>
                    </a:cubicBezTo>
                    <a:cubicBezTo>
                      <a:pt x="38982" y="31367"/>
                      <a:pt x="38890" y="30722"/>
                      <a:pt x="38778" y="30028"/>
                    </a:cubicBezTo>
                    <a:lnTo>
                      <a:pt x="30356" y="24448"/>
                    </a:lnTo>
                    <a:lnTo>
                      <a:pt x="27591" y="22613"/>
                    </a:lnTo>
                    <a:lnTo>
                      <a:pt x="24732" y="20721"/>
                    </a:lnTo>
                    <a:lnTo>
                      <a:pt x="29299" y="12885"/>
                    </a:lnTo>
                    <a:lnTo>
                      <a:pt x="31095" y="9805"/>
                    </a:lnTo>
                    <a:lnTo>
                      <a:pt x="33441" y="5782"/>
                    </a:lnTo>
                    <a:cubicBezTo>
                      <a:pt x="33249" y="5126"/>
                      <a:pt x="33059" y="4507"/>
                      <a:pt x="32870" y="3941"/>
                    </a:cubicBezTo>
                    <a:cubicBezTo>
                      <a:pt x="32211" y="1940"/>
                      <a:pt x="31609" y="537"/>
                      <a:pt x="31123" y="68"/>
                    </a:cubicBezTo>
                    <a:cubicBezTo>
                      <a:pt x="31073" y="21"/>
                      <a:pt x="30935" y="0"/>
                      <a:pt x="307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4" name="Google Shape;594;p3"/>
              <p:cNvSpPr/>
              <p:nvPr/>
            </p:nvSpPr>
            <p:spPr>
              <a:xfrm>
                <a:off x="6653565" y="2397448"/>
                <a:ext cx="1259279" cy="1321623"/>
              </a:xfrm>
              <a:custGeom>
                <a:rect b="b" l="l" r="r" t="t"/>
                <a:pathLst>
                  <a:path extrusionOk="0" h="41401" w="39448">
                    <a:moveTo>
                      <a:pt x="30711" y="1"/>
                    </a:moveTo>
                    <a:cubicBezTo>
                      <a:pt x="30684" y="1"/>
                      <a:pt x="30656" y="1"/>
                      <a:pt x="30627" y="2"/>
                    </a:cubicBezTo>
                    <a:lnTo>
                      <a:pt x="24528" y="10460"/>
                    </a:lnTo>
                    <a:lnTo>
                      <a:pt x="22787" y="13443"/>
                    </a:lnTo>
                    <a:lnTo>
                      <a:pt x="19534" y="19022"/>
                    </a:lnTo>
                    <a:lnTo>
                      <a:pt x="14485" y="15677"/>
                    </a:lnTo>
                    <a:lnTo>
                      <a:pt x="11525" y="13713"/>
                    </a:lnTo>
                    <a:lnTo>
                      <a:pt x="2140" y="7495"/>
                    </a:lnTo>
                    <a:cubicBezTo>
                      <a:pt x="1479" y="7754"/>
                      <a:pt x="845" y="8011"/>
                      <a:pt x="251" y="8268"/>
                    </a:cubicBezTo>
                    <a:cubicBezTo>
                      <a:pt x="0" y="8471"/>
                      <a:pt x="84" y="9529"/>
                      <a:pt x="407" y="11141"/>
                    </a:cubicBezTo>
                    <a:lnTo>
                      <a:pt x="7946" y="16135"/>
                    </a:lnTo>
                    <a:lnTo>
                      <a:pt x="10713" y="17965"/>
                    </a:lnTo>
                    <a:lnTo>
                      <a:pt x="17523" y="22473"/>
                    </a:lnTo>
                    <a:lnTo>
                      <a:pt x="15520" y="25907"/>
                    </a:lnTo>
                    <a:lnTo>
                      <a:pt x="13726" y="28990"/>
                    </a:lnTo>
                    <a:lnTo>
                      <a:pt x="8768" y="37493"/>
                    </a:lnTo>
                    <a:cubicBezTo>
                      <a:pt x="9723" y="39884"/>
                      <a:pt x="10453" y="41401"/>
                      <a:pt x="10738" y="41401"/>
                    </a:cubicBezTo>
                    <a:cubicBezTo>
                      <a:pt x="10744" y="41401"/>
                      <a:pt x="10750" y="41400"/>
                      <a:pt x="10755" y="41399"/>
                    </a:cubicBezTo>
                    <a:cubicBezTo>
                      <a:pt x="10788" y="41388"/>
                      <a:pt x="10894" y="41374"/>
                      <a:pt x="11053" y="41346"/>
                    </a:cubicBezTo>
                    <a:lnTo>
                      <a:pt x="16184" y="32544"/>
                    </a:lnTo>
                    <a:lnTo>
                      <a:pt x="17925" y="29562"/>
                    </a:lnTo>
                    <a:lnTo>
                      <a:pt x="20792" y="24638"/>
                    </a:lnTo>
                    <a:lnTo>
                      <a:pt x="26495" y="28415"/>
                    </a:lnTo>
                    <a:lnTo>
                      <a:pt x="29455" y="30377"/>
                    </a:lnTo>
                    <a:lnTo>
                      <a:pt x="38365" y="36280"/>
                    </a:lnTo>
                    <a:cubicBezTo>
                      <a:pt x="38882" y="36085"/>
                      <a:pt x="39205" y="35906"/>
                      <a:pt x="39286" y="35747"/>
                    </a:cubicBezTo>
                    <a:cubicBezTo>
                      <a:pt x="39448" y="35429"/>
                      <a:pt x="39350" y="34031"/>
                      <a:pt x="39063" y="31959"/>
                    </a:cubicBezTo>
                    <a:lnTo>
                      <a:pt x="28492" y="24956"/>
                    </a:lnTo>
                    <a:lnTo>
                      <a:pt x="25728" y="23123"/>
                    </a:lnTo>
                    <a:lnTo>
                      <a:pt x="22810" y="21190"/>
                    </a:lnTo>
                    <a:lnTo>
                      <a:pt x="27340" y="13420"/>
                    </a:lnTo>
                    <a:lnTo>
                      <a:pt x="29134" y="10340"/>
                    </a:lnTo>
                    <a:lnTo>
                      <a:pt x="32867" y="3938"/>
                    </a:lnTo>
                    <a:cubicBezTo>
                      <a:pt x="32208" y="1940"/>
                      <a:pt x="31603" y="534"/>
                      <a:pt x="31120" y="69"/>
                    </a:cubicBezTo>
                    <a:cubicBezTo>
                      <a:pt x="31071" y="21"/>
                      <a:pt x="30930" y="1"/>
                      <a:pt x="307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3"/>
              <p:cNvSpPr/>
              <p:nvPr/>
            </p:nvSpPr>
            <p:spPr>
              <a:xfrm>
                <a:off x="6720600" y="2446543"/>
                <a:ext cx="1127407" cy="1236135"/>
              </a:xfrm>
              <a:custGeom>
                <a:rect b="b" l="l" r="r" t="t"/>
                <a:pathLst>
                  <a:path extrusionOk="0" h="38723" w="35317">
                    <a:moveTo>
                      <a:pt x="20224" y="1"/>
                    </a:moveTo>
                    <a:cubicBezTo>
                      <a:pt x="19474" y="176"/>
                      <a:pt x="18690" y="361"/>
                      <a:pt x="17889" y="559"/>
                    </a:cubicBezTo>
                    <a:lnTo>
                      <a:pt x="17867" y="475"/>
                    </a:lnTo>
                    <a:lnTo>
                      <a:pt x="9564" y="2715"/>
                    </a:lnTo>
                    <a:lnTo>
                      <a:pt x="9581" y="2791"/>
                    </a:lnTo>
                    <a:cubicBezTo>
                      <a:pt x="8805" y="3014"/>
                      <a:pt x="8038" y="3248"/>
                      <a:pt x="7277" y="3482"/>
                    </a:cubicBezTo>
                    <a:lnTo>
                      <a:pt x="8911" y="10094"/>
                    </a:lnTo>
                    <a:lnTo>
                      <a:pt x="9428" y="12175"/>
                    </a:lnTo>
                    <a:lnTo>
                      <a:pt x="9762" y="13526"/>
                    </a:lnTo>
                    <a:lnTo>
                      <a:pt x="5854" y="14597"/>
                    </a:lnTo>
                    <a:lnTo>
                      <a:pt x="3990" y="15105"/>
                    </a:lnTo>
                    <a:lnTo>
                      <a:pt x="1" y="16195"/>
                    </a:lnTo>
                    <a:cubicBezTo>
                      <a:pt x="224" y="16971"/>
                      <a:pt x="461" y="17772"/>
                      <a:pt x="710" y="18589"/>
                    </a:cubicBezTo>
                    <a:cubicBezTo>
                      <a:pt x="1546" y="21354"/>
                      <a:pt x="2503" y="24305"/>
                      <a:pt x="3452" y="27101"/>
                    </a:cubicBezTo>
                    <a:cubicBezTo>
                      <a:pt x="3722" y="27907"/>
                      <a:pt x="3999" y="28699"/>
                      <a:pt x="4266" y="29469"/>
                    </a:cubicBezTo>
                    <a:lnTo>
                      <a:pt x="9668" y="27991"/>
                    </a:lnTo>
                    <a:lnTo>
                      <a:pt x="11629" y="27452"/>
                    </a:lnTo>
                    <a:lnTo>
                      <a:pt x="13107" y="27048"/>
                    </a:lnTo>
                    <a:lnTo>
                      <a:pt x="14087" y="31009"/>
                    </a:lnTo>
                    <a:lnTo>
                      <a:pt x="14578" y="32995"/>
                    </a:lnTo>
                    <a:lnTo>
                      <a:pt x="15995" y="38723"/>
                    </a:lnTo>
                    <a:cubicBezTo>
                      <a:pt x="16759" y="38603"/>
                      <a:pt x="17557" y="38477"/>
                      <a:pt x="18377" y="38343"/>
                    </a:cubicBezTo>
                    <a:cubicBezTo>
                      <a:pt x="21114" y="37900"/>
                      <a:pt x="24102" y="37398"/>
                      <a:pt x="26875" y="36890"/>
                    </a:cubicBezTo>
                    <a:cubicBezTo>
                      <a:pt x="27684" y="36742"/>
                      <a:pt x="28476" y="36594"/>
                      <a:pt x="29238" y="36444"/>
                    </a:cubicBezTo>
                    <a:lnTo>
                      <a:pt x="27871" y="30923"/>
                    </a:lnTo>
                    <a:lnTo>
                      <a:pt x="27360" y="28839"/>
                    </a:lnTo>
                    <a:lnTo>
                      <a:pt x="26041" y="23510"/>
                    </a:lnTo>
                    <a:lnTo>
                      <a:pt x="26395" y="23413"/>
                    </a:lnTo>
                    <a:lnTo>
                      <a:pt x="28256" y="22902"/>
                    </a:lnTo>
                    <a:lnTo>
                      <a:pt x="35317" y="20972"/>
                    </a:lnTo>
                    <a:cubicBezTo>
                      <a:pt x="35158" y="20165"/>
                      <a:pt x="34990" y="19345"/>
                      <a:pt x="34815" y="18519"/>
                    </a:cubicBezTo>
                    <a:cubicBezTo>
                      <a:pt x="34201" y="15587"/>
                      <a:pt x="33520" y="12574"/>
                      <a:pt x="32834" y="9801"/>
                    </a:cubicBezTo>
                    <a:cubicBezTo>
                      <a:pt x="32628" y="8970"/>
                      <a:pt x="32421" y="8161"/>
                      <a:pt x="32217" y="7385"/>
                    </a:cubicBezTo>
                    <a:lnTo>
                      <a:pt x="28995" y="8267"/>
                    </a:lnTo>
                    <a:lnTo>
                      <a:pt x="27034" y="8802"/>
                    </a:lnTo>
                    <a:lnTo>
                      <a:pt x="22696" y="9988"/>
                    </a:lnTo>
                    <a:lnTo>
                      <a:pt x="22431" y="8922"/>
                    </a:lnTo>
                    <a:lnTo>
                      <a:pt x="21940" y="6939"/>
                    </a:lnTo>
                    <a:lnTo>
                      <a:pt x="2022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6" name="Google Shape;596;p3"/>
              <p:cNvSpPr/>
              <p:nvPr/>
            </p:nvSpPr>
            <p:spPr>
              <a:xfrm>
                <a:off x="6743232" y="2461866"/>
                <a:ext cx="1088749" cy="1208809"/>
              </a:xfrm>
              <a:custGeom>
                <a:rect b="b" l="l" r="r" t="t"/>
                <a:pathLst>
                  <a:path extrusionOk="0" h="37867" w="34106">
                    <a:moveTo>
                      <a:pt x="17155" y="1"/>
                    </a:moveTo>
                    <a:lnTo>
                      <a:pt x="8850" y="2238"/>
                    </a:lnTo>
                    <a:lnTo>
                      <a:pt x="8869" y="2316"/>
                    </a:lnTo>
                    <a:lnTo>
                      <a:pt x="11160" y="11581"/>
                    </a:lnTo>
                    <a:lnTo>
                      <a:pt x="11676" y="13662"/>
                    </a:lnTo>
                    <a:lnTo>
                      <a:pt x="11966" y="14837"/>
                    </a:lnTo>
                    <a:lnTo>
                      <a:pt x="7901" y="15950"/>
                    </a:lnTo>
                    <a:lnTo>
                      <a:pt x="6043" y="16460"/>
                    </a:lnTo>
                    <a:lnTo>
                      <a:pt x="1" y="18112"/>
                    </a:lnTo>
                    <a:cubicBezTo>
                      <a:pt x="837" y="20877"/>
                      <a:pt x="1792" y="23828"/>
                      <a:pt x="2740" y="26623"/>
                    </a:cubicBezTo>
                    <a:lnTo>
                      <a:pt x="10755" y="24433"/>
                    </a:lnTo>
                    <a:lnTo>
                      <a:pt x="12714" y="23898"/>
                    </a:lnTo>
                    <a:lnTo>
                      <a:pt x="14117" y="23513"/>
                    </a:lnTo>
                    <a:lnTo>
                      <a:pt x="15113" y="27552"/>
                    </a:lnTo>
                    <a:lnTo>
                      <a:pt x="15607" y="29536"/>
                    </a:lnTo>
                    <a:lnTo>
                      <a:pt x="17668" y="37866"/>
                    </a:lnTo>
                    <a:cubicBezTo>
                      <a:pt x="20405" y="37425"/>
                      <a:pt x="23393" y="36923"/>
                      <a:pt x="26166" y="36413"/>
                    </a:cubicBezTo>
                    <a:lnTo>
                      <a:pt x="24202" y="28484"/>
                    </a:lnTo>
                    <a:lnTo>
                      <a:pt x="23686" y="26406"/>
                    </a:lnTo>
                    <a:lnTo>
                      <a:pt x="22411" y="21248"/>
                    </a:lnTo>
                    <a:lnTo>
                      <a:pt x="22919" y="21108"/>
                    </a:lnTo>
                    <a:lnTo>
                      <a:pt x="24777" y="20598"/>
                    </a:lnTo>
                    <a:lnTo>
                      <a:pt x="34106" y="18045"/>
                    </a:lnTo>
                    <a:cubicBezTo>
                      <a:pt x="33492" y="15113"/>
                      <a:pt x="32811" y="12100"/>
                      <a:pt x="32125" y="9327"/>
                    </a:cubicBezTo>
                    <a:lnTo>
                      <a:pt x="26490" y="10870"/>
                    </a:lnTo>
                    <a:lnTo>
                      <a:pt x="24531" y="11405"/>
                    </a:lnTo>
                    <a:lnTo>
                      <a:pt x="20266" y="12571"/>
                    </a:lnTo>
                    <a:lnTo>
                      <a:pt x="19984" y="11428"/>
                    </a:lnTo>
                    <a:lnTo>
                      <a:pt x="19490" y="9444"/>
                    </a:lnTo>
                    <a:lnTo>
                      <a:pt x="17174" y="84"/>
                    </a:lnTo>
                    <a:lnTo>
                      <a:pt x="1715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7" name="Google Shape;597;p3"/>
              <p:cNvSpPr/>
              <p:nvPr/>
            </p:nvSpPr>
            <p:spPr>
              <a:xfrm>
                <a:off x="6542318" y="2660098"/>
                <a:ext cx="1500294" cy="1219184"/>
              </a:xfrm>
              <a:custGeom>
                <a:rect b="b" l="l" r="r" t="t"/>
                <a:pathLst>
                  <a:path extrusionOk="0" h="38192" w="46998">
                    <a:moveTo>
                      <a:pt x="3823" y="1"/>
                    </a:moveTo>
                    <a:cubicBezTo>
                      <a:pt x="3795" y="15"/>
                      <a:pt x="3764" y="26"/>
                      <a:pt x="3731" y="40"/>
                    </a:cubicBezTo>
                    <a:cubicBezTo>
                      <a:pt x="3725" y="42"/>
                      <a:pt x="3717" y="51"/>
                      <a:pt x="3711" y="62"/>
                    </a:cubicBezTo>
                    <a:cubicBezTo>
                      <a:pt x="3708" y="70"/>
                      <a:pt x="3700" y="73"/>
                      <a:pt x="3694" y="84"/>
                    </a:cubicBezTo>
                    <a:cubicBezTo>
                      <a:pt x="3295" y="528"/>
                      <a:pt x="1" y="4236"/>
                      <a:pt x="266" y="5764"/>
                    </a:cubicBezTo>
                    <a:cubicBezTo>
                      <a:pt x="550" y="7391"/>
                      <a:pt x="10027" y="37384"/>
                      <a:pt x="12572" y="38123"/>
                    </a:cubicBezTo>
                    <a:cubicBezTo>
                      <a:pt x="12731" y="38169"/>
                      <a:pt x="13004" y="38191"/>
                      <a:pt x="13375" y="38191"/>
                    </a:cubicBezTo>
                    <a:cubicBezTo>
                      <a:pt x="18955" y="38191"/>
                      <a:pt x="46808" y="33240"/>
                      <a:pt x="46942" y="30884"/>
                    </a:cubicBezTo>
                    <a:cubicBezTo>
                      <a:pt x="46998" y="29935"/>
                      <a:pt x="46080" y="24606"/>
                      <a:pt x="44819" y="18335"/>
                    </a:cubicBezTo>
                    <a:cubicBezTo>
                      <a:pt x="44768" y="18335"/>
                      <a:pt x="44717" y="18335"/>
                      <a:pt x="44666" y="18335"/>
                    </a:cubicBezTo>
                    <a:cubicBezTo>
                      <a:pt x="44086" y="18335"/>
                      <a:pt x="43492" y="18350"/>
                      <a:pt x="42871" y="18388"/>
                    </a:cubicBezTo>
                    <a:cubicBezTo>
                      <a:pt x="42486" y="18405"/>
                      <a:pt x="42088" y="18438"/>
                      <a:pt x="41686" y="18475"/>
                    </a:cubicBezTo>
                    <a:cubicBezTo>
                      <a:pt x="40534" y="18581"/>
                      <a:pt x="39306" y="18742"/>
                      <a:pt x="38012" y="18985"/>
                    </a:cubicBezTo>
                    <a:cubicBezTo>
                      <a:pt x="36753" y="19216"/>
                      <a:pt x="35504" y="19324"/>
                      <a:pt x="34268" y="19324"/>
                    </a:cubicBezTo>
                    <a:cubicBezTo>
                      <a:pt x="24140" y="19324"/>
                      <a:pt x="14895" y="12057"/>
                      <a:pt x="8607" y="5485"/>
                    </a:cubicBezTo>
                    <a:cubicBezTo>
                      <a:pt x="6741" y="3532"/>
                      <a:pt x="5134" y="1644"/>
                      <a:pt x="3839" y="20"/>
                    </a:cubicBezTo>
                    <a:cubicBezTo>
                      <a:pt x="3837" y="17"/>
                      <a:pt x="3828" y="12"/>
                      <a:pt x="3823" y="1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"/>
              <p:cNvSpPr/>
              <p:nvPr/>
            </p:nvSpPr>
            <p:spPr>
              <a:xfrm>
                <a:off x="7102476" y="3718965"/>
                <a:ext cx="169157" cy="262722"/>
              </a:xfrm>
              <a:custGeom>
                <a:rect b="b" l="l" r="r" t="t"/>
                <a:pathLst>
                  <a:path extrusionOk="0" h="8230" w="5299">
                    <a:moveTo>
                      <a:pt x="3438" y="0"/>
                    </a:moveTo>
                    <a:cubicBezTo>
                      <a:pt x="2634" y="48"/>
                      <a:pt x="1881" y="137"/>
                      <a:pt x="1206" y="279"/>
                    </a:cubicBezTo>
                    <a:cubicBezTo>
                      <a:pt x="771" y="374"/>
                      <a:pt x="366" y="491"/>
                      <a:pt x="1" y="639"/>
                    </a:cubicBezTo>
                    <a:cubicBezTo>
                      <a:pt x="140" y="3167"/>
                      <a:pt x="952" y="5697"/>
                      <a:pt x="2084" y="8230"/>
                    </a:cubicBezTo>
                    <a:lnTo>
                      <a:pt x="3605" y="6405"/>
                    </a:lnTo>
                    <a:lnTo>
                      <a:pt x="5298" y="7407"/>
                    </a:lnTo>
                    <a:cubicBezTo>
                      <a:pt x="4796" y="6009"/>
                      <a:pt x="4322" y="4637"/>
                      <a:pt x="3976" y="3373"/>
                    </a:cubicBezTo>
                    <a:cubicBezTo>
                      <a:pt x="3630" y="2106"/>
                      <a:pt x="3418" y="954"/>
                      <a:pt x="34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9" name="Google Shape;599;p3"/>
              <p:cNvSpPr/>
              <p:nvPr/>
            </p:nvSpPr>
            <p:spPr>
              <a:xfrm>
                <a:off x="7102476" y="3727871"/>
                <a:ext cx="169157" cy="253816"/>
              </a:xfrm>
              <a:custGeom>
                <a:rect b="b" l="l" r="r" t="t"/>
                <a:pathLst>
                  <a:path extrusionOk="0" h="7951" w="5299">
                    <a:moveTo>
                      <a:pt x="1206" y="0"/>
                    </a:moveTo>
                    <a:cubicBezTo>
                      <a:pt x="771" y="95"/>
                      <a:pt x="366" y="212"/>
                      <a:pt x="1" y="360"/>
                    </a:cubicBezTo>
                    <a:cubicBezTo>
                      <a:pt x="140" y="2888"/>
                      <a:pt x="952" y="5418"/>
                      <a:pt x="2084" y="7951"/>
                    </a:cubicBezTo>
                    <a:lnTo>
                      <a:pt x="3605" y="6126"/>
                    </a:lnTo>
                    <a:lnTo>
                      <a:pt x="5298" y="7128"/>
                    </a:lnTo>
                    <a:cubicBezTo>
                      <a:pt x="4796" y="5730"/>
                      <a:pt x="4322" y="4358"/>
                      <a:pt x="3976" y="3094"/>
                    </a:cubicBezTo>
                    <a:cubicBezTo>
                      <a:pt x="3736" y="3236"/>
                      <a:pt x="3485" y="3359"/>
                      <a:pt x="3228" y="3465"/>
                    </a:cubicBezTo>
                    <a:cubicBezTo>
                      <a:pt x="3025" y="3554"/>
                      <a:pt x="2799" y="3632"/>
                      <a:pt x="2582" y="3632"/>
                    </a:cubicBezTo>
                    <a:cubicBezTo>
                      <a:pt x="2471" y="3632"/>
                      <a:pt x="2363" y="3612"/>
                      <a:pt x="2260" y="3563"/>
                    </a:cubicBezTo>
                    <a:cubicBezTo>
                      <a:pt x="1903" y="3392"/>
                      <a:pt x="1786" y="2957"/>
                      <a:pt x="1702" y="2572"/>
                    </a:cubicBezTo>
                    <a:cubicBezTo>
                      <a:pt x="1593" y="2065"/>
                      <a:pt x="1482" y="1551"/>
                      <a:pt x="1373" y="1038"/>
                    </a:cubicBezTo>
                    <a:cubicBezTo>
                      <a:pt x="1312" y="742"/>
                      <a:pt x="1284" y="349"/>
                      <a:pt x="1206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3"/>
              <p:cNvSpPr/>
              <p:nvPr/>
            </p:nvSpPr>
            <p:spPr>
              <a:xfrm>
                <a:off x="7301251" y="3646663"/>
                <a:ext cx="428113" cy="84339"/>
              </a:xfrm>
              <a:custGeom>
                <a:rect b="b" l="l" r="r" t="t"/>
                <a:pathLst>
                  <a:path extrusionOk="0" h="2642" w="13411">
                    <a:moveTo>
                      <a:pt x="13301" y="0"/>
                    </a:moveTo>
                    <a:cubicBezTo>
                      <a:pt x="13288" y="0"/>
                      <a:pt x="13275" y="3"/>
                      <a:pt x="13263" y="8"/>
                    </a:cubicBezTo>
                    <a:cubicBezTo>
                      <a:pt x="12150" y="538"/>
                      <a:pt x="207" y="2435"/>
                      <a:pt x="84" y="2458"/>
                    </a:cubicBezTo>
                    <a:cubicBezTo>
                      <a:pt x="37" y="2463"/>
                      <a:pt x="0" y="2513"/>
                      <a:pt x="9" y="2561"/>
                    </a:cubicBezTo>
                    <a:cubicBezTo>
                      <a:pt x="14" y="2611"/>
                      <a:pt x="53" y="2642"/>
                      <a:pt x="98" y="2642"/>
                    </a:cubicBezTo>
                    <a:lnTo>
                      <a:pt x="112" y="2642"/>
                    </a:lnTo>
                    <a:cubicBezTo>
                      <a:pt x="609" y="2564"/>
                      <a:pt x="12203" y="720"/>
                      <a:pt x="13344" y="178"/>
                    </a:cubicBezTo>
                    <a:cubicBezTo>
                      <a:pt x="13391" y="156"/>
                      <a:pt x="13411" y="100"/>
                      <a:pt x="13389" y="53"/>
                    </a:cubicBezTo>
                    <a:cubicBezTo>
                      <a:pt x="13370" y="18"/>
                      <a:pt x="13336" y="0"/>
                      <a:pt x="133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1" name="Google Shape;601;p3"/>
              <p:cNvSpPr/>
              <p:nvPr/>
            </p:nvSpPr>
            <p:spPr>
              <a:xfrm>
                <a:off x="7760218" y="3611772"/>
                <a:ext cx="80030" cy="32306"/>
              </a:xfrm>
              <a:custGeom>
                <a:rect b="b" l="l" r="r" t="t"/>
                <a:pathLst>
                  <a:path extrusionOk="0" h="1012" w="2507">
                    <a:moveTo>
                      <a:pt x="2403" y="1"/>
                    </a:moveTo>
                    <a:cubicBezTo>
                      <a:pt x="2392" y="1"/>
                      <a:pt x="2380" y="3"/>
                      <a:pt x="2369" y="8"/>
                    </a:cubicBezTo>
                    <a:lnTo>
                      <a:pt x="73" y="831"/>
                    </a:lnTo>
                    <a:cubicBezTo>
                      <a:pt x="26" y="847"/>
                      <a:pt x="1" y="900"/>
                      <a:pt x="18" y="948"/>
                    </a:cubicBezTo>
                    <a:cubicBezTo>
                      <a:pt x="32" y="987"/>
                      <a:pt x="68" y="1012"/>
                      <a:pt x="107" y="1012"/>
                    </a:cubicBezTo>
                    <a:cubicBezTo>
                      <a:pt x="115" y="1012"/>
                      <a:pt x="126" y="1006"/>
                      <a:pt x="138" y="1004"/>
                    </a:cubicBezTo>
                    <a:lnTo>
                      <a:pt x="2431" y="181"/>
                    </a:lnTo>
                    <a:cubicBezTo>
                      <a:pt x="2481" y="164"/>
                      <a:pt x="2506" y="111"/>
                      <a:pt x="2487" y="63"/>
                    </a:cubicBezTo>
                    <a:cubicBezTo>
                      <a:pt x="2474" y="25"/>
                      <a:pt x="2439" y="1"/>
                      <a:pt x="24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"/>
              <p:cNvSpPr/>
              <p:nvPr/>
            </p:nvSpPr>
            <p:spPr>
              <a:xfrm>
                <a:off x="6227253" y="2824845"/>
                <a:ext cx="246442" cy="269617"/>
              </a:xfrm>
              <a:custGeom>
                <a:rect b="b" l="l" r="r" t="t"/>
                <a:pathLst>
                  <a:path extrusionOk="0" h="8446" w="7720">
                    <a:moveTo>
                      <a:pt x="3926" y="1"/>
                    </a:moveTo>
                    <a:lnTo>
                      <a:pt x="3228" y="3072"/>
                    </a:lnTo>
                    <a:lnTo>
                      <a:pt x="1130" y="1499"/>
                    </a:lnTo>
                    <a:lnTo>
                      <a:pt x="2478" y="3876"/>
                    </a:lnTo>
                    <a:lnTo>
                      <a:pt x="0" y="4227"/>
                    </a:lnTo>
                    <a:lnTo>
                      <a:pt x="2059" y="4796"/>
                    </a:lnTo>
                    <a:lnTo>
                      <a:pt x="681" y="7020"/>
                    </a:lnTo>
                    <a:lnTo>
                      <a:pt x="2986" y="5893"/>
                    </a:lnTo>
                    <a:lnTo>
                      <a:pt x="3591" y="8445"/>
                    </a:lnTo>
                    <a:lnTo>
                      <a:pt x="4459" y="5918"/>
                    </a:lnTo>
                    <a:lnTo>
                      <a:pt x="6757" y="6783"/>
                    </a:lnTo>
                    <a:lnTo>
                      <a:pt x="6757" y="6783"/>
                    </a:lnTo>
                    <a:lnTo>
                      <a:pt x="5131" y="5159"/>
                    </a:lnTo>
                    <a:lnTo>
                      <a:pt x="7720" y="3987"/>
                    </a:lnTo>
                    <a:lnTo>
                      <a:pt x="5064" y="3987"/>
                    </a:lnTo>
                    <a:lnTo>
                      <a:pt x="6891" y="1284"/>
                    </a:lnTo>
                    <a:lnTo>
                      <a:pt x="4470" y="2810"/>
                    </a:lnTo>
                    <a:lnTo>
                      <a:pt x="392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603" name="Google Shape;603;p3"/>
          <p:cNvGrpSpPr/>
          <p:nvPr/>
        </p:nvGrpSpPr>
        <p:grpSpPr>
          <a:xfrm>
            <a:off x="7244368" y="-200836"/>
            <a:ext cx="121193" cy="120439"/>
            <a:chOff x="6707303" y="2342619"/>
            <a:chExt cx="97555" cy="96949"/>
          </a:xfrm>
        </p:grpSpPr>
        <p:sp>
          <p:nvSpPr>
            <p:cNvPr id="604" name="Google Shape;604;p3"/>
            <p:cNvSpPr/>
            <p:nvPr/>
          </p:nvSpPr>
          <p:spPr>
            <a:xfrm>
              <a:off x="6748545" y="2342619"/>
              <a:ext cx="14365" cy="96949"/>
            </a:xfrm>
            <a:custGeom>
              <a:rect b="b" l="l" r="r" t="t"/>
              <a:pathLst>
                <a:path extrusionOk="0" h="3037" w="450">
                  <a:moveTo>
                    <a:pt x="258" y="0"/>
                  </a:moveTo>
                  <a:cubicBezTo>
                    <a:pt x="161" y="0"/>
                    <a:pt x="75" y="74"/>
                    <a:pt x="70" y="174"/>
                  </a:cubicBezTo>
                  <a:cubicBezTo>
                    <a:pt x="0" y="1136"/>
                    <a:pt x="0" y="2015"/>
                    <a:pt x="70" y="2866"/>
                  </a:cubicBezTo>
                  <a:cubicBezTo>
                    <a:pt x="81" y="2964"/>
                    <a:pt x="159" y="3036"/>
                    <a:pt x="257" y="3036"/>
                  </a:cubicBezTo>
                  <a:lnTo>
                    <a:pt x="268" y="3036"/>
                  </a:lnTo>
                  <a:cubicBezTo>
                    <a:pt x="369" y="3025"/>
                    <a:pt x="449" y="2936"/>
                    <a:pt x="438" y="2832"/>
                  </a:cubicBezTo>
                  <a:cubicBezTo>
                    <a:pt x="369" y="2004"/>
                    <a:pt x="369" y="1142"/>
                    <a:pt x="438" y="202"/>
                  </a:cubicBezTo>
                  <a:cubicBezTo>
                    <a:pt x="449" y="98"/>
                    <a:pt x="369" y="9"/>
                    <a:pt x="268" y="1"/>
                  </a:cubicBezTo>
                  <a:cubicBezTo>
                    <a:pt x="265" y="1"/>
                    <a:pt x="261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6707303" y="2384276"/>
              <a:ext cx="97555" cy="13503"/>
            </a:xfrm>
            <a:custGeom>
              <a:rect b="b" l="l" r="r" t="t"/>
              <a:pathLst>
                <a:path extrusionOk="0" h="423" w="3056">
                  <a:moveTo>
                    <a:pt x="191" y="0"/>
                  </a:moveTo>
                  <a:cubicBezTo>
                    <a:pt x="99" y="0"/>
                    <a:pt x="20" y="77"/>
                    <a:pt x="12" y="172"/>
                  </a:cubicBezTo>
                  <a:cubicBezTo>
                    <a:pt x="1" y="272"/>
                    <a:pt x="82" y="364"/>
                    <a:pt x="182" y="370"/>
                  </a:cubicBezTo>
                  <a:cubicBezTo>
                    <a:pt x="662" y="406"/>
                    <a:pt x="1122" y="423"/>
                    <a:pt x="1569" y="423"/>
                  </a:cubicBezTo>
                  <a:cubicBezTo>
                    <a:pt x="2015" y="423"/>
                    <a:pt x="2447" y="406"/>
                    <a:pt x="2874" y="375"/>
                  </a:cubicBezTo>
                  <a:cubicBezTo>
                    <a:pt x="2977" y="364"/>
                    <a:pt x="3055" y="272"/>
                    <a:pt x="3047" y="172"/>
                  </a:cubicBezTo>
                  <a:cubicBezTo>
                    <a:pt x="3037" y="77"/>
                    <a:pt x="2955" y="0"/>
                    <a:pt x="2862" y="0"/>
                  </a:cubicBezTo>
                  <a:cubicBezTo>
                    <a:pt x="2856" y="0"/>
                    <a:pt x="2850" y="1"/>
                    <a:pt x="2843" y="1"/>
                  </a:cubicBezTo>
                  <a:cubicBezTo>
                    <a:pt x="2429" y="36"/>
                    <a:pt x="2007" y="54"/>
                    <a:pt x="1570" y="54"/>
                  </a:cubicBezTo>
                  <a:cubicBezTo>
                    <a:pt x="1133" y="54"/>
                    <a:pt x="681" y="36"/>
                    <a:pt x="210" y="1"/>
                  </a:cubicBezTo>
                  <a:cubicBezTo>
                    <a:pt x="204" y="1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6719784" y="2355547"/>
              <a:ext cx="73677" cy="72081"/>
            </a:xfrm>
            <a:custGeom>
              <a:rect b="b" l="l" r="r" t="t"/>
              <a:pathLst>
                <a:path extrusionOk="0" h="2258" w="2308">
                  <a:moveTo>
                    <a:pt x="2094" y="0"/>
                  </a:moveTo>
                  <a:cubicBezTo>
                    <a:pt x="2050" y="0"/>
                    <a:pt x="2007" y="16"/>
                    <a:pt x="1973" y="48"/>
                  </a:cubicBezTo>
                  <a:cubicBezTo>
                    <a:pt x="1239" y="678"/>
                    <a:pt x="620" y="1303"/>
                    <a:pt x="67" y="1950"/>
                  </a:cubicBezTo>
                  <a:cubicBezTo>
                    <a:pt x="0" y="2028"/>
                    <a:pt x="9" y="2146"/>
                    <a:pt x="89" y="2213"/>
                  </a:cubicBezTo>
                  <a:cubicBezTo>
                    <a:pt x="123" y="2243"/>
                    <a:pt x="168" y="2257"/>
                    <a:pt x="209" y="2257"/>
                  </a:cubicBezTo>
                  <a:cubicBezTo>
                    <a:pt x="265" y="2257"/>
                    <a:pt x="315" y="2238"/>
                    <a:pt x="355" y="2196"/>
                  </a:cubicBezTo>
                  <a:cubicBezTo>
                    <a:pt x="890" y="1560"/>
                    <a:pt x="1501" y="949"/>
                    <a:pt x="2215" y="332"/>
                  </a:cubicBezTo>
                  <a:cubicBezTo>
                    <a:pt x="2296" y="263"/>
                    <a:pt x="2307" y="145"/>
                    <a:pt x="2238" y="67"/>
                  </a:cubicBezTo>
                  <a:cubicBezTo>
                    <a:pt x="2200" y="23"/>
                    <a:pt x="2146" y="0"/>
                    <a:pt x="2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6719688" y="2354334"/>
              <a:ext cx="73581" cy="72209"/>
            </a:xfrm>
            <a:custGeom>
              <a:rect b="b" l="l" r="r" t="t"/>
              <a:pathLst>
                <a:path extrusionOk="0" h="2262" w="2305">
                  <a:moveTo>
                    <a:pt x="212" y="0"/>
                  </a:moveTo>
                  <a:cubicBezTo>
                    <a:pt x="169" y="0"/>
                    <a:pt x="126" y="15"/>
                    <a:pt x="92" y="47"/>
                  </a:cubicBezTo>
                  <a:cubicBezTo>
                    <a:pt x="12" y="116"/>
                    <a:pt x="0" y="234"/>
                    <a:pt x="70" y="312"/>
                  </a:cubicBezTo>
                  <a:cubicBezTo>
                    <a:pt x="701" y="1043"/>
                    <a:pt x="1323" y="1665"/>
                    <a:pt x="1976" y="2214"/>
                  </a:cubicBezTo>
                  <a:cubicBezTo>
                    <a:pt x="2009" y="2248"/>
                    <a:pt x="2054" y="2262"/>
                    <a:pt x="2096" y="2262"/>
                  </a:cubicBezTo>
                  <a:cubicBezTo>
                    <a:pt x="2149" y="2262"/>
                    <a:pt x="2202" y="2237"/>
                    <a:pt x="2241" y="2192"/>
                  </a:cubicBezTo>
                  <a:cubicBezTo>
                    <a:pt x="2305" y="2114"/>
                    <a:pt x="2299" y="1997"/>
                    <a:pt x="2218" y="1930"/>
                  </a:cubicBezTo>
                  <a:cubicBezTo>
                    <a:pt x="1585" y="1389"/>
                    <a:pt x="974" y="783"/>
                    <a:pt x="358" y="66"/>
                  </a:cubicBezTo>
                  <a:cubicBezTo>
                    <a:pt x="319" y="23"/>
                    <a:pt x="265" y="0"/>
                    <a:pt x="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8" name="Google Shape;608;p3"/>
          <p:cNvSpPr/>
          <p:nvPr/>
        </p:nvSpPr>
        <p:spPr>
          <a:xfrm>
            <a:off x="9157336" y="2230370"/>
            <a:ext cx="150738" cy="150729"/>
          </a:xfrm>
          <a:custGeom>
            <a:rect b="b" l="l" r="r" t="t"/>
            <a:pathLst>
              <a:path extrusionOk="0" h="3801" w="3801">
                <a:moveTo>
                  <a:pt x="1900" y="377"/>
                </a:moveTo>
                <a:cubicBezTo>
                  <a:pt x="2740" y="377"/>
                  <a:pt x="3424" y="1061"/>
                  <a:pt x="3424" y="1901"/>
                </a:cubicBezTo>
                <a:cubicBezTo>
                  <a:pt x="3424" y="2740"/>
                  <a:pt x="2740" y="3424"/>
                  <a:pt x="1900" y="3424"/>
                </a:cubicBezTo>
                <a:cubicBezTo>
                  <a:pt x="1061" y="3424"/>
                  <a:pt x="377" y="2740"/>
                  <a:pt x="377" y="1901"/>
                </a:cubicBezTo>
                <a:cubicBezTo>
                  <a:pt x="377" y="1061"/>
                  <a:pt x="1061" y="377"/>
                  <a:pt x="1900" y="377"/>
                </a:cubicBezTo>
                <a:close/>
                <a:moveTo>
                  <a:pt x="1900" y="1"/>
                </a:moveTo>
                <a:cubicBezTo>
                  <a:pt x="851" y="1"/>
                  <a:pt x="1" y="854"/>
                  <a:pt x="1" y="1901"/>
                </a:cubicBezTo>
                <a:cubicBezTo>
                  <a:pt x="1" y="2950"/>
                  <a:pt x="854" y="3800"/>
                  <a:pt x="1900" y="3800"/>
                </a:cubicBezTo>
                <a:cubicBezTo>
                  <a:pt x="2947" y="3800"/>
                  <a:pt x="3797" y="2950"/>
                  <a:pt x="3800" y="1901"/>
                </a:cubicBezTo>
                <a:cubicBezTo>
                  <a:pt x="3800" y="849"/>
                  <a:pt x="2947" y="1"/>
                  <a:pt x="190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3"/>
          <p:cNvSpPr/>
          <p:nvPr/>
        </p:nvSpPr>
        <p:spPr>
          <a:xfrm>
            <a:off x="6685425" y="717653"/>
            <a:ext cx="76698" cy="76574"/>
          </a:xfrm>
          <a:custGeom>
            <a:rect b="b" l="l" r="r" t="t"/>
            <a:pathLst>
              <a:path extrusionOk="0" h="1931" w="1934">
                <a:moveTo>
                  <a:pt x="966" y="369"/>
                </a:moveTo>
                <a:cubicBezTo>
                  <a:pt x="1295" y="369"/>
                  <a:pt x="1560" y="634"/>
                  <a:pt x="1560" y="963"/>
                </a:cubicBezTo>
                <a:cubicBezTo>
                  <a:pt x="1560" y="1289"/>
                  <a:pt x="1295" y="1554"/>
                  <a:pt x="966" y="1554"/>
                </a:cubicBezTo>
                <a:cubicBezTo>
                  <a:pt x="639" y="1554"/>
                  <a:pt x="374" y="1289"/>
                  <a:pt x="374" y="963"/>
                </a:cubicBezTo>
                <a:cubicBezTo>
                  <a:pt x="374" y="634"/>
                  <a:pt x="639" y="369"/>
                  <a:pt x="966" y="369"/>
                </a:cubicBezTo>
                <a:close/>
                <a:moveTo>
                  <a:pt x="966" y="0"/>
                </a:moveTo>
                <a:cubicBezTo>
                  <a:pt x="433" y="0"/>
                  <a:pt x="0" y="433"/>
                  <a:pt x="0" y="966"/>
                </a:cubicBezTo>
                <a:cubicBezTo>
                  <a:pt x="0" y="1498"/>
                  <a:pt x="433" y="1931"/>
                  <a:pt x="966" y="1931"/>
                </a:cubicBezTo>
                <a:cubicBezTo>
                  <a:pt x="1496" y="1931"/>
                  <a:pt x="1934" y="1496"/>
                  <a:pt x="1934" y="966"/>
                </a:cubicBezTo>
                <a:cubicBezTo>
                  <a:pt x="1934" y="433"/>
                  <a:pt x="1501" y="0"/>
                  <a:pt x="96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3"/>
          <p:cNvSpPr/>
          <p:nvPr/>
        </p:nvSpPr>
        <p:spPr>
          <a:xfrm>
            <a:off x="7591389" y="-590921"/>
            <a:ext cx="456299" cy="381441"/>
          </a:xfrm>
          <a:custGeom>
            <a:rect b="b" l="l" r="r" t="t"/>
            <a:pathLst>
              <a:path extrusionOk="0" h="9619" w="11506">
                <a:moveTo>
                  <a:pt x="6548" y="1"/>
                </a:moveTo>
                <a:cubicBezTo>
                  <a:pt x="4753" y="1"/>
                  <a:pt x="5585" y="4917"/>
                  <a:pt x="5585" y="4917"/>
                </a:cubicBezTo>
                <a:cubicBezTo>
                  <a:pt x="5585" y="4917"/>
                  <a:pt x="3734" y="3062"/>
                  <a:pt x="2325" y="3062"/>
                </a:cubicBezTo>
                <a:cubicBezTo>
                  <a:pt x="1821" y="3062"/>
                  <a:pt x="1374" y="3299"/>
                  <a:pt x="1088" y="3941"/>
                </a:cubicBezTo>
                <a:cubicBezTo>
                  <a:pt x="0" y="6385"/>
                  <a:pt x="7217" y="9618"/>
                  <a:pt x="7217" y="9618"/>
                </a:cubicBezTo>
                <a:cubicBezTo>
                  <a:pt x="7217" y="9618"/>
                  <a:pt x="11505" y="443"/>
                  <a:pt x="6637" y="5"/>
                </a:cubicBezTo>
                <a:cubicBezTo>
                  <a:pt x="6606" y="2"/>
                  <a:pt x="6577" y="1"/>
                  <a:pt x="654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3"/>
          <p:cNvSpPr/>
          <p:nvPr/>
        </p:nvSpPr>
        <p:spPr>
          <a:xfrm>
            <a:off x="8572784" y="1777163"/>
            <a:ext cx="572694" cy="398691"/>
          </a:xfrm>
          <a:custGeom>
            <a:rect b="b" l="l" r="r" t="t"/>
            <a:pathLst>
              <a:path extrusionOk="0" h="10054" w="14441">
                <a:moveTo>
                  <a:pt x="3682" y="0"/>
                </a:moveTo>
                <a:cubicBezTo>
                  <a:pt x="3479" y="0"/>
                  <a:pt x="3257" y="38"/>
                  <a:pt x="3014" y="119"/>
                </a:cubicBezTo>
                <a:cubicBezTo>
                  <a:pt x="1" y="1129"/>
                  <a:pt x="2958" y="10054"/>
                  <a:pt x="2958" y="10054"/>
                </a:cubicBezTo>
                <a:cubicBezTo>
                  <a:pt x="2958" y="10054"/>
                  <a:pt x="14441" y="6444"/>
                  <a:pt x="10917" y="1826"/>
                </a:cubicBezTo>
                <a:cubicBezTo>
                  <a:pt x="10698" y="1541"/>
                  <a:pt x="10420" y="1420"/>
                  <a:pt x="10107" y="1420"/>
                </a:cubicBezTo>
                <a:cubicBezTo>
                  <a:pt x="8437" y="1420"/>
                  <a:pt x="5770" y="4845"/>
                  <a:pt x="5770" y="4845"/>
                </a:cubicBezTo>
                <a:cubicBezTo>
                  <a:pt x="5770" y="4845"/>
                  <a:pt x="5989" y="0"/>
                  <a:pt x="36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3"/>
          <p:cNvSpPr/>
          <p:nvPr/>
        </p:nvSpPr>
        <p:spPr>
          <a:xfrm>
            <a:off x="7878702" y="1927489"/>
            <a:ext cx="267648" cy="233687"/>
          </a:xfrm>
          <a:custGeom>
            <a:rect b="b" l="l" r="r" t="t"/>
            <a:pathLst>
              <a:path extrusionOk="0" h="5893" w="6749">
                <a:moveTo>
                  <a:pt x="3728" y="0"/>
                </a:moveTo>
                <a:cubicBezTo>
                  <a:pt x="3726" y="0"/>
                  <a:pt x="3724" y="0"/>
                  <a:pt x="3722" y="0"/>
                </a:cubicBezTo>
                <a:cubicBezTo>
                  <a:pt x="2536" y="9"/>
                  <a:pt x="3356" y="3089"/>
                  <a:pt x="3356" y="3089"/>
                </a:cubicBezTo>
                <a:cubicBezTo>
                  <a:pt x="3356" y="3089"/>
                  <a:pt x="2202" y="2129"/>
                  <a:pt x="1341" y="2129"/>
                </a:cubicBezTo>
                <a:cubicBezTo>
                  <a:pt x="988" y="2129"/>
                  <a:pt x="685" y="2290"/>
                  <a:pt x="530" y="2746"/>
                </a:cubicBezTo>
                <a:cubicBezTo>
                  <a:pt x="0" y="4311"/>
                  <a:pt x="4637" y="5892"/>
                  <a:pt x="4637" y="5892"/>
                </a:cubicBezTo>
                <a:cubicBezTo>
                  <a:pt x="4637" y="5892"/>
                  <a:pt x="6749" y="0"/>
                  <a:pt x="37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3"/>
          <p:cNvSpPr/>
          <p:nvPr/>
        </p:nvSpPr>
        <p:spPr>
          <a:xfrm>
            <a:off x="6814740" y="-76438"/>
            <a:ext cx="267490" cy="233687"/>
          </a:xfrm>
          <a:custGeom>
            <a:rect b="b" l="l" r="r" t="t"/>
            <a:pathLst>
              <a:path extrusionOk="0" h="5893" w="6745">
                <a:moveTo>
                  <a:pt x="3733" y="0"/>
                </a:moveTo>
                <a:cubicBezTo>
                  <a:pt x="3729" y="0"/>
                  <a:pt x="3726" y="0"/>
                  <a:pt x="3722" y="0"/>
                </a:cubicBezTo>
                <a:cubicBezTo>
                  <a:pt x="2537" y="9"/>
                  <a:pt x="3354" y="3089"/>
                  <a:pt x="3354" y="3089"/>
                </a:cubicBezTo>
                <a:cubicBezTo>
                  <a:pt x="3354" y="3089"/>
                  <a:pt x="2201" y="2129"/>
                  <a:pt x="1341" y="2129"/>
                </a:cubicBezTo>
                <a:cubicBezTo>
                  <a:pt x="988" y="2129"/>
                  <a:pt x="685" y="2290"/>
                  <a:pt x="531" y="2745"/>
                </a:cubicBezTo>
                <a:cubicBezTo>
                  <a:pt x="1" y="4310"/>
                  <a:pt x="4635" y="5892"/>
                  <a:pt x="4635" y="5892"/>
                </a:cubicBezTo>
                <a:cubicBezTo>
                  <a:pt x="4635" y="5892"/>
                  <a:pt x="6744" y="0"/>
                  <a:pt x="37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3"/>
          <p:cNvSpPr/>
          <p:nvPr/>
        </p:nvSpPr>
        <p:spPr>
          <a:xfrm>
            <a:off x="9306241" y="-91864"/>
            <a:ext cx="183694" cy="230951"/>
          </a:xfrm>
          <a:custGeom>
            <a:rect b="b" l="l" r="r" t="t"/>
            <a:pathLst>
              <a:path extrusionOk="0" h="5824" w="4632">
                <a:moveTo>
                  <a:pt x="2341" y="0"/>
                </a:moveTo>
                <a:cubicBezTo>
                  <a:pt x="2311" y="0"/>
                  <a:pt x="2281" y="23"/>
                  <a:pt x="2271" y="68"/>
                </a:cubicBezTo>
                <a:cubicBezTo>
                  <a:pt x="1900" y="1890"/>
                  <a:pt x="1529" y="2278"/>
                  <a:pt x="1" y="2738"/>
                </a:cubicBezTo>
                <a:cubicBezTo>
                  <a:pt x="1619" y="3257"/>
                  <a:pt x="1926" y="3673"/>
                  <a:pt x="2288" y="5824"/>
                </a:cubicBezTo>
                <a:cubicBezTo>
                  <a:pt x="2690" y="3678"/>
                  <a:pt x="3002" y="3271"/>
                  <a:pt x="4632" y="2780"/>
                </a:cubicBezTo>
                <a:cubicBezTo>
                  <a:pt x="3111" y="2292"/>
                  <a:pt x="2749" y="1896"/>
                  <a:pt x="2411" y="74"/>
                </a:cubicBezTo>
                <a:cubicBezTo>
                  <a:pt x="2402" y="24"/>
                  <a:pt x="2372" y="0"/>
                  <a:pt x="234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3"/>
          <p:cNvSpPr/>
          <p:nvPr/>
        </p:nvSpPr>
        <p:spPr>
          <a:xfrm>
            <a:off x="8307682" y="1691261"/>
            <a:ext cx="183694" cy="231070"/>
          </a:xfrm>
          <a:custGeom>
            <a:rect b="b" l="l" r="r" t="t"/>
            <a:pathLst>
              <a:path extrusionOk="0" h="5827" w="4632">
                <a:moveTo>
                  <a:pt x="2341" y="0"/>
                </a:moveTo>
                <a:cubicBezTo>
                  <a:pt x="2311" y="0"/>
                  <a:pt x="2282" y="24"/>
                  <a:pt x="2272" y="71"/>
                </a:cubicBezTo>
                <a:cubicBezTo>
                  <a:pt x="1901" y="1893"/>
                  <a:pt x="1527" y="2278"/>
                  <a:pt x="1" y="2738"/>
                </a:cubicBezTo>
                <a:cubicBezTo>
                  <a:pt x="1619" y="3260"/>
                  <a:pt x="1926" y="3673"/>
                  <a:pt x="2289" y="5826"/>
                </a:cubicBezTo>
                <a:cubicBezTo>
                  <a:pt x="2690" y="3681"/>
                  <a:pt x="3003" y="3274"/>
                  <a:pt x="4632" y="2780"/>
                </a:cubicBezTo>
                <a:cubicBezTo>
                  <a:pt x="3112" y="2292"/>
                  <a:pt x="2749" y="1898"/>
                  <a:pt x="2411" y="74"/>
                </a:cubicBezTo>
                <a:cubicBezTo>
                  <a:pt x="2401" y="25"/>
                  <a:pt x="2371" y="0"/>
                  <a:pt x="23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3"/>
          <p:cNvSpPr/>
          <p:nvPr/>
        </p:nvSpPr>
        <p:spPr>
          <a:xfrm>
            <a:off x="6715087" y="1840007"/>
            <a:ext cx="196186" cy="246614"/>
          </a:xfrm>
          <a:custGeom>
            <a:rect b="b" l="l" r="r" t="t"/>
            <a:pathLst>
              <a:path extrusionOk="0" h="6219" w="4947">
                <a:moveTo>
                  <a:pt x="2501" y="0"/>
                </a:moveTo>
                <a:cubicBezTo>
                  <a:pt x="2469" y="0"/>
                  <a:pt x="2437" y="25"/>
                  <a:pt x="2427" y="75"/>
                </a:cubicBezTo>
                <a:cubicBezTo>
                  <a:pt x="2025" y="2019"/>
                  <a:pt x="1632" y="2430"/>
                  <a:pt x="0" y="2921"/>
                </a:cubicBezTo>
                <a:cubicBezTo>
                  <a:pt x="1730" y="3476"/>
                  <a:pt x="2056" y="3919"/>
                  <a:pt x="2444" y="6218"/>
                </a:cubicBezTo>
                <a:cubicBezTo>
                  <a:pt x="2874" y="3925"/>
                  <a:pt x="3208" y="3490"/>
                  <a:pt x="4946" y="2968"/>
                </a:cubicBezTo>
                <a:cubicBezTo>
                  <a:pt x="3326" y="2444"/>
                  <a:pt x="2935" y="2025"/>
                  <a:pt x="2575" y="81"/>
                </a:cubicBezTo>
                <a:cubicBezTo>
                  <a:pt x="2567" y="27"/>
                  <a:pt x="2534" y="0"/>
                  <a:pt x="25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3"/>
          <p:cNvSpPr/>
          <p:nvPr/>
        </p:nvSpPr>
        <p:spPr>
          <a:xfrm>
            <a:off x="9396972" y="1881922"/>
            <a:ext cx="145067" cy="182572"/>
          </a:xfrm>
          <a:custGeom>
            <a:rect b="b" l="l" r="r" t="t"/>
            <a:pathLst>
              <a:path extrusionOk="0" h="4604" w="3658">
                <a:moveTo>
                  <a:pt x="1849" y="0"/>
                </a:moveTo>
                <a:cubicBezTo>
                  <a:pt x="1825" y="0"/>
                  <a:pt x="1801" y="20"/>
                  <a:pt x="1791" y="59"/>
                </a:cubicBezTo>
                <a:cubicBezTo>
                  <a:pt x="1501" y="1495"/>
                  <a:pt x="1208" y="1802"/>
                  <a:pt x="0" y="2165"/>
                </a:cubicBezTo>
                <a:cubicBezTo>
                  <a:pt x="1281" y="2575"/>
                  <a:pt x="1521" y="2904"/>
                  <a:pt x="1808" y="4603"/>
                </a:cubicBezTo>
                <a:cubicBezTo>
                  <a:pt x="2123" y="2907"/>
                  <a:pt x="2372" y="2586"/>
                  <a:pt x="3658" y="2198"/>
                </a:cubicBezTo>
                <a:cubicBezTo>
                  <a:pt x="2458" y="1813"/>
                  <a:pt x="2173" y="1501"/>
                  <a:pt x="1903" y="61"/>
                </a:cubicBezTo>
                <a:cubicBezTo>
                  <a:pt x="1896" y="21"/>
                  <a:pt x="1872" y="0"/>
                  <a:pt x="1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"/>
          <p:cNvSpPr/>
          <p:nvPr/>
        </p:nvSpPr>
        <p:spPr>
          <a:xfrm>
            <a:off x="7091534" y="2227357"/>
            <a:ext cx="101484" cy="127649"/>
          </a:xfrm>
          <a:custGeom>
            <a:rect b="b" l="l" r="r" t="t"/>
            <a:pathLst>
              <a:path extrusionOk="0" h="3219" w="2559">
                <a:moveTo>
                  <a:pt x="1296" y="1"/>
                </a:moveTo>
                <a:cubicBezTo>
                  <a:pt x="1279" y="1"/>
                  <a:pt x="1262" y="14"/>
                  <a:pt x="1256" y="41"/>
                </a:cubicBezTo>
                <a:cubicBezTo>
                  <a:pt x="1052" y="1045"/>
                  <a:pt x="846" y="1257"/>
                  <a:pt x="1" y="1514"/>
                </a:cubicBezTo>
                <a:cubicBezTo>
                  <a:pt x="893" y="1798"/>
                  <a:pt x="1066" y="2030"/>
                  <a:pt x="1265" y="3218"/>
                </a:cubicBezTo>
                <a:cubicBezTo>
                  <a:pt x="1485" y="2032"/>
                  <a:pt x="1658" y="1809"/>
                  <a:pt x="2559" y="1536"/>
                </a:cubicBezTo>
                <a:cubicBezTo>
                  <a:pt x="1716" y="1268"/>
                  <a:pt x="1516" y="1053"/>
                  <a:pt x="1334" y="41"/>
                </a:cubicBezTo>
                <a:cubicBezTo>
                  <a:pt x="1330" y="14"/>
                  <a:pt x="1313" y="1"/>
                  <a:pt x="129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"/>
          <p:cNvSpPr/>
          <p:nvPr/>
        </p:nvSpPr>
        <p:spPr>
          <a:xfrm>
            <a:off x="6540933" y="-53540"/>
            <a:ext cx="183694" cy="230990"/>
          </a:xfrm>
          <a:custGeom>
            <a:rect b="b" l="l" r="r" t="t"/>
            <a:pathLst>
              <a:path extrusionOk="0" h="5825" w="4632">
                <a:moveTo>
                  <a:pt x="2342" y="1"/>
                </a:moveTo>
                <a:cubicBezTo>
                  <a:pt x="2312" y="1"/>
                  <a:pt x="2282" y="25"/>
                  <a:pt x="2271" y="72"/>
                </a:cubicBezTo>
                <a:cubicBezTo>
                  <a:pt x="1903" y="1891"/>
                  <a:pt x="1529" y="2279"/>
                  <a:pt x="0" y="2739"/>
                </a:cubicBezTo>
                <a:cubicBezTo>
                  <a:pt x="1618" y="3258"/>
                  <a:pt x="1925" y="3673"/>
                  <a:pt x="2288" y="5824"/>
                </a:cubicBezTo>
                <a:cubicBezTo>
                  <a:pt x="2689" y="3679"/>
                  <a:pt x="3005" y="3272"/>
                  <a:pt x="4631" y="2781"/>
                </a:cubicBezTo>
                <a:cubicBezTo>
                  <a:pt x="3111" y="2292"/>
                  <a:pt x="2748" y="1899"/>
                  <a:pt x="2410" y="75"/>
                </a:cubicBezTo>
                <a:cubicBezTo>
                  <a:pt x="2402" y="25"/>
                  <a:pt x="2372" y="1"/>
                  <a:pt x="23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20" name="Google Shape;620;p3"/>
          <p:cNvGraphicFramePr/>
          <p:nvPr/>
        </p:nvGraphicFramePr>
        <p:xfrm>
          <a:off x="427316" y="126179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{317E50A8-B4F3-49D2-9320-67770FA4ED7A}</a:tableStyleId>
              </a:tblPr>
              <a:tblGrid>
                <a:gridCol w="1152400"/>
                <a:gridCol w="1152400"/>
                <a:gridCol w="1288025"/>
                <a:gridCol w="1016750"/>
                <a:gridCol w="1016750"/>
              </a:tblGrid>
              <a:tr h="376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bathroom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bedroom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dining 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garden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attic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living 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stairs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kitchen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hall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garage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</a:tr>
            </a:tbl>
          </a:graphicData>
        </a:graphic>
      </p:graphicFrame>
      <p:sp>
        <p:nvSpPr>
          <p:cNvPr id="621" name="Google Shape;621;p3"/>
          <p:cNvSpPr txBox="1"/>
          <p:nvPr/>
        </p:nvSpPr>
        <p:spPr>
          <a:xfrm>
            <a:off x="1020264" y="2683723"/>
            <a:ext cx="2250687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living room</a:t>
            </a:r>
            <a:endParaRPr b="0" i="0" sz="2000" u="none" cap="none" strike="noStrike">
              <a:solidFill>
                <a:schemeClr val="l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22" name="Google Shape;622;p3"/>
          <p:cNvSpPr txBox="1"/>
          <p:nvPr/>
        </p:nvSpPr>
        <p:spPr>
          <a:xfrm>
            <a:off x="5414150" y="3127814"/>
            <a:ext cx="1874257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kitchen</a:t>
            </a:r>
            <a:endParaRPr/>
          </a:p>
        </p:txBody>
      </p:sp>
      <p:sp>
        <p:nvSpPr>
          <p:cNvPr id="623" name="Google Shape;623;p3"/>
          <p:cNvSpPr txBox="1"/>
          <p:nvPr/>
        </p:nvSpPr>
        <p:spPr>
          <a:xfrm>
            <a:off x="4679876" y="4050994"/>
            <a:ext cx="2710449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garage</a:t>
            </a:r>
            <a:endParaRPr/>
          </a:p>
        </p:txBody>
      </p:sp>
      <p:sp>
        <p:nvSpPr>
          <p:cNvPr id="624" name="Google Shape;624;p3"/>
          <p:cNvSpPr txBox="1"/>
          <p:nvPr/>
        </p:nvSpPr>
        <p:spPr>
          <a:xfrm>
            <a:off x="5028519" y="3587111"/>
            <a:ext cx="1944612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bedroom</a:t>
            </a:r>
            <a:endParaRPr/>
          </a:p>
        </p:txBody>
      </p:sp>
      <p:sp>
        <p:nvSpPr>
          <p:cNvPr id="625" name="Google Shape;625;p3"/>
          <p:cNvSpPr txBox="1"/>
          <p:nvPr/>
        </p:nvSpPr>
        <p:spPr>
          <a:xfrm>
            <a:off x="5924355" y="4506719"/>
            <a:ext cx="1780770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hall</a:t>
            </a:r>
            <a:endParaRPr/>
          </a:p>
        </p:txBody>
      </p:sp>
      <p:sp>
        <p:nvSpPr>
          <p:cNvPr id="626" name="Google Shape;626;p3"/>
          <p:cNvSpPr txBox="1"/>
          <p:nvPr/>
        </p:nvSpPr>
        <p:spPr>
          <a:xfrm>
            <a:off x="1523223" y="2250290"/>
            <a:ext cx="4007005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"/>
          <p:cNvSpPr txBox="1"/>
          <p:nvPr/>
        </p:nvSpPr>
        <p:spPr>
          <a:xfrm>
            <a:off x="1657815" y="3132276"/>
            <a:ext cx="2025182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"/>
          <p:cNvSpPr txBox="1"/>
          <p:nvPr/>
        </p:nvSpPr>
        <p:spPr>
          <a:xfrm>
            <a:off x="2572215" y="3609277"/>
            <a:ext cx="709244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"/>
          <p:cNvSpPr txBox="1"/>
          <p:nvPr/>
        </p:nvSpPr>
        <p:spPr>
          <a:xfrm>
            <a:off x="1523223" y="4053479"/>
            <a:ext cx="1413265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"/>
          <p:cNvSpPr txBox="1"/>
          <p:nvPr/>
        </p:nvSpPr>
        <p:spPr>
          <a:xfrm>
            <a:off x="989795" y="4526049"/>
            <a:ext cx="3478128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4"/>
          <p:cNvSpPr txBox="1"/>
          <p:nvPr>
            <p:ph type="title"/>
          </p:nvPr>
        </p:nvSpPr>
        <p:spPr>
          <a:xfrm>
            <a:off x="292340" y="177450"/>
            <a:ext cx="5798925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400"/>
              <a:t>Complete the sentences with the words given</a:t>
            </a:r>
            <a:endParaRPr sz="2400">
              <a:solidFill>
                <a:schemeClr val="lt1"/>
              </a:solidFill>
            </a:endParaRPr>
          </a:p>
        </p:txBody>
      </p:sp>
      <p:sp>
        <p:nvSpPr>
          <p:cNvPr id="636" name="Google Shape;636;p4"/>
          <p:cNvSpPr txBox="1"/>
          <p:nvPr>
            <p:ph idx="1" type="subTitle"/>
          </p:nvPr>
        </p:nvSpPr>
        <p:spPr>
          <a:xfrm rot="-426">
            <a:off x="274820" y="2195973"/>
            <a:ext cx="8998655" cy="35106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6. I often play hide and seek with my brothers in our 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7. I often take a bath in the________________.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8. We can go up and down the  ________________.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9. There is a(n) __________ under the roof of our house where my mom stores some furniture.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10. They have dinner in the ________________. </a:t>
            </a:r>
            <a:endParaRPr/>
          </a:p>
        </p:txBody>
      </p:sp>
      <p:sp>
        <p:nvSpPr>
          <p:cNvPr id="637" name="Google Shape;637;p4"/>
          <p:cNvSpPr/>
          <p:nvPr/>
        </p:nvSpPr>
        <p:spPr>
          <a:xfrm>
            <a:off x="9317622" y="1684203"/>
            <a:ext cx="29148" cy="23159"/>
          </a:xfrm>
          <a:custGeom>
            <a:rect b="b" l="l" r="r" t="t"/>
            <a:pathLst>
              <a:path extrusionOk="0" h="584" w="735">
                <a:moveTo>
                  <a:pt x="564" y="1"/>
                </a:moveTo>
                <a:lnTo>
                  <a:pt x="419" y="358"/>
                </a:lnTo>
                <a:lnTo>
                  <a:pt x="57" y="246"/>
                </a:lnTo>
                <a:lnTo>
                  <a:pt x="1" y="422"/>
                </a:lnTo>
                <a:lnTo>
                  <a:pt x="531" y="584"/>
                </a:lnTo>
                <a:lnTo>
                  <a:pt x="735" y="73"/>
                </a:lnTo>
                <a:lnTo>
                  <a:pt x="56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4"/>
          <p:cNvSpPr/>
          <p:nvPr/>
        </p:nvSpPr>
        <p:spPr>
          <a:xfrm>
            <a:off x="8915835" y="-387650"/>
            <a:ext cx="305958" cy="335045"/>
          </a:xfrm>
          <a:custGeom>
            <a:rect b="b" l="l" r="r" t="t"/>
            <a:pathLst>
              <a:path extrusionOk="0" h="8449" w="7715">
                <a:moveTo>
                  <a:pt x="3926" y="1"/>
                </a:moveTo>
                <a:lnTo>
                  <a:pt x="3223" y="3072"/>
                </a:lnTo>
                <a:lnTo>
                  <a:pt x="1130" y="1499"/>
                </a:lnTo>
                <a:lnTo>
                  <a:pt x="2478" y="3873"/>
                </a:lnTo>
                <a:lnTo>
                  <a:pt x="0" y="4227"/>
                </a:lnTo>
                <a:lnTo>
                  <a:pt x="2056" y="4793"/>
                </a:lnTo>
                <a:lnTo>
                  <a:pt x="681" y="7020"/>
                </a:lnTo>
                <a:lnTo>
                  <a:pt x="2985" y="5893"/>
                </a:lnTo>
                <a:lnTo>
                  <a:pt x="3585" y="8448"/>
                </a:lnTo>
                <a:lnTo>
                  <a:pt x="4459" y="5918"/>
                </a:lnTo>
                <a:lnTo>
                  <a:pt x="6757" y="6783"/>
                </a:lnTo>
                <a:lnTo>
                  <a:pt x="5131" y="5156"/>
                </a:lnTo>
                <a:lnTo>
                  <a:pt x="7714" y="3984"/>
                </a:lnTo>
                <a:lnTo>
                  <a:pt x="5064" y="3984"/>
                </a:lnTo>
                <a:lnTo>
                  <a:pt x="6891" y="1284"/>
                </a:lnTo>
                <a:lnTo>
                  <a:pt x="4464" y="2810"/>
                </a:lnTo>
                <a:lnTo>
                  <a:pt x="39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9" name="Google Shape;639;p4"/>
          <p:cNvGrpSpPr/>
          <p:nvPr/>
        </p:nvGrpSpPr>
        <p:grpSpPr>
          <a:xfrm>
            <a:off x="6558326" y="-200043"/>
            <a:ext cx="3182087" cy="2444293"/>
            <a:chOff x="5657297" y="1694888"/>
            <a:chExt cx="3182087" cy="2444293"/>
          </a:xfrm>
        </p:grpSpPr>
        <p:grpSp>
          <p:nvGrpSpPr>
            <p:cNvPr id="640" name="Google Shape;640;p4"/>
            <p:cNvGrpSpPr/>
            <p:nvPr/>
          </p:nvGrpSpPr>
          <p:grpSpPr>
            <a:xfrm>
              <a:off x="7362387" y="2075546"/>
              <a:ext cx="1476997" cy="1614806"/>
              <a:chOff x="7447930" y="2703511"/>
              <a:chExt cx="1188922" cy="1299852"/>
            </a:xfrm>
          </p:grpSpPr>
          <p:sp>
            <p:nvSpPr>
              <p:cNvPr id="641" name="Google Shape;641;p4"/>
              <p:cNvSpPr/>
              <p:nvPr/>
            </p:nvSpPr>
            <p:spPr>
              <a:xfrm>
                <a:off x="7447930" y="2703511"/>
                <a:ext cx="1188922" cy="1299852"/>
              </a:xfrm>
              <a:custGeom>
                <a:rect b="b" l="l" r="r" t="t"/>
                <a:pathLst>
                  <a:path extrusionOk="0" h="40719" w="37244">
                    <a:moveTo>
                      <a:pt x="10685" y="0"/>
                    </a:moveTo>
                    <a:cubicBezTo>
                      <a:pt x="9914" y="0"/>
                      <a:pt x="9206" y="475"/>
                      <a:pt x="8930" y="1221"/>
                    </a:cubicBezTo>
                    <a:cubicBezTo>
                      <a:pt x="5613" y="10182"/>
                      <a:pt x="2754" y="19748"/>
                      <a:pt x="215" y="29747"/>
                    </a:cubicBezTo>
                    <a:cubicBezTo>
                      <a:pt x="0" y="30598"/>
                      <a:pt x="399" y="31488"/>
                      <a:pt x="1180" y="31884"/>
                    </a:cubicBezTo>
                    <a:cubicBezTo>
                      <a:pt x="7513" y="35106"/>
                      <a:pt x="15478" y="37968"/>
                      <a:pt x="24305" y="40638"/>
                    </a:cubicBezTo>
                    <a:cubicBezTo>
                      <a:pt x="24486" y="40692"/>
                      <a:pt x="24669" y="40718"/>
                      <a:pt x="24849" y="40718"/>
                    </a:cubicBezTo>
                    <a:cubicBezTo>
                      <a:pt x="25594" y="40718"/>
                      <a:pt x="26291" y="40274"/>
                      <a:pt x="26592" y="39556"/>
                    </a:cubicBezTo>
                    <a:cubicBezTo>
                      <a:pt x="30303" y="30603"/>
                      <a:pt x="33729" y="20278"/>
                      <a:pt x="36965" y="9033"/>
                    </a:cubicBezTo>
                    <a:cubicBezTo>
                      <a:pt x="37244" y="8067"/>
                      <a:pt x="36708" y="7052"/>
                      <a:pt x="35757" y="6728"/>
                    </a:cubicBezTo>
                    <a:cubicBezTo>
                      <a:pt x="27231" y="3816"/>
                      <a:pt x="18971" y="1525"/>
                      <a:pt x="11048" y="36"/>
                    </a:cubicBezTo>
                    <a:cubicBezTo>
                      <a:pt x="10926" y="12"/>
                      <a:pt x="10805" y="0"/>
                      <a:pt x="106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2" name="Google Shape;642;p4"/>
              <p:cNvSpPr/>
              <p:nvPr/>
            </p:nvSpPr>
            <p:spPr>
              <a:xfrm>
                <a:off x="7823007" y="2751840"/>
                <a:ext cx="723619" cy="201910"/>
              </a:xfrm>
              <a:custGeom>
                <a:rect b="b" l="l" r="r" t="t"/>
                <a:pathLst>
                  <a:path extrusionOk="0" h="6325" w="22668">
                    <a:moveTo>
                      <a:pt x="37" y="0"/>
                    </a:moveTo>
                    <a:lnTo>
                      <a:pt x="1" y="184"/>
                    </a:lnTo>
                    <a:cubicBezTo>
                      <a:pt x="308" y="243"/>
                      <a:pt x="614" y="307"/>
                      <a:pt x="921" y="368"/>
                    </a:cubicBezTo>
                    <a:lnTo>
                      <a:pt x="958" y="184"/>
                    </a:lnTo>
                    <a:cubicBezTo>
                      <a:pt x="651" y="123"/>
                      <a:pt x="344" y="59"/>
                      <a:pt x="37" y="0"/>
                    </a:cubicBezTo>
                    <a:close/>
                    <a:moveTo>
                      <a:pt x="1878" y="374"/>
                    </a:moveTo>
                    <a:lnTo>
                      <a:pt x="1839" y="558"/>
                    </a:lnTo>
                    <a:cubicBezTo>
                      <a:pt x="2141" y="619"/>
                      <a:pt x="2450" y="686"/>
                      <a:pt x="2757" y="753"/>
                    </a:cubicBezTo>
                    <a:lnTo>
                      <a:pt x="2793" y="569"/>
                    </a:lnTo>
                    <a:cubicBezTo>
                      <a:pt x="2486" y="502"/>
                      <a:pt x="2185" y="438"/>
                      <a:pt x="1878" y="374"/>
                    </a:cubicBezTo>
                    <a:close/>
                    <a:moveTo>
                      <a:pt x="3714" y="773"/>
                    </a:moveTo>
                    <a:lnTo>
                      <a:pt x="3672" y="954"/>
                    </a:lnTo>
                    <a:cubicBezTo>
                      <a:pt x="3976" y="1024"/>
                      <a:pt x="4280" y="1094"/>
                      <a:pt x="4587" y="1163"/>
                    </a:cubicBezTo>
                    <a:lnTo>
                      <a:pt x="4632" y="982"/>
                    </a:lnTo>
                    <a:cubicBezTo>
                      <a:pt x="4325" y="910"/>
                      <a:pt x="4018" y="843"/>
                      <a:pt x="3714" y="773"/>
                    </a:cubicBezTo>
                    <a:close/>
                    <a:moveTo>
                      <a:pt x="5541" y="1197"/>
                    </a:moveTo>
                    <a:lnTo>
                      <a:pt x="5499" y="1378"/>
                    </a:lnTo>
                    <a:cubicBezTo>
                      <a:pt x="5803" y="1451"/>
                      <a:pt x="6108" y="1523"/>
                      <a:pt x="6414" y="1596"/>
                    </a:cubicBezTo>
                    <a:lnTo>
                      <a:pt x="6456" y="1415"/>
                    </a:lnTo>
                    <a:cubicBezTo>
                      <a:pt x="6149" y="1339"/>
                      <a:pt x="5845" y="1269"/>
                      <a:pt x="5541" y="1197"/>
                    </a:cubicBezTo>
                    <a:close/>
                    <a:moveTo>
                      <a:pt x="7369" y="1638"/>
                    </a:moveTo>
                    <a:lnTo>
                      <a:pt x="7324" y="1819"/>
                    </a:lnTo>
                    <a:cubicBezTo>
                      <a:pt x="7628" y="1894"/>
                      <a:pt x="7932" y="1970"/>
                      <a:pt x="8233" y="2048"/>
                    </a:cubicBezTo>
                    <a:lnTo>
                      <a:pt x="8281" y="1869"/>
                    </a:lnTo>
                    <a:cubicBezTo>
                      <a:pt x="7977" y="1788"/>
                      <a:pt x="7673" y="1716"/>
                      <a:pt x="7369" y="1638"/>
                    </a:cubicBezTo>
                    <a:close/>
                    <a:moveTo>
                      <a:pt x="9190" y="2098"/>
                    </a:moveTo>
                    <a:lnTo>
                      <a:pt x="9146" y="2279"/>
                    </a:lnTo>
                    <a:cubicBezTo>
                      <a:pt x="9444" y="2360"/>
                      <a:pt x="9748" y="2441"/>
                      <a:pt x="10052" y="2522"/>
                    </a:cubicBezTo>
                    <a:lnTo>
                      <a:pt x="10097" y="2341"/>
                    </a:lnTo>
                    <a:cubicBezTo>
                      <a:pt x="9793" y="2257"/>
                      <a:pt x="9494" y="2179"/>
                      <a:pt x="9190" y="2098"/>
                    </a:cubicBezTo>
                    <a:close/>
                    <a:moveTo>
                      <a:pt x="11004" y="2583"/>
                    </a:moveTo>
                    <a:lnTo>
                      <a:pt x="10953" y="2765"/>
                    </a:lnTo>
                    <a:cubicBezTo>
                      <a:pt x="11255" y="2846"/>
                      <a:pt x="11553" y="2929"/>
                      <a:pt x="11857" y="3013"/>
                    </a:cubicBezTo>
                    <a:lnTo>
                      <a:pt x="11910" y="2832"/>
                    </a:lnTo>
                    <a:cubicBezTo>
                      <a:pt x="11606" y="2748"/>
                      <a:pt x="11302" y="2667"/>
                      <a:pt x="11004" y="2583"/>
                    </a:cubicBezTo>
                    <a:close/>
                    <a:moveTo>
                      <a:pt x="12809" y="3083"/>
                    </a:moveTo>
                    <a:lnTo>
                      <a:pt x="12761" y="3264"/>
                    </a:lnTo>
                    <a:cubicBezTo>
                      <a:pt x="13060" y="3351"/>
                      <a:pt x="13361" y="3434"/>
                      <a:pt x="13665" y="3521"/>
                    </a:cubicBezTo>
                    <a:lnTo>
                      <a:pt x="13713" y="3339"/>
                    </a:lnTo>
                    <a:cubicBezTo>
                      <a:pt x="13414" y="3253"/>
                      <a:pt x="13110" y="3167"/>
                      <a:pt x="12809" y="3083"/>
                    </a:cubicBezTo>
                    <a:close/>
                    <a:moveTo>
                      <a:pt x="14616" y="3604"/>
                    </a:moveTo>
                    <a:lnTo>
                      <a:pt x="14563" y="3786"/>
                    </a:lnTo>
                    <a:cubicBezTo>
                      <a:pt x="14865" y="3875"/>
                      <a:pt x="15163" y="3962"/>
                      <a:pt x="15465" y="4051"/>
                    </a:cubicBezTo>
                    <a:lnTo>
                      <a:pt x="15515" y="3870"/>
                    </a:lnTo>
                    <a:cubicBezTo>
                      <a:pt x="15216" y="3780"/>
                      <a:pt x="14915" y="3694"/>
                      <a:pt x="14616" y="3604"/>
                    </a:cubicBezTo>
                    <a:close/>
                    <a:moveTo>
                      <a:pt x="16416" y="4143"/>
                    </a:moveTo>
                    <a:lnTo>
                      <a:pt x="16363" y="4321"/>
                    </a:lnTo>
                    <a:cubicBezTo>
                      <a:pt x="16659" y="4411"/>
                      <a:pt x="16960" y="4506"/>
                      <a:pt x="17258" y="4595"/>
                    </a:cubicBezTo>
                    <a:lnTo>
                      <a:pt x="17314" y="4419"/>
                    </a:lnTo>
                    <a:cubicBezTo>
                      <a:pt x="17016" y="4324"/>
                      <a:pt x="16714" y="4232"/>
                      <a:pt x="16416" y="4143"/>
                    </a:cubicBezTo>
                    <a:close/>
                    <a:moveTo>
                      <a:pt x="18207" y="4698"/>
                    </a:moveTo>
                    <a:lnTo>
                      <a:pt x="18151" y="4874"/>
                    </a:lnTo>
                    <a:cubicBezTo>
                      <a:pt x="18452" y="4969"/>
                      <a:pt x="18748" y="5064"/>
                      <a:pt x="19049" y="5158"/>
                    </a:cubicBezTo>
                    <a:lnTo>
                      <a:pt x="19105" y="4980"/>
                    </a:lnTo>
                    <a:cubicBezTo>
                      <a:pt x="18804" y="4885"/>
                      <a:pt x="18508" y="4790"/>
                      <a:pt x="18207" y="4698"/>
                    </a:cubicBezTo>
                    <a:close/>
                    <a:moveTo>
                      <a:pt x="19992" y="5264"/>
                    </a:moveTo>
                    <a:lnTo>
                      <a:pt x="19937" y="5443"/>
                    </a:lnTo>
                    <a:cubicBezTo>
                      <a:pt x="20235" y="5538"/>
                      <a:pt x="20531" y="5635"/>
                      <a:pt x="20829" y="5733"/>
                    </a:cubicBezTo>
                    <a:lnTo>
                      <a:pt x="20885" y="5555"/>
                    </a:lnTo>
                    <a:cubicBezTo>
                      <a:pt x="20587" y="5457"/>
                      <a:pt x="20291" y="5359"/>
                      <a:pt x="19992" y="5264"/>
                    </a:cubicBezTo>
                    <a:close/>
                    <a:moveTo>
                      <a:pt x="21778" y="5850"/>
                    </a:moveTo>
                    <a:lnTo>
                      <a:pt x="21719" y="6029"/>
                    </a:lnTo>
                    <a:cubicBezTo>
                      <a:pt x="22015" y="6126"/>
                      <a:pt x="22313" y="6224"/>
                      <a:pt x="22609" y="6325"/>
                    </a:cubicBezTo>
                    <a:lnTo>
                      <a:pt x="22668" y="6152"/>
                    </a:lnTo>
                    <a:cubicBezTo>
                      <a:pt x="22372" y="6051"/>
                      <a:pt x="22076" y="5948"/>
                      <a:pt x="21778" y="585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3" name="Google Shape;643;p4"/>
              <p:cNvSpPr/>
              <p:nvPr/>
            </p:nvSpPr>
            <p:spPr>
              <a:xfrm>
                <a:off x="8573289" y="2957734"/>
                <a:ext cx="18739" cy="22729"/>
              </a:xfrm>
              <a:custGeom>
                <a:rect b="b" l="l" r="r" t="t"/>
                <a:pathLst>
                  <a:path extrusionOk="0" h="712" w="587">
                    <a:moveTo>
                      <a:pt x="59" y="0"/>
                    </a:moveTo>
                    <a:lnTo>
                      <a:pt x="1" y="179"/>
                    </a:lnTo>
                    <a:lnTo>
                      <a:pt x="361" y="299"/>
                    </a:lnTo>
                    <a:lnTo>
                      <a:pt x="252" y="661"/>
                    </a:lnTo>
                    <a:lnTo>
                      <a:pt x="433" y="711"/>
                    </a:lnTo>
                    <a:lnTo>
                      <a:pt x="587" y="17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4" name="Google Shape;644;p4"/>
              <p:cNvSpPr/>
              <p:nvPr/>
            </p:nvSpPr>
            <p:spPr>
              <a:xfrm>
                <a:off x="8263843" y="3006893"/>
                <a:ext cx="315107" cy="914643"/>
              </a:xfrm>
              <a:custGeom>
                <a:rect b="b" l="l" r="r" t="t"/>
                <a:pathLst>
                  <a:path extrusionOk="0" h="28652" w="9871">
                    <a:moveTo>
                      <a:pt x="9689" y="0"/>
                    </a:moveTo>
                    <a:lnTo>
                      <a:pt x="9432" y="879"/>
                    </a:lnTo>
                    <a:lnTo>
                      <a:pt x="9614" y="929"/>
                    </a:lnTo>
                    <a:lnTo>
                      <a:pt x="9870" y="50"/>
                    </a:lnTo>
                    <a:lnTo>
                      <a:pt x="9689" y="0"/>
                    </a:lnTo>
                    <a:close/>
                    <a:moveTo>
                      <a:pt x="9176" y="1760"/>
                    </a:moveTo>
                    <a:cubicBezTo>
                      <a:pt x="9089" y="2053"/>
                      <a:pt x="9006" y="2346"/>
                      <a:pt x="8916" y="2636"/>
                    </a:cubicBezTo>
                    <a:lnTo>
                      <a:pt x="9098" y="2687"/>
                    </a:lnTo>
                    <a:cubicBezTo>
                      <a:pt x="9187" y="2394"/>
                      <a:pt x="9273" y="2106"/>
                      <a:pt x="9357" y="1813"/>
                    </a:cubicBezTo>
                    <a:lnTo>
                      <a:pt x="9176" y="1760"/>
                    </a:lnTo>
                    <a:close/>
                    <a:moveTo>
                      <a:pt x="8660" y="3515"/>
                    </a:moveTo>
                    <a:cubicBezTo>
                      <a:pt x="8573" y="3808"/>
                      <a:pt x="8484" y="4101"/>
                      <a:pt x="8397" y="4388"/>
                    </a:cubicBezTo>
                    <a:lnTo>
                      <a:pt x="8576" y="4441"/>
                    </a:lnTo>
                    <a:cubicBezTo>
                      <a:pt x="8663" y="4148"/>
                      <a:pt x="8749" y="3858"/>
                      <a:pt x="8841" y="3565"/>
                    </a:cubicBezTo>
                    <a:lnTo>
                      <a:pt x="8660" y="3515"/>
                    </a:lnTo>
                    <a:close/>
                    <a:moveTo>
                      <a:pt x="8132" y="5264"/>
                    </a:moveTo>
                    <a:cubicBezTo>
                      <a:pt x="8043" y="5557"/>
                      <a:pt x="7954" y="5850"/>
                      <a:pt x="7865" y="6140"/>
                    </a:cubicBezTo>
                    <a:lnTo>
                      <a:pt x="8043" y="6193"/>
                    </a:lnTo>
                    <a:cubicBezTo>
                      <a:pt x="8132" y="5903"/>
                      <a:pt x="8219" y="5610"/>
                      <a:pt x="8311" y="5317"/>
                    </a:cubicBezTo>
                    <a:lnTo>
                      <a:pt x="8132" y="5264"/>
                    </a:lnTo>
                    <a:close/>
                    <a:moveTo>
                      <a:pt x="7597" y="7016"/>
                    </a:moveTo>
                    <a:cubicBezTo>
                      <a:pt x="7505" y="7309"/>
                      <a:pt x="7415" y="7597"/>
                      <a:pt x="7323" y="7887"/>
                    </a:cubicBezTo>
                    <a:lnTo>
                      <a:pt x="7502" y="7943"/>
                    </a:lnTo>
                    <a:cubicBezTo>
                      <a:pt x="7591" y="7652"/>
                      <a:pt x="7683" y="7359"/>
                      <a:pt x="7773" y="7072"/>
                    </a:cubicBezTo>
                    <a:lnTo>
                      <a:pt x="7597" y="7016"/>
                    </a:lnTo>
                    <a:close/>
                    <a:moveTo>
                      <a:pt x="7053" y="8763"/>
                    </a:moveTo>
                    <a:cubicBezTo>
                      <a:pt x="6961" y="9056"/>
                      <a:pt x="6866" y="9346"/>
                      <a:pt x="6777" y="9633"/>
                    </a:cubicBezTo>
                    <a:lnTo>
                      <a:pt x="6955" y="9689"/>
                    </a:lnTo>
                    <a:cubicBezTo>
                      <a:pt x="7044" y="9402"/>
                      <a:pt x="7136" y="9109"/>
                      <a:pt x="7229" y="8819"/>
                    </a:cubicBezTo>
                    <a:lnTo>
                      <a:pt x="7053" y="8763"/>
                    </a:lnTo>
                    <a:close/>
                    <a:moveTo>
                      <a:pt x="6498" y="10506"/>
                    </a:moveTo>
                    <a:cubicBezTo>
                      <a:pt x="6406" y="10799"/>
                      <a:pt x="6314" y="11089"/>
                      <a:pt x="6219" y="11377"/>
                    </a:cubicBezTo>
                    <a:lnTo>
                      <a:pt x="6397" y="11433"/>
                    </a:lnTo>
                    <a:cubicBezTo>
                      <a:pt x="6486" y="11145"/>
                      <a:pt x="6581" y="10855"/>
                      <a:pt x="6676" y="10562"/>
                    </a:cubicBezTo>
                    <a:lnTo>
                      <a:pt x="6498" y="10506"/>
                    </a:lnTo>
                    <a:close/>
                    <a:moveTo>
                      <a:pt x="5931" y="12250"/>
                    </a:moveTo>
                    <a:cubicBezTo>
                      <a:pt x="5836" y="12540"/>
                      <a:pt x="5739" y="12827"/>
                      <a:pt x="5647" y="13118"/>
                    </a:cubicBezTo>
                    <a:lnTo>
                      <a:pt x="5825" y="13173"/>
                    </a:lnTo>
                    <a:cubicBezTo>
                      <a:pt x="5923" y="12883"/>
                      <a:pt x="6015" y="12596"/>
                      <a:pt x="6110" y="12306"/>
                    </a:cubicBezTo>
                    <a:lnTo>
                      <a:pt x="5931" y="12250"/>
                    </a:lnTo>
                    <a:close/>
                    <a:moveTo>
                      <a:pt x="5359" y="13982"/>
                    </a:moveTo>
                    <a:cubicBezTo>
                      <a:pt x="5267" y="14275"/>
                      <a:pt x="5170" y="14565"/>
                      <a:pt x="5072" y="14850"/>
                    </a:cubicBezTo>
                    <a:lnTo>
                      <a:pt x="5245" y="14911"/>
                    </a:lnTo>
                    <a:cubicBezTo>
                      <a:pt x="5343" y="14624"/>
                      <a:pt x="5440" y="14334"/>
                      <a:pt x="5538" y="14041"/>
                    </a:cubicBezTo>
                    <a:lnTo>
                      <a:pt x="5359" y="13982"/>
                    </a:lnTo>
                    <a:close/>
                    <a:moveTo>
                      <a:pt x="4779" y="15715"/>
                    </a:moveTo>
                    <a:cubicBezTo>
                      <a:pt x="4681" y="16005"/>
                      <a:pt x="4578" y="16295"/>
                      <a:pt x="4481" y="16580"/>
                    </a:cubicBezTo>
                    <a:lnTo>
                      <a:pt x="4656" y="16644"/>
                    </a:lnTo>
                    <a:cubicBezTo>
                      <a:pt x="4757" y="16357"/>
                      <a:pt x="4854" y="16069"/>
                      <a:pt x="4952" y="15773"/>
                    </a:cubicBezTo>
                    <a:lnTo>
                      <a:pt x="4779" y="15715"/>
                    </a:lnTo>
                    <a:close/>
                    <a:moveTo>
                      <a:pt x="4185" y="17445"/>
                    </a:moveTo>
                    <a:cubicBezTo>
                      <a:pt x="4084" y="17735"/>
                      <a:pt x="3984" y="18025"/>
                      <a:pt x="3881" y="18309"/>
                    </a:cubicBezTo>
                    <a:lnTo>
                      <a:pt x="4057" y="18374"/>
                    </a:lnTo>
                    <a:cubicBezTo>
                      <a:pt x="4157" y="18086"/>
                      <a:pt x="4257" y="17799"/>
                      <a:pt x="4361" y="17509"/>
                    </a:cubicBezTo>
                    <a:lnTo>
                      <a:pt x="4185" y="17445"/>
                    </a:lnTo>
                    <a:close/>
                    <a:moveTo>
                      <a:pt x="3580" y="19174"/>
                    </a:moveTo>
                    <a:cubicBezTo>
                      <a:pt x="3476" y="19464"/>
                      <a:pt x="3373" y="19752"/>
                      <a:pt x="3273" y="20036"/>
                    </a:cubicBezTo>
                    <a:lnTo>
                      <a:pt x="3446" y="20100"/>
                    </a:lnTo>
                    <a:cubicBezTo>
                      <a:pt x="3546" y="19813"/>
                      <a:pt x="3649" y="19529"/>
                      <a:pt x="3752" y="19238"/>
                    </a:cubicBezTo>
                    <a:lnTo>
                      <a:pt x="3580" y="19174"/>
                    </a:lnTo>
                    <a:close/>
                    <a:moveTo>
                      <a:pt x="2957" y="20895"/>
                    </a:moveTo>
                    <a:lnTo>
                      <a:pt x="2645" y="21752"/>
                    </a:lnTo>
                    <a:lnTo>
                      <a:pt x="2818" y="21819"/>
                    </a:lnTo>
                    <a:cubicBezTo>
                      <a:pt x="2924" y="21537"/>
                      <a:pt x="3027" y="21250"/>
                      <a:pt x="3133" y="20960"/>
                    </a:cubicBezTo>
                    <a:lnTo>
                      <a:pt x="2957" y="20895"/>
                    </a:lnTo>
                    <a:close/>
                    <a:moveTo>
                      <a:pt x="2327" y="22614"/>
                    </a:moveTo>
                    <a:cubicBezTo>
                      <a:pt x="2218" y="22904"/>
                      <a:pt x="2115" y="23189"/>
                      <a:pt x="2006" y="23470"/>
                    </a:cubicBezTo>
                    <a:lnTo>
                      <a:pt x="2179" y="23537"/>
                    </a:lnTo>
                    <a:cubicBezTo>
                      <a:pt x="2285" y="23256"/>
                      <a:pt x="2394" y="22966"/>
                      <a:pt x="2500" y="22681"/>
                    </a:cubicBezTo>
                    <a:lnTo>
                      <a:pt x="2327" y="22614"/>
                    </a:lnTo>
                    <a:close/>
                    <a:moveTo>
                      <a:pt x="1677" y="24321"/>
                    </a:moveTo>
                    <a:cubicBezTo>
                      <a:pt x="1571" y="24609"/>
                      <a:pt x="1459" y="24893"/>
                      <a:pt x="1350" y="25178"/>
                    </a:cubicBezTo>
                    <a:lnTo>
                      <a:pt x="1523" y="25248"/>
                    </a:lnTo>
                    <a:cubicBezTo>
                      <a:pt x="1635" y="24963"/>
                      <a:pt x="1744" y="24678"/>
                      <a:pt x="1853" y="24388"/>
                    </a:cubicBezTo>
                    <a:lnTo>
                      <a:pt x="1677" y="24321"/>
                    </a:lnTo>
                    <a:close/>
                    <a:moveTo>
                      <a:pt x="1018" y="26031"/>
                    </a:moveTo>
                    <a:cubicBezTo>
                      <a:pt x="907" y="26316"/>
                      <a:pt x="795" y="26601"/>
                      <a:pt x="684" y="26882"/>
                    </a:cubicBezTo>
                    <a:lnTo>
                      <a:pt x="859" y="26952"/>
                    </a:lnTo>
                    <a:cubicBezTo>
                      <a:pt x="971" y="26670"/>
                      <a:pt x="1083" y="26386"/>
                      <a:pt x="1194" y="26101"/>
                    </a:cubicBezTo>
                    <a:lnTo>
                      <a:pt x="1018" y="26031"/>
                    </a:lnTo>
                    <a:close/>
                    <a:moveTo>
                      <a:pt x="343" y="27733"/>
                    </a:moveTo>
                    <a:cubicBezTo>
                      <a:pt x="232" y="28015"/>
                      <a:pt x="115" y="28302"/>
                      <a:pt x="0" y="28581"/>
                    </a:cubicBezTo>
                    <a:lnTo>
                      <a:pt x="170" y="28651"/>
                    </a:lnTo>
                    <a:cubicBezTo>
                      <a:pt x="288" y="28372"/>
                      <a:pt x="402" y="28088"/>
                      <a:pt x="514" y="27803"/>
                    </a:cubicBezTo>
                    <a:lnTo>
                      <a:pt x="343" y="2773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5" name="Google Shape;645;p4"/>
              <p:cNvSpPr/>
              <p:nvPr/>
            </p:nvSpPr>
            <p:spPr>
              <a:xfrm>
                <a:off x="7533512" y="3692502"/>
                <a:ext cx="675416" cy="258923"/>
              </a:xfrm>
              <a:custGeom>
                <a:rect b="b" l="l" r="r" t="t"/>
                <a:pathLst>
                  <a:path extrusionOk="0" h="8111" w="21158">
                    <a:moveTo>
                      <a:pt x="84" y="1"/>
                    </a:moveTo>
                    <a:lnTo>
                      <a:pt x="0" y="171"/>
                    </a:lnTo>
                    <a:cubicBezTo>
                      <a:pt x="265" y="302"/>
                      <a:pt x="536" y="430"/>
                      <a:pt x="812" y="564"/>
                    </a:cubicBezTo>
                    <a:lnTo>
                      <a:pt x="893" y="397"/>
                    </a:lnTo>
                    <a:cubicBezTo>
                      <a:pt x="619" y="263"/>
                      <a:pt x="349" y="134"/>
                      <a:pt x="84" y="1"/>
                    </a:cubicBezTo>
                    <a:close/>
                    <a:moveTo>
                      <a:pt x="1707" y="779"/>
                    </a:moveTo>
                    <a:lnTo>
                      <a:pt x="1629" y="946"/>
                    </a:lnTo>
                    <a:cubicBezTo>
                      <a:pt x="1897" y="1072"/>
                      <a:pt x="2173" y="1197"/>
                      <a:pt x="2447" y="1323"/>
                    </a:cubicBezTo>
                    <a:lnTo>
                      <a:pt x="2528" y="1156"/>
                    </a:lnTo>
                    <a:cubicBezTo>
                      <a:pt x="2251" y="1030"/>
                      <a:pt x="1978" y="904"/>
                      <a:pt x="1707" y="779"/>
                    </a:cubicBezTo>
                    <a:close/>
                    <a:moveTo>
                      <a:pt x="3348" y="1518"/>
                    </a:moveTo>
                    <a:lnTo>
                      <a:pt x="3270" y="1691"/>
                    </a:lnTo>
                    <a:cubicBezTo>
                      <a:pt x="3546" y="1808"/>
                      <a:pt x="3822" y="1928"/>
                      <a:pt x="4101" y="2048"/>
                    </a:cubicBezTo>
                    <a:lnTo>
                      <a:pt x="4174" y="1878"/>
                    </a:lnTo>
                    <a:cubicBezTo>
                      <a:pt x="3895" y="1761"/>
                      <a:pt x="3618" y="1641"/>
                      <a:pt x="3348" y="1518"/>
                    </a:cubicBezTo>
                    <a:close/>
                    <a:moveTo>
                      <a:pt x="5008" y="2232"/>
                    </a:moveTo>
                    <a:lnTo>
                      <a:pt x="4935" y="2405"/>
                    </a:lnTo>
                    <a:cubicBezTo>
                      <a:pt x="5209" y="2520"/>
                      <a:pt x="5485" y="2634"/>
                      <a:pt x="5767" y="2751"/>
                    </a:cubicBezTo>
                    <a:lnTo>
                      <a:pt x="5842" y="2578"/>
                    </a:lnTo>
                    <a:cubicBezTo>
                      <a:pt x="5557" y="2464"/>
                      <a:pt x="5284" y="2350"/>
                      <a:pt x="5008" y="2232"/>
                    </a:cubicBezTo>
                    <a:close/>
                    <a:moveTo>
                      <a:pt x="6673" y="2921"/>
                    </a:moveTo>
                    <a:lnTo>
                      <a:pt x="6604" y="3092"/>
                    </a:lnTo>
                    <a:cubicBezTo>
                      <a:pt x="6883" y="3200"/>
                      <a:pt x="7162" y="3312"/>
                      <a:pt x="7446" y="3424"/>
                    </a:cubicBezTo>
                    <a:lnTo>
                      <a:pt x="7510" y="3253"/>
                    </a:lnTo>
                    <a:cubicBezTo>
                      <a:pt x="7228" y="3142"/>
                      <a:pt x="6949" y="3033"/>
                      <a:pt x="6673" y="2921"/>
                    </a:cubicBezTo>
                    <a:close/>
                    <a:moveTo>
                      <a:pt x="8356" y="3574"/>
                    </a:moveTo>
                    <a:lnTo>
                      <a:pt x="8289" y="3747"/>
                    </a:lnTo>
                    <a:cubicBezTo>
                      <a:pt x="8568" y="3856"/>
                      <a:pt x="8849" y="3959"/>
                      <a:pt x="9134" y="4068"/>
                    </a:cubicBezTo>
                    <a:lnTo>
                      <a:pt x="9198" y="3895"/>
                    </a:lnTo>
                    <a:cubicBezTo>
                      <a:pt x="8913" y="3786"/>
                      <a:pt x="8635" y="3680"/>
                      <a:pt x="8356" y="3574"/>
                    </a:cubicBezTo>
                    <a:close/>
                    <a:moveTo>
                      <a:pt x="10043" y="4210"/>
                    </a:moveTo>
                    <a:lnTo>
                      <a:pt x="9976" y="4386"/>
                    </a:lnTo>
                    <a:cubicBezTo>
                      <a:pt x="10255" y="4489"/>
                      <a:pt x="10537" y="4593"/>
                      <a:pt x="10825" y="4696"/>
                    </a:cubicBezTo>
                    <a:lnTo>
                      <a:pt x="10891" y="4523"/>
                    </a:lnTo>
                    <a:cubicBezTo>
                      <a:pt x="10604" y="4417"/>
                      <a:pt x="10322" y="4316"/>
                      <a:pt x="10043" y="4210"/>
                    </a:cubicBezTo>
                    <a:close/>
                    <a:moveTo>
                      <a:pt x="11734" y="4824"/>
                    </a:moveTo>
                    <a:lnTo>
                      <a:pt x="11673" y="5000"/>
                    </a:lnTo>
                    <a:cubicBezTo>
                      <a:pt x="11954" y="5100"/>
                      <a:pt x="12236" y="5201"/>
                      <a:pt x="12523" y="5304"/>
                    </a:cubicBezTo>
                    <a:lnTo>
                      <a:pt x="12585" y="5128"/>
                    </a:lnTo>
                    <a:cubicBezTo>
                      <a:pt x="12300" y="5028"/>
                      <a:pt x="12013" y="4927"/>
                      <a:pt x="11734" y="4824"/>
                    </a:cubicBezTo>
                    <a:close/>
                    <a:moveTo>
                      <a:pt x="13439" y="5424"/>
                    </a:moveTo>
                    <a:lnTo>
                      <a:pt x="13377" y="5600"/>
                    </a:lnTo>
                    <a:cubicBezTo>
                      <a:pt x="13659" y="5697"/>
                      <a:pt x="13946" y="5795"/>
                      <a:pt x="14231" y="5893"/>
                    </a:cubicBezTo>
                    <a:lnTo>
                      <a:pt x="14295" y="5717"/>
                    </a:lnTo>
                    <a:cubicBezTo>
                      <a:pt x="14005" y="5619"/>
                      <a:pt x="13723" y="5522"/>
                      <a:pt x="13439" y="5424"/>
                    </a:cubicBezTo>
                    <a:close/>
                    <a:moveTo>
                      <a:pt x="15146" y="6007"/>
                    </a:moveTo>
                    <a:lnTo>
                      <a:pt x="15085" y="6183"/>
                    </a:lnTo>
                    <a:cubicBezTo>
                      <a:pt x="15372" y="6275"/>
                      <a:pt x="15656" y="6372"/>
                      <a:pt x="15944" y="6467"/>
                    </a:cubicBezTo>
                    <a:lnTo>
                      <a:pt x="16000" y="6294"/>
                    </a:lnTo>
                    <a:cubicBezTo>
                      <a:pt x="15712" y="6199"/>
                      <a:pt x="15428" y="6102"/>
                      <a:pt x="15146" y="6007"/>
                    </a:cubicBezTo>
                    <a:close/>
                    <a:moveTo>
                      <a:pt x="16856" y="6573"/>
                    </a:moveTo>
                    <a:lnTo>
                      <a:pt x="16800" y="6749"/>
                    </a:lnTo>
                    <a:cubicBezTo>
                      <a:pt x="17085" y="6844"/>
                      <a:pt x="17372" y="6936"/>
                      <a:pt x="17660" y="7028"/>
                    </a:cubicBezTo>
                    <a:lnTo>
                      <a:pt x="17715" y="6852"/>
                    </a:lnTo>
                    <a:cubicBezTo>
                      <a:pt x="17425" y="6757"/>
                      <a:pt x="17141" y="6663"/>
                      <a:pt x="16856" y="6573"/>
                    </a:cubicBezTo>
                    <a:close/>
                    <a:moveTo>
                      <a:pt x="18572" y="7126"/>
                    </a:moveTo>
                    <a:lnTo>
                      <a:pt x="18516" y="7304"/>
                    </a:lnTo>
                    <a:cubicBezTo>
                      <a:pt x="18803" y="7396"/>
                      <a:pt x="19088" y="7486"/>
                      <a:pt x="19378" y="7578"/>
                    </a:cubicBezTo>
                    <a:lnTo>
                      <a:pt x="19434" y="7399"/>
                    </a:lnTo>
                    <a:cubicBezTo>
                      <a:pt x="19144" y="7307"/>
                      <a:pt x="18856" y="7218"/>
                      <a:pt x="18572" y="7126"/>
                    </a:cubicBezTo>
                    <a:close/>
                    <a:moveTo>
                      <a:pt x="20296" y="7667"/>
                    </a:moveTo>
                    <a:lnTo>
                      <a:pt x="20240" y="7845"/>
                    </a:lnTo>
                    <a:cubicBezTo>
                      <a:pt x="20525" y="7932"/>
                      <a:pt x="20812" y="8021"/>
                      <a:pt x="21102" y="8110"/>
                    </a:cubicBezTo>
                    <a:lnTo>
                      <a:pt x="21158" y="7932"/>
                    </a:lnTo>
                    <a:cubicBezTo>
                      <a:pt x="20868" y="7840"/>
                      <a:pt x="20580" y="7753"/>
                      <a:pt x="20296" y="766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6" name="Google Shape;646;p4"/>
              <p:cNvSpPr/>
              <p:nvPr/>
            </p:nvSpPr>
            <p:spPr>
              <a:xfrm>
                <a:off x="7539481" y="2789316"/>
                <a:ext cx="1002718" cy="1125970"/>
              </a:xfrm>
              <a:custGeom>
                <a:rect b="b" l="l" r="r" t="t"/>
                <a:pathLst>
                  <a:path extrusionOk="0" h="35272" w="31411">
                    <a:moveTo>
                      <a:pt x="8283" y="1"/>
                    </a:moveTo>
                    <a:cubicBezTo>
                      <a:pt x="5292" y="8161"/>
                      <a:pt x="2578" y="17055"/>
                      <a:pt x="0" y="27140"/>
                    </a:cubicBezTo>
                    <a:cubicBezTo>
                      <a:pt x="5409" y="29835"/>
                      <a:pt x="12479" y="32499"/>
                      <a:pt x="21571" y="35272"/>
                    </a:cubicBezTo>
                    <a:cubicBezTo>
                      <a:pt x="24879" y="27201"/>
                      <a:pt x="28104" y="17702"/>
                      <a:pt x="31410" y="6272"/>
                    </a:cubicBezTo>
                    <a:cubicBezTo>
                      <a:pt x="23141" y="3471"/>
                      <a:pt x="15369" y="1368"/>
                      <a:pt x="828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7" name="Google Shape;647;p4"/>
              <p:cNvSpPr/>
              <p:nvPr/>
            </p:nvSpPr>
            <p:spPr>
              <a:xfrm>
                <a:off x="8239263" y="2954956"/>
                <a:ext cx="236641" cy="215541"/>
              </a:xfrm>
              <a:custGeom>
                <a:rect b="b" l="l" r="r" t="t"/>
                <a:pathLst>
                  <a:path extrusionOk="0" h="6752" w="7413">
                    <a:moveTo>
                      <a:pt x="3706" y="1"/>
                    </a:moveTo>
                    <a:cubicBezTo>
                      <a:pt x="2842" y="1"/>
                      <a:pt x="1978" y="330"/>
                      <a:pt x="1320" y="988"/>
                    </a:cubicBezTo>
                    <a:cubicBezTo>
                      <a:pt x="0" y="2308"/>
                      <a:pt x="0" y="4445"/>
                      <a:pt x="1320" y="5764"/>
                    </a:cubicBezTo>
                    <a:cubicBezTo>
                      <a:pt x="1978" y="6423"/>
                      <a:pt x="2842" y="6752"/>
                      <a:pt x="3706" y="6752"/>
                    </a:cubicBezTo>
                    <a:cubicBezTo>
                      <a:pt x="4571" y="6752"/>
                      <a:pt x="5435" y="6423"/>
                      <a:pt x="6093" y="5764"/>
                    </a:cubicBezTo>
                    <a:cubicBezTo>
                      <a:pt x="7413" y="4445"/>
                      <a:pt x="7413" y="2308"/>
                      <a:pt x="6093" y="988"/>
                    </a:cubicBezTo>
                    <a:cubicBezTo>
                      <a:pt x="5435" y="330"/>
                      <a:pt x="4571" y="1"/>
                      <a:pt x="37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8" name="Google Shape;648;p4"/>
              <p:cNvSpPr/>
              <p:nvPr/>
            </p:nvSpPr>
            <p:spPr>
              <a:xfrm>
                <a:off x="8231315" y="2938836"/>
                <a:ext cx="254295" cy="255348"/>
              </a:xfrm>
              <a:custGeom>
                <a:rect b="b" l="l" r="r" t="t"/>
                <a:pathLst>
                  <a:path extrusionOk="0" h="7999" w="7966">
                    <a:moveTo>
                      <a:pt x="3112" y="1"/>
                    </a:moveTo>
                    <a:lnTo>
                      <a:pt x="2216" y="308"/>
                    </a:lnTo>
                    <a:lnTo>
                      <a:pt x="3385" y="3714"/>
                    </a:lnTo>
                    <a:lnTo>
                      <a:pt x="1" y="4944"/>
                    </a:lnTo>
                    <a:lnTo>
                      <a:pt x="325" y="5834"/>
                    </a:lnTo>
                    <a:lnTo>
                      <a:pt x="3695" y="4609"/>
                    </a:lnTo>
                    <a:lnTo>
                      <a:pt x="4855" y="7999"/>
                    </a:lnTo>
                    <a:lnTo>
                      <a:pt x="5756" y="7692"/>
                    </a:lnTo>
                    <a:lnTo>
                      <a:pt x="4585" y="4286"/>
                    </a:lnTo>
                    <a:lnTo>
                      <a:pt x="7966" y="3055"/>
                    </a:lnTo>
                    <a:lnTo>
                      <a:pt x="7645" y="2166"/>
                    </a:lnTo>
                    <a:lnTo>
                      <a:pt x="4278" y="3390"/>
                    </a:lnTo>
                    <a:lnTo>
                      <a:pt x="311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9" name="Google Shape;649;p4"/>
              <p:cNvSpPr/>
              <p:nvPr/>
            </p:nvSpPr>
            <p:spPr>
              <a:xfrm>
                <a:off x="8239423" y="2946944"/>
                <a:ext cx="238078" cy="239163"/>
              </a:xfrm>
              <a:custGeom>
                <a:rect b="b" l="l" r="r" t="t"/>
                <a:pathLst>
                  <a:path extrusionOk="0" h="7492" w="7458">
                    <a:moveTo>
                      <a:pt x="2732" y="1"/>
                    </a:moveTo>
                    <a:lnTo>
                      <a:pt x="2216" y="179"/>
                    </a:lnTo>
                    <a:lnTo>
                      <a:pt x="3385" y="3583"/>
                    </a:lnTo>
                    <a:lnTo>
                      <a:pt x="1" y="4810"/>
                    </a:lnTo>
                    <a:lnTo>
                      <a:pt x="191" y="5326"/>
                    </a:lnTo>
                    <a:lnTo>
                      <a:pt x="3563" y="4099"/>
                    </a:lnTo>
                    <a:lnTo>
                      <a:pt x="4727" y="7491"/>
                    </a:lnTo>
                    <a:lnTo>
                      <a:pt x="5246" y="7313"/>
                    </a:lnTo>
                    <a:lnTo>
                      <a:pt x="4074" y="3909"/>
                    </a:lnTo>
                    <a:lnTo>
                      <a:pt x="7458" y="2681"/>
                    </a:lnTo>
                    <a:lnTo>
                      <a:pt x="7274" y="2165"/>
                    </a:lnTo>
                    <a:lnTo>
                      <a:pt x="3898" y="3393"/>
                    </a:lnTo>
                    <a:lnTo>
                      <a:pt x="273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0" name="Google Shape;650;p4"/>
              <p:cNvSpPr/>
              <p:nvPr/>
            </p:nvSpPr>
            <p:spPr>
              <a:xfrm>
                <a:off x="8246828" y="2968842"/>
                <a:ext cx="226777" cy="196132"/>
              </a:xfrm>
              <a:custGeom>
                <a:rect b="b" l="l" r="r" t="t"/>
                <a:pathLst>
                  <a:path extrusionOk="0" h="6144" w="7104">
                    <a:moveTo>
                      <a:pt x="3878" y="1"/>
                    </a:moveTo>
                    <a:lnTo>
                      <a:pt x="3153" y="1610"/>
                    </a:lnTo>
                    <a:lnTo>
                      <a:pt x="770" y="550"/>
                    </a:lnTo>
                    <a:lnTo>
                      <a:pt x="0" y="2280"/>
                    </a:lnTo>
                    <a:lnTo>
                      <a:pt x="2377" y="3335"/>
                    </a:lnTo>
                    <a:lnTo>
                      <a:pt x="1465" y="5366"/>
                    </a:lnTo>
                    <a:lnTo>
                      <a:pt x="3192" y="6144"/>
                    </a:lnTo>
                    <a:lnTo>
                      <a:pt x="4107" y="4107"/>
                    </a:lnTo>
                    <a:lnTo>
                      <a:pt x="6333" y="5098"/>
                    </a:lnTo>
                    <a:lnTo>
                      <a:pt x="7103" y="3368"/>
                    </a:lnTo>
                    <a:lnTo>
                      <a:pt x="4882" y="2380"/>
                    </a:lnTo>
                    <a:lnTo>
                      <a:pt x="5605" y="776"/>
                    </a:lnTo>
                    <a:lnTo>
                      <a:pt x="387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1" name="Google Shape;651;p4"/>
              <p:cNvSpPr/>
              <p:nvPr/>
            </p:nvSpPr>
            <p:spPr>
              <a:xfrm>
                <a:off x="8261161" y="2983111"/>
                <a:ext cx="198079" cy="167434"/>
              </a:xfrm>
              <a:custGeom>
                <a:rect b="b" l="l" r="r" t="t"/>
                <a:pathLst>
                  <a:path extrusionOk="0" h="5245" w="6205">
                    <a:moveTo>
                      <a:pt x="3599" y="0"/>
                    </a:moveTo>
                    <a:lnTo>
                      <a:pt x="2877" y="1613"/>
                    </a:lnTo>
                    <a:lnTo>
                      <a:pt x="492" y="553"/>
                    </a:lnTo>
                    <a:lnTo>
                      <a:pt x="1" y="1657"/>
                    </a:lnTo>
                    <a:lnTo>
                      <a:pt x="2380" y="2717"/>
                    </a:lnTo>
                    <a:lnTo>
                      <a:pt x="1465" y="4748"/>
                    </a:lnTo>
                    <a:lnTo>
                      <a:pt x="2575" y="5245"/>
                    </a:lnTo>
                    <a:lnTo>
                      <a:pt x="3488" y="3214"/>
                    </a:lnTo>
                    <a:lnTo>
                      <a:pt x="5714" y="4199"/>
                    </a:lnTo>
                    <a:lnTo>
                      <a:pt x="6205" y="3094"/>
                    </a:lnTo>
                    <a:lnTo>
                      <a:pt x="3984" y="2104"/>
                    </a:lnTo>
                    <a:lnTo>
                      <a:pt x="4704" y="500"/>
                    </a:lnTo>
                    <a:lnTo>
                      <a:pt x="359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2" name="Google Shape;652;p4"/>
              <p:cNvSpPr/>
              <p:nvPr/>
            </p:nvSpPr>
            <p:spPr>
              <a:xfrm>
                <a:off x="7681787" y="3284514"/>
                <a:ext cx="588874" cy="211135"/>
              </a:xfrm>
              <a:custGeom>
                <a:rect b="b" l="l" r="r" t="t"/>
                <a:pathLst>
                  <a:path extrusionOk="0" h="6614" w="18447">
                    <a:moveTo>
                      <a:pt x="6855" y="191"/>
                    </a:moveTo>
                    <a:cubicBezTo>
                      <a:pt x="6975" y="191"/>
                      <a:pt x="7092" y="197"/>
                      <a:pt x="7209" y="202"/>
                    </a:cubicBezTo>
                    <a:cubicBezTo>
                      <a:pt x="7505" y="219"/>
                      <a:pt x="7881" y="303"/>
                      <a:pt x="7990" y="579"/>
                    </a:cubicBezTo>
                    <a:cubicBezTo>
                      <a:pt x="8152" y="992"/>
                      <a:pt x="7594" y="1360"/>
                      <a:pt x="7240" y="1508"/>
                    </a:cubicBezTo>
                    <a:cubicBezTo>
                      <a:pt x="6018" y="2024"/>
                      <a:pt x="4732" y="2381"/>
                      <a:pt x="3420" y="2577"/>
                    </a:cubicBezTo>
                    <a:cubicBezTo>
                      <a:pt x="3278" y="2423"/>
                      <a:pt x="3172" y="2219"/>
                      <a:pt x="3180" y="1993"/>
                    </a:cubicBezTo>
                    <a:cubicBezTo>
                      <a:pt x="3192" y="1648"/>
                      <a:pt x="3443" y="1321"/>
                      <a:pt x="3934" y="1017"/>
                    </a:cubicBezTo>
                    <a:cubicBezTo>
                      <a:pt x="4804" y="481"/>
                      <a:pt x="5831" y="191"/>
                      <a:pt x="6855" y="191"/>
                    </a:cubicBezTo>
                    <a:close/>
                    <a:moveTo>
                      <a:pt x="10783" y="1112"/>
                    </a:moveTo>
                    <a:cubicBezTo>
                      <a:pt x="10936" y="1112"/>
                      <a:pt x="11062" y="1137"/>
                      <a:pt x="11159" y="1190"/>
                    </a:cubicBezTo>
                    <a:cubicBezTo>
                      <a:pt x="11318" y="1268"/>
                      <a:pt x="11466" y="1452"/>
                      <a:pt x="11424" y="1645"/>
                    </a:cubicBezTo>
                    <a:cubicBezTo>
                      <a:pt x="11385" y="1818"/>
                      <a:pt x="11204" y="1943"/>
                      <a:pt x="11034" y="2041"/>
                    </a:cubicBezTo>
                    <a:cubicBezTo>
                      <a:pt x="10183" y="2526"/>
                      <a:pt x="9204" y="2869"/>
                      <a:pt x="8160" y="3054"/>
                    </a:cubicBezTo>
                    <a:cubicBezTo>
                      <a:pt x="8213" y="2844"/>
                      <a:pt x="8305" y="2646"/>
                      <a:pt x="8409" y="2490"/>
                    </a:cubicBezTo>
                    <a:cubicBezTo>
                      <a:pt x="8877" y="1754"/>
                      <a:pt x="9678" y="1243"/>
                      <a:pt x="10543" y="1129"/>
                    </a:cubicBezTo>
                    <a:cubicBezTo>
                      <a:pt x="10629" y="1117"/>
                      <a:pt x="10710" y="1112"/>
                      <a:pt x="10783" y="1112"/>
                    </a:cubicBezTo>
                    <a:close/>
                    <a:moveTo>
                      <a:pt x="15268" y="2711"/>
                    </a:moveTo>
                    <a:cubicBezTo>
                      <a:pt x="15543" y="2711"/>
                      <a:pt x="15805" y="2774"/>
                      <a:pt x="16027" y="2900"/>
                    </a:cubicBezTo>
                    <a:cubicBezTo>
                      <a:pt x="16485" y="3157"/>
                      <a:pt x="16739" y="3720"/>
                      <a:pt x="16605" y="4175"/>
                    </a:cubicBezTo>
                    <a:cubicBezTo>
                      <a:pt x="16527" y="4460"/>
                      <a:pt x="16304" y="4716"/>
                      <a:pt x="15983" y="4906"/>
                    </a:cubicBezTo>
                    <a:cubicBezTo>
                      <a:pt x="15584" y="5138"/>
                      <a:pt x="15090" y="5250"/>
                      <a:pt x="14416" y="5250"/>
                    </a:cubicBezTo>
                    <a:cubicBezTo>
                      <a:pt x="14392" y="5250"/>
                      <a:pt x="14367" y="5249"/>
                      <a:pt x="14342" y="5249"/>
                    </a:cubicBezTo>
                    <a:cubicBezTo>
                      <a:pt x="13960" y="5246"/>
                      <a:pt x="13572" y="5218"/>
                      <a:pt x="13187" y="5174"/>
                    </a:cubicBezTo>
                    <a:cubicBezTo>
                      <a:pt x="13182" y="5163"/>
                      <a:pt x="13179" y="5146"/>
                      <a:pt x="13174" y="5135"/>
                    </a:cubicBezTo>
                    <a:cubicBezTo>
                      <a:pt x="12825" y="4236"/>
                      <a:pt x="13757" y="3168"/>
                      <a:pt x="14527" y="2858"/>
                    </a:cubicBezTo>
                    <a:cubicBezTo>
                      <a:pt x="14772" y="2760"/>
                      <a:pt x="15026" y="2711"/>
                      <a:pt x="15268" y="2711"/>
                    </a:cubicBezTo>
                    <a:close/>
                    <a:moveTo>
                      <a:pt x="6855" y="1"/>
                    </a:moveTo>
                    <a:cubicBezTo>
                      <a:pt x="5795" y="1"/>
                      <a:pt x="4736" y="300"/>
                      <a:pt x="3836" y="855"/>
                    </a:cubicBezTo>
                    <a:cubicBezTo>
                      <a:pt x="3289" y="1196"/>
                      <a:pt x="3005" y="1575"/>
                      <a:pt x="2996" y="1985"/>
                    </a:cubicBezTo>
                    <a:cubicBezTo>
                      <a:pt x="2991" y="2203"/>
                      <a:pt x="3066" y="2418"/>
                      <a:pt x="3206" y="2607"/>
                    </a:cubicBezTo>
                    <a:cubicBezTo>
                      <a:pt x="2510" y="2702"/>
                      <a:pt x="1808" y="2747"/>
                      <a:pt x="1107" y="2747"/>
                    </a:cubicBezTo>
                    <a:cubicBezTo>
                      <a:pt x="771" y="2747"/>
                      <a:pt x="435" y="2737"/>
                      <a:pt x="101" y="2716"/>
                    </a:cubicBezTo>
                    <a:cubicBezTo>
                      <a:pt x="53" y="2716"/>
                      <a:pt x="6" y="2750"/>
                      <a:pt x="3" y="2803"/>
                    </a:cubicBezTo>
                    <a:cubicBezTo>
                      <a:pt x="0" y="2850"/>
                      <a:pt x="39" y="2897"/>
                      <a:pt x="89" y="2900"/>
                    </a:cubicBezTo>
                    <a:cubicBezTo>
                      <a:pt x="429" y="2922"/>
                      <a:pt x="770" y="2933"/>
                      <a:pt x="1111" y="2933"/>
                    </a:cubicBezTo>
                    <a:cubicBezTo>
                      <a:pt x="1861" y="2933"/>
                      <a:pt x="2611" y="2880"/>
                      <a:pt x="3353" y="2775"/>
                    </a:cubicBezTo>
                    <a:cubicBezTo>
                      <a:pt x="3420" y="2839"/>
                      <a:pt x="3490" y="2895"/>
                      <a:pt x="3571" y="2942"/>
                    </a:cubicBezTo>
                    <a:cubicBezTo>
                      <a:pt x="3884" y="3140"/>
                      <a:pt x="4257" y="3221"/>
                      <a:pt x="4617" y="3274"/>
                    </a:cubicBezTo>
                    <a:cubicBezTo>
                      <a:pt x="5181" y="3360"/>
                      <a:pt x="5748" y="3402"/>
                      <a:pt x="6309" y="3402"/>
                    </a:cubicBezTo>
                    <a:cubicBezTo>
                      <a:pt x="6861" y="3402"/>
                      <a:pt x="7407" y="3361"/>
                      <a:pt x="7940" y="3280"/>
                    </a:cubicBezTo>
                    <a:lnTo>
                      <a:pt x="7940" y="3280"/>
                    </a:lnTo>
                    <a:cubicBezTo>
                      <a:pt x="7920" y="3497"/>
                      <a:pt x="7951" y="3712"/>
                      <a:pt x="8051" y="3904"/>
                    </a:cubicBezTo>
                    <a:cubicBezTo>
                      <a:pt x="8275" y="4331"/>
                      <a:pt x="8780" y="4465"/>
                      <a:pt x="9237" y="4563"/>
                    </a:cubicBezTo>
                    <a:cubicBezTo>
                      <a:pt x="9614" y="4644"/>
                      <a:pt x="9988" y="4730"/>
                      <a:pt x="10367" y="4820"/>
                    </a:cubicBezTo>
                    <a:cubicBezTo>
                      <a:pt x="11254" y="5023"/>
                      <a:pt x="12155" y="5232"/>
                      <a:pt x="13068" y="5350"/>
                    </a:cubicBezTo>
                    <a:cubicBezTo>
                      <a:pt x="13293" y="5774"/>
                      <a:pt x="13759" y="6089"/>
                      <a:pt x="14485" y="6301"/>
                    </a:cubicBezTo>
                    <a:cubicBezTo>
                      <a:pt x="15196" y="6510"/>
                      <a:pt x="15933" y="6613"/>
                      <a:pt x="16669" y="6613"/>
                    </a:cubicBezTo>
                    <a:cubicBezTo>
                      <a:pt x="17241" y="6613"/>
                      <a:pt x="17810" y="6552"/>
                      <a:pt x="18368" y="6415"/>
                    </a:cubicBezTo>
                    <a:cubicBezTo>
                      <a:pt x="18416" y="6404"/>
                      <a:pt x="18446" y="6351"/>
                      <a:pt x="18438" y="6304"/>
                    </a:cubicBezTo>
                    <a:cubicBezTo>
                      <a:pt x="18428" y="6260"/>
                      <a:pt x="18388" y="6232"/>
                      <a:pt x="18346" y="6232"/>
                    </a:cubicBezTo>
                    <a:cubicBezTo>
                      <a:pt x="18340" y="6232"/>
                      <a:pt x="18333" y="6232"/>
                      <a:pt x="18326" y="6234"/>
                    </a:cubicBezTo>
                    <a:cubicBezTo>
                      <a:pt x="17781" y="6357"/>
                      <a:pt x="17224" y="6418"/>
                      <a:pt x="16667" y="6418"/>
                    </a:cubicBezTo>
                    <a:cubicBezTo>
                      <a:pt x="15947" y="6418"/>
                      <a:pt x="15227" y="6316"/>
                      <a:pt x="14535" y="6111"/>
                    </a:cubicBezTo>
                    <a:cubicBezTo>
                      <a:pt x="13932" y="5933"/>
                      <a:pt x="13522" y="5690"/>
                      <a:pt x="13299" y="5369"/>
                    </a:cubicBezTo>
                    <a:lnTo>
                      <a:pt x="13299" y="5369"/>
                    </a:lnTo>
                    <a:cubicBezTo>
                      <a:pt x="13645" y="5408"/>
                      <a:pt x="13994" y="5428"/>
                      <a:pt x="14340" y="5430"/>
                    </a:cubicBezTo>
                    <a:cubicBezTo>
                      <a:pt x="14356" y="5431"/>
                      <a:pt x="14372" y="5431"/>
                      <a:pt x="14388" y="5431"/>
                    </a:cubicBezTo>
                    <a:cubicBezTo>
                      <a:pt x="15101" y="5431"/>
                      <a:pt x="15644" y="5310"/>
                      <a:pt x="16072" y="5059"/>
                    </a:cubicBezTo>
                    <a:cubicBezTo>
                      <a:pt x="16435" y="4850"/>
                      <a:pt x="16686" y="4549"/>
                      <a:pt x="16784" y="4223"/>
                    </a:cubicBezTo>
                    <a:cubicBezTo>
                      <a:pt x="16940" y="3679"/>
                      <a:pt x="16658" y="3037"/>
                      <a:pt x="16117" y="2730"/>
                    </a:cubicBezTo>
                    <a:cubicBezTo>
                      <a:pt x="15867" y="2588"/>
                      <a:pt x="15572" y="2516"/>
                      <a:pt x="15263" y="2516"/>
                    </a:cubicBezTo>
                    <a:cubicBezTo>
                      <a:pt x="14997" y="2516"/>
                      <a:pt x="14720" y="2570"/>
                      <a:pt x="14454" y="2677"/>
                    </a:cubicBezTo>
                    <a:cubicBezTo>
                      <a:pt x="13612" y="3017"/>
                      <a:pt x="12635" y="4139"/>
                      <a:pt x="12975" y="5143"/>
                    </a:cubicBezTo>
                    <a:cubicBezTo>
                      <a:pt x="12111" y="5026"/>
                      <a:pt x="11249" y="4825"/>
                      <a:pt x="10406" y="4630"/>
                    </a:cubicBezTo>
                    <a:cubicBezTo>
                      <a:pt x="10027" y="4538"/>
                      <a:pt x="9650" y="4451"/>
                      <a:pt x="9273" y="4370"/>
                    </a:cubicBezTo>
                    <a:cubicBezTo>
                      <a:pt x="8861" y="4287"/>
                      <a:pt x="8403" y="4161"/>
                      <a:pt x="8216" y="3810"/>
                    </a:cubicBezTo>
                    <a:cubicBezTo>
                      <a:pt x="8124" y="3639"/>
                      <a:pt x="8104" y="3441"/>
                      <a:pt x="8130" y="3241"/>
                    </a:cubicBezTo>
                    <a:cubicBezTo>
                      <a:pt x="9218" y="3056"/>
                      <a:pt x="10241" y="2702"/>
                      <a:pt x="11134" y="2194"/>
                    </a:cubicBezTo>
                    <a:cubicBezTo>
                      <a:pt x="11343" y="2077"/>
                      <a:pt x="11564" y="1924"/>
                      <a:pt x="11617" y="1675"/>
                    </a:cubicBezTo>
                    <a:cubicBezTo>
                      <a:pt x="11675" y="1391"/>
                      <a:pt x="11477" y="1126"/>
                      <a:pt x="11249" y="1014"/>
                    </a:cubicBezTo>
                    <a:cubicBezTo>
                      <a:pt x="11099" y="939"/>
                      <a:pt x="10932" y="917"/>
                      <a:pt x="10782" y="917"/>
                    </a:cubicBezTo>
                    <a:cubicBezTo>
                      <a:pt x="10685" y="917"/>
                      <a:pt x="10595" y="926"/>
                      <a:pt x="10520" y="936"/>
                    </a:cubicBezTo>
                    <a:cubicBezTo>
                      <a:pt x="9600" y="1059"/>
                      <a:pt x="8752" y="1600"/>
                      <a:pt x="8255" y="2381"/>
                    </a:cubicBezTo>
                    <a:cubicBezTo>
                      <a:pt x="8132" y="2571"/>
                      <a:pt x="8021" y="2819"/>
                      <a:pt x="7968" y="3079"/>
                    </a:cubicBezTo>
                    <a:cubicBezTo>
                      <a:pt x="7425" y="3163"/>
                      <a:pt x="6867" y="3207"/>
                      <a:pt x="6304" y="3207"/>
                    </a:cubicBezTo>
                    <a:cubicBezTo>
                      <a:pt x="5753" y="3207"/>
                      <a:pt x="5198" y="3166"/>
                      <a:pt x="4645" y="3081"/>
                    </a:cubicBezTo>
                    <a:cubicBezTo>
                      <a:pt x="4308" y="3031"/>
                      <a:pt x="3953" y="2959"/>
                      <a:pt x="3669" y="2777"/>
                    </a:cubicBezTo>
                    <a:cubicBezTo>
                      <a:pt x="3646" y="2763"/>
                      <a:pt x="3624" y="2750"/>
                      <a:pt x="3602" y="2733"/>
                    </a:cubicBezTo>
                    <a:cubicBezTo>
                      <a:pt x="4874" y="2535"/>
                      <a:pt x="6124" y="2180"/>
                      <a:pt x="7312" y="1678"/>
                    </a:cubicBezTo>
                    <a:cubicBezTo>
                      <a:pt x="7873" y="1441"/>
                      <a:pt x="8353" y="989"/>
                      <a:pt x="8163" y="507"/>
                    </a:cubicBezTo>
                    <a:cubicBezTo>
                      <a:pt x="8049" y="219"/>
                      <a:pt x="7725" y="43"/>
                      <a:pt x="7223" y="13"/>
                    </a:cubicBezTo>
                    <a:cubicBezTo>
                      <a:pt x="7100" y="5"/>
                      <a:pt x="6978" y="1"/>
                      <a:pt x="68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3" name="Google Shape;653;p4"/>
              <p:cNvSpPr/>
              <p:nvPr/>
            </p:nvSpPr>
            <p:spPr>
              <a:xfrm>
                <a:off x="7575520" y="3530500"/>
                <a:ext cx="589066" cy="211199"/>
              </a:xfrm>
              <a:custGeom>
                <a:rect b="b" l="l" r="r" t="t"/>
                <a:pathLst>
                  <a:path extrusionOk="0" h="6616" w="18453">
                    <a:moveTo>
                      <a:pt x="6861" y="191"/>
                    </a:moveTo>
                    <a:cubicBezTo>
                      <a:pt x="6981" y="191"/>
                      <a:pt x="7098" y="196"/>
                      <a:pt x="7213" y="202"/>
                    </a:cubicBezTo>
                    <a:cubicBezTo>
                      <a:pt x="7511" y="219"/>
                      <a:pt x="7885" y="302"/>
                      <a:pt x="7994" y="578"/>
                    </a:cubicBezTo>
                    <a:cubicBezTo>
                      <a:pt x="8158" y="994"/>
                      <a:pt x="7600" y="1360"/>
                      <a:pt x="7243" y="1510"/>
                    </a:cubicBezTo>
                    <a:cubicBezTo>
                      <a:pt x="6024" y="2026"/>
                      <a:pt x="4738" y="2381"/>
                      <a:pt x="3427" y="2576"/>
                    </a:cubicBezTo>
                    <a:cubicBezTo>
                      <a:pt x="3284" y="2422"/>
                      <a:pt x="3178" y="2222"/>
                      <a:pt x="3187" y="1996"/>
                    </a:cubicBezTo>
                    <a:cubicBezTo>
                      <a:pt x="3195" y="1650"/>
                      <a:pt x="3446" y="1321"/>
                      <a:pt x="3940" y="1019"/>
                    </a:cubicBezTo>
                    <a:cubicBezTo>
                      <a:pt x="4810" y="481"/>
                      <a:pt x="5837" y="191"/>
                      <a:pt x="6861" y="191"/>
                    </a:cubicBezTo>
                    <a:close/>
                    <a:moveTo>
                      <a:pt x="10792" y="1111"/>
                    </a:moveTo>
                    <a:cubicBezTo>
                      <a:pt x="10945" y="1111"/>
                      <a:pt x="11068" y="1139"/>
                      <a:pt x="11168" y="1192"/>
                    </a:cubicBezTo>
                    <a:cubicBezTo>
                      <a:pt x="11327" y="1268"/>
                      <a:pt x="11475" y="1454"/>
                      <a:pt x="11433" y="1644"/>
                    </a:cubicBezTo>
                    <a:cubicBezTo>
                      <a:pt x="11394" y="1820"/>
                      <a:pt x="11213" y="1945"/>
                      <a:pt x="11043" y="2043"/>
                    </a:cubicBezTo>
                    <a:cubicBezTo>
                      <a:pt x="10192" y="2528"/>
                      <a:pt x="9213" y="2869"/>
                      <a:pt x="8169" y="3053"/>
                    </a:cubicBezTo>
                    <a:cubicBezTo>
                      <a:pt x="8222" y="2844"/>
                      <a:pt x="8314" y="2646"/>
                      <a:pt x="8418" y="2489"/>
                    </a:cubicBezTo>
                    <a:cubicBezTo>
                      <a:pt x="8886" y="1753"/>
                      <a:pt x="9687" y="1245"/>
                      <a:pt x="10552" y="1131"/>
                    </a:cubicBezTo>
                    <a:cubicBezTo>
                      <a:pt x="10638" y="1120"/>
                      <a:pt x="10719" y="1111"/>
                      <a:pt x="10792" y="1111"/>
                    </a:cubicBezTo>
                    <a:close/>
                    <a:moveTo>
                      <a:pt x="15277" y="2712"/>
                    </a:moveTo>
                    <a:cubicBezTo>
                      <a:pt x="15550" y="2712"/>
                      <a:pt x="15810" y="2774"/>
                      <a:pt x="16031" y="2900"/>
                    </a:cubicBezTo>
                    <a:cubicBezTo>
                      <a:pt x="16489" y="3159"/>
                      <a:pt x="16745" y="3720"/>
                      <a:pt x="16611" y="4177"/>
                    </a:cubicBezTo>
                    <a:cubicBezTo>
                      <a:pt x="16528" y="4459"/>
                      <a:pt x="16307" y="4718"/>
                      <a:pt x="15986" y="4905"/>
                    </a:cubicBezTo>
                    <a:cubicBezTo>
                      <a:pt x="15582" y="5143"/>
                      <a:pt x="15071" y="5251"/>
                      <a:pt x="14379" y="5251"/>
                    </a:cubicBezTo>
                    <a:lnTo>
                      <a:pt x="14349" y="5251"/>
                    </a:lnTo>
                    <a:cubicBezTo>
                      <a:pt x="13964" y="5249"/>
                      <a:pt x="13579" y="5221"/>
                      <a:pt x="13194" y="5176"/>
                    </a:cubicBezTo>
                    <a:cubicBezTo>
                      <a:pt x="13188" y="5162"/>
                      <a:pt x="13180" y="5151"/>
                      <a:pt x="13180" y="5137"/>
                    </a:cubicBezTo>
                    <a:cubicBezTo>
                      <a:pt x="12831" y="4236"/>
                      <a:pt x="13763" y="3170"/>
                      <a:pt x="14533" y="2860"/>
                    </a:cubicBezTo>
                    <a:cubicBezTo>
                      <a:pt x="14779" y="2762"/>
                      <a:pt x="15033" y="2712"/>
                      <a:pt x="15277" y="2712"/>
                    </a:cubicBezTo>
                    <a:close/>
                    <a:moveTo>
                      <a:pt x="6865" y="1"/>
                    </a:moveTo>
                    <a:cubicBezTo>
                      <a:pt x="5804" y="1"/>
                      <a:pt x="4739" y="298"/>
                      <a:pt x="3837" y="857"/>
                    </a:cubicBezTo>
                    <a:cubicBezTo>
                      <a:pt x="3290" y="1195"/>
                      <a:pt x="3008" y="1574"/>
                      <a:pt x="2997" y="1987"/>
                    </a:cubicBezTo>
                    <a:cubicBezTo>
                      <a:pt x="2994" y="2202"/>
                      <a:pt x="3067" y="2420"/>
                      <a:pt x="3206" y="2607"/>
                    </a:cubicBezTo>
                    <a:cubicBezTo>
                      <a:pt x="2511" y="2701"/>
                      <a:pt x="1810" y="2748"/>
                      <a:pt x="1110" y="2748"/>
                    </a:cubicBezTo>
                    <a:cubicBezTo>
                      <a:pt x="775" y="2748"/>
                      <a:pt x="439" y="2737"/>
                      <a:pt x="104" y="2715"/>
                    </a:cubicBezTo>
                    <a:cubicBezTo>
                      <a:pt x="103" y="2715"/>
                      <a:pt x="101" y="2715"/>
                      <a:pt x="100" y="2715"/>
                    </a:cubicBezTo>
                    <a:cubicBezTo>
                      <a:pt x="59" y="2715"/>
                      <a:pt x="9" y="2753"/>
                      <a:pt x="6" y="2802"/>
                    </a:cubicBezTo>
                    <a:cubicBezTo>
                      <a:pt x="1" y="2852"/>
                      <a:pt x="40" y="2897"/>
                      <a:pt x="93" y="2900"/>
                    </a:cubicBezTo>
                    <a:cubicBezTo>
                      <a:pt x="437" y="2922"/>
                      <a:pt x="783" y="2933"/>
                      <a:pt x="1128" y="2933"/>
                    </a:cubicBezTo>
                    <a:cubicBezTo>
                      <a:pt x="1872" y="2933"/>
                      <a:pt x="2617" y="2881"/>
                      <a:pt x="3357" y="2774"/>
                    </a:cubicBezTo>
                    <a:cubicBezTo>
                      <a:pt x="3424" y="2838"/>
                      <a:pt x="3494" y="2894"/>
                      <a:pt x="3572" y="2944"/>
                    </a:cubicBezTo>
                    <a:cubicBezTo>
                      <a:pt x="3887" y="3142"/>
                      <a:pt x="4261" y="3223"/>
                      <a:pt x="4618" y="3273"/>
                    </a:cubicBezTo>
                    <a:cubicBezTo>
                      <a:pt x="5186" y="3360"/>
                      <a:pt x="5756" y="3402"/>
                      <a:pt x="6320" y="3402"/>
                    </a:cubicBezTo>
                    <a:cubicBezTo>
                      <a:pt x="6869" y="3402"/>
                      <a:pt x="7413" y="3362"/>
                      <a:pt x="7943" y="3282"/>
                    </a:cubicBezTo>
                    <a:lnTo>
                      <a:pt x="7943" y="3282"/>
                    </a:lnTo>
                    <a:cubicBezTo>
                      <a:pt x="7921" y="3497"/>
                      <a:pt x="7952" y="3714"/>
                      <a:pt x="8055" y="3907"/>
                    </a:cubicBezTo>
                    <a:cubicBezTo>
                      <a:pt x="8281" y="4331"/>
                      <a:pt x="8783" y="4467"/>
                      <a:pt x="9241" y="4565"/>
                    </a:cubicBezTo>
                    <a:cubicBezTo>
                      <a:pt x="9612" y="4646"/>
                      <a:pt x="9988" y="4732"/>
                      <a:pt x="10371" y="4819"/>
                    </a:cubicBezTo>
                    <a:cubicBezTo>
                      <a:pt x="11255" y="5025"/>
                      <a:pt x="12159" y="5235"/>
                      <a:pt x="13068" y="5349"/>
                    </a:cubicBezTo>
                    <a:cubicBezTo>
                      <a:pt x="13300" y="5776"/>
                      <a:pt x="13766" y="6088"/>
                      <a:pt x="14491" y="6300"/>
                    </a:cubicBezTo>
                    <a:cubicBezTo>
                      <a:pt x="15202" y="6510"/>
                      <a:pt x="15939" y="6616"/>
                      <a:pt x="16675" y="6616"/>
                    </a:cubicBezTo>
                    <a:cubicBezTo>
                      <a:pt x="17242" y="6616"/>
                      <a:pt x="17814" y="6551"/>
                      <a:pt x="18372" y="6415"/>
                    </a:cubicBezTo>
                    <a:cubicBezTo>
                      <a:pt x="18422" y="6406"/>
                      <a:pt x="18453" y="6353"/>
                      <a:pt x="18441" y="6303"/>
                    </a:cubicBezTo>
                    <a:cubicBezTo>
                      <a:pt x="18434" y="6263"/>
                      <a:pt x="18395" y="6230"/>
                      <a:pt x="18352" y="6230"/>
                    </a:cubicBezTo>
                    <a:cubicBezTo>
                      <a:pt x="18345" y="6230"/>
                      <a:pt x="18337" y="6231"/>
                      <a:pt x="18330" y="6233"/>
                    </a:cubicBezTo>
                    <a:cubicBezTo>
                      <a:pt x="17784" y="6358"/>
                      <a:pt x="17226" y="6420"/>
                      <a:pt x="16667" y="6420"/>
                    </a:cubicBezTo>
                    <a:cubicBezTo>
                      <a:pt x="15950" y="6420"/>
                      <a:pt x="15232" y="6317"/>
                      <a:pt x="14541" y="6113"/>
                    </a:cubicBezTo>
                    <a:cubicBezTo>
                      <a:pt x="13933" y="5935"/>
                      <a:pt x="13526" y="5689"/>
                      <a:pt x="13303" y="5368"/>
                    </a:cubicBezTo>
                    <a:lnTo>
                      <a:pt x="13303" y="5368"/>
                    </a:lnTo>
                    <a:cubicBezTo>
                      <a:pt x="13649" y="5408"/>
                      <a:pt x="13997" y="5430"/>
                      <a:pt x="14340" y="5433"/>
                    </a:cubicBezTo>
                    <a:cubicBezTo>
                      <a:pt x="14349" y="5433"/>
                      <a:pt x="14358" y="5433"/>
                      <a:pt x="14366" y="5433"/>
                    </a:cubicBezTo>
                    <a:cubicBezTo>
                      <a:pt x="15090" y="5433"/>
                      <a:pt x="15640" y="5315"/>
                      <a:pt x="16076" y="5059"/>
                    </a:cubicBezTo>
                    <a:cubicBezTo>
                      <a:pt x="16438" y="4850"/>
                      <a:pt x="16689" y="4551"/>
                      <a:pt x="16787" y="4222"/>
                    </a:cubicBezTo>
                    <a:cubicBezTo>
                      <a:pt x="16943" y="3678"/>
                      <a:pt x="16662" y="3036"/>
                      <a:pt x="16120" y="2729"/>
                    </a:cubicBezTo>
                    <a:cubicBezTo>
                      <a:pt x="15869" y="2587"/>
                      <a:pt x="15575" y="2517"/>
                      <a:pt x="15268" y="2517"/>
                    </a:cubicBezTo>
                    <a:cubicBezTo>
                      <a:pt x="15001" y="2517"/>
                      <a:pt x="14725" y="2570"/>
                      <a:pt x="14458" y="2676"/>
                    </a:cubicBezTo>
                    <a:cubicBezTo>
                      <a:pt x="13612" y="3019"/>
                      <a:pt x="12636" y="4138"/>
                      <a:pt x="12979" y="5143"/>
                    </a:cubicBezTo>
                    <a:cubicBezTo>
                      <a:pt x="12114" y="5028"/>
                      <a:pt x="11252" y="4824"/>
                      <a:pt x="10407" y="4629"/>
                    </a:cubicBezTo>
                    <a:cubicBezTo>
                      <a:pt x="10027" y="4540"/>
                      <a:pt x="9651" y="4453"/>
                      <a:pt x="9274" y="4373"/>
                    </a:cubicBezTo>
                    <a:cubicBezTo>
                      <a:pt x="8864" y="4289"/>
                      <a:pt x="8407" y="4163"/>
                      <a:pt x="8217" y="3812"/>
                    </a:cubicBezTo>
                    <a:cubicBezTo>
                      <a:pt x="8128" y="3639"/>
                      <a:pt x="8105" y="3441"/>
                      <a:pt x="8130" y="3243"/>
                    </a:cubicBezTo>
                    <a:cubicBezTo>
                      <a:pt x="9218" y="3059"/>
                      <a:pt x="10245" y="2701"/>
                      <a:pt x="11138" y="2197"/>
                    </a:cubicBezTo>
                    <a:cubicBezTo>
                      <a:pt x="11347" y="2077"/>
                      <a:pt x="11565" y="1923"/>
                      <a:pt x="11618" y="1678"/>
                    </a:cubicBezTo>
                    <a:cubicBezTo>
                      <a:pt x="11676" y="1390"/>
                      <a:pt x="11478" y="1125"/>
                      <a:pt x="11252" y="1014"/>
                    </a:cubicBezTo>
                    <a:cubicBezTo>
                      <a:pt x="11103" y="940"/>
                      <a:pt x="10940" y="919"/>
                      <a:pt x="10791" y="919"/>
                    </a:cubicBezTo>
                    <a:cubicBezTo>
                      <a:pt x="10692" y="919"/>
                      <a:pt x="10600" y="928"/>
                      <a:pt x="10524" y="938"/>
                    </a:cubicBezTo>
                    <a:cubicBezTo>
                      <a:pt x="9603" y="1058"/>
                      <a:pt x="8755" y="1599"/>
                      <a:pt x="8256" y="2381"/>
                    </a:cubicBezTo>
                    <a:cubicBezTo>
                      <a:pt x="8133" y="2573"/>
                      <a:pt x="8022" y="2821"/>
                      <a:pt x="7971" y="3078"/>
                    </a:cubicBezTo>
                    <a:cubicBezTo>
                      <a:pt x="7427" y="3163"/>
                      <a:pt x="6867" y="3207"/>
                      <a:pt x="6300" y="3207"/>
                    </a:cubicBezTo>
                    <a:cubicBezTo>
                      <a:pt x="5752" y="3207"/>
                      <a:pt x="5197" y="3166"/>
                      <a:pt x="4646" y="3081"/>
                    </a:cubicBezTo>
                    <a:cubicBezTo>
                      <a:pt x="4308" y="3031"/>
                      <a:pt x="3957" y="2961"/>
                      <a:pt x="3669" y="2780"/>
                    </a:cubicBezTo>
                    <a:cubicBezTo>
                      <a:pt x="3650" y="2766"/>
                      <a:pt x="3625" y="2752"/>
                      <a:pt x="3605" y="2732"/>
                    </a:cubicBezTo>
                    <a:cubicBezTo>
                      <a:pt x="4877" y="2534"/>
                      <a:pt x="6124" y="2183"/>
                      <a:pt x="7316" y="1680"/>
                    </a:cubicBezTo>
                    <a:cubicBezTo>
                      <a:pt x="7876" y="1443"/>
                      <a:pt x="8354" y="989"/>
                      <a:pt x="8167" y="509"/>
                    </a:cubicBezTo>
                    <a:cubicBezTo>
                      <a:pt x="8049" y="219"/>
                      <a:pt x="7726" y="46"/>
                      <a:pt x="7224" y="12"/>
                    </a:cubicBezTo>
                    <a:cubicBezTo>
                      <a:pt x="7104" y="4"/>
                      <a:pt x="6985" y="1"/>
                      <a:pt x="68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4" name="Google Shape;654;p4"/>
              <p:cNvSpPr/>
              <p:nvPr/>
            </p:nvSpPr>
            <p:spPr>
              <a:xfrm>
                <a:off x="8049650" y="3047752"/>
                <a:ext cx="234088" cy="195589"/>
              </a:xfrm>
              <a:custGeom>
                <a:rect b="b" l="l" r="r" t="t"/>
                <a:pathLst>
                  <a:path extrusionOk="0" h="6127" w="7333">
                    <a:moveTo>
                      <a:pt x="4168" y="1"/>
                    </a:moveTo>
                    <a:cubicBezTo>
                      <a:pt x="3029" y="1"/>
                      <a:pt x="3558" y="3131"/>
                      <a:pt x="3558" y="3131"/>
                    </a:cubicBezTo>
                    <a:cubicBezTo>
                      <a:pt x="3558" y="3131"/>
                      <a:pt x="2378" y="1949"/>
                      <a:pt x="1479" y="1949"/>
                    </a:cubicBezTo>
                    <a:cubicBezTo>
                      <a:pt x="1158" y="1949"/>
                      <a:pt x="873" y="2100"/>
                      <a:pt x="690" y="2509"/>
                    </a:cubicBezTo>
                    <a:cubicBezTo>
                      <a:pt x="1" y="4065"/>
                      <a:pt x="4601" y="6127"/>
                      <a:pt x="4601" y="6127"/>
                    </a:cubicBezTo>
                    <a:cubicBezTo>
                      <a:pt x="4601" y="6127"/>
                      <a:pt x="7332" y="277"/>
                      <a:pt x="4227" y="3"/>
                    </a:cubicBezTo>
                    <a:cubicBezTo>
                      <a:pt x="4207" y="2"/>
                      <a:pt x="4188" y="1"/>
                      <a:pt x="41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5" name="Google Shape;655;p4"/>
              <p:cNvSpPr/>
              <p:nvPr/>
            </p:nvSpPr>
            <p:spPr>
              <a:xfrm>
                <a:off x="8280410" y="3200656"/>
                <a:ext cx="89702" cy="85425"/>
              </a:xfrm>
              <a:custGeom>
                <a:rect b="b" l="l" r="r" t="t"/>
                <a:pathLst>
                  <a:path extrusionOk="0" h="2676" w="2810">
                    <a:moveTo>
                      <a:pt x="2108" y="1"/>
                    </a:moveTo>
                    <a:cubicBezTo>
                      <a:pt x="2095" y="1"/>
                      <a:pt x="2083" y="6"/>
                      <a:pt x="2073" y="17"/>
                    </a:cubicBezTo>
                    <a:cubicBezTo>
                      <a:pt x="1637" y="462"/>
                      <a:pt x="1347" y="649"/>
                      <a:pt x="933" y="649"/>
                    </a:cubicBezTo>
                    <a:cubicBezTo>
                      <a:pt x="686" y="649"/>
                      <a:pt x="394" y="582"/>
                      <a:pt x="0" y="464"/>
                    </a:cubicBezTo>
                    <a:lnTo>
                      <a:pt x="0" y="464"/>
                    </a:lnTo>
                    <a:cubicBezTo>
                      <a:pt x="851" y="1262"/>
                      <a:pt x="932" y="1560"/>
                      <a:pt x="597" y="2676"/>
                    </a:cubicBezTo>
                    <a:cubicBezTo>
                      <a:pt x="1115" y="2123"/>
                      <a:pt x="1423" y="1895"/>
                      <a:pt x="1881" y="1895"/>
                    </a:cubicBezTo>
                    <a:cubicBezTo>
                      <a:pt x="2128" y="1895"/>
                      <a:pt x="2418" y="1962"/>
                      <a:pt x="2809" y="2079"/>
                    </a:cubicBezTo>
                    <a:cubicBezTo>
                      <a:pt x="2009" y="1329"/>
                      <a:pt x="1889" y="1022"/>
                      <a:pt x="2157" y="65"/>
                    </a:cubicBezTo>
                    <a:cubicBezTo>
                      <a:pt x="2166" y="29"/>
                      <a:pt x="2137" y="1"/>
                      <a:pt x="21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6" name="Google Shape;656;p4"/>
              <p:cNvSpPr/>
              <p:nvPr/>
            </p:nvSpPr>
            <p:spPr>
              <a:xfrm>
                <a:off x="8158310" y="2931781"/>
                <a:ext cx="77412" cy="73518"/>
              </a:xfrm>
              <a:custGeom>
                <a:rect b="b" l="l" r="r" t="t"/>
                <a:pathLst>
                  <a:path extrusionOk="0" h="2303" w="2425">
                    <a:moveTo>
                      <a:pt x="1298" y="1"/>
                    </a:moveTo>
                    <a:cubicBezTo>
                      <a:pt x="1284" y="1"/>
                      <a:pt x="1270" y="9"/>
                      <a:pt x="1264" y="26"/>
                    </a:cubicBezTo>
                    <a:cubicBezTo>
                      <a:pt x="1019" y="729"/>
                      <a:pt x="812" y="869"/>
                      <a:pt x="0" y="992"/>
                    </a:cubicBezTo>
                    <a:cubicBezTo>
                      <a:pt x="834" y="1259"/>
                      <a:pt x="980" y="1438"/>
                      <a:pt x="1113" y="2303"/>
                    </a:cubicBezTo>
                    <a:cubicBezTo>
                      <a:pt x="1381" y="1469"/>
                      <a:pt x="1560" y="1324"/>
                      <a:pt x="2425" y="1190"/>
                    </a:cubicBezTo>
                    <a:cubicBezTo>
                      <a:pt x="1643" y="939"/>
                      <a:pt x="1462" y="768"/>
                      <a:pt x="1337" y="32"/>
                    </a:cubicBezTo>
                    <a:cubicBezTo>
                      <a:pt x="1332" y="12"/>
                      <a:pt x="1315" y="1"/>
                      <a:pt x="12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57" name="Google Shape;657;p4"/>
            <p:cNvGrpSpPr/>
            <p:nvPr/>
          </p:nvGrpSpPr>
          <p:grpSpPr>
            <a:xfrm>
              <a:off x="5657297" y="2482972"/>
              <a:ext cx="1597397" cy="1656209"/>
              <a:chOff x="6075403" y="3031472"/>
              <a:chExt cx="1285838" cy="1333179"/>
            </a:xfrm>
          </p:grpSpPr>
          <p:sp>
            <p:nvSpPr>
              <p:cNvPr id="658" name="Google Shape;658;p4"/>
              <p:cNvSpPr/>
              <p:nvPr/>
            </p:nvSpPr>
            <p:spPr>
              <a:xfrm>
                <a:off x="6075403" y="3031472"/>
                <a:ext cx="1285838" cy="1333179"/>
              </a:xfrm>
              <a:custGeom>
                <a:rect b="b" l="l" r="r" t="t"/>
                <a:pathLst>
                  <a:path extrusionOk="0" h="41763" w="40280">
                    <a:moveTo>
                      <a:pt x="22313" y="1"/>
                    </a:moveTo>
                    <a:cubicBezTo>
                      <a:pt x="21994" y="1"/>
                      <a:pt x="21672" y="83"/>
                      <a:pt x="21379" y="257"/>
                    </a:cubicBezTo>
                    <a:cubicBezTo>
                      <a:pt x="13863" y="4720"/>
                      <a:pt x="6973" y="9379"/>
                      <a:pt x="888" y="14295"/>
                    </a:cubicBezTo>
                    <a:cubicBezTo>
                      <a:pt x="202" y="14847"/>
                      <a:pt x="1" y="15824"/>
                      <a:pt x="439" y="16602"/>
                    </a:cubicBezTo>
                    <a:cubicBezTo>
                      <a:pt x="4972" y="24690"/>
                      <a:pt x="10231" y="32825"/>
                      <a:pt x="16014" y="40993"/>
                    </a:cubicBezTo>
                    <a:cubicBezTo>
                      <a:pt x="16366" y="41486"/>
                      <a:pt x="16928" y="41762"/>
                      <a:pt x="17505" y="41762"/>
                    </a:cubicBezTo>
                    <a:cubicBezTo>
                      <a:pt x="17738" y="41762"/>
                      <a:pt x="17973" y="41717"/>
                      <a:pt x="18199" y="41624"/>
                    </a:cubicBezTo>
                    <a:cubicBezTo>
                      <a:pt x="24562" y="38976"/>
                      <a:pt x="31690" y="34892"/>
                      <a:pt x="39211" y="30057"/>
                    </a:cubicBezTo>
                    <a:cubicBezTo>
                      <a:pt x="40004" y="29547"/>
                      <a:pt x="40280" y="28526"/>
                      <a:pt x="39853" y="27689"/>
                    </a:cubicBezTo>
                    <a:cubicBezTo>
                      <a:pt x="35579" y="19316"/>
                      <a:pt x="30111" y="10286"/>
                      <a:pt x="23840" y="820"/>
                    </a:cubicBezTo>
                    <a:cubicBezTo>
                      <a:pt x="23489" y="290"/>
                      <a:pt x="22908" y="1"/>
                      <a:pt x="223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9" name="Google Shape;659;p4"/>
              <p:cNvSpPr/>
              <p:nvPr/>
            </p:nvSpPr>
            <p:spPr>
              <a:xfrm>
                <a:off x="6618100" y="4310278"/>
                <a:ext cx="25953" cy="17557"/>
              </a:xfrm>
              <a:custGeom>
                <a:rect b="b" l="l" r="r" t="t"/>
                <a:pathLst>
                  <a:path extrusionOk="0" h="550" w="813">
                    <a:moveTo>
                      <a:pt x="154" y="0"/>
                    </a:moveTo>
                    <a:lnTo>
                      <a:pt x="1" y="106"/>
                    </a:lnTo>
                    <a:lnTo>
                      <a:pt x="316" y="550"/>
                    </a:lnTo>
                    <a:lnTo>
                      <a:pt x="813" y="338"/>
                    </a:lnTo>
                    <a:lnTo>
                      <a:pt x="740" y="165"/>
                    </a:lnTo>
                    <a:lnTo>
                      <a:pt x="380" y="321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0" name="Google Shape;660;p4"/>
              <p:cNvSpPr/>
              <p:nvPr/>
            </p:nvSpPr>
            <p:spPr>
              <a:xfrm>
                <a:off x="6140682" y="3566412"/>
                <a:ext cx="465366" cy="723172"/>
              </a:xfrm>
              <a:custGeom>
                <a:rect b="b" l="l" r="r" t="t"/>
                <a:pathLst>
                  <a:path extrusionOk="0" h="22654" w="14578">
                    <a:moveTo>
                      <a:pt x="160" y="0"/>
                    </a:moveTo>
                    <a:lnTo>
                      <a:pt x="1" y="92"/>
                    </a:lnTo>
                    <a:cubicBezTo>
                      <a:pt x="151" y="357"/>
                      <a:pt x="305" y="625"/>
                      <a:pt x="458" y="893"/>
                    </a:cubicBezTo>
                    <a:lnTo>
                      <a:pt x="617" y="804"/>
                    </a:lnTo>
                    <a:cubicBezTo>
                      <a:pt x="464" y="539"/>
                      <a:pt x="310" y="271"/>
                      <a:pt x="160" y="0"/>
                    </a:cubicBezTo>
                    <a:close/>
                    <a:moveTo>
                      <a:pt x="1080" y="1602"/>
                    </a:moveTo>
                    <a:lnTo>
                      <a:pt x="921" y="1696"/>
                    </a:lnTo>
                    <a:cubicBezTo>
                      <a:pt x="1075" y="1961"/>
                      <a:pt x="1228" y="2226"/>
                      <a:pt x="1385" y="2494"/>
                    </a:cubicBezTo>
                    <a:lnTo>
                      <a:pt x="1546" y="2399"/>
                    </a:lnTo>
                    <a:cubicBezTo>
                      <a:pt x="1393" y="2134"/>
                      <a:pt x="1234" y="1867"/>
                      <a:pt x="1080" y="1602"/>
                    </a:cubicBezTo>
                    <a:close/>
                    <a:moveTo>
                      <a:pt x="2012" y="3203"/>
                    </a:moveTo>
                    <a:lnTo>
                      <a:pt x="1853" y="3298"/>
                    </a:lnTo>
                    <a:cubicBezTo>
                      <a:pt x="2009" y="3557"/>
                      <a:pt x="2166" y="3828"/>
                      <a:pt x="2322" y="4093"/>
                    </a:cubicBezTo>
                    <a:lnTo>
                      <a:pt x="2484" y="3998"/>
                    </a:lnTo>
                    <a:lnTo>
                      <a:pt x="2012" y="3203"/>
                    </a:lnTo>
                    <a:close/>
                    <a:moveTo>
                      <a:pt x="2958" y="4793"/>
                    </a:moveTo>
                    <a:lnTo>
                      <a:pt x="2796" y="4888"/>
                    </a:lnTo>
                    <a:cubicBezTo>
                      <a:pt x="2955" y="5153"/>
                      <a:pt x="3114" y="5412"/>
                      <a:pt x="3276" y="5677"/>
                    </a:cubicBezTo>
                    <a:lnTo>
                      <a:pt x="3435" y="5585"/>
                    </a:lnTo>
                    <a:cubicBezTo>
                      <a:pt x="3276" y="5320"/>
                      <a:pt x="3114" y="5058"/>
                      <a:pt x="2958" y="4793"/>
                    </a:cubicBezTo>
                    <a:close/>
                    <a:moveTo>
                      <a:pt x="3918" y="6372"/>
                    </a:moveTo>
                    <a:lnTo>
                      <a:pt x="3756" y="6470"/>
                    </a:lnTo>
                    <a:cubicBezTo>
                      <a:pt x="3912" y="6735"/>
                      <a:pt x="4077" y="6997"/>
                      <a:pt x="4238" y="7259"/>
                    </a:cubicBezTo>
                    <a:lnTo>
                      <a:pt x="4397" y="7159"/>
                    </a:lnTo>
                    <a:cubicBezTo>
                      <a:pt x="4238" y="6897"/>
                      <a:pt x="4077" y="6634"/>
                      <a:pt x="3918" y="6372"/>
                    </a:cubicBezTo>
                    <a:close/>
                    <a:moveTo>
                      <a:pt x="4880" y="7943"/>
                    </a:moveTo>
                    <a:lnTo>
                      <a:pt x="4721" y="8040"/>
                    </a:lnTo>
                    <a:cubicBezTo>
                      <a:pt x="4883" y="8300"/>
                      <a:pt x="5048" y="8562"/>
                      <a:pt x="5209" y="8824"/>
                    </a:cubicBezTo>
                    <a:lnTo>
                      <a:pt x="5368" y="8727"/>
                    </a:lnTo>
                    <a:cubicBezTo>
                      <a:pt x="5204" y="8462"/>
                      <a:pt x="5039" y="8202"/>
                      <a:pt x="4880" y="7943"/>
                    </a:cubicBezTo>
                    <a:close/>
                    <a:moveTo>
                      <a:pt x="5857" y="9511"/>
                    </a:moveTo>
                    <a:lnTo>
                      <a:pt x="5698" y="9608"/>
                    </a:lnTo>
                    <a:cubicBezTo>
                      <a:pt x="5862" y="9870"/>
                      <a:pt x="6030" y="10127"/>
                      <a:pt x="6194" y="10389"/>
                    </a:cubicBezTo>
                    <a:lnTo>
                      <a:pt x="6350" y="10292"/>
                    </a:lnTo>
                    <a:cubicBezTo>
                      <a:pt x="6183" y="10029"/>
                      <a:pt x="6018" y="9770"/>
                      <a:pt x="5857" y="9511"/>
                    </a:cubicBezTo>
                    <a:close/>
                    <a:moveTo>
                      <a:pt x="6850" y="11067"/>
                    </a:moveTo>
                    <a:lnTo>
                      <a:pt x="6693" y="11168"/>
                    </a:lnTo>
                    <a:cubicBezTo>
                      <a:pt x="6855" y="11424"/>
                      <a:pt x="7023" y="11687"/>
                      <a:pt x="7190" y="11946"/>
                    </a:cubicBezTo>
                    <a:lnTo>
                      <a:pt x="7349" y="11843"/>
                    </a:lnTo>
                    <a:cubicBezTo>
                      <a:pt x="7182" y="11583"/>
                      <a:pt x="7014" y="11324"/>
                      <a:pt x="6850" y="11067"/>
                    </a:cubicBezTo>
                    <a:close/>
                    <a:moveTo>
                      <a:pt x="7851" y="12618"/>
                    </a:moveTo>
                    <a:lnTo>
                      <a:pt x="7692" y="12719"/>
                    </a:lnTo>
                    <a:lnTo>
                      <a:pt x="8194" y="13494"/>
                    </a:lnTo>
                    <a:lnTo>
                      <a:pt x="8353" y="13391"/>
                    </a:lnTo>
                    <a:lnTo>
                      <a:pt x="7851" y="12618"/>
                    </a:lnTo>
                    <a:close/>
                    <a:moveTo>
                      <a:pt x="8858" y="14164"/>
                    </a:moveTo>
                    <a:lnTo>
                      <a:pt x="8702" y="14264"/>
                    </a:lnTo>
                    <a:cubicBezTo>
                      <a:pt x="8872" y="14521"/>
                      <a:pt x="9040" y="14778"/>
                      <a:pt x="9210" y="15034"/>
                    </a:cubicBezTo>
                    <a:lnTo>
                      <a:pt x="9366" y="14934"/>
                    </a:lnTo>
                    <a:cubicBezTo>
                      <a:pt x="9196" y="14674"/>
                      <a:pt x="9026" y="14421"/>
                      <a:pt x="8858" y="14164"/>
                    </a:cubicBezTo>
                    <a:close/>
                    <a:moveTo>
                      <a:pt x="9877" y="15698"/>
                    </a:moveTo>
                    <a:lnTo>
                      <a:pt x="9723" y="15802"/>
                    </a:lnTo>
                    <a:cubicBezTo>
                      <a:pt x="9893" y="16055"/>
                      <a:pt x="10064" y="16312"/>
                      <a:pt x="10237" y="16569"/>
                    </a:cubicBezTo>
                    <a:lnTo>
                      <a:pt x="10390" y="16466"/>
                    </a:lnTo>
                    <a:cubicBezTo>
                      <a:pt x="10217" y="16206"/>
                      <a:pt x="10047" y="15952"/>
                      <a:pt x="9877" y="15698"/>
                    </a:cubicBezTo>
                    <a:close/>
                    <a:moveTo>
                      <a:pt x="10906" y="17233"/>
                    </a:moveTo>
                    <a:lnTo>
                      <a:pt x="10753" y="17336"/>
                    </a:lnTo>
                    <a:cubicBezTo>
                      <a:pt x="10926" y="17590"/>
                      <a:pt x="11096" y="17846"/>
                      <a:pt x="11272" y="18100"/>
                    </a:cubicBezTo>
                    <a:lnTo>
                      <a:pt x="11422" y="17994"/>
                    </a:lnTo>
                    <a:cubicBezTo>
                      <a:pt x="11249" y="17740"/>
                      <a:pt x="11076" y="17487"/>
                      <a:pt x="10906" y="17233"/>
                    </a:cubicBezTo>
                    <a:close/>
                    <a:moveTo>
                      <a:pt x="11944" y="18759"/>
                    </a:moveTo>
                    <a:lnTo>
                      <a:pt x="11790" y="18865"/>
                    </a:lnTo>
                    <a:cubicBezTo>
                      <a:pt x="11966" y="19116"/>
                      <a:pt x="12139" y="19370"/>
                      <a:pt x="12315" y="19624"/>
                    </a:cubicBezTo>
                    <a:lnTo>
                      <a:pt x="12468" y="19520"/>
                    </a:lnTo>
                    <a:cubicBezTo>
                      <a:pt x="12290" y="19264"/>
                      <a:pt x="12114" y="19013"/>
                      <a:pt x="11944" y="18759"/>
                    </a:cubicBezTo>
                    <a:close/>
                    <a:moveTo>
                      <a:pt x="12993" y="20282"/>
                    </a:moveTo>
                    <a:lnTo>
                      <a:pt x="12839" y="20388"/>
                    </a:lnTo>
                    <a:cubicBezTo>
                      <a:pt x="13015" y="20639"/>
                      <a:pt x="13194" y="20890"/>
                      <a:pt x="13367" y="21144"/>
                    </a:cubicBezTo>
                    <a:lnTo>
                      <a:pt x="13520" y="21038"/>
                    </a:lnTo>
                    <a:cubicBezTo>
                      <a:pt x="13342" y="20790"/>
                      <a:pt x="13169" y="20533"/>
                      <a:pt x="12993" y="20282"/>
                    </a:cubicBezTo>
                    <a:close/>
                    <a:moveTo>
                      <a:pt x="14047" y="21794"/>
                    </a:moveTo>
                    <a:lnTo>
                      <a:pt x="13894" y="21897"/>
                    </a:lnTo>
                    <a:cubicBezTo>
                      <a:pt x="14072" y="22148"/>
                      <a:pt x="14245" y="22399"/>
                      <a:pt x="14424" y="22653"/>
                    </a:cubicBezTo>
                    <a:lnTo>
                      <a:pt x="14577" y="22547"/>
                    </a:lnTo>
                    <a:cubicBezTo>
                      <a:pt x="14399" y="22293"/>
                      <a:pt x="14220" y="22045"/>
                      <a:pt x="14047" y="2179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1" name="Google Shape;661;p4"/>
              <p:cNvSpPr/>
              <p:nvPr/>
            </p:nvSpPr>
            <p:spPr>
              <a:xfrm>
                <a:off x="6117891" y="3517796"/>
                <a:ext cx="17206" cy="26208"/>
              </a:xfrm>
              <a:custGeom>
                <a:rect b="b" l="l" r="r" t="t"/>
                <a:pathLst>
                  <a:path extrusionOk="0" h="821" w="539">
                    <a:moveTo>
                      <a:pt x="425" y="0"/>
                    </a:moveTo>
                    <a:lnTo>
                      <a:pt x="1" y="343"/>
                    </a:lnTo>
                    <a:lnTo>
                      <a:pt x="266" y="820"/>
                    </a:lnTo>
                    <a:lnTo>
                      <a:pt x="427" y="725"/>
                    </a:lnTo>
                    <a:lnTo>
                      <a:pt x="241" y="391"/>
                    </a:lnTo>
                    <a:lnTo>
                      <a:pt x="539" y="148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2" name="Google Shape;662;p4"/>
              <p:cNvSpPr/>
              <p:nvPr/>
            </p:nvSpPr>
            <p:spPr>
              <a:xfrm>
                <a:off x="6154153" y="3090240"/>
                <a:ext cx="601675" cy="414226"/>
              </a:xfrm>
              <a:custGeom>
                <a:rect b="b" l="l" r="r" t="t"/>
                <a:pathLst>
                  <a:path extrusionOk="0" h="12976" w="18848">
                    <a:moveTo>
                      <a:pt x="18756" y="0"/>
                    </a:moveTo>
                    <a:cubicBezTo>
                      <a:pt x="18494" y="154"/>
                      <a:pt x="18234" y="310"/>
                      <a:pt x="17977" y="466"/>
                    </a:cubicBezTo>
                    <a:lnTo>
                      <a:pt x="18075" y="628"/>
                    </a:lnTo>
                    <a:cubicBezTo>
                      <a:pt x="18337" y="472"/>
                      <a:pt x="18594" y="313"/>
                      <a:pt x="18848" y="159"/>
                    </a:cubicBezTo>
                    <a:lnTo>
                      <a:pt x="18756" y="0"/>
                    </a:lnTo>
                    <a:close/>
                    <a:moveTo>
                      <a:pt x="17202" y="940"/>
                    </a:moveTo>
                    <a:cubicBezTo>
                      <a:pt x="16945" y="1099"/>
                      <a:pt x="16686" y="1258"/>
                      <a:pt x="16429" y="1415"/>
                    </a:cubicBezTo>
                    <a:lnTo>
                      <a:pt x="16527" y="1576"/>
                    </a:lnTo>
                    <a:cubicBezTo>
                      <a:pt x="16783" y="1415"/>
                      <a:pt x="17043" y="1258"/>
                      <a:pt x="17300" y="1102"/>
                    </a:cubicBezTo>
                    <a:lnTo>
                      <a:pt x="17202" y="940"/>
                    </a:lnTo>
                    <a:close/>
                    <a:moveTo>
                      <a:pt x="15659" y="1895"/>
                    </a:moveTo>
                    <a:cubicBezTo>
                      <a:pt x="15400" y="2056"/>
                      <a:pt x="15143" y="2218"/>
                      <a:pt x="14886" y="2377"/>
                    </a:cubicBezTo>
                    <a:lnTo>
                      <a:pt x="14984" y="2536"/>
                    </a:lnTo>
                    <a:cubicBezTo>
                      <a:pt x="15241" y="2374"/>
                      <a:pt x="15497" y="2215"/>
                      <a:pt x="15757" y="2051"/>
                    </a:cubicBezTo>
                    <a:lnTo>
                      <a:pt x="15659" y="1895"/>
                    </a:lnTo>
                    <a:close/>
                    <a:moveTo>
                      <a:pt x="14116" y="2865"/>
                    </a:moveTo>
                    <a:cubicBezTo>
                      <a:pt x="13860" y="3027"/>
                      <a:pt x="13603" y="3192"/>
                      <a:pt x="13349" y="3354"/>
                    </a:cubicBezTo>
                    <a:lnTo>
                      <a:pt x="13450" y="3513"/>
                    </a:lnTo>
                    <a:cubicBezTo>
                      <a:pt x="13706" y="3348"/>
                      <a:pt x="13960" y="3183"/>
                      <a:pt x="14217" y="3024"/>
                    </a:cubicBezTo>
                    <a:lnTo>
                      <a:pt x="14116" y="2865"/>
                    </a:lnTo>
                    <a:close/>
                    <a:moveTo>
                      <a:pt x="12582" y="3847"/>
                    </a:moveTo>
                    <a:cubicBezTo>
                      <a:pt x="12328" y="4009"/>
                      <a:pt x="12077" y="4177"/>
                      <a:pt x="11823" y="4341"/>
                    </a:cubicBezTo>
                    <a:lnTo>
                      <a:pt x="11924" y="4497"/>
                    </a:lnTo>
                    <a:cubicBezTo>
                      <a:pt x="12177" y="4330"/>
                      <a:pt x="12431" y="4168"/>
                      <a:pt x="12682" y="4004"/>
                    </a:cubicBezTo>
                    <a:lnTo>
                      <a:pt x="12582" y="3847"/>
                    </a:lnTo>
                    <a:close/>
                    <a:moveTo>
                      <a:pt x="11062" y="4843"/>
                    </a:moveTo>
                    <a:cubicBezTo>
                      <a:pt x="10808" y="5011"/>
                      <a:pt x="10557" y="5178"/>
                      <a:pt x="10306" y="5345"/>
                    </a:cubicBezTo>
                    <a:lnTo>
                      <a:pt x="10409" y="5499"/>
                    </a:lnTo>
                    <a:cubicBezTo>
                      <a:pt x="10660" y="5332"/>
                      <a:pt x="10911" y="5164"/>
                      <a:pt x="11162" y="5000"/>
                    </a:cubicBezTo>
                    <a:lnTo>
                      <a:pt x="11062" y="4843"/>
                    </a:lnTo>
                    <a:close/>
                    <a:moveTo>
                      <a:pt x="9552" y="5850"/>
                    </a:moveTo>
                    <a:lnTo>
                      <a:pt x="8799" y="6364"/>
                    </a:lnTo>
                    <a:lnTo>
                      <a:pt x="8902" y="6517"/>
                    </a:lnTo>
                    <a:cubicBezTo>
                      <a:pt x="9151" y="6350"/>
                      <a:pt x="9402" y="6180"/>
                      <a:pt x="9655" y="6004"/>
                    </a:cubicBezTo>
                    <a:lnTo>
                      <a:pt x="9552" y="5850"/>
                    </a:lnTo>
                    <a:close/>
                    <a:moveTo>
                      <a:pt x="8049" y="6880"/>
                    </a:moveTo>
                    <a:cubicBezTo>
                      <a:pt x="7797" y="7056"/>
                      <a:pt x="7549" y="7229"/>
                      <a:pt x="7304" y="7399"/>
                    </a:cubicBezTo>
                    <a:lnTo>
                      <a:pt x="7407" y="7552"/>
                    </a:lnTo>
                    <a:cubicBezTo>
                      <a:pt x="7655" y="7379"/>
                      <a:pt x="7904" y="7203"/>
                      <a:pt x="8155" y="7033"/>
                    </a:cubicBezTo>
                    <a:lnTo>
                      <a:pt x="8049" y="6880"/>
                    </a:lnTo>
                    <a:close/>
                    <a:moveTo>
                      <a:pt x="6556" y="7923"/>
                    </a:moveTo>
                    <a:cubicBezTo>
                      <a:pt x="6305" y="8096"/>
                      <a:pt x="6062" y="8275"/>
                      <a:pt x="5814" y="8451"/>
                    </a:cubicBezTo>
                    <a:lnTo>
                      <a:pt x="5923" y="8604"/>
                    </a:lnTo>
                    <a:cubicBezTo>
                      <a:pt x="6168" y="8425"/>
                      <a:pt x="6417" y="8250"/>
                      <a:pt x="6665" y="8077"/>
                    </a:cubicBezTo>
                    <a:lnTo>
                      <a:pt x="6556" y="7923"/>
                    </a:lnTo>
                    <a:close/>
                    <a:moveTo>
                      <a:pt x="5077" y="8981"/>
                    </a:moveTo>
                    <a:cubicBezTo>
                      <a:pt x="4829" y="9156"/>
                      <a:pt x="4586" y="9338"/>
                      <a:pt x="4341" y="9516"/>
                    </a:cubicBezTo>
                    <a:lnTo>
                      <a:pt x="4453" y="9667"/>
                    </a:lnTo>
                    <a:cubicBezTo>
                      <a:pt x="4695" y="9488"/>
                      <a:pt x="4938" y="9310"/>
                      <a:pt x="5186" y="9128"/>
                    </a:cubicBezTo>
                    <a:lnTo>
                      <a:pt x="5077" y="8981"/>
                    </a:lnTo>
                    <a:close/>
                    <a:moveTo>
                      <a:pt x="3610" y="10057"/>
                    </a:moveTo>
                    <a:cubicBezTo>
                      <a:pt x="3365" y="10239"/>
                      <a:pt x="3122" y="10420"/>
                      <a:pt x="2882" y="10601"/>
                    </a:cubicBezTo>
                    <a:lnTo>
                      <a:pt x="2993" y="10752"/>
                    </a:lnTo>
                    <a:cubicBezTo>
                      <a:pt x="3233" y="10571"/>
                      <a:pt x="3476" y="10389"/>
                      <a:pt x="3722" y="10208"/>
                    </a:cubicBezTo>
                    <a:lnTo>
                      <a:pt x="3610" y="10057"/>
                    </a:lnTo>
                    <a:close/>
                    <a:moveTo>
                      <a:pt x="2151" y="11151"/>
                    </a:moveTo>
                    <a:lnTo>
                      <a:pt x="1431" y="11706"/>
                    </a:lnTo>
                    <a:lnTo>
                      <a:pt x="1546" y="11854"/>
                    </a:lnTo>
                    <a:cubicBezTo>
                      <a:pt x="1785" y="11667"/>
                      <a:pt x="2023" y="11486"/>
                      <a:pt x="2263" y="11302"/>
                    </a:cubicBezTo>
                    <a:lnTo>
                      <a:pt x="2151" y="11151"/>
                    </a:lnTo>
                    <a:close/>
                    <a:moveTo>
                      <a:pt x="714" y="12264"/>
                    </a:moveTo>
                    <a:cubicBezTo>
                      <a:pt x="474" y="12454"/>
                      <a:pt x="237" y="12641"/>
                      <a:pt x="0" y="12830"/>
                    </a:cubicBezTo>
                    <a:lnTo>
                      <a:pt x="114" y="12976"/>
                    </a:lnTo>
                    <a:cubicBezTo>
                      <a:pt x="352" y="12789"/>
                      <a:pt x="589" y="12599"/>
                      <a:pt x="831" y="12412"/>
                    </a:cubicBezTo>
                    <a:lnTo>
                      <a:pt x="714" y="12264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3" name="Google Shape;663;p4"/>
              <p:cNvSpPr/>
              <p:nvPr/>
            </p:nvSpPr>
            <p:spPr>
              <a:xfrm>
                <a:off x="6814576" y="3106009"/>
                <a:ext cx="482189" cy="802244"/>
              </a:xfrm>
              <a:custGeom>
                <a:rect b="b" l="l" r="r" t="t"/>
                <a:pathLst>
                  <a:path extrusionOk="0" h="25131" w="15105">
                    <a:moveTo>
                      <a:pt x="159" y="0"/>
                    </a:moveTo>
                    <a:lnTo>
                      <a:pt x="0" y="103"/>
                    </a:lnTo>
                    <a:cubicBezTo>
                      <a:pt x="176" y="368"/>
                      <a:pt x="346" y="628"/>
                      <a:pt x="516" y="890"/>
                    </a:cubicBezTo>
                    <a:lnTo>
                      <a:pt x="675" y="790"/>
                    </a:lnTo>
                    <a:cubicBezTo>
                      <a:pt x="502" y="525"/>
                      <a:pt x="332" y="262"/>
                      <a:pt x="159" y="0"/>
                    </a:cubicBezTo>
                    <a:close/>
                    <a:moveTo>
                      <a:pt x="1191" y="1573"/>
                    </a:moveTo>
                    <a:lnTo>
                      <a:pt x="1032" y="1674"/>
                    </a:lnTo>
                    <a:cubicBezTo>
                      <a:pt x="1205" y="1939"/>
                      <a:pt x="1375" y="2201"/>
                      <a:pt x="1546" y="2463"/>
                    </a:cubicBezTo>
                    <a:lnTo>
                      <a:pt x="1702" y="2363"/>
                    </a:lnTo>
                    <a:cubicBezTo>
                      <a:pt x="1532" y="2101"/>
                      <a:pt x="1362" y="1839"/>
                      <a:pt x="1191" y="1573"/>
                    </a:cubicBezTo>
                    <a:close/>
                    <a:moveTo>
                      <a:pt x="2215" y="3150"/>
                    </a:moveTo>
                    <a:lnTo>
                      <a:pt x="2059" y="3250"/>
                    </a:lnTo>
                    <a:cubicBezTo>
                      <a:pt x="2229" y="3515"/>
                      <a:pt x="2399" y="3780"/>
                      <a:pt x="2567" y="4042"/>
                    </a:cubicBezTo>
                    <a:lnTo>
                      <a:pt x="2726" y="3942"/>
                    </a:lnTo>
                    <a:cubicBezTo>
                      <a:pt x="2558" y="3677"/>
                      <a:pt x="2385" y="3415"/>
                      <a:pt x="2215" y="3150"/>
                    </a:cubicBezTo>
                    <a:close/>
                    <a:moveTo>
                      <a:pt x="3233" y="4737"/>
                    </a:moveTo>
                    <a:lnTo>
                      <a:pt x="3077" y="4838"/>
                    </a:lnTo>
                    <a:cubicBezTo>
                      <a:pt x="3247" y="5103"/>
                      <a:pt x="3415" y="5365"/>
                      <a:pt x="3582" y="5630"/>
                    </a:cubicBezTo>
                    <a:lnTo>
                      <a:pt x="3738" y="5532"/>
                    </a:lnTo>
                    <a:cubicBezTo>
                      <a:pt x="3571" y="5267"/>
                      <a:pt x="3404" y="5002"/>
                      <a:pt x="3233" y="4737"/>
                    </a:cubicBezTo>
                    <a:close/>
                    <a:moveTo>
                      <a:pt x="4241" y="6324"/>
                    </a:moveTo>
                    <a:lnTo>
                      <a:pt x="4084" y="6425"/>
                    </a:lnTo>
                    <a:cubicBezTo>
                      <a:pt x="4252" y="6690"/>
                      <a:pt x="4422" y="6955"/>
                      <a:pt x="4587" y="7220"/>
                    </a:cubicBezTo>
                    <a:lnTo>
                      <a:pt x="4743" y="7120"/>
                    </a:lnTo>
                    <a:cubicBezTo>
                      <a:pt x="4575" y="6857"/>
                      <a:pt x="4408" y="6587"/>
                      <a:pt x="4241" y="6324"/>
                    </a:cubicBezTo>
                    <a:close/>
                    <a:moveTo>
                      <a:pt x="5242" y="7920"/>
                    </a:moveTo>
                    <a:lnTo>
                      <a:pt x="5086" y="8018"/>
                    </a:lnTo>
                    <a:cubicBezTo>
                      <a:pt x="5253" y="8283"/>
                      <a:pt x="5421" y="8551"/>
                      <a:pt x="5585" y="8816"/>
                    </a:cubicBezTo>
                    <a:lnTo>
                      <a:pt x="5742" y="8718"/>
                    </a:lnTo>
                    <a:cubicBezTo>
                      <a:pt x="5574" y="8453"/>
                      <a:pt x="5410" y="8188"/>
                      <a:pt x="5242" y="7920"/>
                    </a:cubicBezTo>
                    <a:close/>
                    <a:moveTo>
                      <a:pt x="6244" y="9516"/>
                    </a:moveTo>
                    <a:lnTo>
                      <a:pt x="6082" y="9616"/>
                    </a:lnTo>
                    <a:cubicBezTo>
                      <a:pt x="6246" y="9884"/>
                      <a:pt x="6411" y="10152"/>
                      <a:pt x="6576" y="10417"/>
                    </a:cubicBezTo>
                    <a:lnTo>
                      <a:pt x="6735" y="10319"/>
                    </a:lnTo>
                    <a:cubicBezTo>
                      <a:pt x="6576" y="10054"/>
                      <a:pt x="6408" y="9787"/>
                      <a:pt x="6244" y="9516"/>
                    </a:cubicBezTo>
                    <a:close/>
                    <a:moveTo>
                      <a:pt x="7223" y="11117"/>
                    </a:moveTo>
                    <a:lnTo>
                      <a:pt x="7064" y="11215"/>
                    </a:lnTo>
                    <a:cubicBezTo>
                      <a:pt x="7226" y="11486"/>
                      <a:pt x="7390" y="11753"/>
                      <a:pt x="7552" y="12021"/>
                    </a:cubicBezTo>
                    <a:lnTo>
                      <a:pt x="7711" y="11924"/>
                    </a:lnTo>
                    <a:cubicBezTo>
                      <a:pt x="7552" y="11656"/>
                      <a:pt x="7387" y="11385"/>
                      <a:pt x="7223" y="11117"/>
                    </a:cubicBezTo>
                    <a:close/>
                    <a:moveTo>
                      <a:pt x="8197" y="12735"/>
                    </a:moveTo>
                    <a:lnTo>
                      <a:pt x="8035" y="12830"/>
                    </a:lnTo>
                    <a:lnTo>
                      <a:pt x="8517" y="13637"/>
                    </a:lnTo>
                    <a:lnTo>
                      <a:pt x="8682" y="13544"/>
                    </a:lnTo>
                    <a:cubicBezTo>
                      <a:pt x="8520" y="13277"/>
                      <a:pt x="8356" y="13009"/>
                      <a:pt x="8197" y="12735"/>
                    </a:cubicBezTo>
                    <a:close/>
                    <a:moveTo>
                      <a:pt x="9159" y="14353"/>
                    </a:moveTo>
                    <a:lnTo>
                      <a:pt x="8997" y="14448"/>
                    </a:lnTo>
                    <a:cubicBezTo>
                      <a:pt x="9159" y="14716"/>
                      <a:pt x="9318" y="14990"/>
                      <a:pt x="9477" y="15257"/>
                    </a:cubicBezTo>
                    <a:lnTo>
                      <a:pt x="9636" y="15163"/>
                    </a:lnTo>
                    <a:cubicBezTo>
                      <a:pt x="9480" y="14897"/>
                      <a:pt x="9318" y="14627"/>
                      <a:pt x="9159" y="14353"/>
                    </a:cubicBezTo>
                    <a:close/>
                    <a:moveTo>
                      <a:pt x="10110" y="15977"/>
                    </a:moveTo>
                    <a:lnTo>
                      <a:pt x="9951" y="16069"/>
                    </a:lnTo>
                    <a:cubicBezTo>
                      <a:pt x="10108" y="16340"/>
                      <a:pt x="10264" y="16610"/>
                      <a:pt x="10420" y="16884"/>
                    </a:cubicBezTo>
                    <a:lnTo>
                      <a:pt x="10582" y="16789"/>
                    </a:lnTo>
                    <a:cubicBezTo>
                      <a:pt x="10426" y="16521"/>
                      <a:pt x="10267" y="16248"/>
                      <a:pt x="10110" y="15977"/>
                    </a:cubicBezTo>
                    <a:close/>
                    <a:moveTo>
                      <a:pt x="11048" y="17609"/>
                    </a:moveTo>
                    <a:lnTo>
                      <a:pt x="10889" y="17701"/>
                    </a:lnTo>
                    <a:cubicBezTo>
                      <a:pt x="11042" y="17975"/>
                      <a:pt x="11198" y="18245"/>
                      <a:pt x="11352" y="18519"/>
                    </a:cubicBezTo>
                    <a:lnTo>
                      <a:pt x="11514" y="18427"/>
                    </a:lnTo>
                    <a:cubicBezTo>
                      <a:pt x="11360" y="18156"/>
                      <a:pt x="11207" y="17883"/>
                      <a:pt x="11048" y="17609"/>
                    </a:cubicBezTo>
                    <a:close/>
                    <a:moveTo>
                      <a:pt x="11977" y="19247"/>
                    </a:moveTo>
                    <a:lnTo>
                      <a:pt x="11812" y="19339"/>
                    </a:lnTo>
                    <a:cubicBezTo>
                      <a:pt x="11966" y="19609"/>
                      <a:pt x="12119" y="19886"/>
                      <a:pt x="12270" y="20156"/>
                    </a:cubicBezTo>
                    <a:lnTo>
                      <a:pt x="12434" y="20070"/>
                    </a:lnTo>
                    <a:cubicBezTo>
                      <a:pt x="12284" y="19799"/>
                      <a:pt x="12130" y="19523"/>
                      <a:pt x="11977" y="19247"/>
                    </a:cubicBezTo>
                    <a:close/>
                    <a:moveTo>
                      <a:pt x="12889" y="20890"/>
                    </a:moveTo>
                    <a:lnTo>
                      <a:pt x="12727" y="20979"/>
                    </a:lnTo>
                    <a:lnTo>
                      <a:pt x="13176" y="21808"/>
                    </a:lnTo>
                    <a:lnTo>
                      <a:pt x="13341" y="21716"/>
                    </a:lnTo>
                    <a:cubicBezTo>
                      <a:pt x="13193" y="21440"/>
                      <a:pt x="13040" y="21166"/>
                      <a:pt x="12889" y="20890"/>
                    </a:cubicBezTo>
                    <a:close/>
                    <a:moveTo>
                      <a:pt x="13787" y="22550"/>
                    </a:moveTo>
                    <a:lnTo>
                      <a:pt x="13623" y="22636"/>
                    </a:lnTo>
                    <a:cubicBezTo>
                      <a:pt x="13773" y="22915"/>
                      <a:pt x="13918" y="23192"/>
                      <a:pt x="14066" y="23468"/>
                    </a:cubicBezTo>
                    <a:lnTo>
                      <a:pt x="14228" y="23378"/>
                    </a:lnTo>
                    <a:cubicBezTo>
                      <a:pt x="14083" y="23105"/>
                      <a:pt x="13935" y="22829"/>
                      <a:pt x="13787" y="22550"/>
                    </a:cubicBezTo>
                    <a:close/>
                    <a:moveTo>
                      <a:pt x="14669" y="24210"/>
                    </a:moveTo>
                    <a:lnTo>
                      <a:pt x="14504" y="24296"/>
                    </a:lnTo>
                    <a:cubicBezTo>
                      <a:pt x="14655" y="24575"/>
                      <a:pt x="14797" y="24854"/>
                      <a:pt x="14939" y="25130"/>
                    </a:cubicBezTo>
                    <a:lnTo>
                      <a:pt x="15104" y="25047"/>
                    </a:lnTo>
                    <a:cubicBezTo>
                      <a:pt x="14959" y="24768"/>
                      <a:pt x="14814" y="24489"/>
                      <a:pt x="14669" y="242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4" name="Google Shape;664;p4"/>
              <p:cNvSpPr/>
              <p:nvPr/>
            </p:nvSpPr>
            <p:spPr>
              <a:xfrm>
                <a:off x="7300549" y="3932232"/>
                <a:ext cx="18100" cy="25155"/>
              </a:xfrm>
              <a:custGeom>
                <a:rect b="b" l="l" r="r" t="t"/>
                <a:pathLst>
                  <a:path extrusionOk="0" h="788" w="567">
                    <a:moveTo>
                      <a:pt x="312" y="1"/>
                    </a:moveTo>
                    <a:lnTo>
                      <a:pt x="145" y="87"/>
                    </a:lnTo>
                    <a:lnTo>
                      <a:pt x="324" y="425"/>
                    </a:lnTo>
                    <a:lnTo>
                      <a:pt x="0" y="631"/>
                    </a:lnTo>
                    <a:lnTo>
                      <a:pt x="100" y="787"/>
                    </a:lnTo>
                    <a:lnTo>
                      <a:pt x="566" y="492"/>
                    </a:lnTo>
                    <a:lnTo>
                      <a:pt x="31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5" name="Google Shape;665;p4"/>
              <p:cNvSpPr/>
              <p:nvPr/>
            </p:nvSpPr>
            <p:spPr>
              <a:xfrm>
                <a:off x="6669589" y="3968559"/>
                <a:ext cx="608826" cy="340581"/>
              </a:xfrm>
              <a:custGeom>
                <a:rect b="b" l="l" r="r" t="t"/>
                <a:pathLst>
                  <a:path extrusionOk="0" h="10669" w="19072">
                    <a:moveTo>
                      <a:pt x="18971" y="1"/>
                    </a:moveTo>
                    <a:cubicBezTo>
                      <a:pt x="18700" y="174"/>
                      <a:pt x="18435" y="341"/>
                      <a:pt x="18170" y="509"/>
                    </a:cubicBezTo>
                    <a:lnTo>
                      <a:pt x="18273" y="665"/>
                    </a:lnTo>
                    <a:cubicBezTo>
                      <a:pt x="18539" y="500"/>
                      <a:pt x="18804" y="330"/>
                      <a:pt x="19071" y="160"/>
                    </a:cubicBezTo>
                    <a:lnTo>
                      <a:pt x="18971" y="1"/>
                    </a:lnTo>
                    <a:close/>
                    <a:moveTo>
                      <a:pt x="17375" y="1014"/>
                    </a:moveTo>
                    <a:cubicBezTo>
                      <a:pt x="17105" y="1181"/>
                      <a:pt x="16840" y="1348"/>
                      <a:pt x="16574" y="1513"/>
                    </a:cubicBezTo>
                    <a:lnTo>
                      <a:pt x="16672" y="1669"/>
                    </a:lnTo>
                    <a:cubicBezTo>
                      <a:pt x="16937" y="1505"/>
                      <a:pt x="17205" y="1337"/>
                      <a:pt x="17473" y="1170"/>
                    </a:cubicBezTo>
                    <a:lnTo>
                      <a:pt x="17375" y="1014"/>
                    </a:lnTo>
                    <a:close/>
                    <a:moveTo>
                      <a:pt x="15771" y="2004"/>
                    </a:moveTo>
                    <a:cubicBezTo>
                      <a:pt x="15503" y="2171"/>
                      <a:pt x="15233" y="2336"/>
                      <a:pt x="14968" y="2501"/>
                    </a:cubicBezTo>
                    <a:lnTo>
                      <a:pt x="15065" y="2660"/>
                    </a:lnTo>
                    <a:cubicBezTo>
                      <a:pt x="15330" y="2501"/>
                      <a:pt x="15598" y="2336"/>
                      <a:pt x="15869" y="2166"/>
                    </a:cubicBezTo>
                    <a:lnTo>
                      <a:pt x="15771" y="2004"/>
                    </a:lnTo>
                    <a:close/>
                    <a:moveTo>
                      <a:pt x="14161" y="2994"/>
                    </a:moveTo>
                    <a:cubicBezTo>
                      <a:pt x="13888" y="3159"/>
                      <a:pt x="13620" y="3318"/>
                      <a:pt x="13352" y="3480"/>
                    </a:cubicBezTo>
                    <a:lnTo>
                      <a:pt x="13447" y="3639"/>
                    </a:lnTo>
                    <a:cubicBezTo>
                      <a:pt x="13715" y="3480"/>
                      <a:pt x="13983" y="3315"/>
                      <a:pt x="14259" y="3156"/>
                    </a:cubicBezTo>
                    <a:lnTo>
                      <a:pt x="14161" y="2994"/>
                    </a:lnTo>
                    <a:close/>
                    <a:moveTo>
                      <a:pt x="12540" y="3960"/>
                    </a:moveTo>
                    <a:cubicBezTo>
                      <a:pt x="12267" y="4121"/>
                      <a:pt x="11996" y="4280"/>
                      <a:pt x="11726" y="4437"/>
                    </a:cubicBezTo>
                    <a:lnTo>
                      <a:pt x="11821" y="4598"/>
                    </a:lnTo>
                    <a:cubicBezTo>
                      <a:pt x="12089" y="4442"/>
                      <a:pt x="12362" y="4280"/>
                      <a:pt x="12633" y="4121"/>
                    </a:cubicBezTo>
                    <a:lnTo>
                      <a:pt x="12540" y="3960"/>
                    </a:lnTo>
                    <a:close/>
                    <a:moveTo>
                      <a:pt x="10911" y="4914"/>
                    </a:moveTo>
                    <a:cubicBezTo>
                      <a:pt x="10635" y="5070"/>
                      <a:pt x="10364" y="5226"/>
                      <a:pt x="10091" y="5380"/>
                    </a:cubicBezTo>
                    <a:lnTo>
                      <a:pt x="10183" y="5541"/>
                    </a:lnTo>
                    <a:cubicBezTo>
                      <a:pt x="10454" y="5388"/>
                      <a:pt x="10727" y="5232"/>
                      <a:pt x="11003" y="5073"/>
                    </a:cubicBezTo>
                    <a:lnTo>
                      <a:pt x="10911" y="4914"/>
                    </a:lnTo>
                    <a:close/>
                    <a:moveTo>
                      <a:pt x="9265" y="5843"/>
                    </a:moveTo>
                    <a:cubicBezTo>
                      <a:pt x="8989" y="5996"/>
                      <a:pt x="8713" y="6150"/>
                      <a:pt x="8442" y="6300"/>
                    </a:cubicBezTo>
                    <a:lnTo>
                      <a:pt x="8532" y="6465"/>
                    </a:lnTo>
                    <a:cubicBezTo>
                      <a:pt x="8805" y="6314"/>
                      <a:pt x="9081" y="6161"/>
                      <a:pt x="9355" y="6007"/>
                    </a:cubicBezTo>
                    <a:lnTo>
                      <a:pt x="9265" y="5843"/>
                    </a:lnTo>
                    <a:close/>
                    <a:moveTo>
                      <a:pt x="7616" y="6755"/>
                    </a:moveTo>
                    <a:cubicBezTo>
                      <a:pt x="7332" y="6908"/>
                      <a:pt x="7059" y="7053"/>
                      <a:pt x="6782" y="7201"/>
                    </a:cubicBezTo>
                    <a:lnTo>
                      <a:pt x="6869" y="7363"/>
                    </a:lnTo>
                    <a:cubicBezTo>
                      <a:pt x="7145" y="7218"/>
                      <a:pt x="7424" y="7067"/>
                      <a:pt x="7706" y="6917"/>
                    </a:cubicBezTo>
                    <a:lnTo>
                      <a:pt x="7616" y="6755"/>
                    </a:lnTo>
                    <a:close/>
                    <a:moveTo>
                      <a:pt x="5948" y="7639"/>
                    </a:moveTo>
                    <a:cubicBezTo>
                      <a:pt x="5669" y="7787"/>
                      <a:pt x="5387" y="7929"/>
                      <a:pt x="5111" y="8072"/>
                    </a:cubicBezTo>
                    <a:lnTo>
                      <a:pt x="5195" y="8239"/>
                    </a:lnTo>
                    <a:cubicBezTo>
                      <a:pt x="5471" y="8097"/>
                      <a:pt x="5753" y="7952"/>
                      <a:pt x="6035" y="7804"/>
                    </a:cubicBezTo>
                    <a:lnTo>
                      <a:pt x="5948" y="7639"/>
                    </a:lnTo>
                    <a:close/>
                    <a:moveTo>
                      <a:pt x="4269" y="8499"/>
                    </a:moveTo>
                    <a:cubicBezTo>
                      <a:pt x="3981" y="8641"/>
                      <a:pt x="3700" y="8780"/>
                      <a:pt x="3421" y="8917"/>
                    </a:cubicBezTo>
                    <a:lnTo>
                      <a:pt x="3504" y="9084"/>
                    </a:lnTo>
                    <a:cubicBezTo>
                      <a:pt x="3783" y="8948"/>
                      <a:pt x="4065" y="8808"/>
                      <a:pt x="4352" y="8666"/>
                    </a:cubicBezTo>
                    <a:lnTo>
                      <a:pt x="4269" y="8499"/>
                    </a:lnTo>
                    <a:close/>
                    <a:moveTo>
                      <a:pt x="2570" y="9327"/>
                    </a:moveTo>
                    <a:cubicBezTo>
                      <a:pt x="2280" y="9464"/>
                      <a:pt x="1998" y="9595"/>
                      <a:pt x="1716" y="9729"/>
                    </a:cubicBezTo>
                    <a:lnTo>
                      <a:pt x="1794" y="9896"/>
                    </a:lnTo>
                    <a:cubicBezTo>
                      <a:pt x="2082" y="9762"/>
                      <a:pt x="2363" y="9631"/>
                      <a:pt x="2651" y="9495"/>
                    </a:cubicBezTo>
                    <a:lnTo>
                      <a:pt x="2570" y="9327"/>
                    </a:lnTo>
                    <a:close/>
                    <a:moveTo>
                      <a:pt x="860" y="10119"/>
                    </a:moveTo>
                    <a:cubicBezTo>
                      <a:pt x="572" y="10248"/>
                      <a:pt x="285" y="10373"/>
                      <a:pt x="0" y="10499"/>
                    </a:cubicBezTo>
                    <a:lnTo>
                      <a:pt x="73" y="10669"/>
                    </a:lnTo>
                    <a:cubicBezTo>
                      <a:pt x="357" y="10549"/>
                      <a:pt x="645" y="10418"/>
                      <a:pt x="938" y="10290"/>
                    </a:cubicBezTo>
                    <a:lnTo>
                      <a:pt x="860" y="10119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6" name="Google Shape;666;p4"/>
              <p:cNvSpPr/>
              <p:nvPr/>
            </p:nvSpPr>
            <p:spPr>
              <a:xfrm>
                <a:off x="6168741" y="3119352"/>
                <a:ext cx="1098294" cy="1159744"/>
              </a:xfrm>
              <a:custGeom>
                <a:rect b="b" l="l" r="r" t="t"/>
                <a:pathLst>
                  <a:path extrusionOk="0" h="36330" w="34405">
                    <a:moveTo>
                      <a:pt x="19183" y="1"/>
                    </a:moveTo>
                    <a:cubicBezTo>
                      <a:pt x="11916" y="4347"/>
                      <a:pt x="5469" y="8760"/>
                      <a:pt x="1" y="13135"/>
                    </a:cubicBezTo>
                    <a:cubicBezTo>
                      <a:pt x="4146" y="20478"/>
                      <a:pt x="9003" y="28077"/>
                      <a:pt x="14828" y="36329"/>
                    </a:cubicBezTo>
                    <a:cubicBezTo>
                      <a:pt x="20218" y="34033"/>
                      <a:pt x="26635" y="30490"/>
                      <a:pt x="34404" y="25521"/>
                    </a:cubicBezTo>
                    <a:cubicBezTo>
                      <a:pt x="30532" y="18000"/>
                      <a:pt x="25544" y="9636"/>
                      <a:pt x="1918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7" name="Google Shape;667;p4"/>
              <p:cNvSpPr/>
              <p:nvPr/>
            </p:nvSpPr>
            <p:spPr>
              <a:xfrm>
                <a:off x="6502161" y="3573818"/>
                <a:ext cx="456524" cy="385177"/>
              </a:xfrm>
              <a:custGeom>
                <a:rect b="b" l="l" r="r" t="t"/>
                <a:pathLst>
                  <a:path extrusionOk="0" h="12066" w="14301">
                    <a:moveTo>
                      <a:pt x="10596" y="195"/>
                    </a:moveTo>
                    <a:cubicBezTo>
                      <a:pt x="10959" y="195"/>
                      <a:pt x="11316" y="360"/>
                      <a:pt x="11497" y="644"/>
                    </a:cubicBezTo>
                    <a:cubicBezTo>
                      <a:pt x="11656" y="881"/>
                      <a:pt x="11706" y="1211"/>
                      <a:pt x="11642" y="1562"/>
                    </a:cubicBezTo>
                    <a:cubicBezTo>
                      <a:pt x="11564" y="2014"/>
                      <a:pt x="11316" y="2469"/>
                      <a:pt x="10870" y="2988"/>
                    </a:cubicBezTo>
                    <a:cubicBezTo>
                      <a:pt x="10624" y="3269"/>
                      <a:pt x="10365" y="3534"/>
                      <a:pt x="10088" y="3791"/>
                    </a:cubicBezTo>
                    <a:cubicBezTo>
                      <a:pt x="10077" y="3786"/>
                      <a:pt x="10063" y="3783"/>
                      <a:pt x="10049" y="3777"/>
                    </a:cubicBezTo>
                    <a:cubicBezTo>
                      <a:pt x="9168" y="3465"/>
                      <a:pt x="8970" y="2109"/>
                      <a:pt x="9224" y="1344"/>
                    </a:cubicBezTo>
                    <a:cubicBezTo>
                      <a:pt x="9397" y="826"/>
                      <a:pt x="9759" y="421"/>
                      <a:pt x="10197" y="265"/>
                    </a:cubicBezTo>
                    <a:cubicBezTo>
                      <a:pt x="10326" y="215"/>
                      <a:pt x="10462" y="195"/>
                      <a:pt x="10596" y="195"/>
                    </a:cubicBezTo>
                    <a:close/>
                    <a:moveTo>
                      <a:pt x="6077" y="2737"/>
                    </a:moveTo>
                    <a:cubicBezTo>
                      <a:pt x="6194" y="2737"/>
                      <a:pt x="6308" y="2776"/>
                      <a:pt x="6375" y="2868"/>
                    </a:cubicBezTo>
                    <a:cubicBezTo>
                      <a:pt x="6476" y="3007"/>
                      <a:pt x="6453" y="3216"/>
                      <a:pt x="6420" y="3406"/>
                    </a:cubicBezTo>
                    <a:cubicBezTo>
                      <a:pt x="6241" y="4341"/>
                      <a:pt x="5876" y="5278"/>
                      <a:pt x="5360" y="6160"/>
                    </a:cubicBezTo>
                    <a:cubicBezTo>
                      <a:pt x="5240" y="5992"/>
                      <a:pt x="5153" y="5797"/>
                      <a:pt x="5100" y="5627"/>
                    </a:cubicBezTo>
                    <a:cubicBezTo>
                      <a:pt x="4855" y="4818"/>
                      <a:pt x="4980" y="3911"/>
                      <a:pt x="5441" y="3200"/>
                    </a:cubicBezTo>
                    <a:cubicBezTo>
                      <a:pt x="5583" y="2976"/>
                      <a:pt x="5722" y="2845"/>
                      <a:pt x="5876" y="2778"/>
                    </a:cubicBezTo>
                    <a:cubicBezTo>
                      <a:pt x="5937" y="2751"/>
                      <a:pt x="6007" y="2737"/>
                      <a:pt x="6077" y="2737"/>
                    </a:cubicBezTo>
                    <a:close/>
                    <a:moveTo>
                      <a:pt x="3295" y="4720"/>
                    </a:moveTo>
                    <a:cubicBezTo>
                      <a:pt x="3340" y="4720"/>
                      <a:pt x="3382" y="4726"/>
                      <a:pt x="3432" y="4742"/>
                    </a:cubicBezTo>
                    <a:cubicBezTo>
                      <a:pt x="3839" y="4882"/>
                      <a:pt x="3756" y="5524"/>
                      <a:pt x="3644" y="5878"/>
                    </a:cubicBezTo>
                    <a:cubicBezTo>
                      <a:pt x="3256" y="7103"/>
                      <a:pt x="2709" y="8277"/>
                      <a:pt x="2029" y="9365"/>
                    </a:cubicBezTo>
                    <a:cubicBezTo>
                      <a:pt x="2020" y="9365"/>
                      <a:pt x="2011" y="9365"/>
                      <a:pt x="2003" y="9365"/>
                    </a:cubicBezTo>
                    <a:cubicBezTo>
                      <a:pt x="1787" y="9365"/>
                      <a:pt x="1588" y="9299"/>
                      <a:pt x="1451" y="9175"/>
                    </a:cubicBezTo>
                    <a:cubicBezTo>
                      <a:pt x="1200" y="8955"/>
                      <a:pt x="1119" y="8562"/>
                      <a:pt x="1203" y="8009"/>
                    </a:cubicBezTo>
                    <a:cubicBezTo>
                      <a:pt x="1370" y="6916"/>
                      <a:pt x="1886" y="5875"/>
                      <a:pt x="2659" y="5080"/>
                    </a:cubicBezTo>
                    <a:cubicBezTo>
                      <a:pt x="2827" y="4910"/>
                      <a:pt x="3064" y="4720"/>
                      <a:pt x="3295" y="4720"/>
                    </a:cubicBezTo>
                    <a:close/>
                    <a:moveTo>
                      <a:pt x="10602" y="1"/>
                    </a:moveTo>
                    <a:cubicBezTo>
                      <a:pt x="10445" y="1"/>
                      <a:pt x="10286" y="28"/>
                      <a:pt x="10133" y="83"/>
                    </a:cubicBezTo>
                    <a:cubicBezTo>
                      <a:pt x="9642" y="262"/>
                      <a:pt x="9238" y="706"/>
                      <a:pt x="9045" y="1278"/>
                    </a:cubicBezTo>
                    <a:cubicBezTo>
                      <a:pt x="8769" y="2114"/>
                      <a:pt x="8978" y="3540"/>
                      <a:pt x="9935" y="3922"/>
                    </a:cubicBezTo>
                    <a:cubicBezTo>
                      <a:pt x="9307" y="4486"/>
                      <a:pt x="8615" y="4996"/>
                      <a:pt x="7943" y="5496"/>
                    </a:cubicBezTo>
                    <a:cubicBezTo>
                      <a:pt x="7639" y="5722"/>
                      <a:pt x="7332" y="5945"/>
                      <a:pt x="7039" y="6171"/>
                    </a:cubicBezTo>
                    <a:cubicBezTo>
                      <a:pt x="6756" y="6394"/>
                      <a:pt x="6434" y="6617"/>
                      <a:pt x="6108" y="6617"/>
                    </a:cubicBezTo>
                    <a:cubicBezTo>
                      <a:pt x="6059" y="6617"/>
                      <a:pt x="6009" y="6611"/>
                      <a:pt x="5960" y="6600"/>
                    </a:cubicBezTo>
                    <a:cubicBezTo>
                      <a:pt x="5778" y="6561"/>
                      <a:pt x="5619" y="6455"/>
                      <a:pt x="5488" y="6310"/>
                    </a:cubicBezTo>
                    <a:cubicBezTo>
                      <a:pt x="6035" y="5390"/>
                      <a:pt x="6423" y="4410"/>
                      <a:pt x="6607" y="3434"/>
                    </a:cubicBezTo>
                    <a:cubicBezTo>
                      <a:pt x="6654" y="3208"/>
                      <a:pt x="6677" y="2946"/>
                      <a:pt x="6526" y="2751"/>
                    </a:cubicBezTo>
                    <a:cubicBezTo>
                      <a:pt x="6417" y="2608"/>
                      <a:pt x="6249" y="2549"/>
                      <a:pt x="6084" y="2549"/>
                    </a:cubicBezTo>
                    <a:cubicBezTo>
                      <a:pt x="5986" y="2549"/>
                      <a:pt x="5890" y="2569"/>
                      <a:pt x="5806" y="2605"/>
                    </a:cubicBezTo>
                    <a:cubicBezTo>
                      <a:pt x="5558" y="2711"/>
                      <a:pt x="5390" y="2935"/>
                      <a:pt x="5290" y="3096"/>
                    </a:cubicBezTo>
                    <a:cubicBezTo>
                      <a:pt x="4799" y="3852"/>
                      <a:pt x="4662" y="4818"/>
                      <a:pt x="4927" y="5680"/>
                    </a:cubicBezTo>
                    <a:cubicBezTo>
                      <a:pt x="4994" y="5892"/>
                      <a:pt x="5106" y="6129"/>
                      <a:pt x="5262" y="6333"/>
                    </a:cubicBezTo>
                    <a:cubicBezTo>
                      <a:pt x="4710" y="7228"/>
                      <a:pt x="4004" y="8065"/>
                      <a:pt x="3173" y="8788"/>
                    </a:cubicBezTo>
                    <a:cubicBezTo>
                      <a:pt x="2921" y="9000"/>
                      <a:pt x="2651" y="9214"/>
                      <a:pt x="2336" y="9315"/>
                    </a:cubicBezTo>
                    <a:cubicBezTo>
                      <a:pt x="2310" y="9320"/>
                      <a:pt x="2291" y="9329"/>
                      <a:pt x="2266" y="9334"/>
                    </a:cubicBezTo>
                    <a:cubicBezTo>
                      <a:pt x="2916" y="8269"/>
                      <a:pt x="3440" y="7122"/>
                      <a:pt x="3817" y="5934"/>
                    </a:cubicBezTo>
                    <a:cubicBezTo>
                      <a:pt x="3996" y="5370"/>
                      <a:pt x="3965" y="4728"/>
                      <a:pt x="3488" y="4564"/>
                    </a:cubicBezTo>
                    <a:cubicBezTo>
                      <a:pt x="3425" y="4542"/>
                      <a:pt x="3360" y="4531"/>
                      <a:pt x="3294" y="4531"/>
                    </a:cubicBezTo>
                    <a:cubicBezTo>
                      <a:pt x="3053" y="4531"/>
                      <a:pt x="2790" y="4673"/>
                      <a:pt x="2525" y="4946"/>
                    </a:cubicBezTo>
                    <a:cubicBezTo>
                      <a:pt x="1725" y="5769"/>
                      <a:pt x="1189" y="6849"/>
                      <a:pt x="1013" y="7981"/>
                    </a:cubicBezTo>
                    <a:cubicBezTo>
                      <a:pt x="921" y="8601"/>
                      <a:pt x="1022" y="9050"/>
                      <a:pt x="1320" y="9318"/>
                    </a:cubicBezTo>
                    <a:cubicBezTo>
                      <a:pt x="1474" y="9452"/>
                      <a:pt x="1683" y="9532"/>
                      <a:pt x="1906" y="9549"/>
                    </a:cubicBezTo>
                    <a:cubicBezTo>
                      <a:pt x="1359" y="10395"/>
                      <a:pt x="731" y="11181"/>
                      <a:pt x="34" y="11904"/>
                    </a:cubicBezTo>
                    <a:cubicBezTo>
                      <a:pt x="1" y="11943"/>
                      <a:pt x="1" y="12001"/>
                      <a:pt x="37" y="12038"/>
                    </a:cubicBezTo>
                    <a:cubicBezTo>
                      <a:pt x="59" y="12054"/>
                      <a:pt x="79" y="12066"/>
                      <a:pt x="104" y="12066"/>
                    </a:cubicBezTo>
                    <a:cubicBezTo>
                      <a:pt x="129" y="12066"/>
                      <a:pt x="154" y="12054"/>
                      <a:pt x="171" y="12024"/>
                    </a:cubicBezTo>
                    <a:cubicBezTo>
                      <a:pt x="910" y="11262"/>
                      <a:pt x="1566" y="10428"/>
                      <a:pt x="2135" y="9532"/>
                    </a:cubicBezTo>
                    <a:cubicBezTo>
                      <a:pt x="2221" y="9527"/>
                      <a:pt x="2305" y="9507"/>
                      <a:pt x="2391" y="9479"/>
                    </a:cubicBezTo>
                    <a:cubicBezTo>
                      <a:pt x="2737" y="9373"/>
                      <a:pt x="3030" y="9145"/>
                      <a:pt x="3295" y="8916"/>
                    </a:cubicBezTo>
                    <a:cubicBezTo>
                      <a:pt x="4124" y="8196"/>
                      <a:pt x="4835" y="7365"/>
                      <a:pt x="5390" y="6466"/>
                    </a:cubicBezTo>
                    <a:cubicBezTo>
                      <a:pt x="5538" y="6617"/>
                      <a:pt x="5714" y="6732"/>
                      <a:pt x="5920" y="6779"/>
                    </a:cubicBezTo>
                    <a:cubicBezTo>
                      <a:pt x="5985" y="6793"/>
                      <a:pt x="6048" y="6800"/>
                      <a:pt x="6111" y="6800"/>
                    </a:cubicBezTo>
                    <a:cubicBezTo>
                      <a:pt x="6494" y="6800"/>
                      <a:pt x="6847" y="6556"/>
                      <a:pt x="7154" y="6319"/>
                    </a:cubicBezTo>
                    <a:cubicBezTo>
                      <a:pt x="7449" y="6090"/>
                      <a:pt x="7751" y="5867"/>
                      <a:pt x="8055" y="5644"/>
                    </a:cubicBezTo>
                    <a:cubicBezTo>
                      <a:pt x="8763" y="5122"/>
                      <a:pt x="9483" y="4583"/>
                      <a:pt x="10144" y="3984"/>
                    </a:cubicBezTo>
                    <a:cubicBezTo>
                      <a:pt x="10237" y="4005"/>
                      <a:pt x="10332" y="4015"/>
                      <a:pt x="10431" y="4015"/>
                    </a:cubicBezTo>
                    <a:cubicBezTo>
                      <a:pt x="10817" y="4015"/>
                      <a:pt x="11251" y="3854"/>
                      <a:pt x="11740" y="3534"/>
                    </a:cubicBezTo>
                    <a:cubicBezTo>
                      <a:pt x="12808" y="2840"/>
                      <a:pt x="13682" y="1875"/>
                      <a:pt x="14276" y="745"/>
                    </a:cubicBezTo>
                    <a:cubicBezTo>
                      <a:pt x="14301" y="700"/>
                      <a:pt x="14281" y="644"/>
                      <a:pt x="14237" y="619"/>
                    </a:cubicBezTo>
                    <a:cubicBezTo>
                      <a:pt x="14223" y="612"/>
                      <a:pt x="14209" y="608"/>
                      <a:pt x="14195" y="608"/>
                    </a:cubicBezTo>
                    <a:cubicBezTo>
                      <a:pt x="14161" y="608"/>
                      <a:pt x="14129" y="627"/>
                      <a:pt x="14111" y="658"/>
                    </a:cubicBezTo>
                    <a:cubicBezTo>
                      <a:pt x="13537" y="1760"/>
                      <a:pt x="12683" y="2698"/>
                      <a:pt x="11640" y="3378"/>
                    </a:cubicBezTo>
                    <a:cubicBezTo>
                      <a:pt x="11174" y="3682"/>
                      <a:pt x="10775" y="3829"/>
                      <a:pt x="10424" y="3829"/>
                    </a:cubicBezTo>
                    <a:cubicBezTo>
                      <a:pt x="10388" y="3829"/>
                      <a:pt x="10352" y="3828"/>
                      <a:pt x="10317" y="3825"/>
                    </a:cubicBezTo>
                    <a:cubicBezTo>
                      <a:pt x="10563" y="3593"/>
                      <a:pt x="10794" y="3353"/>
                      <a:pt x="11012" y="3099"/>
                    </a:cubicBezTo>
                    <a:cubicBezTo>
                      <a:pt x="11483" y="2552"/>
                      <a:pt x="11740" y="2070"/>
                      <a:pt x="11826" y="1582"/>
                    </a:cubicBezTo>
                    <a:cubicBezTo>
                      <a:pt x="11902" y="1185"/>
                      <a:pt x="11840" y="809"/>
                      <a:pt x="11656" y="530"/>
                    </a:cubicBezTo>
                    <a:cubicBezTo>
                      <a:pt x="11435" y="194"/>
                      <a:pt x="11026" y="1"/>
                      <a:pt x="106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8" name="Google Shape;668;p4"/>
              <p:cNvSpPr/>
              <p:nvPr/>
            </p:nvSpPr>
            <p:spPr>
              <a:xfrm>
                <a:off x="6368857" y="3359114"/>
                <a:ext cx="456524" cy="385177"/>
              </a:xfrm>
              <a:custGeom>
                <a:rect b="b" l="l" r="r" t="t"/>
                <a:pathLst>
                  <a:path extrusionOk="0" h="12066" w="14301">
                    <a:moveTo>
                      <a:pt x="10601" y="198"/>
                    </a:moveTo>
                    <a:cubicBezTo>
                      <a:pt x="10964" y="198"/>
                      <a:pt x="11321" y="362"/>
                      <a:pt x="11505" y="647"/>
                    </a:cubicBezTo>
                    <a:cubicBezTo>
                      <a:pt x="11662" y="884"/>
                      <a:pt x="11712" y="1213"/>
                      <a:pt x="11648" y="1565"/>
                    </a:cubicBezTo>
                    <a:cubicBezTo>
                      <a:pt x="11569" y="2017"/>
                      <a:pt x="11321" y="2471"/>
                      <a:pt x="10875" y="2990"/>
                    </a:cubicBezTo>
                    <a:cubicBezTo>
                      <a:pt x="10629" y="3272"/>
                      <a:pt x="10370" y="3537"/>
                      <a:pt x="10094" y="3794"/>
                    </a:cubicBezTo>
                    <a:cubicBezTo>
                      <a:pt x="10083" y="3788"/>
                      <a:pt x="10069" y="3785"/>
                      <a:pt x="10055" y="3780"/>
                    </a:cubicBezTo>
                    <a:cubicBezTo>
                      <a:pt x="9173" y="3467"/>
                      <a:pt x="8975" y="2111"/>
                      <a:pt x="9229" y="1347"/>
                    </a:cubicBezTo>
                    <a:cubicBezTo>
                      <a:pt x="9402" y="828"/>
                      <a:pt x="9764" y="424"/>
                      <a:pt x="10202" y="267"/>
                    </a:cubicBezTo>
                    <a:cubicBezTo>
                      <a:pt x="10331" y="217"/>
                      <a:pt x="10468" y="198"/>
                      <a:pt x="10601" y="198"/>
                    </a:cubicBezTo>
                    <a:close/>
                    <a:moveTo>
                      <a:pt x="6079" y="2736"/>
                    </a:moveTo>
                    <a:cubicBezTo>
                      <a:pt x="6194" y="2736"/>
                      <a:pt x="6311" y="2778"/>
                      <a:pt x="6375" y="2868"/>
                    </a:cubicBezTo>
                    <a:cubicBezTo>
                      <a:pt x="6475" y="3004"/>
                      <a:pt x="6456" y="3216"/>
                      <a:pt x="6420" y="3406"/>
                    </a:cubicBezTo>
                    <a:cubicBezTo>
                      <a:pt x="6244" y="4341"/>
                      <a:pt x="5878" y="5278"/>
                      <a:pt x="5359" y="6159"/>
                    </a:cubicBezTo>
                    <a:cubicBezTo>
                      <a:pt x="5242" y="5992"/>
                      <a:pt x="5156" y="5797"/>
                      <a:pt x="5103" y="5627"/>
                    </a:cubicBezTo>
                    <a:cubicBezTo>
                      <a:pt x="4854" y="4818"/>
                      <a:pt x="4980" y="3911"/>
                      <a:pt x="5440" y="3199"/>
                    </a:cubicBezTo>
                    <a:cubicBezTo>
                      <a:pt x="5585" y="2976"/>
                      <a:pt x="5725" y="2845"/>
                      <a:pt x="5878" y="2778"/>
                    </a:cubicBezTo>
                    <a:cubicBezTo>
                      <a:pt x="5940" y="2750"/>
                      <a:pt x="6009" y="2736"/>
                      <a:pt x="6079" y="2736"/>
                    </a:cubicBezTo>
                    <a:close/>
                    <a:moveTo>
                      <a:pt x="3298" y="4720"/>
                    </a:moveTo>
                    <a:cubicBezTo>
                      <a:pt x="3342" y="4720"/>
                      <a:pt x="3384" y="4728"/>
                      <a:pt x="3432" y="4737"/>
                    </a:cubicBezTo>
                    <a:cubicBezTo>
                      <a:pt x="3842" y="4876"/>
                      <a:pt x="3758" y="5518"/>
                      <a:pt x="3646" y="5875"/>
                    </a:cubicBezTo>
                    <a:cubicBezTo>
                      <a:pt x="3259" y="7102"/>
                      <a:pt x="2712" y="8277"/>
                      <a:pt x="2031" y="9365"/>
                    </a:cubicBezTo>
                    <a:cubicBezTo>
                      <a:pt x="2026" y="9365"/>
                      <a:pt x="2020" y="9365"/>
                      <a:pt x="2015" y="9365"/>
                    </a:cubicBezTo>
                    <a:cubicBezTo>
                      <a:pt x="1821" y="9365"/>
                      <a:pt x="1611" y="9316"/>
                      <a:pt x="1451" y="9172"/>
                    </a:cubicBezTo>
                    <a:cubicBezTo>
                      <a:pt x="1200" y="8955"/>
                      <a:pt x="1122" y="8559"/>
                      <a:pt x="1205" y="8009"/>
                    </a:cubicBezTo>
                    <a:cubicBezTo>
                      <a:pt x="1373" y="6913"/>
                      <a:pt x="1889" y="5875"/>
                      <a:pt x="2662" y="5080"/>
                    </a:cubicBezTo>
                    <a:cubicBezTo>
                      <a:pt x="2829" y="4910"/>
                      <a:pt x="3066" y="4720"/>
                      <a:pt x="3298" y="4720"/>
                    </a:cubicBezTo>
                    <a:close/>
                    <a:moveTo>
                      <a:pt x="10605" y="1"/>
                    </a:moveTo>
                    <a:cubicBezTo>
                      <a:pt x="10447" y="1"/>
                      <a:pt x="10288" y="27"/>
                      <a:pt x="10136" y="83"/>
                    </a:cubicBezTo>
                    <a:cubicBezTo>
                      <a:pt x="9645" y="259"/>
                      <a:pt x="9237" y="705"/>
                      <a:pt x="9048" y="1277"/>
                    </a:cubicBezTo>
                    <a:cubicBezTo>
                      <a:pt x="8771" y="2114"/>
                      <a:pt x="8981" y="3537"/>
                      <a:pt x="9935" y="3922"/>
                    </a:cubicBezTo>
                    <a:cubicBezTo>
                      <a:pt x="9307" y="4486"/>
                      <a:pt x="8618" y="4996"/>
                      <a:pt x="7946" y="5495"/>
                    </a:cubicBezTo>
                    <a:cubicBezTo>
                      <a:pt x="7641" y="5721"/>
                      <a:pt x="7337" y="5945"/>
                      <a:pt x="7042" y="6171"/>
                    </a:cubicBezTo>
                    <a:cubicBezTo>
                      <a:pt x="6758" y="6391"/>
                      <a:pt x="6434" y="6616"/>
                      <a:pt x="6107" y="6616"/>
                    </a:cubicBezTo>
                    <a:cubicBezTo>
                      <a:pt x="6058" y="6616"/>
                      <a:pt x="6008" y="6611"/>
                      <a:pt x="5959" y="6600"/>
                    </a:cubicBezTo>
                    <a:cubicBezTo>
                      <a:pt x="5778" y="6561"/>
                      <a:pt x="5622" y="6452"/>
                      <a:pt x="5491" y="6310"/>
                    </a:cubicBezTo>
                    <a:cubicBezTo>
                      <a:pt x="6037" y="5389"/>
                      <a:pt x="6425" y="4410"/>
                      <a:pt x="6609" y="3434"/>
                    </a:cubicBezTo>
                    <a:cubicBezTo>
                      <a:pt x="6654" y="3208"/>
                      <a:pt x="6679" y="2946"/>
                      <a:pt x="6528" y="2750"/>
                    </a:cubicBezTo>
                    <a:cubicBezTo>
                      <a:pt x="6419" y="2607"/>
                      <a:pt x="6249" y="2547"/>
                      <a:pt x="6083" y="2547"/>
                    </a:cubicBezTo>
                    <a:cubicBezTo>
                      <a:pt x="5987" y="2547"/>
                      <a:pt x="5891" y="2567"/>
                      <a:pt x="5809" y="2602"/>
                    </a:cubicBezTo>
                    <a:cubicBezTo>
                      <a:pt x="5560" y="2711"/>
                      <a:pt x="5393" y="2934"/>
                      <a:pt x="5290" y="3096"/>
                    </a:cubicBezTo>
                    <a:cubicBezTo>
                      <a:pt x="4799" y="3852"/>
                      <a:pt x="4662" y="4818"/>
                      <a:pt x="4930" y="5680"/>
                    </a:cubicBezTo>
                    <a:cubicBezTo>
                      <a:pt x="4994" y="5892"/>
                      <a:pt x="5106" y="6129"/>
                      <a:pt x="5265" y="6332"/>
                    </a:cubicBezTo>
                    <a:cubicBezTo>
                      <a:pt x="4712" y="7228"/>
                      <a:pt x="4004" y="8065"/>
                      <a:pt x="3175" y="8787"/>
                    </a:cubicBezTo>
                    <a:cubicBezTo>
                      <a:pt x="2924" y="8999"/>
                      <a:pt x="2651" y="9214"/>
                      <a:pt x="2338" y="9312"/>
                    </a:cubicBezTo>
                    <a:cubicBezTo>
                      <a:pt x="2313" y="9320"/>
                      <a:pt x="2293" y="9326"/>
                      <a:pt x="2268" y="9334"/>
                    </a:cubicBezTo>
                    <a:cubicBezTo>
                      <a:pt x="2921" y="8266"/>
                      <a:pt x="3443" y="7122"/>
                      <a:pt x="3819" y="5933"/>
                    </a:cubicBezTo>
                    <a:cubicBezTo>
                      <a:pt x="3998" y="5370"/>
                      <a:pt x="3967" y="4726"/>
                      <a:pt x="3487" y="4564"/>
                    </a:cubicBezTo>
                    <a:cubicBezTo>
                      <a:pt x="3425" y="4542"/>
                      <a:pt x="3361" y="4531"/>
                      <a:pt x="3295" y="4531"/>
                    </a:cubicBezTo>
                    <a:cubicBezTo>
                      <a:pt x="3056" y="4531"/>
                      <a:pt x="2794" y="4673"/>
                      <a:pt x="2525" y="4946"/>
                    </a:cubicBezTo>
                    <a:cubicBezTo>
                      <a:pt x="1727" y="5769"/>
                      <a:pt x="1191" y="6849"/>
                      <a:pt x="1016" y="7981"/>
                    </a:cubicBezTo>
                    <a:cubicBezTo>
                      <a:pt x="921" y="8601"/>
                      <a:pt x="1024" y="9047"/>
                      <a:pt x="1323" y="9317"/>
                    </a:cubicBezTo>
                    <a:cubicBezTo>
                      <a:pt x="1476" y="9451"/>
                      <a:pt x="1685" y="9532"/>
                      <a:pt x="1908" y="9549"/>
                    </a:cubicBezTo>
                    <a:cubicBezTo>
                      <a:pt x="1362" y="10394"/>
                      <a:pt x="734" y="11181"/>
                      <a:pt x="36" y="11904"/>
                    </a:cubicBezTo>
                    <a:cubicBezTo>
                      <a:pt x="0" y="11943"/>
                      <a:pt x="0" y="12001"/>
                      <a:pt x="39" y="12038"/>
                    </a:cubicBezTo>
                    <a:cubicBezTo>
                      <a:pt x="62" y="12054"/>
                      <a:pt x="81" y="12065"/>
                      <a:pt x="106" y="12065"/>
                    </a:cubicBezTo>
                    <a:cubicBezTo>
                      <a:pt x="131" y="12065"/>
                      <a:pt x="154" y="12054"/>
                      <a:pt x="176" y="12021"/>
                    </a:cubicBezTo>
                    <a:cubicBezTo>
                      <a:pt x="915" y="11262"/>
                      <a:pt x="1571" y="10428"/>
                      <a:pt x="2140" y="9532"/>
                    </a:cubicBezTo>
                    <a:cubicBezTo>
                      <a:pt x="2226" y="9524"/>
                      <a:pt x="2310" y="9507"/>
                      <a:pt x="2397" y="9479"/>
                    </a:cubicBezTo>
                    <a:cubicBezTo>
                      <a:pt x="2743" y="9370"/>
                      <a:pt x="3036" y="9145"/>
                      <a:pt x="3301" y="8916"/>
                    </a:cubicBezTo>
                    <a:cubicBezTo>
                      <a:pt x="4126" y="8196"/>
                      <a:pt x="4838" y="7362"/>
                      <a:pt x="5393" y="6466"/>
                    </a:cubicBezTo>
                    <a:cubicBezTo>
                      <a:pt x="5538" y="6617"/>
                      <a:pt x="5716" y="6731"/>
                      <a:pt x="5923" y="6779"/>
                    </a:cubicBezTo>
                    <a:cubicBezTo>
                      <a:pt x="5986" y="6793"/>
                      <a:pt x="6049" y="6799"/>
                      <a:pt x="6110" y="6799"/>
                    </a:cubicBezTo>
                    <a:cubicBezTo>
                      <a:pt x="6491" y="6799"/>
                      <a:pt x="6846" y="6554"/>
                      <a:pt x="7156" y="6318"/>
                    </a:cubicBezTo>
                    <a:cubicBezTo>
                      <a:pt x="7449" y="6090"/>
                      <a:pt x="7753" y="5867"/>
                      <a:pt x="8057" y="5643"/>
                    </a:cubicBezTo>
                    <a:cubicBezTo>
                      <a:pt x="8763" y="5122"/>
                      <a:pt x="9486" y="4583"/>
                      <a:pt x="10144" y="3983"/>
                    </a:cubicBezTo>
                    <a:cubicBezTo>
                      <a:pt x="10237" y="4004"/>
                      <a:pt x="10333" y="4015"/>
                      <a:pt x="10432" y="4015"/>
                    </a:cubicBezTo>
                    <a:cubicBezTo>
                      <a:pt x="10819" y="4015"/>
                      <a:pt x="11251" y="3854"/>
                      <a:pt x="11742" y="3534"/>
                    </a:cubicBezTo>
                    <a:cubicBezTo>
                      <a:pt x="12808" y="2840"/>
                      <a:pt x="13684" y="1874"/>
                      <a:pt x="14278" y="744"/>
                    </a:cubicBezTo>
                    <a:cubicBezTo>
                      <a:pt x="14301" y="700"/>
                      <a:pt x="14284" y="644"/>
                      <a:pt x="14239" y="619"/>
                    </a:cubicBezTo>
                    <a:cubicBezTo>
                      <a:pt x="14225" y="611"/>
                      <a:pt x="14210" y="607"/>
                      <a:pt x="14195" y="607"/>
                    </a:cubicBezTo>
                    <a:cubicBezTo>
                      <a:pt x="14163" y="607"/>
                      <a:pt x="14131" y="625"/>
                      <a:pt x="14114" y="658"/>
                    </a:cubicBezTo>
                    <a:cubicBezTo>
                      <a:pt x="13539" y="1757"/>
                      <a:pt x="12683" y="2697"/>
                      <a:pt x="11642" y="3378"/>
                    </a:cubicBezTo>
                    <a:cubicBezTo>
                      <a:pt x="11177" y="3682"/>
                      <a:pt x="10778" y="3829"/>
                      <a:pt x="10427" y="3829"/>
                    </a:cubicBezTo>
                    <a:cubicBezTo>
                      <a:pt x="10391" y="3829"/>
                      <a:pt x="10355" y="3828"/>
                      <a:pt x="10320" y="3824"/>
                    </a:cubicBezTo>
                    <a:cubicBezTo>
                      <a:pt x="10562" y="3593"/>
                      <a:pt x="10797" y="3353"/>
                      <a:pt x="11014" y="3099"/>
                    </a:cubicBezTo>
                    <a:cubicBezTo>
                      <a:pt x="11483" y="2552"/>
                      <a:pt x="11742" y="2070"/>
                      <a:pt x="11829" y="1581"/>
                    </a:cubicBezTo>
                    <a:cubicBezTo>
                      <a:pt x="11901" y="1185"/>
                      <a:pt x="11843" y="809"/>
                      <a:pt x="11659" y="530"/>
                    </a:cubicBezTo>
                    <a:cubicBezTo>
                      <a:pt x="11437" y="194"/>
                      <a:pt x="11028" y="1"/>
                      <a:pt x="10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9" name="Google Shape;669;p4"/>
              <p:cNvSpPr/>
              <p:nvPr/>
            </p:nvSpPr>
            <p:spPr>
              <a:xfrm>
                <a:off x="6637157" y="3845884"/>
                <a:ext cx="456556" cy="384890"/>
              </a:xfrm>
              <a:custGeom>
                <a:rect b="b" l="l" r="r" t="t"/>
                <a:pathLst>
                  <a:path extrusionOk="0" h="12057" w="14302">
                    <a:moveTo>
                      <a:pt x="10599" y="186"/>
                    </a:moveTo>
                    <a:cubicBezTo>
                      <a:pt x="10965" y="186"/>
                      <a:pt x="11316" y="354"/>
                      <a:pt x="11498" y="636"/>
                    </a:cubicBezTo>
                    <a:cubicBezTo>
                      <a:pt x="11659" y="873"/>
                      <a:pt x="11707" y="1202"/>
                      <a:pt x="11645" y="1553"/>
                    </a:cubicBezTo>
                    <a:cubicBezTo>
                      <a:pt x="11565" y="2008"/>
                      <a:pt x="11316" y="2460"/>
                      <a:pt x="10870" y="2979"/>
                    </a:cubicBezTo>
                    <a:cubicBezTo>
                      <a:pt x="10627" y="3264"/>
                      <a:pt x="10365" y="3529"/>
                      <a:pt x="10089" y="3783"/>
                    </a:cubicBezTo>
                    <a:cubicBezTo>
                      <a:pt x="10078" y="3780"/>
                      <a:pt x="10064" y="3774"/>
                      <a:pt x="10050" y="3769"/>
                    </a:cubicBezTo>
                    <a:cubicBezTo>
                      <a:pt x="9168" y="3459"/>
                      <a:pt x="8970" y="2103"/>
                      <a:pt x="9224" y="1339"/>
                    </a:cubicBezTo>
                    <a:cubicBezTo>
                      <a:pt x="9400" y="820"/>
                      <a:pt x="9762" y="415"/>
                      <a:pt x="10198" y="256"/>
                    </a:cubicBezTo>
                    <a:cubicBezTo>
                      <a:pt x="10326" y="209"/>
                      <a:pt x="10463" y="186"/>
                      <a:pt x="10599" y="186"/>
                    </a:cubicBezTo>
                    <a:close/>
                    <a:moveTo>
                      <a:pt x="6080" y="2728"/>
                    </a:moveTo>
                    <a:cubicBezTo>
                      <a:pt x="6194" y="2728"/>
                      <a:pt x="6306" y="2773"/>
                      <a:pt x="6376" y="2862"/>
                    </a:cubicBezTo>
                    <a:cubicBezTo>
                      <a:pt x="6476" y="3001"/>
                      <a:pt x="6454" y="3211"/>
                      <a:pt x="6420" y="3400"/>
                    </a:cubicBezTo>
                    <a:cubicBezTo>
                      <a:pt x="6242" y="4335"/>
                      <a:pt x="5876" y="5272"/>
                      <a:pt x="5360" y="6154"/>
                    </a:cubicBezTo>
                    <a:cubicBezTo>
                      <a:pt x="5243" y="5986"/>
                      <a:pt x="5154" y="5791"/>
                      <a:pt x="5103" y="5621"/>
                    </a:cubicBezTo>
                    <a:cubicBezTo>
                      <a:pt x="4855" y="4812"/>
                      <a:pt x="4981" y="3905"/>
                      <a:pt x="5441" y="3194"/>
                    </a:cubicBezTo>
                    <a:cubicBezTo>
                      <a:pt x="5583" y="2971"/>
                      <a:pt x="5723" y="2837"/>
                      <a:pt x="5876" y="2770"/>
                    </a:cubicBezTo>
                    <a:cubicBezTo>
                      <a:pt x="5940" y="2742"/>
                      <a:pt x="6010" y="2728"/>
                      <a:pt x="6080" y="2728"/>
                    </a:cubicBezTo>
                    <a:close/>
                    <a:moveTo>
                      <a:pt x="3296" y="4714"/>
                    </a:moveTo>
                    <a:cubicBezTo>
                      <a:pt x="3340" y="4714"/>
                      <a:pt x="3388" y="4720"/>
                      <a:pt x="3432" y="4731"/>
                    </a:cubicBezTo>
                    <a:cubicBezTo>
                      <a:pt x="3840" y="4871"/>
                      <a:pt x="3756" y="5512"/>
                      <a:pt x="3644" y="5866"/>
                    </a:cubicBezTo>
                    <a:cubicBezTo>
                      <a:pt x="3257" y="7097"/>
                      <a:pt x="2710" y="8271"/>
                      <a:pt x="2029" y="9359"/>
                    </a:cubicBezTo>
                    <a:cubicBezTo>
                      <a:pt x="2019" y="9360"/>
                      <a:pt x="2009" y="9360"/>
                      <a:pt x="1999" y="9360"/>
                    </a:cubicBezTo>
                    <a:cubicBezTo>
                      <a:pt x="1805" y="9360"/>
                      <a:pt x="1608" y="9307"/>
                      <a:pt x="1452" y="9167"/>
                    </a:cubicBezTo>
                    <a:cubicBezTo>
                      <a:pt x="1200" y="8946"/>
                      <a:pt x="1120" y="8553"/>
                      <a:pt x="1203" y="8003"/>
                    </a:cubicBezTo>
                    <a:cubicBezTo>
                      <a:pt x="1371" y="6907"/>
                      <a:pt x="1887" y="5869"/>
                      <a:pt x="2662" y="5074"/>
                    </a:cubicBezTo>
                    <a:cubicBezTo>
                      <a:pt x="2830" y="4901"/>
                      <a:pt x="3067" y="4714"/>
                      <a:pt x="3296" y="4714"/>
                    </a:cubicBezTo>
                    <a:close/>
                    <a:moveTo>
                      <a:pt x="10604" y="1"/>
                    </a:moveTo>
                    <a:cubicBezTo>
                      <a:pt x="10447" y="1"/>
                      <a:pt x="10287" y="27"/>
                      <a:pt x="10133" y="83"/>
                    </a:cubicBezTo>
                    <a:cubicBezTo>
                      <a:pt x="9642" y="259"/>
                      <a:pt x="9238" y="705"/>
                      <a:pt x="9045" y="1277"/>
                    </a:cubicBezTo>
                    <a:cubicBezTo>
                      <a:pt x="8772" y="2114"/>
                      <a:pt x="8981" y="3537"/>
                      <a:pt x="9935" y="3922"/>
                    </a:cubicBezTo>
                    <a:cubicBezTo>
                      <a:pt x="9308" y="4483"/>
                      <a:pt x="8616" y="4993"/>
                      <a:pt x="7943" y="5490"/>
                    </a:cubicBezTo>
                    <a:cubicBezTo>
                      <a:pt x="7639" y="5719"/>
                      <a:pt x="7338" y="5942"/>
                      <a:pt x="7040" y="6168"/>
                    </a:cubicBezTo>
                    <a:cubicBezTo>
                      <a:pt x="6756" y="6386"/>
                      <a:pt x="6435" y="6608"/>
                      <a:pt x="6109" y="6608"/>
                    </a:cubicBezTo>
                    <a:cubicBezTo>
                      <a:pt x="6059" y="6608"/>
                      <a:pt x="6009" y="6603"/>
                      <a:pt x="5960" y="6592"/>
                    </a:cubicBezTo>
                    <a:cubicBezTo>
                      <a:pt x="5779" y="6556"/>
                      <a:pt x="5622" y="6447"/>
                      <a:pt x="5488" y="6304"/>
                    </a:cubicBezTo>
                    <a:cubicBezTo>
                      <a:pt x="6038" y="5384"/>
                      <a:pt x="6423" y="4402"/>
                      <a:pt x="6610" y="3425"/>
                    </a:cubicBezTo>
                    <a:cubicBezTo>
                      <a:pt x="6655" y="3199"/>
                      <a:pt x="6680" y="2937"/>
                      <a:pt x="6529" y="2742"/>
                    </a:cubicBezTo>
                    <a:cubicBezTo>
                      <a:pt x="6418" y="2600"/>
                      <a:pt x="6250" y="2540"/>
                      <a:pt x="6084" y="2540"/>
                    </a:cubicBezTo>
                    <a:cubicBezTo>
                      <a:pt x="5987" y="2540"/>
                      <a:pt x="5890" y="2561"/>
                      <a:pt x="5806" y="2597"/>
                    </a:cubicBezTo>
                    <a:cubicBezTo>
                      <a:pt x="5558" y="2706"/>
                      <a:pt x="5391" y="2929"/>
                      <a:pt x="5290" y="3088"/>
                    </a:cubicBezTo>
                    <a:cubicBezTo>
                      <a:pt x="4799" y="3844"/>
                      <a:pt x="4663" y="4812"/>
                      <a:pt x="4928" y="5671"/>
                    </a:cubicBezTo>
                    <a:cubicBezTo>
                      <a:pt x="4995" y="5886"/>
                      <a:pt x="5106" y="6123"/>
                      <a:pt x="5262" y="6324"/>
                    </a:cubicBezTo>
                    <a:cubicBezTo>
                      <a:pt x="4713" y="7220"/>
                      <a:pt x="4004" y="8056"/>
                      <a:pt x="3173" y="8779"/>
                    </a:cubicBezTo>
                    <a:cubicBezTo>
                      <a:pt x="2922" y="8991"/>
                      <a:pt x="2651" y="9209"/>
                      <a:pt x="2336" y="9306"/>
                    </a:cubicBezTo>
                    <a:cubicBezTo>
                      <a:pt x="2314" y="9315"/>
                      <a:pt x="2291" y="9320"/>
                      <a:pt x="2266" y="9326"/>
                    </a:cubicBezTo>
                    <a:cubicBezTo>
                      <a:pt x="2916" y="8260"/>
                      <a:pt x="3443" y="7116"/>
                      <a:pt x="3820" y="5928"/>
                    </a:cubicBezTo>
                    <a:cubicBezTo>
                      <a:pt x="3996" y="5362"/>
                      <a:pt x="3965" y="4720"/>
                      <a:pt x="3488" y="4555"/>
                    </a:cubicBezTo>
                    <a:cubicBezTo>
                      <a:pt x="3426" y="4534"/>
                      <a:pt x="3362" y="4523"/>
                      <a:pt x="3296" y="4523"/>
                    </a:cubicBezTo>
                    <a:cubicBezTo>
                      <a:pt x="3054" y="4523"/>
                      <a:pt x="2791" y="4666"/>
                      <a:pt x="2526" y="4940"/>
                    </a:cubicBezTo>
                    <a:cubicBezTo>
                      <a:pt x="1728" y="5763"/>
                      <a:pt x="1189" y="6840"/>
                      <a:pt x="1016" y="7973"/>
                    </a:cubicBezTo>
                    <a:cubicBezTo>
                      <a:pt x="921" y="8595"/>
                      <a:pt x="1022" y="9041"/>
                      <a:pt x="1323" y="9309"/>
                    </a:cubicBezTo>
                    <a:cubicBezTo>
                      <a:pt x="1477" y="9446"/>
                      <a:pt x="1686" y="9527"/>
                      <a:pt x="1909" y="9543"/>
                    </a:cubicBezTo>
                    <a:cubicBezTo>
                      <a:pt x="1359" y="10386"/>
                      <a:pt x="732" y="11175"/>
                      <a:pt x="34" y="11898"/>
                    </a:cubicBezTo>
                    <a:cubicBezTo>
                      <a:pt x="1" y="11934"/>
                      <a:pt x="1" y="11996"/>
                      <a:pt x="40" y="12029"/>
                    </a:cubicBezTo>
                    <a:cubicBezTo>
                      <a:pt x="59" y="12046"/>
                      <a:pt x="82" y="12057"/>
                      <a:pt x="104" y="12057"/>
                    </a:cubicBezTo>
                    <a:cubicBezTo>
                      <a:pt x="129" y="12057"/>
                      <a:pt x="154" y="12049"/>
                      <a:pt x="171" y="12024"/>
                    </a:cubicBezTo>
                    <a:cubicBezTo>
                      <a:pt x="910" y="11262"/>
                      <a:pt x="1566" y="10428"/>
                      <a:pt x="2135" y="9532"/>
                    </a:cubicBezTo>
                    <a:cubicBezTo>
                      <a:pt x="2222" y="9527"/>
                      <a:pt x="2305" y="9507"/>
                      <a:pt x="2392" y="9479"/>
                    </a:cubicBezTo>
                    <a:cubicBezTo>
                      <a:pt x="2738" y="9373"/>
                      <a:pt x="3031" y="9144"/>
                      <a:pt x="3296" y="8916"/>
                    </a:cubicBezTo>
                    <a:cubicBezTo>
                      <a:pt x="4127" y="8199"/>
                      <a:pt x="4838" y="7365"/>
                      <a:pt x="5391" y="6466"/>
                    </a:cubicBezTo>
                    <a:cubicBezTo>
                      <a:pt x="5539" y="6617"/>
                      <a:pt x="5717" y="6731"/>
                      <a:pt x="5921" y="6779"/>
                    </a:cubicBezTo>
                    <a:cubicBezTo>
                      <a:pt x="5984" y="6793"/>
                      <a:pt x="6047" y="6799"/>
                      <a:pt x="6109" y="6799"/>
                    </a:cubicBezTo>
                    <a:cubicBezTo>
                      <a:pt x="6492" y="6799"/>
                      <a:pt x="6847" y="6554"/>
                      <a:pt x="7157" y="6318"/>
                    </a:cubicBezTo>
                    <a:cubicBezTo>
                      <a:pt x="7450" y="6087"/>
                      <a:pt x="7754" y="5864"/>
                      <a:pt x="8055" y="5641"/>
                    </a:cubicBezTo>
                    <a:cubicBezTo>
                      <a:pt x="8764" y="5113"/>
                      <a:pt x="9486" y="4580"/>
                      <a:pt x="10145" y="3981"/>
                    </a:cubicBezTo>
                    <a:cubicBezTo>
                      <a:pt x="10238" y="4002"/>
                      <a:pt x="10333" y="4012"/>
                      <a:pt x="10432" y="4012"/>
                    </a:cubicBezTo>
                    <a:cubicBezTo>
                      <a:pt x="10818" y="4012"/>
                      <a:pt x="11249" y="3851"/>
                      <a:pt x="11740" y="3531"/>
                    </a:cubicBezTo>
                    <a:cubicBezTo>
                      <a:pt x="12809" y="2837"/>
                      <a:pt x="13685" y="1872"/>
                      <a:pt x="14276" y="742"/>
                    </a:cubicBezTo>
                    <a:cubicBezTo>
                      <a:pt x="14301" y="697"/>
                      <a:pt x="14285" y="641"/>
                      <a:pt x="14237" y="616"/>
                    </a:cubicBezTo>
                    <a:cubicBezTo>
                      <a:pt x="14223" y="608"/>
                      <a:pt x="14208" y="604"/>
                      <a:pt x="14193" y="604"/>
                    </a:cubicBezTo>
                    <a:cubicBezTo>
                      <a:pt x="14161" y="604"/>
                      <a:pt x="14129" y="623"/>
                      <a:pt x="14112" y="655"/>
                    </a:cubicBezTo>
                    <a:cubicBezTo>
                      <a:pt x="13537" y="1757"/>
                      <a:pt x="12683" y="2697"/>
                      <a:pt x="11640" y="3378"/>
                    </a:cubicBezTo>
                    <a:cubicBezTo>
                      <a:pt x="11175" y="3681"/>
                      <a:pt x="10776" y="3829"/>
                      <a:pt x="10425" y="3829"/>
                    </a:cubicBezTo>
                    <a:cubicBezTo>
                      <a:pt x="10388" y="3829"/>
                      <a:pt x="10353" y="3827"/>
                      <a:pt x="10318" y="3824"/>
                    </a:cubicBezTo>
                    <a:cubicBezTo>
                      <a:pt x="10563" y="3593"/>
                      <a:pt x="10797" y="3353"/>
                      <a:pt x="11012" y="3099"/>
                    </a:cubicBezTo>
                    <a:cubicBezTo>
                      <a:pt x="11484" y="2552"/>
                      <a:pt x="11740" y="2070"/>
                      <a:pt x="11830" y="1581"/>
                    </a:cubicBezTo>
                    <a:cubicBezTo>
                      <a:pt x="11902" y="1185"/>
                      <a:pt x="11844" y="809"/>
                      <a:pt x="11657" y="530"/>
                    </a:cubicBezTo>
                    <a:cubicBezTo>
                      <a:pt x="11437" y="194"/>
                      <a:pt x="11029" y="1"/>
                      <a:pt x="106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0" name="Google Shape;670;p4"/>
            <p:cNvGrpSpPr/>
            <p:nvPr/>
          </p:nvGrpSpPr>
          <p:grpSpPr>
            <a:xfrm>
              <a:off x="5845941" y="1694888"/>
              <a:ext cx="2255221" cy="1968536"/>
              <a:chOff x="6227253" y="2397097"/>
              <a:chExt cx="1815359" cy="1584590"/>
            </a:xfrm>
          </p:grpSpPr>
          <p:sp>
            <p:nvSpPr>
              <p:cNvPr id="671" name="Google Shape;671;p4"/>
              <p:cNvSpPr/>
              <p:nvPr/>
            </p:nvSpPr>
            <p:spPr>
              <a:xfrm>
                <a:off x="7492077" y="3660548"/>
                <a:ext cx="18196" cy="24580"/>
              </a:xfrm>
              <a:custGeom>
                <a:rect b="b" l="l" r="r" t="t"/>
                <a:pathLst>
                  <a:path extrusionOk="0" h="770" w="570">
                    <a:moveTo>
                      <a:pt x="132" y="0"/>
                    </a:moveTo>
                    <a:lnTo>
                      <a:pt x="1" y="525"/>
                    </a:lnTo>
                    <a:lnTo>
                      <a:pt x="486" y="770"/>
                    </a:lnTo>
                    <a:lnTo>
                      <a:pt x="570" y="603"/>
                    </a:lnTo>
                    <a:lnTo>
                      <a:pt x="221" y="424"/>
                    </a:lnTo>
                    <a:lnTo>
                      <a:pt x="313" y="45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2" name="Google Shape;672;p4"/>
              <p:cNvSpPr/>
              <p:nvPr/>
            </p:nvSpPr>
            <p:spPr>
              <a:xfrm>
                <a:off x="7503856" y="2787528"/>
                <a:ext cx="263105" cy="845116"/>
              </a:xfrm>
              <a:custGeom>
                <a:rect b="b" l="l" r="r" t="t"/>
                <a:pathLst>
                  <a:path extrusionOk="0" h="26474" w="8242">
                    <a:moveTo>
                      <a:pt x="8068" y="1"/>
                    </a:moveTo>
                    <a:cubicBezTo>
                      <a:pt x="7959" y="297"/>
                      <a:pt x="7851" y="598"/>
                      <a:pt x="7742" y="896"/>
                    </a:cubicBezTo>
                    <a:lnTo>
                      <a:pt x="7918" y="960"/>
                    </a:lnTo>
                    <a:cubicBezTo>
                      <a:pt x="8026" y="659"/>
                      <a:pt x="8132" y="363"/>
                      <a:pt x="8241" y="68"/>
                    </a:cubicBezTo>
                    <a:lnTo>
                      <a:pt x="8068" y="1"/>
                    </a:lnTo>
                    <a:close/>
                    <a:moveTo>
                      <a:pt x="7421" y="1795"/>
                    </a:moveTo>
                    <a:cubicBezTo>
                      <a:pt x="7318" y="2090"/>
                      <a:pt x="7209" y="2389"/>
                      <a:pt x="7106" y="2693"/>
                    </a:cubicBezTo>
                    <a:lnTo>
                      <a:pt x="7279" y="2757"/>
                    </a:lnTo>
                    <a:cubicBezTo>
                      <a:pt x="7385" y="2456"/>
                      <a:pt x="7491" y="2157"/>
                      <a:pt x="7597" y="1856"/>
                    </a:cubicBezTo>
                    <a:lnTo>
                      <a:pt x="7421" y="1795"/>
                    </a:lnTo>
                    <a:close/>
                    <a:moveTo>
                      <a:pt x="6793" y="3591"/>
                    </a:moveTo>
                    <a:cubicBezTo>
                      <a:pt x="6690" y="3893"/>
                      <a:pt x="6584" y="4194"/>
                      <a:pt x="6484" y="4495"/>
                    </a:cubicBezTo>
                    <a:lnTo>
                      <a:pt x="6659" y="4559"/>
                    </a:lnTo>
                    <a:cubicBezTo>
                      <a:pt x="6760" y="4258"/>
                      <a:pt x="6860" y="3960"/>
                      <a:pt x="6969" y="3655"/>
                    </a:cubicBezTo>
                    <a:lnTo>
                      <a:pt x="6793" y="3591"/>
                    </a:lnTo>
                    <a:close/>
                    <a:moveTo>
                      <a:pt x="6174" y="5399"/>
                    </a:moveTo>
                    <a:cubicBezTo>
                      <a:pt x="6073" y="5700"/>
                      <a:pt x="5970" y="6002"/>
                      <a:pt x="5870" y="6306"/>
                    </a:cubicBezTo>
                    <a:lnTo>
                      <a:pt x="6048" y="6364"/>
                    </a:lnTo>
                    <a:cubicBezTo>
                      <a:pt x="6149" y="6066"/>
                      <a:pt x="6249" y="5762"/>
                      <a:pt x="6347" y="5458"/>
                    </a:cubicBezTo>
                    <a:lnTo>
                      <a:pt x="6174" y="5399"/>
                    </a:lnTo>
                    <a:close/>
                    <a:moveTo>
                      <a:pt x="5571" y="7215"/>
                    </a:moveTo>
                    <a:cubicBezTo>
                      <a:pt x="5474" y="7516"/>
                      <a:pt x="5370" y="7821"/>
                      <a:pt x="5273" y="8122"/>
                    </a:cubicBezTo>
                    <a:lnTo>
                      <a:pt x="5451" y="8178"/>
                    </a:lnTo>
                    <a:cubicBezTo>
                      <a:pt x="5549" y="7876"/>
                      <a:pt x="5649" y="7575"/>
                      <a:pt x="5747" y="7271"/>
                    </a:cubicBezTo>
                    <a:lnTo>
                      <a:pt x="5571" y="7215"/>
                    </a:lnTo>
                    <a:close/>
                    <a:moveTo>
                      <a:pt x="4985" y="9029"/>
                    </a:moveTo>
                    <a:cubicBezTo>
                      <a:pt x="4885" y="9330"/>
                      <a:pt x="4787" y="9634"/>
                      <a:pt x="4695" y="9935"/>
                    </a:cubicBezTo>
                    <a:lnTo>
                      <a:pt x="4874" y="9991"/>
                    </a:lnTo>
                    <a:cubicBezTo>
                      <a:pt x="4966" y="9690"/>
                      <a:pt x="5064" y="9386"/>
                      <a:pt x="5161" y="9084"/>
                    </a:cubicBezTo>
                    <a:lnTo>
                      <a:pt x="4985" y="9029"/>
                    </a:lnTo>
                    <a:close/>
                    <a:moveTo>
                      <a:pt x="4408" y="10842"/>
                    </a:moveTo>
                    <a:lnTo>
                      <a:pt x="4126" y="11754"/>
                    </a:lnTo>
                    <a:lnTo>
                      <a:pt x="4305" y="11810"/>
                    </a:lnTo>
                    <a:lnTo>
                      <a:pt x="4587" y="10898"/>
                    </a:lnTo>
                    <a:lnTo>
                      <a:pt x="4408" y="10842"/>
                    </a:lnTo>
                    <a:close/>
                    <a:moveTo>
                      <a:pt x="3847" y="12664"/>
                    </a:moveTo>
                    <a:cubicBezTo>
                      <a:pt x="3758" y="12968"/>
                      <a:pt x="3663" y="13269"/>
                      <a:pt x="3571" y="13576"/>
                    </a:cubicBezTo>
                    <a:lnTo>
                      <a:pt x="3750" y="13629"/>
                    </a:lnTo>
                    <a:cubicBezTo>
                      <a:pt x="3842" y="13325"/>
                      <a:pt x="3934" y="13024"/>
                      <a:pt x="4026" y="12717"/>
                    </a:cubicBezTo>
                    <a:lnTo>
                      <a:pt x="3847" y="12664"/>
                    </a:lnTo>
                    <a:close/>
                    <a:moveTo>
                      <a:pt x="3298" y="14491"/>
                    </a:moveTo>
                    <a:cubicBezTo>
                      <a:pt x="3208" y="14795"/>
                      <a:pt x="3119" y="15096"/>
                      <a:pt x="3027" y="15403"/>
                    </a:cubicBezTo>
                    <a:lnTo>
                      <a:pt x="3208" y="15456"/>
                    </a:lnTo>
                    <a:cubicBezTo>
                      <a:pt x="3298" y="15149"/>
                      <a:pt x="3387" y="14845"/>
                      <a:pt x="3479" y="14544"/>
                    </a:cubicBezTo>
                    <a:lnTo>
                      <a:pt x="3298" y="14491"/>
                    </a:lnTo>
                    <a:close/>
                    <a:moveTo>
                      <a:pt x="2759" y="16318"/>
                    </a:moveTo>
                    <a:cubicBezTo>
                      <a:pt x="2670" y="16622"/>
                      <a:pt x="2581" y="16924"/>
                      <a:pt x="2494" y="17230"/>
                    </a:cubicBezTo>
                    <a:lnTo>
                      <a:pt x="2676" y="17283"/>
                    </a:lnTo>
                    <a:cubicBezTo>
                      <a:pt x="2762" y="16977"/>
                      <a:pt x="2851" y="16673"/>
                      <a:pt x="2941" y="16371"/>
                    </a:cubicBezTo>
                    <a:lnTo>
                      <a:pt x="2759" y="16318"/>
                    </a:lnTo>
                    <a:close/>
                    <a:moveTo>
                      <a:pt x="2232" y="18148"/>
                    </a:moveTo>
                    <a:cubicBezTo>
                      <a:pt x="2145" y="18452"/>
                      <a:pt x="2062" y="18759"/>
                      <a:pt x="1975" y="19066"/>
                    </a:cubicBezTo>
                    <a:lnTo>
                      <a:pt x="2157" y="19114"/>
                    </a:lnTo>
                    <a:cubicBezTo>
                      <a:pt x="2243" y="18812"/>
                      <a:pt x="2330" y="18505"/>
                      <a:pt x="2413" y="18199"/>
                    </a:cubicBezTo>
                    <a:lnTo>
                      <a:pt x="2232" y="18148"/>
                    </a:lnTo>
                    <a:close/>
                    <a:moveTo>
                      <a:pt x="1721" y="19981"/>
                    </a:moveTo>
                    <a:cubicBezTo>
                      <a:pt x="1632" y="20285"/>
                      <a:pt x="1548" y="20592"/>
                      <a:pt x="1465" y="20899"/>
                    </a:cubicBezTo>
                    <a:lnTo>
                      <a:pt x="1646" y="20949"/>
                    </a:lnTo>
                    <a:cubicBezTo>
                      <a:pt x="1735" y="20645"/>
                      <a:pt x="1819" y="20338"/>
                      <a:pt x="1903" y="20031"/>
                    </a:cubicBezTo>
                    <a:lnTo>
                      <a:pt x="1721" y="19981"/>
                    </a:lnTo>
                    <a:close/>
                    <a:moveTo>
                      <a:pt x="1219" y="21817"/>
                    </a:moveTo>
                    <a:cubicBezTo>
                      <a:pt x="1136" y="22124"/>
                      <a:pt x="1055" y="22431"/>
                      <a:pt x="971" y="22738"/>
                    </a:cubicBezTo>
                    <a:lnTo>
                      <a:pt x="1152" y="22788"/>
                    </a:lnTo>
                    <a:cubicBezTo>
                      <a:pt x="1233" y="22481"/>
                      <a:pt x="1311" y="22177"/>
                      <a:pt x="1401" y="21867"/>
                    </a:cubicBezTo>
                    <a:lnTo>
                      <a:pt x="1219" y="21817"/>
                    </a:lnTo>
                    <a:close/>
                    <a:moveTo>
                      <a:pt x="723" y="23664"/>
                    </a:moveTo>
                    <a:cubicBezTo>
                      <a:pt x="639" y="23973"/>
                      <a:pt x="558" y="24277"/>
                      <a:pt x="480" y="24584"/>
                    </a:cubicBezTo>
                    <a:lnTo>
                      <a:pt x="661" y="24632"/>
                    </a:lnTo>
                    <a:cubicBezTo>
                      <a:pt x="745" y="24322"/>
                      <a:pt x="823" y="24015"/>
                      <a:pt x="904" y="23714"/>
                    </a:cubicBezTo>
                    <a:lnTo>
                      <a:pt x="723" y="23664"/>
                    </a:lnTo>
                    <a:close/>
                    <a:moveTo>
                      <a:pt x="243" y="25508"/>
                    </a:moveTo>
                    <a:cubicBezTo>
                      <a:pt x="159" y="25809"/>
                      <a:pt x="81" y="26116"/>
                      <a:pt x="0" y="26428"/>
                    </a:cubicBezTo>
                    <a:lnTo>
                      <a:pt x="181" y="26473"/>
                    </a:lnTo>
                    <a:cubicBezTo>
                      <a:pt x="262" y="26166"/>
                      <a:pt x="343" y="25856"/>
                      <a:pt x="421" y="25552"/>
                    </a:cubicBezTo>
                    <a:lnTo>
                      <a:pt x="243" y="25508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3" name="Google Shape;673;p4"/>
              <p:cNvSpPr/>
              <p:nvPr/>
            </p:nvSpPr>
            <p:spPr>
              <a:xfrm>
                <a:off x="7771709" y="2742934"/>
                <a:ext cx="23208" cy="18451"/>
              </a:xfrm>
              <a:custGeom>
                <a:rect b="b" l="l" r="r" t="t"/>
                <a:pathLst>
                  <a:path extrusionOk="0" h="578" w="727">
                    <a:moveTo>
                      <a:pt x="188" y="0"/>
                    </a:moveTo>
                    <a:lnTo>
                      <a:pt x="1" y="516"/>
                    </a:lnTo>
                    <a:lnTo>
                      <a:pt x="174" y="578"/>
                    </a:lnTo>
                    <a:lnTo>
                      <a:pt x="310" y="212"/>
                    </a:lnTo>
                    <a:lnTo>
                      <a:pt x="687" y="290"/>
                    </a:lnTo>
                    <a:lnTo>
                      <a:pt x="726" y="103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4" name="Google Shape;674;p4"/>
              <p:cNvSpPr/>
              <p:nvPr/>
            </p:nvSpPr>
            <p:spPr>
              <a:xfrm>
                <a:off x="6777962" y="3066107"/>
                <a:ext cx="25059" cy="18100"/>
              </a:xfrm>
              <a:custGeom>
                <a:rect b="b" l="l" r="r" t="t"/>
                <a:pathLst>
                  <a:path extrusionOk="0" h="567" w="785">
                    <a:moveTo>
                      <a:pt x="478" y="0"/>
                    </a:moveTo>
                    <a:lnTo>
                      <a:pt x="1" y="285"/>
                    </a:lnTo>
                    <a:lnTo>
                      <a:pt x="98" y="447"/>
                    </a:lnTo>
                    <a:lnTo>
                      <a:pt x="422" y="254"/>
                    </a:lnTo>
                    <a:lnTo>
                      <a:pt x="631" y="567"/>
                    </a:lnTo>
                    <a:lnTo>
                      <a:pt x="784" y="463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243F7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5" name="Google Shape;675;p4"/>
              <p:cNvSpPr/>
              <p:nvPr/>
            </p:nvSpPr>
            <p:spPr>
              <a:xfrm>
                <a:off x="6542318" y="2504353"/>
                <a:ext cx="1500294" cy="1374934"/>
              </a:xfrm>
              <a:custGeom>
                <a:rect b="b" l="l" r="r" t="t"/>
                <a:pathLst>
                  <a:path extrusionOk="0" h="43071" w="46998">
                    <a:moveTo>
                      <a:pt x="38589" y="0"/>
                    </a:moveTo>
                    <a:cubicBezTo>
                      <a:pt x="38335" y="0"/>
                      <a:pt x="37496" y="95"/>
                      <a:pt x="36229" y="254"/>
                    </a:cubicBezTo>
                    <a:cubicBezTo>
                      <a:pt x="28607" y="1222"/>
                      <a:pt x="5619" y="4634"/>
                      <a:pt x="3839" y="4899"/>
                    </a:cubicBezTo>
                    <a:cubicBezTo>
                      <a:pt x="3767" y="4910"/>
                      <a:pt x="3731" y="4919"/>
                      <a:pt x="3731" y="4919"/>
                    </a:cubicBezTo>
                    <a:cubicBezTo>
                      <a:pt x="3725" y="4921"/>
                      <a:pt x="3717" y="4930"/>
                      <a:pt x="3711" y="4941"/>
                    </a:cubicBezTo>
                    <a:cubicBezTo>
                      <a:pt x="3708" y="4949"/>
                      <a:pt x="3700" y="4952"/>
                      <a:pt x="3694" y="4963"/>
                    </a:cubicBezTo>
                    <a:cubicBezTo>
                      <a:pt x="3295" y="5407"/>
                      <a:pt x="1" y="9115"/>
                      <a:pt x="266" y="10643"/>
                    </a:cubicBezTo>
                    <a:cubicBezTo>
                      <a:pt x="550" y="12270"/>
                      <a:pt x="10027" y="42263"/>
                      <a:pt x="12572" y="43002"/>
                    </a:cubicBezTo>
                    <a:cubicBezTo>
                      <a:pt x="12731" y="43048"/>
                      <a:pt x="13004" y="43070"/>
                      <a:pt x="13375" y="43070"/>
                    </a:cubicBezTo>
                    <a:cubicBezTo>
                      <a:pt x="18955" y="43070"/>
                      <a:pt x="46808" y="38119"/>
                      <a:pt x="46942" y="35763"/>
                    </a:cubicBezTo>
                    <a:cubicBezTo>
                      <a:pt x="46998" y="34814"/>
                      <a:pt x="46080" y="29485"/>
                      <a:pt x="44819" y="23211"/>
                    </a:cubicBezTo>
                    <a:cubicBezTo>
                      <a:pt x="42743" y="12878"/>
                      <a:pt x="39739" y="0"/>
                      <a:pt x="385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6" name="Google Shape;676;p4"/>
              <p:cNvSpPr/>
              <p:nvPr/>
            </p:nvSpPr>
            <p:spPr>
              <a:xfrm>
                <a:off x="6721430" y="2581348"/>
                <a:ext cx="1242519" cy="1231570"/>
              </a:xfrm>
              <a:custGeom>
                <a:rect b="b" l="l" r="r" t="t"/>
                <a:pathLst>
                  <a:path extrusionOk="0" h="38580" w="38923">
                    <a:moveTo>
                      <a:pt x="32659" y="0"/>
                    </a:moveTo>
                    <a:cubicBezTo>
                      <a:pt x="30900" y="0"/>
                      <a:pt x="0" y="8800"/>
                      <a:pt x="0" y="8800"/>
                    </a:cubicBezTo>
                    <a:lnTo>
                      <a:pt x="7786" y="34723"/>
                    </a:lnTo>
                    <a:cubicBezTo>
                      <a:pt x="7786" y="34723"/>
                      <a:pt x="9206" y="38406"/>
                      <a:pt x="9789" y="38573"/>
                    </a:cubicBezTo>
                    <a:cubicBezTo>
                      <a:pt x="9804" y="38577"/>
                      <a:pt x="9835" y="38579"/>
                      <a:pt x="9883" y="38579"/>
                    </a:cubicBezTo>
                    <a:cubicBezTo>
                      <a:pt x="11766" y="38579"/>
                      <a:pt x="38923" y="35387"/>
                      <a:pt x="38786" y="31426"/>
                    </a:cubicBezTo>
                    <a:cubicBezTo>
                      <a:pt x="38641" y="27364"/>
                      <a:pt x="33770" y="227"/>
                      <a:pt x="32710" y="4"/>
                    </a:cubicBezTo>
                    <a:cubicBezTo>
                      <a:pt x="32698" y="2"/>
                      <a:pt x="32681" y="0"/>
                      <a:pt x="326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7" name="Google Shape;677;p4"/>
              <p:cNvSpPr/>
              <p:nvPr/>
            </p:nvSpPr>
            <p:spPr>
              <a:xfrm>
                <a:off x="6619536" y="2397416"/>
                <a:ext cx="1296979" cy="1321751"/>
              </a:xfrm>
              <a:custGeom>
                <a:rect b="b" l="l" r="r" t="t"/>
                <a:pathLst>
                  <a:path extrusionOk="0" h="41405" w="40629">
                    <a:moveTo>
                      <a:pt x="31789" y="0"/>
                    </a:moveTo>
                    <a:cubicBezTo>
                      <a:pt x="28857" y="0"/>
                      <a:pt x="10834" y="4210"/>
                      <a:pt x="1404" y="8230"/>
                    </a:cubicBezTo>
                    <a:cubicBezTo>
                      <a:pt x="1376" y="8244"/>
                      <a:pt x="1345" y="8255"/>
                      <a:pt x="1312" y="8269"/>
                    </a:cubicBezTo>
                    <a:cubicBezTo>
                      <a:pt x="1306" y="8271"/>
                      <a:pt x="1298" y="8280"/>
                      <a:pt x="1292" y="8291"/>
                    </a:cubicBezTo>
                    <a:cubicBezTo>
                      <a:pt x="1289" y="8299"/>
                      <a:pt x="1281" y="8302"/>
                      <a:pt x="1275" y="8313"/>
                    </a:cubicBezTo>
                    <a:cubicBezTo>
                      <a:pt x="0" y="10119"/>
                      <a:pt x="10515" y="41405"/>
                      <a:pt x="11799" y="41405"/>
                    </a:cubicBezTo>
                    <a:cubicBezTo>
                      <a:pt x="11805" y="41405"/>
                      <a:pt x="11810" y="41404"/>
                      <a:pt x="11815" y="41403"/>
                    </a:cubicBezTo>
                    <a:cubicBezTo>
                      <a:pt x="12549" y="41233"/>
                      <a:pt x="39501" y="37414"/>
                      <a:pt x="40349" y="35751"/>
                    </a:cubicBezTo>
                    <a:cubicBezTo>
                      <a:pt x="40628" y="35210"/>
                      <a:pt x="40146" y="31524"/>
                      <a:pt x="39272" y="26704"/>
                    </a:cubicBezTo>
                    <a:cubicBezTo>
                      <a:pt x="38101" y="20215"/>
                      <a:pt x="36232" y="11675"/>
                      <a:pt x="34563" y="5998"/>
                    </a:cubicBezTo>
                    <a:cubicBezTo>
                      <a:pt x="34309" y="5125"/>
                      <a:pt x="34058" y="4324"/>
                      <a:pt x="33813" y="3604"/>
                    </a:cubicBezTo>
                    <a:cubicBezTo>
                      <a:pt x="33199" y="1785"/>
                      <a:pt x="32635" y="508"/>
                      <a:pt x="32178" y="67"/>
                    </a:cubicBezTo>
                    <a:cubicBezTo>
                      <a:pt x="32131" y="22"/>
                      <a:pt x="31999" y="0"/>
                      <a:pt x="317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8" name="Google Shape;678;p4"/>
              <p:cNvSpPr/>
              <p:nvPr/>
            </p:nvSpPr>
            <p:spPr>
              <a:xfrm>
                <a:off x="6653565" y="2397097"/>
                <a:ext cx="1259279" cy="1321911"/>
              </a:xfrm>
              <a:custGeom>
                <a:rect b="b" l="l" r="r" t="t"/>
                <a:pathLst>
                  <a:path extrusionOk="0" h="41410" w="39448">
                    <a:moveTo>
                      <a:pt x="30716" y="0"/>
                    </a:moveTo>
                    <a:cubicBezTo>
                      <a:pt x="30689" y="0"/>
                      <a:pt x="30661" y="1"/>
                      <a:pt x="30632" y="1"/>
                    </a:cubicBezTo>
                    <a:cubicBezTo>
                      <a:pt x="30242" y="13"/>
                      <a:pt x="29636" y="82"/>
                      <a:pt x="28863" y="205"/>
                    </a:cubicBezTo>
                    <a:lnTo>
                      <a:pt x="24040" y="8477"/>
                    </a:lnTo>
                    <a:lnTo>
                      <a:pt x="22299" y="11462"/>
                    </a:lnTo>
                    <a:lnTo>
                      <a:pt x="19082" y="16983"/>
                    </a:lnTo>
                    <a:lnTo>
                      <a:pt x="13971" y="13599"/>
                    </a:lnTo>
                    <a:lnTo>
                      <a:pt x="11011" y="11635"/>
                    </a:lnTo>
                    <a:lnTo>
                      <a:pt x="3817" y="6873"/>
                    </a:lnTo>
                    <a:cubicBezTo>
                      <a:pt x="3242" y="7082"/>
                      <a:pt x="2681" y="7291"/>
                      <a:pt x="2140" y="7500"/>
                    </a:cubicBezTo>
                    <a:cubicBezTo>
                      <a:pt x="1479" y="7757"/>
                      <a:pt x="845" y="8016"/>
                      <a:pt x="251" y="8270"/>
                    </a:cubicBezTo>
                    <a:cubicBezTo>
                      <a:pt x="0" y="8477"/>
                      <a:pt x="84" y="9534"/>
                      <a:pt x="407" y="11144"/>
                    </a:cubicBezTo>
                    <a:cubicBezTo>
                      <a:pt x="530" y="11752"/>
                      <a:pt x="686" y="12438"/>
                      <a:pt x="871" y="13191"/>
                    </a:cubicBezTo>
                    <a:lnTo>
                      <a:pt x="6088" y="16648"/>
                    </a:lnTo>
                    <a:lnTo>
                      <a:pt x="8852" y="18478"/>
                    </a:lnTo>
                    <a:lnTo>
                      <a:pt x="15601" y="22947"/>
                    </a:lnTo>
                    <a:lnTo>
                      <a:pt x="13559" y="26454"/>
                    </a:lnTo>
                    <a:lnTo>
                      <a:pt x="11762" y="29531"/>
                    </a:lnTo>
                    <a:lnTo>
                      <a:pt x="8105" y="35805"/>
                    </a:lnTo>
                    <a:cubicBezTo>
                      <a:pt x="8333" y="36408"/>
                      <a:pt x="8554" y="36974"/>
                      <a:pt x="8763" y="37502"/>
                    </a:cubicBezTo>
                    <a:cubicBezTo>
                      <a:pt x="9718" y="39890"/>
                      <a:pt x="10447" y="41409"/>
                      <a:pt x="10730" y="41409"/>
                    </a:cubicBezTo>
                    <a:cubicBezTo>
                      <a:pt x="10736" y="41409"/>
                      <a:pt x="10741" y="41409"/>
                      <a:pt x="10746" y="41407"/>
                    </a:cubicBezTo>
                    <a:cubicBezTo>
                      <a:pt x="10783" y="41396"/>
                      <a:pt x="10886" y="41382"/>
                      <a:pt x="11048" y="41354"/>
                    </a:cubicBezTo>
                    <a:cubicBezTo>
                      <a:pt x="11396" y="41299"/>
                      <a:pt x="12019" y="41204"/>
                      <a:pt x="12856" y="41075"/>
                    </a:cubicBezTo>
                    <a:lnTo>
                      <a:pt x="16669" y="34539"/>
                    </a:lnTo>
                    <a:lnTo>
                      <a:pt x="18407" y="31559"/>
                    </a:lnTo>
                    <a:lnTo>
                      <a:pt x="21247" y="26694"/>
                    </a:lnTo>
                    <a:lnTo>
                      <a:pt x="27008" y="30508"/>
                    </a:lnTo>
                    <a:lnTo>
                      <a:pt x="29968" y="32469"/>
                    </a:lnTo>
                    <a:lnTo>
                      <a:pt x="36566" y="36838"/>
                    </a:lnTo>
                    <a:cubicBezTo>
                      <a:pt x="37300" y="36645"/>
                      <a:pt x="37908" y="36461"/>
                      <a:pt x="38365" y="36291"/>
                    </a:cubicBezTo>
                    <a:cubicBezTo>
                      <a:pt x="38882" y="36096"/>
                      <a:pt x="39205" y="35917"/>
                      <a:pt x="39286" y="35758"/>
                    </a:cubicBezTo>
                    <a:cubicBezTo>
                      <a:pt x="39448" y="35440"/>
                      <a:pt x="39350" y="34042"/>
                      <a:pt x="39063" y="31958"/>
                    </a:cubicBezTo>
                    <a:cubicBezTo>
                      <a:pt x="38982" y="31367"/>
                      <a:pt x="38890" y="30722"/>
                      <a:pt x="38778" y="30028"/>
                    </a:cubicBezTo>
                    <a:lnTo>
                      <a:pt x="30356" y="24448"/>
                    </a:lnTo>
                    <a:lnTo>
                      <a:pt x="27591" y="22613"/>
                    </a:lnTo>
                    <a:lnTo>
                      <a:pt x="24732" y="20721"/>
                    </a:lnTo>
                    <a:lnTo>
                      <a:pt x="29299" y="12885"/>
                    </a:lnTo>
                    <a:lnTo>
                      <a:pt x="31095" y="9805"/>
                    </a:lnTo>
                    <a:lnTo>
                      <a:pt x="33441" y="5782"/>
                    </a:lnTo>
                    <a:cubicBezTo>
                      <a:pt x="33249" y="5126"/>
                      <a:pt x="33059" y="4507"/>
                      <a:pt x="32870" y="3941"/>
                    </a:cubicBezTo>
                    <a:cubicBezTo>
                      <a:pt x="32211" y="1940"/>
                      <a:pt x="31609" y="537"/>
                      <a:pt x="31123" y="68"/>
                    </a:cubicBezTo>
                    <a:cubicBezTo>
                      <a:pt x="31073" y="21"/>
                      <a:pt x="30935" y="0"/>
                      <a:pt x="307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9" name="Google Shape;679;p4"/>
              <p:cNvSpPr/>
              <p:nvPr/>
            </p:nvSpPr>
            <p:spPr>
              <a:xfrm>
                <a:off x="6653565" y="2397448"/>
                <a:ext cx="1259279" cy="1321623"/>
              </a:xfrm>
              <a:custGeom>
                <a:rect b="b" l="l" r="r" t="t"/>
                <a:pathLst>
                  <a:path extrusionOk="0" h="41401" w="39448">
                    <a:moveTo>
                      <a:pt x="30711" y="1"/>
                    </a:moveTo>
                    <a:cubicBezTo>
                      <a:pt x="30684" y="1"/>
                      <a:pt x="30656" y="1"/>
                      <a:pt x="30627" y="2"/>
                    </a:cubicBezTo>
                    <a:lnTo>
                      <a:pt x="24528" y="10460"/>
                    </a:lnTo>
                    <a:lnTo>
                      <a:pt x="22787" y="13443"/>
                    </a:lnTo>
                    <a:lnTo>
                      <a:pt x="19534" y="19022"/>
                    </a:lnTo>
                    <a:lnTo>
                      <a:pt x="14485" y="15677"/>
                    </a:lnTo>
                    <a:lnTo>
                      <a:pt x="11525" y="13713"/>
                    </a:lnTo>
                    <a:lnTo>
                      <a:pt x="2140" y="7495"/>
                    </a:lnTo>
                    <a:cubicBezTo>
                      <a:pt x="1479" y="7754"/>
                      <a:pt x="845" y="8011"/>
                      <a:pt x="251" y="8268"/>
                    </a:cubicBezTo>
                    <a:cubicBezTo>
                      <a:pt x="0" y="8471"/>
                      <a:pt x="84" y="9529"/>
                      <a:pt x="407" y="11141"/>
                    </a:cubicBezTo>
                    <a:lnTo>
                      <a:pt x="7946" y="16135"/>
                    </a:lnTo>
                    <a:lnTo>
                      <a:pt x="10713" y="17965"/>
                    </a:lnTo>
                    <a:lnTo>
                      <a:pt x="17523" y="22473"/>
                    </a:lnTo>
                    <a:lnTo>
                      <a:pt x="15520" y="25907"/>
                    </a:lnTo>
                    <a:lnTo>
                      <a:pt x="13726" y="28990"/>
                    </a:lnTo>
                    <a:lnTo>
                      <a:pt x="8768" y="37493"/>
                    </a:lnTo>
                    <a:cubicBezTo>
                      <a:pt x="9723" y="39884"/>
                      <a:pt x="10453" y="41401"/>
                      <a:pt x="10738" y="41401"/>
                    </a:cubicBezTo>
                    <a:cubicBezTo>
                      <a:pt x="10744" y="41401"/>
                      <a:pt x="10750" y="41400"/>
                      <a:pt x="10755" y="41399"/>
                    </a:cubicBezTo>
                    <a:cubicBezTo>
                      <a:pt x="10788" y="41388"/>
                      <a:pt x="10894" y="41374"/>
                      <a:pt x="11053" y="41346"/>
                    </a:cubicBezTo>
                    <a:lnTo>
                      <a:pt x="16184" y="32544"/>
                    </a:lnTo>
                    <a:lnTo>
                      <a:pt x="17925" y="29562"/>
                    </a:lnTo>
                    <a:lnTo>
                      <a:pt x="20792" y="24638"/>
                    </a:lnTo>
                    <a:lnTo>
                      <a:pt x="26495" y="28415"/>
                    </a:lnTo>
                    <a:lnTo>
                      <a:pt x="29455" y="30377"/>
                    </a:lnTo>
                    <a:lnTo>
                      <a:pt x="38365" y="36280"/>
                    </a:lnTo>
                    <a:cubicBezTo>
                      <a:pt x="38882" y="36085"/>
                      <a:pt x="39205" y="35906"/>
                      <a:pt x="39286" y="35747"/>
                    </a:cubicBezTo>
                    <a:cubicBezTo>
                      <a:pt x="39448" y="35429"/>
                      <a:pt x="39350" y="34031"/>
                      <a:pt x="39063" y="31959"/>
                    </a:cubicBezTo>
                    <a:lnTo>
                      <a:pt x="28492" y="24956"/>
                    </a:lnTo>
                    <a:lnTo>
                      <a:pt x="25728" y="23123"/>
                    </a:lnTo>
                    <a:lnTo>
                      <a:pt x="22810" y="21190"/>
                    </a:lnTo>
                    <a:lnTo>
                      <a:pt x="27340" y="13420"/>
                    </a:lnTo>
                    <a:lnTo>
                      <a:pt x="29134" y="10340"/>
                    </a:lnTo>
                    <a:lnTo>
                      <a:pt x="32867" y="3938"/>
                    </a:lnTo>
                    <a:cubicBezTo>
                      <a:pt x="32208" y="1940"/>
                      <a:pt x="31603" y="534"/>
                      <a:pt x="31120" y="69"/>
                    </a:cubicBezTo>
                    <a:cubicBezTo>
                      <a:pt x="31071" y="21"/>
                      <a:pt x="30930" y="1"/>
                      <a:pt x="307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0" name="Google Shape;680;p4"/>
              <p:cNvSpPr/>
              <p:nvPr/>
            </p:nvSpPr>
            <p:spPr>
              <a:xfrm>
                <a:off x="6720600" y="2446543"/>
                <a:ext cx="1127407" cy="1236135"/>
              </a:xfrm>
              <a:custGeom>
                <a:rect b="b" l="l" r="r" t="t"/>
                <a:pathLst>
                  <a:path extrusionOk="0" h="38723" w="35317">
                    <a:moveTo>
                      <a:pt x="20224" y="1"/>
                    </a:moveTo>
                    <a:cubicBezTo>
                      <a:pt x="19474" y="176"/>
                      <a:pt x="18690" y="361"/>
                      <a:pt x="17889" y="559"/>
                    </a:cubicBezTo>
                    <a:lnTo>
                      <a:pt x="17867" y="475"/>
                    </a:lnTo>
                    <a:lnTo>
                      <a:pt x="9564" y="2715"/>
                    </a:lnTo>
                    <a:lnTo>
                      <a:pt x="9581" y="2791"/>
                    </a:lnTo>
                    <a:cubicBezTo>
                      <a:pt x="8805" y="3014"/>
                      <a:pt x="8038" y="3248"/>
                      <a:pt x="7277" y="3482"/>
                    </a:cubicBezTo>
                    <a:lnTo>
                      <a:pt x="8911" y="10094"/>
                    </a:lnTo>
                    <a:lnTo>
                      <a:pt x="9428" y="12175"/>
                    </a:lnTo>
                    <a:lnTo>
                      <a:pt x="9762" y="13526"/>
                    </a:lnTo>
                    <a:lnTo>
                      <a:pt x="5854" y="14597"/>
                    </a:lnTo>
                    <a:lnTo>
                      <a:pt x="3990" y="15105"/>
                    </a:lnTo>
                    <a:lnTo>
                      <a:pt x="1" y="16195"/>
                    </a:lnTo>
                    <a:cubicBezTo>
                      <a:pt x="224" y="16971"/>
                      <a:pt x="461" y="17772"/>
                      <a:pt x="710" y="18589"/>
                    </a:cubicBezTo>
                    <a:cubicBezTo>
                      <a:pt x="1546" y="21354"/>
                      <a:pt x="2503" y="24305"/>
                      <a:pt x="3452" y="27101"/>
                    </a:cubicBezTo>
                    <a:cubicBezTo>
                      <a:pt x="3722" y="27907"/>
                      <a:pt x="3999" y="28699"/>
                      <a:pt x="4266" y="29469"/>
                    </a:cubicBezTo>
                    <a:lnTo>
                      <a:pt x="9668" y="27991"/>
                    </a:lnTo>
                    <a:lnTo>
                      <a:pt x="11629" y="27452"/>
                    </a:lnTo>
                    <a:lnTo>
                      <a:pt x="13107" y="27048"/>
                    </a:lnTo>
                    <a:lnTo>
                      <a:pt x="14087" y="31009"/>
                    </a:lnTo>
                    <a:lnTo>
                      <a:pt x="14578" y="32995"/>
                    </a:lnTo>
                    <a:lnTo>
                      <a:pt x="15995" y="38723"/>
                    </a:lnTo>
                    <a:cubicBezTo>
                      <a:pt x="16759" y="38603"/>
                      <a:pt x="17557" y="38477"/>
                      <a:pt x="18377" y="38343"/>
                    </a:cubicBezTo>
                    <a:cubicBezTo>
                      <a:pt x="21114" y="37900"/>
                      <a:pt x="24102" y="37398"/>
                      <a:pt x="26875" y="36890"/>
                    </a:cubicBezTo>
                    <a:cubicBezTo>
                      <a:pt x="27684" y="36742"/>
                      <a:pt x="28476" y="36594"/>
                      <a:pt x="29238" y="36444"/>
                    </a:cubicBezTo>
                    <a:lnTo>
                      <a:pt x="27871" y="30923"/>
                    </a:lnTo>
                    <a:lnTo>
                      <a:pt x="27360" y="28839"/>
                    </a:lnTo>
                    <a:lnTo>
                      <a:pt x="26041" y="23510"/>
                    </a:lnTo>
                    <a:lnTo>
                      <a:pt x="26395" y="23413"/>
                    </a:lnTo>
                    <a:lnTo>
                      <a:pt x="28256" y="22902"/>
                    </a:lnTo>
                    <a:lnTo>
                      <a:pt x="35317" y="20972"/>
                    </a:lnTo>
                    <a:cubicBezTo>
                      <a:pt x="35158" y="20165"/>
                      <a:pt x="34990" y="19345"/>
                      <a:pt x="34815" y="18519"/>
                    </a:cubicBezTo>
                    <a:cubicBezTo>
                      <a:pt x="34201" y="15587"/>
                      <a:pt x="33520" y="12574"/>
                      <a:pt x="32834" y="9801"/>
                    </a:cubicBezTo>
                    <a:cubicBezTo>
                      <a:pt x="32628" y="8970"/>
                      <a:pt x="32421" y="8161"/>
                      <a:pt x="32217" y="7385"/>
                    </a:cubicBezTo>
                    <a:lnTo>
                      <a:pt x="28995" y="8267"/>
                    </a:lnTo>
                    <a:lnTo>
                      <a:pt x="27034" y="8802"/>
                    </a:lnTo>
                    <a:lnTo>
                      <a:pt x="22696" y="9988"/>
                    </a:lnTo>
                    <a:lnTo>
                      <a:pt x="22431" y="8922"/>
                    </a:lnTo>
                    <a:lnTo>
                      <a:pt x="21940" y="6939"/>
                    </a:lnTo>
                    <a:lnTo>
                      <a:pt x="2022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1" name="Google Shape;681;p4"/>
              <p:cNvSpPr/>
              <p:nvPr/>
            </p:nvSpPr>
            <p:spPr>
              <a:xfrm>
                <a:off x="6743232" y="2461866"/>
                <a:ext cx="1088749" cy="1208809"/>
              </a:xfrm>
              <a:custGeom>
                <a:rect b="b" l="l" r="r" t="t"/>
                <a:pathLst>
                  <a:path extrusionOk="0" h="37867" w="34106">
                    <a:moveTo>
                      <a:pt x="17155" y="1"/>
                    </a:moveTo>
                    <a:lnTo>
                      <a:pt x="8850" y="2238"/>
                    </a:lnTo>
                    <a:lnTo>
                      <a:pt x="8869" y="2316"/>
                    </a:lnTo>
                    <a:lnTo>
                      <a:pt x="11160" y="11581"/>
                    </a:lnTo>
                    <a:lnTo>
                      <a:pt x="11676" y="13662"/>
                    </a:lnTo>
                    <a:lnTo>
                      <a:pt x="11966" y="14837"/>
                    </a:lnTo>
                    <a:lnTo>
                      <a:pt x="7901" y="15950"/>
                    </a:lnTo>
                    <a:lnTo>
                      <a:pt x="6043" y="16460"/>
                    </a:lnTo>
                    <a:lnTo>
                      <a:pt x="1" y="18112"/>
                    </a:lnTo>
                    <a:cubicBezTo>
                      <a:pt x="837" y="20877"/>
                      <a:pt x="1792" y="23828"/>
                      <a:pt x="2740" y="26623"/>
                    </a:cubicBezTo>
                    <a:lnTo>
                      <a:pt x="10755" y="24433"/>
                    </a:lnTo>
                    <a:lnTo>
                      <a:pt x="12714" y="23898"/>
                    </a:lnTo>
                    <a:lnTo>
                      <a:pt x="14117" y="23513"/>
                    </a:lnTo>
                    <a:lnTo>
                      <a:pt x="15113" y="27552"/>
                    </a:lnTo>
                    <a:lnTo>
                      <a:pt x="15607" y="29536"/>
                    </a:lnTo>
                    <a:lnTo>
                      <a:pt x="17668" y="37866"/>
                    </a:lnTo>
                    <a:cubicBezTo>
                      <a:pt x="20405" y="37425"/>
                      <a:pt x="23393" y="36923"/>
                      <a:pt x="26166" y="36413"/>
                    </a:cubicBezTo>
                    <a:lnTo>
                      <a:pt x="24202" y="28484"/>
                    </a:lnTo>
                    <a:lnTo>
                      <a:pt x="23686" y="26406"/>
                    </a:lnTo>
                    <a:lnTo>
                      <a:pt x="22411" y="21248"/>
                    </a:lnTo>
                    <a:lnTo>
                      <a:pt x="22919" y="21108"/>
                    </a:lnTo>
                    <a:lnTo>
                      <a:pt x="24777" y="20598"/>
                    </a:lnTo>
                    <a:lnTo>
                      <a:pt x="34106" y="18045"/>
                    </a:lnTo>
                    <a:cubicBezTo>
                      <a:pt x="33492" y="15113"/>
                      <a:pt x="32811" y="12100"/>
                      <a:pt x="32125" y="9327"/>
                    </a:cubicBezTo>
                    <a:lnTo>
                      <a:pt x="26490" y="10870"/>
                    </a:lnTo>
                    <a:lnTo>
                      <a:pt x="24531" y="11405"/>
                    </a:lnTo>
                    <a:lnTo>
                      <a:pt x="20266" y="12571"/>
                    </a:lnTo>
                    <a:lnTo>
                      <a:pt x="19984" y="11428"/>
                    </a:lnTo>
                    <a:lnTo>
                      <a:pt x="19490" y="9444"/>
                    </a:lnTo>
                    <a:lnTo>
                      <a:pt x="17174" y="84"/>
                    </a:lnTo>
                    <a:lnTo>
                      <a:pt x="1715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2" name="Google Shape;682;p4"/>
              <p:cNvSpPr/>
              <p:nvPr/>
            </p:nvSpPr>
            <p:spPr>
              <a:xfrm>
                <a:off x="6542318" y="2660098"/>
                <a:ext cx="1500294" cy="1219184"/>
              </a:xfrm>
              <a:custGeom>
                <a:rect b="b" l="l" r="r" t="t"/>
                <a:pathLst>
                  <a:path extrusionOk="0" h="38192" w="46998">
                    <a:moveTo>
                      <a:pt x="3823" y="1"/>
                    </a:moveTo>
                    <a:cubicBezTo>
                      <a:pt x="3795" y="15"/>
                      <a:pt x="3764" y="26"/>
                      <a:pt x="3731" y="40"/>
                    </a:cubicBezTo>
                    <a:cubicBezTo>
                      <a:pt x="3725" y="42"/>
                      <a:pt x="3717" y="51"/>
                      <a:pt x="3711" y="62"/>
                    </a:cubicBezTo>
                    <a:cubicBezTo>
                      <a:pt x="3708" y="70"/>
                      <a:pt x="3700" y="73"/>
                      <a:pt x="3694" y="84"/>
                    </a:cubicBezTo>
                    <a:cubicBezTo>
                      <a:pt x="3295" y="528"/>
                      <a:pt x="1" y="4236"/>
                      <a:pt x="266" y="5764"/>
                    </a:cubicBezTo>
                    <a:cubicBezTo>
                      <a:pt x="550" y="7391"/>
                      <a:pt x="10027" y="37384"/>
                      <a:pt x="12572" y="38123"/>
                    </a:cubicBezTo>
                    <a:cubicBezTo>
                      <a:pt x="12731" y="38169"/>
                      <a:pt x="13004" y="38191"/>
                      <a:pt x="13375" y="38191"/>
                    </a:cubicBezTo>
                    <a:cubicBezTo>
                      <a:pt x="18955" y="38191"/>
                      <a:pt x="46808" y="33240"/>
                      <a:pt x="46942" y="30884"/>
                    </a:cubicBezTo>
                    <a:cubicBezTo>
                      <a:pt x="46998" y="29935"/>
                      <a:pt x="46080" y="24606"/>
                      <a:pt x="44819" y="18335"/>
                    </a:cubicBezTo>
                    <a:cubicBezTo>
                      <a:pt x="44768" y="18335"/>
                      <a:pt x="44717" y="18335"/>
                      <a:pt x="44666" y="18335"/>
                    </a:cubicBezTo>
                    <a:cubicBezTo>
                      <a:pt x="44086" y="18335"/>
                      <a:pt x="43492" y="18350"/>
                      <a:pt x="42871" y="18388"/>
                    </a:cubicBezTo>
                    <a:cubicBezTo>
                      <a:pt x="42486" y="18405"/>
                      <a:pt x="42088" y="18438"/>
                      <a:pt x="41686" y="18475"/>
                    </a:cubicBezTo>
                    <a:cubicBezTo>
                      <a:pt x="40534" y="18581"/>
                      <a:pt x="39306" y="18742"/>
                      <a:pt x="38012" y="18985"/>
                    </a:cubicBezTo>
                    <a:cubicBezTo>
                      <a:pt x="36753" y="19216"/>
                      <a:pt x="35504" y="19324"/>
                      <a:pt x="34268" y="19324"/>
                    </a:cubicBezTo>
                    <a:cubicBezTo>
                      <a:pt x="24140" y="19324"/>
                      <a:pt x="14895" y="12057"/>
                      <a:pt x="8607" y="5485"/>
                    </a:cubicBezTo>
                    <a:cubicBezTo>
                      <a:pt x="6741" y="3532"/>
                      <a:pt x="5134" y="1644"/>
                      <a:pt x="3839" y="20"/>
                    </a:cubicBezTo>
                    <a:cubicBezTo>
                      <a:pt x="3837" y="17"/>
                      <a:pt x="3828" y="12"/>
                      <a:pt x="3823" y="1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3" name="Google Shape;683;p4"/>
              <p:cNvSpPr/>
              <p:nvPr/>
            </p:nvSpPr>
            <p:spPr>
              <a:xfrm>
                <a:off x="7102476" y="3718965"/>
                <a:ext cx="169157" cy="262722"/>
              </a:xfrm>
              <a:custGeom>
                <a:rect b="b" l="l" r="r" t="t"/>
                <a:pathLst>
                  <a:path extrusionOk="0" h="8230" w="5299">
                    <a:moveTo>
                      <a:pt x="3438" y="0"/>
                    </a:moveTo>
                    <a:cubicBezTo>
                      <a:pt x="2634" y="48"/>
                      <a:pt x="1881" y="137"/>
                      <a:pt x="1206" y="279"/>
                    </a:cubicBezTo>
                    <a:cubicBezTo>
                      <a:pt x="771" y="374"/>
                      <a:pt x="366" y="491"/>
                      <a:pt x="1" y="639"/>
                    </a:cubicBezTo>
                    <a:cubicBezTo>
                      <a:pt x="140" y="3167"/>
                      <a:pt x="952" y="5697"/>
                      <a:pt x="2084" y="8230"/>
                    </a:cubicBezTo>
                    <a:lnTo>
                      <a:pt x="3605" y="6405"/>
                    </a:lnTo>
                    <a:lnTo>
                      <a:pt x="5298" y="7407"/>
                    </a:lnTo>
                    <a:cubicBezTo>
                      <a:pt x="4796" y="6009"/>
                      <a:pt x="4322" y="4637"/>
                      <a:pt x="3976" y="3373"/>
                    </a:cubicBezTo>
                    <a:cubicBezTo>
                      <a:pt x="3630" y="2106"/>
                      <a:pt x="3418" y="954"/>
                      <a:pt x="34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4" name="Google Shape;684;p4"/>
              <p:cNvSpPr/>
              <p:nvPr/>
            </p:nvSpPr>
            <p:spPr>
              <a:xfrm>
                <a:off x="7102476" y="3727871"/>
                <a:ext cx="169157" cy="253816"/>
              </a:xfrm>
              <a:custGeom>
                <a:rect b="b" l="l" r="r" t="t"/>
                <a:pathLst>
                  <a:path extrusionOk="0" h="7951" w="5299">
                    <a:moveTo>
                      <a:pt x="1206" y="0"/>
                    </a:moveTo>
                    <a:cubicBezTo>
                      <a:pt x="771" y="95"/>
                      <a:pt x="366" y="212"/>
                      <a:pt x="1" y="360"/>
                    </a:cubicBezTo>
                    <a:cubicBezTo>
                      <a:pt x="140" y="2888"/>
                      <a:pt x="952" y="5418"/>
                      <a:pt x="2084" y="7951"/>
                    </a:cubicBezTo>
                    <a:lnTo>
                      <a:pt x="3605" y="6126"/>
                    </a:lnTo>
                    <a:lnTo>
                      <a:pt x="5298" y="7128"/>
                    </a:lnTo>
                    <a:cubicBezTo>
                      <a:pt x="4796" y="5730"/>
                      <a:pt x="4322" y="4358"/>
                      <a:pt x="3976" y="3094"/>
                    </a:cubicBezTo>
                    <a:cubicBezTo>
                      <a:pt x="3736" y="3236"/>
                      <a:pt x="3485" y="3359"/>
                      <a:pt x="3228" y="3465"/>
                    </a:cubicBezTo>
                    <a:cubicBezTo>
                      <a:pt x="3025" y="3554"/>
                      <a:pt x="2799" y="3632"/>
                      <a:pt x="2582" y="3632"/>
                    </a:cubicBezTo>
                    <a:cubicBezTo>
                      <a:pt x="2471" y="3632"/>
                      <a:pt x="2363" y="3612"/>
                      <a:pt x="2260" y="3563"/>
                    </a:cubicBezTo>
                    <a:cubicBezTo>
                      <a:pt x="1903" y="3392"/>
                      <a:pt x="1786" y="2957"/>
                      <a:pt x="1702" y="2572"/>
                    </a:cubicBezTo>
                    <a:cubicBezTo>
                      <a:pt x="1593" y="2065"/>
                      <a:pt x="1482" y="1551"/>
                      <a:pt x="1373" y="1038"/>
                    </a:cubicBezTo>
                    <a:cubicBezTo>
                      <a:pt x="1312" y="742"/>
                      <a:pt x="1284" y="349"/>
                      <a:pt x="1206" y="0"/>
                    </a:cubicBezTo>
                    <a:close/>
                  </a:path>
                </a:pathLst>
              </a:custGeom>
              <a:solidFill>
                <a:srgbClr val="000000">
                  <a:alpha val="24313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5" name="Google Shape;685;p4"/>
              <p:cNvSpPr/>
              <p:nvPr/>
            </p:nvSpPr>
            <p:spPr>
              <a:xfrm>
                <a:off x="7301251" y="3646663"/>
                <a:ext cx="428113" cy="84339"/>
              </a:xfrm>
              <a:custGeom>
                <a:rect b="b" l="l" r="r" t="t"/>
                <a:pathLst>
                  <a:path extrusionOk="0" h="2642" w="13411">
                    <a:moveTo>
                      <a:pt x="13301" y="0"/>
                    </a:moveTo>
                    <a:cubicBezTo>
                      <a:pt x="13288" y="0"/>
                      <a:pt x="13275" y="3"/>
                      <a:pt x="13263" y="8"/>
                    </a:cubicBezTo>
                    <a:cubicBezTo>
                      <a:pt x="12150" y="538"/>
                      <a:pt x="207" y="2435"/>
                      <a:pt x="84" y="2458"/>
                    </a:cubicBezTo>
                    <a:cubicBezTo>
                      <a:pt x="37" y="2463"/>
                      <a:pt x="0" y="2513"/>
                      <a:pt x="9" y="2561"/>
                    </a:cubicBezTo>
                    <a:cubicBezTo>
                      <a:pt x="14" y="2611"/>
                      <a:pt x="53" y="2642"/>
                      <a:pt x="98" y="2642"/>
                    </a:cubicBezTo>
                    <a:lnTo>
                      <a:pt x="112" y="2642"/>
                    </a:lnTo>
                    <a:cubicBezTo>
                      <a:pt x="609" y="2564"/>
                      <a:pt x="12203" y="720"/>
                      <a:pt x="13344" y="178"/>
                    </a:cubicBezTo>
                    <a:cubicBezTo>
                      <a:pt x="13391" y="156"/>
                      <a:pt x="13411" y="100"/>
                      <a:pt x="13389" y="53"/>
                    </a:cubicBezTo>
                    <a:cubicBezTo>
                      <a:pt x="13370" y="18"/>
                      <a:pt x="13336" y="0"/>
                      <a:pt x="133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6" name="Google Shape;686;p4"/>
              <p:cNvSpPr/>
              <p:nvPr/>
            </p:nvSpPr>
            <p:spPr>
              <a:xfrm>
                <a:off x="7760218" y="3611772"/>
                <a:ext cx="80030" cy="32306"/>
              </a:xfrm>
              <a:custGeom>
                <a:rect b="b" l="l" r="r" t="t"/>
                <a:pathLst>
                  <a:path extrusionOk="0" h="1012" w="2507">
                    <a:moveTo>
                      <a:pt x="2403" y="1"/>
                    </a:moveTo>
                    <a:cubicBezTo>
                      <a:pt x="2392" y="1"/>
                      <a:pt x="2380" y="3"/>
                      <a:pt x="2369" y="8"/>
                    </a:cubicBezTo>
                    <a:lnTo>
                      <a:pt x="73" y="831"/>
                    </a:lnTo>
                    <a:cubicBezTo>
                      <a:pt x="26" y="847"/>
                      <a:pt x="1" y="900"/>
                      <a:pt x="18" y="948"/>
                    </a:cubicBezTo>
                    <a:cubicBezTo>
                      <a:pt x="32" y="987"/>
                      <a:pt x="68" y="1012"/>
                      <a:pt x="107" y="1012"/>
                    </a:cubicBezTo>
                    <a:cubicBezTo>
                      <a:pt x="115" y="1012"/>
                      <a:pt x="126" y="1006"/>
                      <a:pt x="138" y="1004"/>
                    </a:cubicBezTo>
                    <a:lnTo>
                      <a:pt x="2431" y="181"/>
                    </a:lnTo>
                    <a:cubicBezTo>
                      <a:pt x="2481" y="164"/>
                      <a:pt x="2506" y="111"/>
                      <a:pt x="2487" y="63"/>
                    </a:cubicBezTo>
                    <a:cubicBezTo>
                      <a:pt x="2474" y="25"/>
                      <a:pt x="2439" y="1"/>
                      <a:pt x="24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7" name="Google Shape;687;p4"/>
              <p:cNvSpPr/>
              <p:nvPr/>
            </p:nvSpPr>
            <p:spPr>
              <a:xfrm>
                <a:off x="6227253" y="2824845"/>
                <a:ext cx="246442" cy="269617"/>
              </a:xfrm>
              <a:custGeom>
                <a:rect b="b" l="l" r="r" t="t"/>
                <a:pathLst>
                  <a:path extrusionOk="0" h="8446" w="7720">
                    <a:moveTo>
                      <a:pt x="3926" y="1"/>
                    </a:moveTo>
                    <a:lnTo>
                      <a:pt x="3228" y="3072"/>
                    </a:lnTo>
                    <a:lnTo>
                      <a:pt x="1130" y="1499"/>
                    </a:lnTo>
                    <a:lnTo>
                      <a:pt x="2478" y="3876"/>
                    </a:lnTo>
                    <a:lnTo>
                      <a:pt x="0" y="4227"/>
                    </a:lnTo>
                    <a:lnTo>
                      <a:pt x="2059" y="4796"/>
                    </a:lnTo>
                    <a:lnTo>
                      <a:pt x="681" y="7020"/>
                    </a:lnTo>
                    <a:lnTo>
                      <a:pt x="2986" y="5893"/>
                    </a:lnTo>
                    <a:lnTo>
                      <a:pt x="3591" y="8445"/>
                    </a:lnTo>
                    <a:lnTo>
                      <a:pt x="4459" y="5918"/>
                    </a:lnTo>
                    <a:lnTo>
                      <a:pt x="6757" y="6783"/>
                    </a:lnTo>
                    <a:lnTo>
                      <a:pt x="6757" y="6783"/>
                    </a:lnTo>
                    <a:lnTo>
                      <a:pt x="5131" y="5159"/>
                    </a:lnTo>
                    <a:lnTo>
                      <a:pt x="7720" y="3987"/>
                    </a:lnTo>
                    <a:lnTo>
                      <a:pt x="5064" y="3987"/>
                    </a:lnTo>
                    <a:lnTo>
                      <a:pt x="6891" y="1284"/>
                    </a:lnTo>
                    <a:lnTo>
                      <a:pt x="4470" y="2810"/>
                    </a:lnTo>
                    <a:lnTo>
                      <a:pt x="392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688" name="Google Shape;688;p4"/>
          <p:cNvGrpSpPr/>
          <p:nvPr/>
        </p:nvGrpSpPr>
        <p:grpSpPr>
          <a:xfrm>
            <a:off x="7244368" y="-200836"/>
            <a:ext cx="121193" cy="120439"/>
            <a:chOff x="6707303" y="2342619"/>
            <a:chExt cx="97555" cy="96949"/>
          </a:xfrm>
        </p:grpSpPr>
        <p:sp>
          <p:nvSpPr>
            <p:cNvPr id="689" name="Google Shape;689;p4"/>
            <p:cNvSpPr/>
            <p:nvPr/>
          </p:nvSpPr>
          <p:spPr>
            <a:xfrm>
              <a:off x="6748545" y="2342619"/>
              <a:ext cx="14365" cy="96949"/>
            </a:xfrm>
            <a:custGeom>
              <a:rect b="b" l="l" r="r" t="t"/>
              <a:pathLst>
                <a:path extrusionOk="0" h="3037" w="450">
                  <a:moveTo>
                    <a:pt x="258" y="0"/>
                  </a:moveTo>
                  <a:cubicBezTo>
                    <a:pt x="161" y="0"/>
                    <a:pt x="75" y="74"/>
                    <a:pt x="70" y="174"/>
                  </a:cubicBezTo>
                  <a:cubicBezTo>
                    <a:pt x="0" y="1136"/>
                    <a:pt x="0" y="2015"/>
                    <a:pt x="70" y="2866"/>
                  </a:cubicBezTo>
                  <a:cubicBezTo>
                    <a:pt x="81" y="2964"/>
                    <a:pt x="159" y="3036"/>
                    <a:pt x="257" y="3036"/>
                  </a:cubicBezTo>
                  <a:lnTo>
                    <a:pt x="268" y="3036"/>
                  </a:lnTo>
                  <a:cubicBezTo>
                    <a:pt x="369" y="3025"/>
                    <a:pt x="449" y="2936"/>
                    <a:pt x="438" y="2832"/>
                  </a:cubicBezTo>
                  <a:cubicBezTo>
                    <a:pt x="369" y="2004"/>
                    <a:pt x="369" y="1142"/>
                    <a:pt x="438" y="202"/>
                  </a:cubicBezTo>
                  <a:cubicBezTo>
                    <a:pt x="449" y="98"/>
                    <a:pt x="369" y="9"/>
                    <a:pt x="268" y="1"/>
                  </a:cubicBezTo>
                  <a:cubicBezTo>
                    <a:pt x="265" y="1"/>
                    <a:pt x="261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4"/>
            <p:cNvSpPr/>
            <p:nvPr/>
          </p:nvSpPr>
          <p:spPr>
            <a:xfrm>
              <a:off x="6707303" y="2384276"/>
              <a:ext cx="97555" cy="13503"/>
            </a:xfrm>
            <a:custGeom>
              <a:rect b="b" l="l" r="r" t="t"/>
              <a:pathLst>
                <a:path extrusionOk="0" h="423" w="3056">
                  <a:moveTo>
                    <a:pt x="191" y="0"/>
                  </a:moveTo>
                  <a:cubicBezTo>
                    <a:pt x="99" y="0"/>
                    <a:pt x="20" y="77"/>
                    <a:pt x="12" y="172"/>
                  </a:cubicBezTo>
                  <a:cubicBezTo>
                    <a:pt x="1" y="272"/>
                    <a:pt x="82" y="364"/>
                    <a:pt x="182" y="370"/>
                  </a:cubicBezTo>
                  <a:cubicBezTo>
                    <a:pt x="662" y="406"/>
                    <a:pt x="1122" y="423"/>
                    <a:pt x="1569" y="423"/>
                  </a:cubicBezTo>
                  <a:cubicBezTo>
                    <a:pt x="2015" y="423"/>
                    <a:pt x="2447" y="406"/>
                    <a:pt x="2874" y="375"/>
                  </a:cubicBezTo>
                  <a:cubicBezTo>
                    <a:pt x="2977" y="364"/>
                    <a:pt x="3055" y="272"/>
                    <a:pt x="3047" y="172"/>
                  </a:cubicBezTo>
                  <a:cubicBezTo>
                    <a:pt x="3037" y="77"/>
                    <a:pt x="2955" y="0"/>
                    <a:pt x="2862" y="0"/>
                  </a:cubicBezTo>
                  <a:cubicBezTo>
                    <a:pt x="2856" y="0"/>
                    <a:pt x="2850" y="1"/>
                    <a:pt x="2843" y="1"/>
                  </a:cubicBezTo>
                  <a:cubicBezTo>
                    <a:pt x="2429" y="36"/>
                    <a:pt x="2007" y="54"/>
                    <a:pt x="1570" y="54"/>
                  </a:cubicBezTo>
                  <a:cubicBezTo>
                    <a:pt x="1133" y="54"/>
                    <a:pt x="681" y="36"/>
                    <a:pt x="210" y="1"/>
                  </a:cubicBezTo>
                  <a:cubicBezTo>
                    <a:pt x="204" y="1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4"/>
            <p:cNvSpPr/>
            <p:nvPr/>
          </p:nvSpPr>
          <p:spPr>
            <a:xfrm>
              <a:off x="6719784" y="2355547"/>
              <a:ext cx="73677" cy="72081"/>
            </a:xfrm>
            <a:custGeom>
              <a:rect b="b" l="l" r="r" t="t"/>
              <a:pathLst>
                <a:path extrusionOk="0" h="2258" w="2308">
                  <a:moveTo>
                    <a:pt x="2094" y="0"/>
                  </a:moveTo>
                  <a:cubicBezTo>
                    <a:pt x="2050" y="0"/>
                    <a:pt x="2007" y="16"/>
                    <a:pt x="1973" y="48"/>
                  </a:cubicBezTo>
                  <a:cubicBezTo>
                    <a:pt x="1239" y="678"/>
                    <a:pt x="620" y="1303"/>
                    <a:pt x="67" y="1950"/>
                  </a:cubicBezTo>
                  <a:cubicBezTo>
                    <a:pt x="0" y="2028"/>
                    <a:pt x="9" y="2146"/>
                    <a:pt x="89" y="2213"/>
                  </a:cubicBezTo>
                  <a:cubicBezTo>
                    <a:pt x="123" y="2243"/>
                    <a:pt x="168" y="2257"/>
                    <a:pt x="209" y="2257"/>
                  </a:cubicBezTo>
                  <a:cubicBezTo>
                    <a:pt x="265" y="2257"/>
                    <a:pt x="315" y="2238"/>
                    <a:pt x="355" y="2196"/>
                  </a:cubicBezTo>
                  <a:cubicBezTo>
                    <a:pt x="890" y="1560"/>
                    <a:pt x="1501" y="949"/>
                    <a:pt x="2215" y="332"/>
                  </a:cubicBezTo>
                  <a:cubicBezTo>
                    <a:pt x="2296" y="263"/>
                    <a:pt x="2307" y="145"/>
                    <a:pt x="2238" y="67"/>
                  </a:cubicBezTo>
                  <a:cubicBezTo>
                    <a:pt x="2200" y="23"/>
                    <a:pt x="2146" y="0"/>
                    <a:pt x="2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4"/>
            <p:cNvSpPr/>
            <p:nvPr/>
          </p:nvSpPr>
          <p:spPr>
            <a:xfrm>
              <a:off x="6719688" y="2354334"/>
              <a:ext cx="73581" cy="72209"/>
            </a:xfrm>
            <a:custGeom>
              <a:rect b="b" l="l" r="r" t="t"/>
              <a:pathLst>
                <a:path extrusionOk="0" h="2262" w="2305">
                  <a:moveTo>
                    <a:pt x="212" y="0"/>
                  </a:moveTo>
                  <a:cubicBezTo>
                    <a:pt x="169" y="0"/>
                    <a:pt x="126" y="15"/>
                    <a:pt x="92" y="47"/>
                  </a:cubicBezTo>
                  <a:cubicBezTo>
                    <a:pt x="12" y="116"/>
                    <a:pt x="0" y="234"/>
                    <a:pt x="70" y="312"/>
                  </a:cubicBezTo>
                  <a:cubicBezTo>
                    <a:pt x="701" y="1043"/>
                    <a:pt x="1323" y="1665"/>
                    <a:pt x="1976" y="2214"/>
                  </a:cubicBezTo>
                  <a:cubicBezTo>
                    <a:pt x="2009" y="2248"/>
                    <a:pt x="2054" y="2262"/>
                    <a:pt x="2096" y="2262"/>
                  </a:cubicBezTo>
                  <a:cubicBezTo>
                    <a:pt x="2149" y="2262"/>
                    <a:pt x="2202" y="2237"/>
                    <a:pt x="2241" y="2192"/>
                  </a:cubicBezTo>
                  <a:cubicBezTo>
                    <a:pt x="2305" y="2114"/>
                    <a:pt x="2299" y="1997"/>
                    <a:pt x="2218" y="1930"/>
                  </a:cubicBezTo>
                  <a:cubicBezTo>
                    <a:pt x="1585" y="1389"/>
                    <a:pt x="974" y="783"/>
                    <a:pt x="358" y="66"/>
                  </a:cubicBezTo>
                  <a:cubicBezTo>
                    <a:pt x="319" y="23"/>
                    <a:pt x="265" y="0"/>
                    <a:pt x="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3" name="Google Shape;693;p4"/>
          <p:cNvSpPr/>
          <p:nvPr/>
        </p:nvSpPr>
        <p:spPr>
          <a:xfrm>
            <a:off x="9157336" y="2230370"/>
            <a:ext cx="150738" cy="150729"/>
          </a:xfrm>
          <a:custGeom>
            <a:rect b="b" l="l" r="r" t="t"/>
            <a:pathLst>
              <a:path extrusionOk="0" h="3801" w="3801">
                <a:moveTo>
                  <a:pt x="1900" y="377"/>
                </a:moveTo>
                <a:cubicBezTo>
                  <a:pt x="2740" y="377"/>
                  <a:pt x="3424" y="1061"/>
                  <a:pt x="3424" y="1901"/>
                </a:cubicBezTo>
                <a:cubicBezTo>
                  <a:pt x="3424" y="2740"/>
                  <a:pt x="2740" y="3424"/>
                  <a:pt x="1900" y="3424"/>
                </a:cubicBezTo>
                <a:cubicBezTo>
                  <a:pt x="1061" y="3424"/>
                  <a:pt x="377" y="2740"/>
                  <a:pt x="377" y="1901"/>
                </a:cubicBezTo>
                <a:cubicBezTo>
                  <a:pt x="377" y="1061"/>
                  <a:pt x="1061" y="377"/>
                  <a:pt x="1900" y="377"/>
                </a:cubicBezTo>
                <a:close/>
                <a:moveTo>
                  <a:pt x="1900" y="1"/>
                </a:moveTo>
                <a:cubicBezTo>
                  <a:pt x="851" y="1"/>
                  <a:pt x="1" y="854"/>
                  <a:pt x="1" y="1901"/>
                </a:cubicBezTo>
                <a:cubicBezTo>
                  <a:pt x="1" y="2950"/>
                  <a:pt x="854" y="3800"/>
                  <a:pt x="1900" y="3800"/>
                </a:cubicBezTo>
                <a:cubicBezTo>
                  <a:pt x="2947" y="3800"/>
                  <a:pt x="3797" y="2950"/>
                  <a:pt x="3800" y="1901"/>
                </a:cubicBezTo>
                <a:cubicBezTo>
                  <a:pt x="3800" y="849"/>
                  <a:pt x="2947" y="1"/>
                  <a:pt x="190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4" name="Google Shape;694;p4"/>
          <p:cNvSpPr/>
          <p:nvPr/>
        </p:nvSpPr>
        <p:spPr>
          <a:xfrm>
            <a:off x="6685425" y="717653"/>
            <a:ext cx="76698" cy="76574"/>
          </a:xfrm>
          <a:custGeom>
            <a:rect b="b" l="l" r="r" t="t"/>
            <a:pathLst>
              <a:path extrusionOk="0" h="1931" w="1934">
                <a:moveTo>
                  <a:pt x="966" y="369"/>
                </a:moveTo>
                <a:cubicBezTo>
                  <a:pt x="1295" y="369"/>
                  <a:pt x="1560" y="634"/>
                  <a:pt x="1560" y="963"/>
                </a:cubicBezTo>
                <a:cubicBezTo>
                  <a:pt x="1560" y="1289"/>
                  <a:pt x="1295" y="1554"/>
                  <a:pt x="966" y="1554"/>
                </a:cubicBezTo>
                <a:cubicBezTo>
                  <a:pt x="639" y="1554"/>
                  <a:pt x="374" y="1289"/>
                  <a:pt x="374" y="963"/>
                </a:cubicBezTo>
                <a:cubicBezTo>
                  <a:pt x="374" y="634"/>
                  <a:pt x="639" y="369"/>
                  <a:pt x="966" y="369"/>
                </a:cubicBezTo>
                <a:close/>
                <a:moveTo>
                  <a:pt x="966" y="0"/>
                </a:moveTo>
                <a:cubicBezTo>
                  <a:pt x="433" y="0"/>
                  <a:pt x="0" y="433"/>
                  <a:pt x="0" y="966"/>
                </a:cubicBezTo>
                <a:cubicBezTo>
                  <a:pt x="0" y="1498"/>
                  <a:pt x="433" y="1931"/>
                  <a:pt x="966" y="1931"/>
                </a:cubicBezTo>
                <a:cubicBezTo>
                  <a:pt x="1496" y="1931"/>
                  <a:pt x="1934" y="1496"/>
                  <a:pt x="1934" y="966"/>
                </a:cubicBezTo>
                <a:cubicBezTo>
                  <a:pt x="1934" y="433"/>
                  <a:pt x="1501" y="0"/>
                  <a:pt x="96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4"/>
          <p:cNvSpPr/>
          <p:nvPr/>
        </p:nvSpPr>
        <p:spPr>
          <a:xfrm>
            <a:off x="7591389" y="-590921"/>
            <a:ext cx="456299" cy="381441"/>
          </a:xfrm>
          <a:custGeom>
            <a:rect b="b" l="l" r="r" t="t"/>
            <a:pathLst>
              <a:path extrusionOk="0" h="9619" w="11506">
                <a:moveTo>
                  <a:pt x="6548" y="1"/>
                </a:moveTo>
                <a:cubicBezTo>
                  <a:pt x="4753" y="1"/>
                  <a:pt x="5585" y="4917"/>
                  <a:pt x="5585" y="4917"/>
                </a:cubicBezTo>
                <a:cubicBezTo>
                  <a:pt x="5585" y="4917"/>
                  <a:pt x="3734" y="3062"/>
                  <a:pt x="2325" y="3062"/>
                </a:cubicBezTo>
                <a:cubicBezTo>
                  <a:pt x="1821" y="3062"/>
                  <a:pt x="1374" y="3299"/>
                  <a:pt x="1088" y="3941"/>
                </a:cubicBezTo>
                <a:cubicBezTo>
                  <a:pt x="0" y="6385"/>
                  <a:pt x="7217" y="9618"/>
                  <a:pt x="7217" y="9618"/>
                </a:cubicBezTo>
                <a:cubicBezTo>
                  <a:pt x="7217" y="9618"/>
                  <a:pt x="11505" y="443"/>
                  <a:pt x="6637" y="5"/>
                </a:cubicBezTo>
                <a:cubicBezTo>
                  <a:pt x="6606" y="2"/>
                  <a:pt x="6577" y="1"/>
                  <a:pt x="654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6" name="Google Shape;696;p4"/>
          <p:cNvSpPr/>
          <p:nvPr/>
        </p:nvSpPr>
        <p:spPr>
          <a:xfrm>
            <a:off x="8572784" y="1777163"/>
            <a:ext cx="572694" cy="398691"/>
          </a:xfrm>
          <a:custGeom>
            <a:rect b="b" l="l" r="r" t="t"/>
            <a:pathLst>
              <a:path extrusionOk="0" h="10054" w="14441">
                <a:moveTo>
                  <a:pt x="3682" y="0"/>
                </a:moveTo>
                <a:cubicBezTo>
                  <a:pt x="3479" y="0"/>
                  <a:pt x="3257" y="38"/>
                  <a:pt x="3014" y="119"/>
                </a:cubicBezTo>
                <a:cubicBezTo>
                  <a:pt x="1" y="1129"/>
                  <a:pt x="2958" y="10054"/>
                  <a:pt x="2958" y="10054"/>
                </a:cubicBezTo>
                <a:cubicBezTo>
                  <a:pt x="2958" y="10054"/>
                  <a:pt x="14441" y="6444"/>
                  <a:pt x="10917" y="1826"/>
                </a:cubicBezTo>
                <a:cubicBezTo>
                  <a:pt x="10698" y="1541"/>
                  <a:pt x="10420" y="1420"/>
                  <a:pt x="10107" y="1420"/>
                </a:cubicBezTo>
                <a:cubicBezTo>
                  <a:pt x="8437" y="1420"/>
                  <a:pt x="5770" y="4845"/>
                  <a:pt x="5770" y="4845"/>
                </a:cubicBezTo>
                <a:cubicBezTo>
                  <a:pt x="5770" y="4845"/>
                  <a:pt x="5989" y="0"/>
                  <a:pt x="36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7" name="Google Shape;697;p4"/>
          <p:cNvSpPr/>
          <p:nvPr/>
        </p:nvSpPr>
        <p:spPr>
          <a:xfrm>
            <a:off x="7878702" y="1927489"/>
            <a:ext cx="267648" cy="233687"/>
          </a:xfrm>
          <a:custGeom>
            <a:rect b="b" l="l" r="r" t="t"/>
            <a:pathLst>
              <a:path extrusionOk="0" h="5893" w="6749">
                <a:moveTo>
                  <a:pt x="3728" y="0"/>
                </a:moveTo>
                <a:cubicBezTo>
                  <a:pt x="3726" y="0"/>
                  <a:pt x="3724" y="0"/>
                  <a:pt x="3722" y="0"/>
                </a:cubicBezTo>
                <a:cubicBezTo>
                  <a:pt x="2536" y="9"/>
                  <a:pt x="3356" y="3089"/>
                  <a:pt x="3356" y="3089"/>
                </a:cubicBezTo>
                <a:cubicBezTo>
                  <a:pt x="3356" y="3089"/>
                  <a:pt x="2202" y="2129"/>
                  <a:pt x="1341" y="2129"/>
                </a:cubicBezTo>
                <a:cubicBezTo>
                  <a:pt x="988" y="2129"/>
                  <a:pt x="685" y="2290"/>
                  <a:pt x="530" y="2746"/>
                </a:cubicBezTo>
                <a:cubicBezTo>
                  <a:pt x="0" y="4311"/>
                  <a:pt x="4637" y="5892"/>
                  <a:pt x="4637" y="5892"/>
                </a:cubicBezTo>
                <a:cubicBezTo>
                  <a:pt x="4637" y="5892"/>
                  <a:pt x="6749" y="0"/>
                  <a:pt x="37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8" name="Google Shape;698;p4"/>
          <p:cNvSpPr/>
          <p:nvPr/>
        </p:nvSpPr>
        <p:spPr>
          <a:xfrm>
            <a:off x="6814740" y="-76438"/>
            <a:ext cx="267490" cy="233687"/>
          </a:xfrm>
          <a:custGeom>
            <a:rect b="b" l="l" r="r" t="t"/>
            <a:pathLst>
              <a:path extrusionOk="0" h="5893" w="6745">
                <a:moveTo>
                  <a:pt x="3733" y="0"/>
                </a:moveTo>
                <a:cubicBezTo>
                  <a:pt x="3729" y="0"/>
                  <a:pt x="3726" y="0"/>
                  <a:pt x="3722" y="0"/>
                </a:cubicBezTo>
                <a:cubicBezTo>
                  <a:pt x="2537" y="9"/>
                  <a:pt x="3354" y="3089"/>
                  <a:pt x="3354" y="3089"/>
                </a:cubicBezTo>
                <a:cubicBezTo>
                  <a:pt x="3354" y="3089"/>
                  <a:pt x="2201" y="2129"/>
                  <a:pt x="1341" y="2129"/>
                </a:cubicBezTo>
                <a:cubicBezTo>
                  <a:pt x="988" y="2129"/>
                  <a:pt x="685" y="2290"/>
                  <a:pt x="531" y="2745"/>
                </a:cubicBezTo>
                <a:cubicBezTo>
                  <a:pt x="1" y="4310"/>
                  <a:pt x="4635" y="5892"/>
                  <a:pt x="4635" y="5892"/>
                </a:cubicBezTo>
                <a:cubicBezTo>
                  <a:pt x="4635" y="5892"/>
                  <a:pt x="6744" y="0"/>
                  <a:pt x="37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9" name="Google Shape;699;p4"/>
          <p:cNvSpPr/>
          <p:nvPr/>
        </p:nvSpPr>
        <p:spPr>
          <a:xfrm>
            <a:off x="9306241" y="-91864"/>
            <a:ext cx="183694" cy="230951"/>
          </a:xfrm>
          <a:custGeom>
            <a:rect b="b" l="l" r="r" t="t"/>
            <a:pathLst>
              <a:path extrusionOk="0" h="5824" w="4632">
                <a:moveTo>
                  <a:pt x="2341" y="0"/>
                </a:moveTo>
                <a:cubicBezTo>
                  <a:pt x="2311" y="0"/>
                  <a:pt x="2281" y="23"/>
                  <a:pt x="2271" y="68"/>
                </a:cubicBezTo>
                <a:cubicBezTo>
                  <a:pt x="1900" y="1890"/>
                  <a:pt x="1529" y="2278"/>
                  <a:pt x="1" y="2738"/>
                </a:cubicBezTo>
                <a:cubicBezTo>
                  <a:pt x="1619" y="3257"/>
                  <a:pt x="1926" y="3673"/>
                  <a:pt x="2288" y="5824"/>
                </a:cubicBezTo>
                <a:cubicBezTo>
                  <a:pt x="2690" y="3678"/>
                  <a:pt x="3002" y="3271"/>
                  <a:pt x="4632" y="2780"/>
                </a:cubicBezTo>
                <a:cubicBezTo>
                  <a:pt x="3111" y="2292"/>
                  <a:pt x="2749" y="1896"/>
                  <a:pt x="2411" y="74"/>
                </a:cubicBezTo>
                <a:cubicBezTo>
                  <a:pt x="2402" y="24"/>
                  <a:pt x="2372" y="0"/>
                  <a:pt x="234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4"/>
          <p:cNvSpPr/>
          <p:nvPr/>
        </p:nvSpPr>
        <p:spPr>
          <a:xfrm>
            <a:off x="8307682" y="1691261"/>
            <a:ext cx="183694" cy="231070"/>
          </a:xfrm>
          <a:custGeom>
            <a:rect b="b" l="l" r="r" t="t"/>
            <a:pathLst>
              <a:path extrusionOk="0" h="5827" w="4632">
                <a:moveTo>
                  <a:pt x="2341" y="0"/>
                </a:moveTo>
                <a:cubicBezTo>
                  <a:pt x="2311" y="0"/>
                  <a:pt x="2282" y="24"/>
                  <a:pt x="2272" y="71"/>
                </a:cubicBezTo>
                <a:cubicBezTo>
                  <a:pt x="1901" y="1893"/>
                  <a:pt x="1527" y="2278"/>
                  <a:pt x="1" y="2738"/>
                </a:cubicBezTo>
                <a:cubicBezTo>
                  <a:pt x="1619" y="3260"/>
                  <a:pt x="1926" y="3673"/>
                  <a:pt x="2289" y="5826"/>
                </a:cubicBezTo>
                <a:cubicBezTo>
                  <a:pt x="2690" y="3681"/>
                  <a:pt x="3003" y="3274"/>
                  <a:pt x="4632" y="2780"/>
                </a:cubicBezTo>
                <a:cubicBezTo>
                  <a:pt x="3112" y="2292"/>
                  <a:pt x="2749" y="1898"/>
                  <a:pt x="2411" y="74"/>
                </a:cubicBezTo>
                <a:cubicBezTo>
                  <a:pt x="2401" y="25"/>
                  <a:pt x="2371" y="0"/>
                  <a:pt x="23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4"/>
          <p:cNvSpPr/>
          <p:nvPr/>
        </p:nvSpPr>
        <p:spPr>
          <a:xfrm>
            <a:off x="6715087" y="1840007"/>
            <a:ext cx="196186" cy="246614"/>
          </a:xfrm>
          <a:custGeom>
            <a:rect b="b" l="l" r="r" t="t"/>
            <a:pathLst>
              <a:path extrusionOk="0" h="6219" w="4947">
                <a:moveTo>
                  <a:pt x="2501" y="0"/>
                </a:moveTo>
                <a:cubicBezTo>
                  <a:pt x="2469" y="0"/>
                  <a:pt x="2437" y="25"/>
                  <a:pt x="2427" y="75"/>
                </a:cubicBezTo>
                <a:cubicBezTo>
                  <a:pt x="2025" y="2019"/>
                  <a:pt x="1632" y="2430"/>
                  <a:pt x="0" y="2921"/>
                </a:cubicBezTo>
                <a:cubicBezTo>
                  <a:pt x="1730" y="3476"/>
                  <a:pt x="2056" y="3919"/>
                  <a:pt x="2444" y="6218"/>
                </a:cubicBezTo>
                <a:cubicBezTo>
                  <a:pt x="2874" y="3925"/>
                  <a:pt x="3208" y="3490"/>
                  <a:pt x="4946" y="2968"/>
                </a:cubicBezTo>
                <a:cubicBezTo>
                  <a:pt x="3326" y="2444"/>
                  <a:pt x="2935" y="2025"/>
                  <a:pt x="2575" y="81"/>
                </a:cubicBezTo>
                <a:cubicBezTo>
                  <a:pt x="2567" y="27"/>
                  <a:pt x="2534" y="0"/>
                  <a:pt x="25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4"/>
          <p:cNvSpPr/>
          <p:nvPr/>
        </p:nvSpPr>
        <p:spPr>
          <a:xfrm>
            <a:off x="9396972" y="1881922"/>
            <a:ext cx="145067" cy="182572"/>
          </a:xfrm>
          <a:custGeom>
            <a:rect b="b" l="l" r="r" t="t"/>
            <a:pathLst>
              <a:path extrusionOk="0" h="4604" w="3658">
                <a:moveTo>
                  <a:pt x="1849" y="0"/>
                </a:moveTo>
                <a:cubicBezTo>
                  <a:pt x="1825" y="0"/>
                  <a:pt x="1801" y="20"/>
                  <a:pt x="1791" y="59"/>
                </a:cubicBezTo>
                <a:cubicBezTo>
                  <a:pt x="1501" y="1495"/>
                  <a:pt x="1208" y="1802"/>
                  <a:pt x="0" y="2165"/>
                </a:cubicBezTo>
                <a:cubicBezTo>
                  <a:pt x="1281" y="2575"/>
                  <a:pt x="1521" y="2904"/>
                  <a:pt x="1808" y="4603"/>
                </a:cubicBezTo>
                <a:cubicBezTo>
                  <a:pt x="2123" y="2907"/>
                  <a:pt x="2372" y="2586"/>
                  <a:pt x="3658" y="2198"/>
                </a:cubicBezTo>
                <a:cubicBezTo>
                  <a:pt x="2458" y="1813"/>
                  <a:pt x="2173" y="1501"/>
                  <a:pt x="1903" y="61"/>
                </a:cubicBezTo>
                <a:cubicBezTo>
                  <a:pt x="1896" y="21"/>
                  <a:pt x="1872" y="0"/>
                  <a:pt x="1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4"/>
          <p:cNvSpPr/>
          <p:nvPr/>
        </p:nvSpPr>
        <p:spPr>
          <a:xfrm>
            <a:off x="7091534" y="2227357"/>
            <a:ext cx="101484" cy="127649"/>
          </a:xfrm>
          <a:custGeom>
            <a:rect b="b" l="l" r="r" t="t"/>
            <a:pathLst>
              <a:path extrusionOk="0" h="3219" w="2559">
                <a:moveTo>
                  <a:pt x="1296" y="1"/>
                </a:moveTo>
                <a:cubicBezTo>
                  <a:pt x="1279" y="1"/>
                  <a:pt x="1262" y="14"/>
                  <a:pt x="1256" y="41"/>
                </a:cubicBezTo>
                <a:cubicBezTo>
                  <a:pt x="1052" y="1045"/>
                  <a:pt x="846" y="1257"/>
                  <a:pt x="1" y="1514"/>
                </a:cubicBezTo>
                <a:cubicBezTo>
                  <a:pt x="893" y="1798"/>
                  <a:pt x="1066" y="2030"/>
                  <a:pt x="1265" y="3218"/>
                </a:cubicBezTo>
                <a:cubicBezTo>
                  <a:pt x="1485" y="2032"/>
                  <a:pt x="1658" y="1809"/>
                  <a:pt x="2559" y="1536"/>
                </a:cubicBezTo>
                <a:cubicBezTo>
                  <a:pt x="1716" y="1268"/>
                  <a:pt x="1516" y="1053"/>
                  <a:pt x="1334" y="41"/>
                </a:cubicBezTo>
                <a:cubicBezTo>
                  <a:pt x="1330" y="14"/>
                  <a:pt x="1313" y="1"/>
                  <a:pt x="129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4"/>
          <p:cNvSpPr/>
          <p:nvPr/>
        </p:nvSpPr>
        <p:spPr>
          <a:xfrm>
            <a:off x="6540933" y="-53540"/>
            <a:ext cx="183694" cy="230990"/>
          </a:xfrm>
          <a:custGeom>
            <a:rect b="b" l="l" r="r" t="t"/>
            <a:pathLst>
              <a:path extrusionOk="0" h="5825" w="4632">
                <a:moveTo>
                  <a:pt x="2342" y="1"/>
                </a:moveTo>
                <a:cubicBezTo>
                  <a:pt x="2312" y="1"/>
                  <a:pt x="2282" y="25"/>
                  <a:pt x="2271" y="72"/>
                </a:cubicBezTo>
                <a:cubicBezTo>
                  <a:pt x="1903" y="1891"/>
                  <a:pt x="1529" y="2279"/>
                  <a:pt x="0" y="2739"/>
                </a:cubicBezTo>
                <a:cubicBezTo>
                  <a:pt x="1618" y="3258"/>
                  <a:pt x="1925" y="3673"/>
                  <a:pt x="2288" y="5824"/>
                </a:cubicBezTo>
                <a:cubicBezTo>
                  <a:pt x="2689" y="3679"/>
                  <a:pt x="3005" y="3272"/>
                  <a:pt x="4631" y="2781"/>
                </a:cubicBezTo>
                <a:cubicBezTo>
                  <a:pt x="3111" y="2292"/>
                  <a:pt x="2748" y="1899"/>
                  <a:pt x="2410" y="75"/>
                </a:cubicBezTo>
                <a:cubicBezTo>
                  <a:pt x="2402" y="25"/>
                  <a:pt x="2372" y="1"/>
                  <a:pt x="23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05" name="Google Shape;705;p4"/>
          <p:cNvGraphicFramePr/>
          <p:nvPr/>
        </p:nvGraphicFramePr>
        <p:xfrm>
          <a:off x="427316" y="126179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{317E50A8-B4F3-49D2-9320-67770FA4ED7A}</a:tableStyleId>
              </a:tblPr>
              <a:tblGrid>
                <a:gridCol w="1152400"/>
                <a:gridCol w="1152400"/>
                <a:gridCol w="1288025"/>
                <a:gridCol w="1016750"/>
                <a:gridCol w="1016750"/>
              </a:tblGrid>
              <a:tr h="376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bathroom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bedroom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dining 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garden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attic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living room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stairs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kitchen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hall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garage</a:t>
                      </a:r>
                      <a:endParaRPr sz="1200" u="none" cap="none" strike="noStrike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8F91"/>
                    </a:solidFill>
                  </a:tcPr>
                </a:tc>
              </a:tr>
            </a:tbl>
          </a:graphicData>
        </a:graphic>
      </p:graphicFrame>
      <p:sp>
        <p:nvSpPr>
          <p:cNvPr id="706" name="Google Shape;706;p4"/>
          <p:cNvSpPr txBox="1"/>
          <p:nvPr/>
        </p:nvSpPr>
        <p:spPr>
          <a:xfrm>
            <a:off x="4973551" y="3241951"/>
            <a:ext cx="1537565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stairs</a:t>
            </a:r>
            <a:endParaRPr b="0" i="0" sz="2000" u="none" cap="none" strike="noStrike">
              <a:solidFill>
                <a:schemeClr val="l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07" name="Google Shape;707;p4"/>
          <p:cNvSpPr txBox="1"/>
          <p:nvPr/>
        </p:nvSpPr>
        <p:spPr>
          <a:xfrm>
            <a:off x="4160495" y="4624518"/>
            <a:ext cx="2240398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dining room</a:t>
            </a:r>
            <a:endParaRPr/>
          </a:p>
        </p:txBody>
      </p:sp>
      <p:sp>
        <p:nvSpPr>
          <p:cNvPr id="708" name="Google Shape;708;p4"/>
          <p:cNvSpPr txBox="1"/>
          <p:nvPr/>
        </p:nvSpPr>
        <p:spPr>
          <a:xfrm>
            <a:off x="2606284" y="3711831"/>
            <a:ext cx="1151849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attic</a:t>
            </a:r>
            <a:endParaRPr/>
          </a:p>
        </p:txBody>
      </p:sp>
      <p:sp>
        <p:nvSpPr>
          <p:cNvPr id="709" name="Google Shape;709;p4"/>
          <p:cNvSpPr txBox="1"/>
          <p:nvPr/>
        </p:nvSpPr>
        <p:spPr>
          <a:xfrm>
            <a:off x="4324395" y="2792417"/>
            <a:ext cx="1944612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bathroom</a:t>
            </a:r>
            <a:endParaRPr/>
          </a:p>
        </p:txBody>
      </p:sp>
      <p:sp>
        <p:nvSpPr>
          <p:cNvPr id="710" name="Google Shape;710;p4"/>
          <p:cNvSpPr txBox="1"/>
          <p:nvPr/>
        </p:nvSpPr>
        <p:spPr>
          <a:xfrm>
            <a:off x="7232519" y="2332595"/>
            <a:ext cx="2121881" cy="41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garden</a:t>
            </a:r>
            <a:endParaRPr/>
          </a:p>
        </p:txBody>
      </p:sp>
      <p:sp>
        <p:nvSpPr>
          <p:cNvPr id="711" name="Google Shape;711;p4"/>
          <p:cNvSpPr txBox="1"/>
          <p:nvPr/>
        </p:nvSpPr>
        <p:spPr>
          <a:xfrm>
            <a:off x="1449658" y="2369036"/>
            <a:ext cx="2318068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4"/>
          <p:cNvSpPr txBox="1"/>
          <p:nvPr/>
        </p:nvSpPr>
        <p:spPr>
          <a:xfrm>
            <a:off x="1408211" y="2844612"/>
            <a:ext cx="1476238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4"/>
          <p:cNvSpPr txBox="1"/>
          <p:nvPr/>
        </p:nvSpPr>
        <p:spPr>
          <a:xfrm>
            <a:off x="1553180" y="3294684"/>
            <a:ext cx="1992908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4"/>
          <p:cNvSpPr txBox="1"/>
          <p:nvPr/>
        </p:nvSpPr>
        <p:spPr>
          <a:xfrm>
            <a:off x="4723496" y="3741997"/>
            <a:ext cx="1075202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4"/>
          <p:cNvSpPr txBox="1"/>
          <p:nvPr/>
        </p:nvSpPr>
        <p:spPr>
          <a:xfrm>
            <a:off x="1338146" y="4633062"/>
            <a:ext cx="1546301" cy="404985"/>
          </a:xfrm>
          <a:prstGeom prst="rect">
            <a:avLst/>
          </a:prstGeom>
          <a:noFill/>
          <a:ln cap="flat" cmpd="sng" w="28575">
            <a:solidFill>
              <a:srgbClr val="F619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" name="Google Shape;720;p5"/>
          <p:cNvGrpSpPr/>
          <p:nvPr/>
        </p:nvGrpSpPr>
        <p:grpSpPr>
          <a:xfrm>
            <a:off x="2913838" y="1518959"/>
            <a:ext cx="5163837" cy="2750964"/>
            <a:chOff x="233350" y="949250"/>
            <a:chExt cx="7137300" cy="3802300"/>
          </a:xfrm>
        </p:grpSpPr>
        <p:sp>
          <p:nvSpPr>
            <p:cNvPr id="721" name="Google Shape;721;p5"/>
            <p:cNvSpPr/>
            <p:nvPr/>
          </p:nvSpPr>
          <p:spPr>
            <a:xfrm>
              <a:off x="4428450" y="2808675"/>
              <a:ext cx="1478900" cy="330100"/>
            </a:xfrm>
            <a:custGeom>
              <a:rect b="b" l="l" r="r" t="t"/>
              <a:pathLst>
                <a:path extrusionOk="0" h="13204" w="59156">
                  <a:moveTo>
                    <a:pt x="1" y="0"/>
                  </a:moveTo>
                  <a:lnTo>
                    <a:pt x="1" y="0"/>
                  </a:lnTo>
                  <a:close/>
                  <a:moveTo>
                    <a:pt x="59155" y="13203"/>
                  </a:move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2" name="Google Shape;722;p5"/>
            <p:cNvSpPr/>
            <p:nvPr/>
          </p:nvSpPr>
          <p:spPr>
            <a:xfrm>
              <a:off x="2909400" y="1076125"/>
              <a:ext cx="4118650" cy="3109225"/>
            </a:xfrm>
            <a:custGeom>
              <a:rect b="b" l="l" r="r" t="t"/>
              <a:pathLst>
                <a:path extrusionOk="0" h="124369" w="164746">
                  <a:moveTo>
                    <a:pt x="49520" y="11070"/>
                  </a:moveTo>
                  <a:cubicBezTo>
                    <a:pt x="49737" y="11070"/>
                    <a:pt x="49861" y="11136"/>
                    <a:pt x="49875" y="11358"/>
                  </a:cubicBezTo>
                  <a:cubicBezTo>
                    <a:pt x="49875" y="11575"/>
                    <a:pt x="49818" y="11698"/>
                    <a:pt x="49684" y="11698"/>
                  </a:cubicBezTo>
                  <a:cubicBezTo>
                    <a:pt x="49636" y="11698"/>
                    <a:pt x="49580" y="11683"/>
                    <a:pt x="49512" y="11651"/>
                  </a:cubicBezTo>
                  <a:cubicBezTo>
                    <a:pt x="49305" y="11565"/>
                    <a:pt x="49115" y="11444"/>
                    <a:pt x="48925" y="11323"/>
                  </a:cubicBezTo>
                  <a:lnTo>
                    <a:pt x="49339" y="11081"/>
                  </a:lnTo>
                  <a:cubicBezTo>
                    <a:pt x="49405" y="11074"/>
                    <a:pt x="49465" y="11070"/>
                    <a:pt x="49520" y="11070"/>
                  </a:cubicBezTo>
                  <a:close/>
                  <a:moveTo>
                    <a:pt x="46983" y="11081"/>
                  </a:moveTo>
                  <a:cubicBezTo>
                    <a:pt x="47014" y="11081"/>
                    <a:pt x="47051" y="11087"/>
                    <a:pt x="47093" y="11098"/>
                  </a:cubicBezTo>
                  <a:cubicBezTo>
                    <a:pt x="47369" y="11185"/>
                    <a:pt x="47870" y="11168"/>
                    <a:pt x="47767" y="11686"/>
                  </a:cubicBezTo>
                  <a:cubicBezTo>
                    <a:pt x="47732" y="11893"/>
                    <a:pt x="47888" y="12274"/>
                    <a:pt x="47490" y="12343"/>
                  </a:cubicBezTo>
                  <a:cubicBezTo>
                    <a:pt x="47110" y="12222"/>
                    <a:pt x="46834" y="11893"/>
                    <a:pt x="46799" y="11496"/>
                  </a:cubicBezTo>
                  <a:cubicBezTo>
                    <a:pt x="46784" y="11302"/>
                    <a:pt x="46782" y="11081"/>
                    <a:pt x="46983" y="11081"/>
                  </a:cubicBezTo>
                  <a:close/>
                  <a:moveTo>
                    <a:pt x="38158" y="11530"/>
                  </a:moveTo>
                  <a:cubicBezTo>
                    <a:pt x="38279" y="11530"/>
                    <a:pt x="38417" y="11703"/>
                    <a:pt x="38642" y="11876"/>
                  </a:cubicBezTo>
                  <a:cubicBezTo>
                    <a:pt x="38366" y="12118"/>
                    <a:pt x="38089" y="12360"/>
                    <a:pt x="37778" y="12585"/>
                  </a:cubicBezTo>
                  <a:cubicBezTo>
                    <a:pt x="35549" y="13967"/>
                    <a:pt x="35514" y="15903"/>
                    <a:pt x="37692" y="17268"/>
                  </a:cubicBezTo>
                  <a:cubicBezTo>
                    <a:pt x="38003" y="17458"/>
                    <a:pt x="38227" y="17631"/>
                    <a:pt x="38158" y="18080"/>
                  </a:cubicBezTo>
                  <a:cubicBezTo>
                    <a:pt x="38106" y="18529"/>
                    <a:pt x="37951" y="18599"/>
                    <a:pt x="37553" y="18737"/>
                  </a:cubicBezTo>
                  <a:cubicBezTo>
                    <a:pt x="36568" y="19117"/>
                    <a:pt x="36309" y="19981"/>
                    <a:pt x="36378" y="20949"/>
                  </a:cubicBezTo>
                  <a:cubicBezTo>
                    <a:pt x="36427" y="21679"/>
                    <a:pt x="36279" y="22143"/>
                    <a:pt x="35819" y="22143"/>
                  </a:cubicBezTo>
                  <a:cubicBezTo>
                    <a:pt x="35625" y="22143"/>
                    <a:pt x="35377" y="22061"/>
                    <a:pt x="35065" y="21882"/>
                  </a:cubicBezTo>
                  <a:cubicBezTo>
                    <a:pt x="34913" y="21798"/>
                    <a:pt x="34745" y="21754"/>
                    <a:pt x="34578" y="21754"/>
                  </a:cubicBezTo>
                  <a:cubicBezTo>
                    <a:pt x="34403" y="21754"/>
                    <a:pt x="34230" y="21802"/>
                    <a:pt x="34080" y="21899"/>
                  </a:cubicBezTo>
                  <a:cubicBezTo>
                    <a:pt x="33134" y="22372"/>
                    <a:pt x="32094" y="22613"/>
                    <a:pt x="31041" y="22613"/>
                  </a:cubicBezTo>
                  <a:cubicBezTo>
                    <a:pt x="30747" y="22613"/>
                    <a:pt x="30451" y="22594"/>
                    <a:pt x="30157" y="22556"/>
                  </a:cubicBezTo>
                  <a:cubicBezTo>
                    <a:pt x="29915" y="22521"/>
                    <a:pt x="29759" y="22608"/>
                    <a:pt x="29829" y="22262"/>
                  </a:cubicBezTo>
                  <a:lnTo>
                    <a:pt x="29829" y="22262"/>
                  </a:lnTo>
                  <a:lnTo>
                    <a:pt x="29829" y="22279"/>
                  </a:lnTo>
                  <a:cubicBezTo>
                    <a:pt x="29898" y="21986"/>
                    <a:pt x="29984" y="21882"/>
                    <a:pt x="30364" y="21830"/>
                  </a:cubicBezTo>
                  <a:cubicBezTo>
                    <a:pt x="31505" y="21675"/>
                    <a:pt x="32836" y="21467"/>
                    <a:pt x="33354" y="20361"/>
                  </a:cubicBezTo>
                  <a:cubicBezTo>
                    <a:pt x="33821" y="19342"/>
                    <a:pt x="33872" y="18184"/>
                    <a:pt x="34927" y="17458"/>
                  </a:cubicBezTo>
                  <a:cubicBezTo>
                    <a:pt x="35238" y="17216"/>
                    <a:pt x="34978" y="16836"/>
                    <a:pt x="34667" y="16594"/>
                  </a:cubicBezTo>
                  <a:cubicBezTo>
                    <a:pt x="33216" y="15436"/>
                    <a:pt x="33907" y="14572"/>
                    <a:pt x="35099" y="13846"/>
                  </a:cubicBezTo>
                  <a:cubicBezTo>
                    <a:pt x="35860" y="13380"/>
                    <a:pt x="36724" y="13086"/>
                    <a:pt x="37018" y="12066"/>
                  </a:cubicBezTo>
                  <a:cubicBezTo>
                    <a:pt x="37156" y="11582"/>
                    <a:pt x="37709" y="11548"/>
                    <a:pt x="38158" y="11530"/>
                  </a:cubicBezTo>
                  <a:close/>
                  <a:moveTo>
                    <a:pt x="46802" y="32066"/>
                  </a:moveTo>
                  <a:cubicBezTo>
                    <a:pt x="47245" y="32066"/>
                    <a:pt x="47720" y="32469"/>
                    <a:pt x="47888" y="33080"/>
                  </a:cubicBezTo>
                  <a:cubicBezTo>
                    <a:pt x="48059" y="33754"/>
                    <a:pt x="48393" y="34225"/>
                    <a:pt x="48918" y="34225"/>
                  </a:cubicBezTo>
                  <a:cubicBezTo>
                    <a:pt x="49080" y="34225"/>
                    <a:pt x="49261" y="34181"/>
                    <a:pt x="49460" y="34083"/>
                  </a:cubicBezTo>
                  <a:cubicBezTo>
                    <a:pt x="50103" y="33764"/>
                    <a:pt x="50701" y="33627"/>
                    <a:pt x="51269" y="33627"/>
                  </a:cubicBezTo>
                  <a:cubicBezTo>
                    <a:pt x="52489" y="33627"/>
                    <a:pt x="53566" y="34260"/>
                    <a:pt x="54628" y="35085"/>
                  </a:cubicBezTo>
                  <a:cubicBezTo>
                    <a:pt x="54818" y="35223"/>
                    <a:pt x="55008" y="35396"/>
                    <a:pt x="55163" y="35586"/>
                  </a:cubicBezTo>
                  <a:cubicBezTo>
                    <a:pt x="55543" y="36053"/>
                    <a:pt x="56684" y="36070"/>
                    <a:pt x="56321" y="36917"/>
                  </a:cubicBezTo>
                  <a:lnTo>
                    <a:pt x="56321" y="36934"/>
                  </a:lnTo>
                  <a:cubicBezTo>
                    <a:pt x="56149" y="37350"/>
                    <a:pt x="55751" y="37415"/>
                    <a:pt x="55318" y="37415"/>
                  </a:cubicBezTo>
                  <a:cubicBezTo>
                    <a:pt x="55122" y="37415"/>
                    <a:pt x="54919" y="37401"/>
                    <a:pt x="54727" y="37401"/>
                  </a:cubicBezTo>
                  <a:cubicBezTo>
                    <a:pt x="54620" y="37401"/>
                    <a:pt x="54517" y="37405"/>
                    <a:pt x="54420" y="37418"/>
                  </a:cubicBezTo>
                  <a:cubicBezTo>
                    <a:pt x="54278" y="37432"/>
                    <a:pt x="54136" y="37440"/>
                    <a:pt x="53995" y="37440"/>
                  </a:cubicBezTo>
                  <a:cubicBezTo>
                    <a:pt x="53292" y="37440"/>
                    <a:pt x="52602" y="37262"/>
                    <a:pt x="51983" y="36917"/>
                  </a:cubicBezTo>
                  <a:cubicBezTo>
                    <a:pt x="51332" y="36539"/>
                    <a:pt x="50680" y="36418"/>
                    <a:pt x="50028" y="36418"/>
                  </a:cubicBezTo>
                  <a:cubicBezTo>
                    <a:pt x="48867" y="36418"/>
                    <a:pt x="47706" y="36802"/>
                    <a:pt x="46545" y="36802"/>
                  </a:cubicBezTo>
                  <a:cubicBezTo>
                    <a:pt x="46302" y="36802"/>
                    <a:pt x="46058" y="36785"/>
                    <a:pt x="45814" y="36744"/>
                  </a:cubicBezTo>
                  <a:cubicBezTo>
                    <a:pt x="44881" y="36588"/>
                    <a:pt x="44552" y="36105"/>
                    <a:pt x="44673" y="35241"/>
                  </a:cubicBezTo>
                  <a:cubicBezTo>
                    <a:pt x="44846" y="34083"/>
                    <a:pt x="45537" y="33115"/>
                    <a:pt x="46263" y="32320"/>
                  </a:cubicBezTo>
                  <a:cubicBezTo>
                    <a:pt x="46417" y="32145"/>
                    <a:pt x="46607" y="32066"/>
                    <a:pt x="46802" y="32066"/>
                  </a:cubicBezTo>
                  <a:close/>
                  <a:moveTo>
                    <a:pt x="64554" y="31370"/>
                  </a:moveTo>
                  <a:cubicBezTo>
                    <a:pt x="64860" y="31370"/>
                    <a:pt x="65185" y="31437"/>
                    <a:pt x="65532" y="31594"/>
                  </a:cubicBezTo>
                  <a:cubicBezTo>
                    <a:pt x="65878" y="31767"/>
                    <a:pt x="65930" y="32251"/>
                    <a:pt x="65636" y="32493"/>
                  </a:cubicBezTo>
                  <a:cubicBezTo>
                    <a:pt x="64063" y="34065"/>
                    <a:pt x="64184" y="35085"/>
                    <a:pt x="65895" y="36588"/>
                  </a:cubicBezTo>
                  <a:cubicBezTo>
                    <a:pt x="67243" y="37815"/>
                    <a:pt x="67762" y="39544"/>
                    <a:pt x="68211" y="41237"/>
                  </a:cubicBezTo>
                  <a:cubicBezTo>
                    <a:pt x="68364" y="41802"/>
                    <a:pt x="68057" y="41990"/>
                    <a:pt x="67435" y="41990"/>
                  </a:cubicBezTo>
                  <a:cubicBezTo>
                    <a:pt x="67353" y="41990"/>
                    <a:pt x="67266" y="41986"/>
                    <a:pt x="67174" y="41980"/>
                  </a:cubicBezTo>
                  <a:cubicBezTo>
                    <a:pt x="66517" y="41064"/>
                    <a:pt x="64271" y="41825"/>
                    <a:pt x="64547" y="39146"/>
                  </a:cubicBezTo>
                  <a:lnTo>
                    <a:pt x="64547" y="39146"/>
                  </a:lnTo>
                  <a:lnTo>
                    <a:pt x="64547" y="39181"/>
                  </a:lnTo>
                  <a:cubicBezTo>
                    <a:pt x="64685" y="37885"/>
                    <a:pt x="63113" y="36295"/>
                    <a:pt x="62076" y="35050"/>
                  </a:cubicBezTo>
                  <a:cubicBezTo>
                    <a:pt x="61281" y="34100"/>
                    <a:pt x="61385" y="33288"/>
                    <a:pt x="62076" y="32683"/>
                  </a:cubicBezTo>
                  <a:cubicBezTo>
                    <a:pt x="62786" y="32052"/>
                    <a:pt x="63577" y="31370"/>
                    <a:pt x="64554" y="31370"/>
                  </a:cubicBezTo>
                  <a:close/>
                  <a:moveTo>
                    <a:pt x="30705" y="33465"/>
                  </a:moveTo>
                  <a:cubicBezTo>
                    <a:pt x="30874" y="33465"/>
                    <a:pt x="31043" y="33637"/>
                    <a:pt x="31090" y="33720"/>
                  </a:cubicBezTo>
                  <a:cubicBezTo>
                    <a:pt x="31920" y="35120"/>
                    <a:pt x="33579" y="35258"/>
                    <a:pt x="34719" y="36226"/>
                  </a:cubicBezTo>
                  <a:cubicBezTo>
                    <a:pt x="36205" y="37487"/>
                    <a:pt x="36275" y="39354"/>
                    <a:pt x="37191" y="40822"/>
                  </a:cubicBezTo>
                  <a:cubicBezTo>
                    <a:pt x="37484" y="41289"/>
                    <a:pt x="37571" y="41980"/>
                    <a:pt x="37968" y="42274"/>
                  </a:cubicBezTo>
                  <a:cubicBezTo>
                    <a:pt x="38403" y="42594"/>
                    <a:pt x="39075" y="43217"/>
                    <a:pt x="39556" y="43217"/>
                  </a:cubicBezTo>
                  <a:cubicBezTo>
                    <a:pt x="39725" y="43217"/>
                    <a:pt x="39870" y="43141"/>
                    <a:pt x="39973" y="42948"/>
                  </a:cubicBezTo>
                  <a:cubicBezTo>
                    <a:pt x="40336" y="42274"/>
                    <a:pt x="41234" y="41289"/>
                    <a:pt x="40543" y="40183"/>
                  </a:cubicBezTo>
                  <a:cubicBezTo>
                    <a:pt x="40301" y="39803"/>
                    <a:pt x="39610" y="39215"/>
                    <a:pt x="40284" y="38904"/>
                  </a:cubicBezTo>
                  <a:cubicBezTo>
                    <a:pt x="40592" y="38765"/>
                    <a:pt x="41024" y="38302"/>
                    <a:pt x="41439" y="38302"/>
                  </a:cubicBezTo>
                  <a:cubicBezTo>
                    <a:pt x="41746" y="38302"/>
                    <a:pt x="42043" y="38557"/>
                    <a:pt x="42271" y="39388"/>
                  </a:cubicBezTo>
                  <a:cubicBezTo>
                    <a:pt x="42782" y="41200"/>
                    <a:pt x="43748" y="43327"/>
                    <a:pt x="46038" y="43327"/>
                  </a:cubicBezTo>
                  <a:cubicBezTo>
                    <a:pt x="46150" y="43327"/>
                    <a:pt x="46266" y="43321"/>
                    <a:pt x="46384" y="43311"/>
                  </a:cubicBezTo>
                  <a:cubicBezTo>
                    <a:pt x="46463" y="43304"/>
                    <a:pt x="46542" y="43300"/>
                    <a:pt x="46620" y="43300"/>
                  </a:cubicBezTo>
                  <a:cubicBezTo>
                    <a:pt x="47585" y="43300"/>
                    <a:pt x="48526" y="43802"/>
                    <a:pt x="49487" y="43802"/>
                  </a:cubicBezTo>
                  <a:cubicBezTo>
                    <a:pt x="49955" y="43802"/>
                    <a:pt x="50429" y="43683"/>
                    <a:pt x="50912" y="43328"/>
                  </a:cubicBezTo>
                  <a:cubicBezTo>
                    <a:pt x="51106" y="43191"/>
                    <a:pt x="51242" y="43135"/>
                    <a:pt x="51336" y="43135"/>
                  </a:cubicBezTo>
                  <a:cubicBezTo>
                    <a:pt x="51643" y="43135"/>
                    <a:pt x="51508" y="43736"/>
                    <a:pt x="51534" y="44054"/>
                  </a:cubicBezTo>
                  <a:cubicBezTo>
                    <a:pt x="51845" y="45488"/>
                    <a:pt x="50843" y="46629"/>
                    <a:pt x="50618" y="47942"/>
                  </a:cubicBezTo>
                  <a:cubicBezTo>
                    <a:pt x="50585" y="48144"/>
                    <a:pt x="50240" y="48444"/>
                    <a:pt x="50046" y="48444"/>
                  </a:cubicBezTo>
                  <a:cubicBezTo>
                    <a:pt x="50041" y="48444"/>
                    <a:pt x="50036" y="48444"/>
                    <a:pt x="50031" y="48444"/>
                  </a:cubicBezTo>
                  <a:cubicBezTo>
                    <a:pt x="49523" y="48389"/>
                    <a:pt x="49010" y="48372"/>
                    <a:pt x="48494" y="48372"/>
                  </a:cubicBezTo>
                  <a:cubicBezTo>
                    <a:pt x="47534" y="48372"/>
                    <a:pt x="46564" y="48433"/>
                    <a:pt x="45600" y="48433"/>
                  </a:cubicBezTo>
                  <a:cubicBezTo>
                    <a:pt x="43779" y="48433"/>
                    <a:pt x="41984" y="48215"/>
                    <a:pt x="40336" y="46957"/>
                  </a:cubicBezTo>
                  <a:cubicBezTo>
                    <a:pt x="40033" y="46726"/>
                    <a:pt x="39675" y="46623"/>
                    <a:pt x="39308" y="46623"/>
                  </a:cubicBezTo>
                  <a:cubicBezTo>
                    <a:pt x="38250" y="46623"/>
                    <a:pt x="37116" y="47478"/>
                    <a:pt x="37000" y="48582"/>
                  </a:cubicBezTo>
                  <a:cubicBezTo>
                    <a:pt x="36972" y="48947"/>
                    <a:pt x="36796" y="49426"/>
                    <a:pt x="36527" y="49426"/>
                  </a:cubicBezTo>
                  <a:cubicBezTo>
                    <a:pt x="36465" y="49426"/>
                    <a:pt x="36398" y="49400"/>
                    <a:pt x="36326" y="49342"/>
                  </a:cubicBezTo>
                  <a:cubicBezTo>
                    <a:pt x="35376" y="48582"/>
                    <a:pt x="34045" y="48772"/>
                    <a:pt x="33147" y="47752"/>
                  </a:cubicBezTo>
                  <a:cubicBezTo>
                    <a:pt x="32334" y="46819"/>
                    <a:pt x="30900" y="46785"/>
                    <a:pt x="29673" y="46525"/>
                  </a:cubicBezTo>
                  <a:cubicBezTo>
                    <a:pt x="28913" y="46370"/>
                    <a:pt x="27807" y="46422"/>
                    <a:pt x="28567" y="44953"/>
                  </a:cubicBezTo>
                  <a:cubicBezTo>
                    <a:pt x="28982" y="44158"/>
                    <a:pt x="29034" y="43000"/>
                    <a:pt x="28515" y="42257"/>
                  </a:cubicBezTo>
                  <a:cubicBezTo>
                    <a:pt x="28230" y="41853"/>
                    <a:pt x="27848" y="41722"/>
                    <a:pt x="27412" y="41722"/>
                  </a:cubicBezTo>
                  <a:cubicBezTo>
                    <a:pt x="27028" y="41722"/>
                    <a:pt x="26602" y="41823"/>
                    <a:pt x="26165" y="41928"/>
                  </a:cubicBezTo>
                  <a:cubicBezTo>
                    <a:pt x="25497" y="42091"/>
                    <a:pt x="24818" y="42128"/>
                    <a:pt x="24133" y="42128"/>
                  </a:cubicBezTo>
                  <a:cubicBezTo>
                    <a:pt x="23569" y="42128"/>
                    <a:pt x="23001" y="42103"/>
                    <a:pt x="22432" y="42103"/>
                  </a:cubicBezTo>
                  <a:cubicBezTo>
                    <a:pt x="21707" y="42103"/>
                    <a:pt x="20980" y="42143"/>
                    <a:pt x="20255" y="42326"/>
                  </a:cubicBezTo>
                  <a:cubicBezTo>
                    <a:pt x="19287" y="42585"/>
                    <a:pt x="18319" y="42862"/>
                    <a:pt x="17559" y="43380"/>
                  </a:cubicBezTo>
                  <a:cubicBezTo>
                    <a:pt x="17082" y="43705"/>
                    <a:pt x="16613" y="43798"/>
                    <a:pt x="16149" y="43798"/>
                  </a:cubicBezTo>
                  <a:cubicBezTo>
                    <a:pt x="15538" y="43798"/>
                    <a:pt x="14935" y="43638"/>
                    <a:pt x="14326" y="43638"/>
                  </a:cubicBezTo>
                  <a:cubicBezTo>
                    <a:pt x="14292" y="43638"/>
                    <a:pt x="14258" y="43638"/>
                    <a:pt x="14223" y="43639"/>
                  </a:cubicBezTo>
                  <a:cubicBezTo>
                    <a:pt x="14120" y="43622"/>
                    <a:pt x="14016" y="43570"/>
                    <a:pt x="13930" y="43466"/>
                  </a:cubicBezTo>
                  <a:cubicBezTo>
                    <a:pt x="14043" y="43169"/>
                    <a:pt x="14308" y="43115"/>
                    <a:pt x="14562" y="43115"/>
                  </a:cubicBezTo>
                  <a:cubicBezTo>
                    <a:pt x="14617" y="43115"/>
                    <a:pt x="14672" y="43118"/>
                    <a:pt x="14725" y="43121"/>
                  </a:cubicBezTo>
                  <a:cubicBezTo>
                    <a:pt x="14838" y="43129"/>
                    <a:pt x="14949" y="43134"/>
                    <a:pt x="15058" y="43134"/>
                  </a:cubicBezTo>
                  <a:cubicBezTo>
                    <a:pt x="16723" y="43134"/>
                    <a:pt x="17967" y="42165"/>
                    <a:pt x="18388" y="40771"/>
                  </a:cubicBezTo>
                  <a:cubicBezTo>
                    <a:pt x="18976" y="38921"/>
                    <a:pt x="20808" y="38282"/>
                    <a:pt x="21482" y="37090"/>
                  </a:cubicBezTo>
                  <a:cubicBezTo>
                    <a:pt x="22174" y="35865"/>
                    <a:pt x="22770" y="35535"/>
                    <a:pt x="23579" y="35535"/>
                  </a:cubicBezTo>
                  <a:cubicBezTo>
                    <a:pt x="23899" y="35535"/>
                    <a:pt x="24254" y="35587"/>
                    <a:pt x="24661" y="35655"/>
                  </a:cubicBezTo>
                  <a:cubicBezTo>
                    <a:pt x="24682" y="35658"/>
                    <a:pt x="24703" y="35660"/>
                    <a:pt x="24725" y="35660"/>
                  </a:cubicBezTo>
                  <a:cubicBezTo>
                    <a:pt x="25065" y="35660"/>
                    <a:pt x="25513" y="35293"/>
                    <a:pt x="25854" y="35033"/>
                  </a:cubicBezTo>
                  <a:cubicBezTo>
                    <a:pt x="26267" y="34730"/>
                    <a:pt x="26584" y="34570"/>
                    <a:pt x="26849" y="34570"/>
                  </a:cubicBezTo>
                  <a:cubicBezTo>
                    <a:pt x="27249" y="34570"/>
                    <a:pt x="27529" y="34935"/>
                    <a:pt x="27841" y="35724"/>
                  </a:cubicBezTo>
                  <a:cubicBezTo>
                    <a:pt x="28325" y="36969"/>
                    <a:pt x="29742" y="37574"/>
                    <a:pt x="30952" y="38161"/>
                  </a:cubicBezTo>
                  <a:cubicBezTo>
                    <a:pt x="31712" y="38524"/>
                    <a:pt x="32732" y="38852"/>
                    <a:pt x="32680" y="39716"/>
                  </a:cubicBezTo>
                  <a:cubicBezTo>
                    <a:pt x="32594" y="40753"/>
                    <a:pt x="31488" y="40546"/>
                    <a:pt x="30710" y="40615"/>
                  </a:cubicBezTo>
                  <a:cubicBezTo>
                    <a:pt x="30312" y="40650"/>
                    <a:pt x="29794" y="40598"/>
                    <a:pt x="29673" y="41134"/>
                  </a:cubicBezTo>
                  <a:cubicBezTo>
                    <a:pt x="29552" y="41669"/>
                    <a:pt x="30036" y="41825"/>
                    <a:pt x="30382" y="42032"/>
                  </a:cubicBezTo>
                  <a:cubicBezTo>
                    <a:pt x="30898" y="42336"/>
                    <a:pt x="31474" y="42934"/>
                    <a:pt x="32011" y="42934"/>
                  </a:cubicBezTo>
                  <a:cubicBezTo>
                    <a:pt x="32175" y="42934"/>
                    <a:pt x="32336" y="42878"/>
                    <a:pt x="32490" y="42741"/>
                  </a:cubicBezTo>
                  <a:cubicBezTo>
                    <a:pt x="33354" y="41963"/>
                    <a:pt x="33890" y="40788"/>
                    <a:pt x="34512" y="39751"/>
                  </a:cubicBezTo>
                  <a:cubicBezTo>
                    <a:pt x="34586" y="39617"/>
                    <a:pt x="34289" y="39329"/>
                    <a:pt x="34602" y="39329"/>
                  </a:cubicBezTo>
                  <a:cubicBezTo>
                    <a:pt x="34653" y="39329"/>
                    <a:pt x="34719" y="39337"/>
                    <a:pt x="34806" y="39354"/>
                  </a:cubicBezTo>
                  <a:cubicBezTo>
                    <a:pt x="34890" y="39373"/>
                    <a:pt x="34965" y="39381"/>
                    <a:pt x="35031" y="39381"/>
                  </a:cubicBezTo>
                  <a:cubicBezTo>
                    <a:pt x="35567" y="39381"/>
                    <a:pt x="35557" y="38814"/>
                    <a:pt x="35341" y="38507"/>
                  </a:cubicBezTo>
                  <a:cubicBezTo>
                    <a:pt x="34806" y="37781"/>
                    <a:pt x="34546" y="36658"/>
                    <a:pt x="33561" y="36468"/>
                  </a:cubicBezTo>
                  <a:cubicBezTo>
                    <a:pt x="32248" y="36208"/>
                    <a:pt x="31591" y="35206"/>
                    <a:pt x="30727" y="34411"/>
                  </a:cubicBezTo>
                  <a:cubicBezTo>
                    <a:pt x="30468" y="34169"/>
                    <a:pt x="30278" y="33910"/>
                    <a:pt x="30485" y="33599"/>
                  </a:cubicBezTo>
                  <a:cubicBezTo>
                    <a:pt x="30551" y="33501"/>
                    <a:pt x="30628" y="33465"/>
                    <a:pt x="30705" y="33465"/>
                  </a:cubicBezTo>
                  <a:close/>
                  <a:moveTo>
                    <a:pt x="65829" y="50622"/>
                  </a:moveTo>
                  <a:cubicBezTo>
                    <a:pt x="66138" y="50622"/>
                    <a:pt x="66376" y="50877"/>
                    <a:pt x="66569" y="51209"/>
                  </a:cubicBezTo>
                  <a:cubicBezTo>
                    <a:pt x="67601" y="52923"/>
                    <a:pt x="68767" y="54401"/>
                    <a:pt x="70703" y="54401"/>
                  </a:cubicBezTo>
                  <a:cubicBezTo>
                    <a:pt x="71167" y="54401"/>
                    <a:pt x="71676" y="54316"/>
                    <a:pt x="72237" y="54129"/>
                  </a:cubicBezTo>
                  <a:cubicBezTo>
                    <a:pt x="72263" y="54119"/>
                    <a:pt x="72291" y="54114"/>
                    <a:pt x="72320" y="54114"/>
                  </a:cubicBezTo>
                  <a:cubicBezTo>
                    <a:pt x="72487" y="54114"/>
                    <a:pt x="72701" y="54260"/>
                    <a:pt x="72877" y="54319"/>
                  </a:cubicBezTo>
                  <a:cubicBezTo>
                    <a:pt x="72687" y="54406"/>
                    <a:pt x="72514" y="54527"/>
                    <a:pt x="72358" y="54665"/>
                  </a:cubicBezTo>
                  <a:lnTo>
                    <a:pt x="72358" y="54682"/>
                  </a:lnTo>
                  <a:cubicBezTo>
                    <a:pt x="71675" y="55659"/>
                    <a:pt x="71022" y="56681"/>
                    <a:pt x="69648" y="56681"/>
                  </a:cubicBezTo>
                  <a:cubicBezTo>
                    <a:pt x="69564" y="56681"/>
                    <a:pt x="69476" y="56678"/>
                    <a:pt x="69386" y="56669"/>
                  </a:cubicBezTo>
                  <a:cubicBezTo>
                    <a:pt x="69196" y="56600"/>
                    <a:pt x="68850" y="56549"/>
                    <a:pt x="68850" y="56445"/>
                  </a:cubicBezTo>
                  <a:cubicBezTo>
                    <a:pt x="68660" y="54216"/>
                    <a:pt x="66258" y="53559"/>
                    <a:pt x="65532" y="51727"/>
                  </a:cubicBezTo>
                  <a:cubicBezTo>
                    <a:pt x="65394" y="51381"/>
                    <a:pt x="64945" y="50932"/>
                    <a:pt x="65584" y="50673"/>
                  </a:cubicBezTo>
                  <a:cubicBezTo>
                    <a:pt x="65670" y="50638"/>
                    <a:pt x="65752" y="50622"/>
                    <a:pt x="65829" y="50622"/>
                  </a:cubicBezTo>
                  <a:close/>
                  <a:moveTo>
                    <a:pt x="50497" y="52695"/>
                  </a:moveTo>
                  <a:lnTo>
                    <a:pt x="50497" y="52695"/>
                  </a:lnTo>
                  <a:cubicBezTo>
                    <a:pt x="51016" y="52885"/>
                    <a:pt x="51863" y="52937"/>
                    <a:pt x="52001" y="53265"/>
                  </a:cubicBezTo>
                  <a:cubicBezTo>
                    <a:pt x="53055" y="55840"/>
                    <a:pt x="55734" y="57464"/>
                    <a:pt x="56114" y="60420"/>
                  </a:cubicBezTo>
                  <a:cubicBezTo>
                    <a:pt x="56252" y="61439"/>
                    <a:pt x="57323" y="61802"/>
                    <a:pt x="57859" y="62580"/>
                  </a:cubicBezTo>
                  <a:cubicBezTo>
                    <a:pt x="59294" y="64654"/>
                    <a:pt x="60106" y="66952"/>
                    <a:pt x="60763" y="69337"/>
                  </a:cubicBezTo>
                  <a:cubicBezTo>
                    <a:pt x="58533" y="67643"/>
                    <a:pt x="56615" y="65656"/>
                    <a:pt x="55336" y="63133"/>
                  </a:cubicBezTo>
                  <a:cubicBezTo>
                    <a:pt x="55198" y="62874"/>
                    <a:pt x="55008" y="62614"/>
                    <a:pt x="55008" y="62355"/>
                  </a:cubicBezTo>
                  <a:cubicBezTo>
                    <a:pt x="54990" y="58916"/>
                    <a:pt x="52139" y="56739"/>
                    <a:pt x="51189" y="53697"/>
                  </a:cubicBezTo>
                  <a:cubicBezTo>
                    <a:pt x="51085" y="53334"/>
                    <a:pt x="50739" y="53040"/>
                    <a:pt x="50497" y="52695"/>
                  </a:cubicBezTo>
                  <a:close/>
                  <a:moveTo>
                    <a:pt x="87976" y="1"/>
                  </a:moveTo>
                  <a:cubicBezTo>
                    <a:pt x="87018" y="1"/>
                    <a:pt x="85745" y="1010"/>
                    <a:pt x="84455" y="1127"/>
                  </a:cubicBezTo>
                  <a:cubicBezTo>
                    <a:pt x="83776" y="1176"/>
                    <a:pt x="83111" y="1512"/>
                    <a:pt x="82448" y="1512"/>
                  </a:cubicBezTo>
                  <a:cubicBezTo>
                    <a:pt x="82403" y="1512"/>
                    <a:pt x="82358" y="1511"/>
                    <a:pt x="82313" y="1507"/>
                  </a:cubicBezTo>
                  <a:cubicBezTo>
                    <a:pt x="82281" y="1506"/>
                    <a:pt x="82250" y="1506"/>
                    <a:pt x="82218" y="1506"/>
                  </a:cubicBezTo>
                  <a:cubicBezTo>
                    <a:pt x="80376" y="1506"/>
                    <a:pt x="79245" y="3375"/>
                    <a:pt x="77443" y="3375"/>
                  </a:cubicBezTo>
                  <a:cubicBezTo>
                    <a:pt x="77340" y="3375"/>
                    <a:pt x="77235" y="3369"/>
                    <a:pt x="77128" y="3356"/>
                  </a:cubicBezTo>
                  <a:cubicBezTo>
                    <a:pt x="77026" y="3344"/>
                    <a:pt x="76928" y="3335"/>
                    <a:pt x="76837" y="3335"/>
                  </a:cubicBezTo>
                  <a:cubicBezTo>
                    <a:pt x="76434" y="3335"/>
                    <a:pt x="76136" y="3491"/>
                    <a:pt x="75953" y="4082"/>
                  </a:cubicBezTo>
                  <a:cubicBezTo>
                    <a:pt x="75843" y="4459"/>
                    <a:pt x="75132" y="4980"/>
                    <a:pt x="74758" y="4980"/>
                  </a:cubicBezTo>
                  <a:cubicBezTo>
                    <a:pt x="74720" y="4980"/>
                    <a:pt x="74687" y="4974"/>
                    <a:pt x="74657" y="4964"/>
                  </a:cubicBezTo>
                  <a:cubicBezTo>
                    <a:pt x="73910" y="4715"/>
                    <a:pt x="73366" y="4590"/>
                    <a:pt x="73013" y="4590"/>
                  </a:cubicBezTo>
                  <a:cubicBezTo>
                    <a:pt x="72190" y="4590"/>
                    <a:pt x="72409" y="5268"/>
                    <a:pt x="73534" y="6623"/>
                  </a:cubicBezTo>
                  <a:cubicBezTo>
                    <a:pt x="73585" y="6692"/>
                    <a:pt x="73499" y="6882"/>
                    <a:pt x="73482" y="7003"/>
                  </a:cubicBezTo>
                  <a:cubicBezTo>
                    <a:pt x="73413" y="6968"/>
                    <a:pt x="73292" y="6951"/>
                    <a:pt x="73240" y="6882"/>
                  </a:cubicBezTo>
                  <a:cubicBezTo>
                    <a:pt x="72877" y="6381"/>
                    <a:pt x="72324" y="5914"/>
                    <a:pt x="72220" y="5344"/>
                  </a:cubicBezTo>
                  <a:cubicBezTo>
                    <a:pt x="72065" y="4531"/>
                    <a:pt x="71961" y="3840"/>
                    <a:pt x="71010" y="3650"/>
                  </a:cubicBezTo>
                  <a:cubicBezTo>
                    <a:pt x="70839" y="3615"/>
                    <a:pt x="70680" y="3599"/>
                    <a:pt x="70533" y="3599"/>
                  </a:cubicBezTo>
                  <a:cubicBezTo>
                    <a:pt x="69359" y="3599"/>
                    <a:pt x="68898" y="4626"/>
                    <a:pt x="68315" y="5517"/>
                  </a:cubicBezTo>
                  <a:cubicBezTo>
                    <a:pt x="67865" y="6208"/>
                    <a:pt x="68349" y="6536"/>
                    <a:pt x="68729" y="6934"/>
                  </a:cubicBezTo>
                  <a:cubicBezTo>
                    <a:pt x="68798" y="7003"/>
                    <a:pt x="68850" y="7089"/>
                    <a:pt x="68902" y="7176"/>
                  </a:cubicBezTo>
                  <a:cubicBezTo>
                    <a:pt x="68817" y="7188"/>
                    <a:pt x="68731" y="7200"/>
                    <a:pt x="68645" y="7200"/>
                  </a:cubicBezTo>
                  <a:cubicBezTo>
                    <a:pt x="68610" y="7200"/>
                    <a:pt x="68575" y="7198"/>
                    <a:pt x="68539" y="7193"/>
                  </a:cubicBezTo>
                  <a:cubicBezTo>
                    <a:pt x="67376" y="7024"/>
                    <a:pt x="66212" y="6691"/>
                    <a:pt x="65033" y="6691"/>
                  </a:cubicBezTo>
                  <a:cubicBezTo>
                    <a:pt x="65003" y="6691"/>
                    <a:pt x="64974" y="6691"/>
                    <a:pt x="64945" y="6692"/>
                  </a:cubicBezTo>
                  <a:cubicBezTo>
                    <a:pt x="64584" y="6692"/>
                    <a:pt x="63909" y="6196"/>
                    <a:pt x="63437" y="6196"/>
                  </a:cubicBezTo>
                  <a:cubicBezTo>
                    <a:pt x="63072" y="6196"/>
                    <a:pt x="62827" y="6492"/>
                    <a:pt x="62940" y="7538"/>
                  </a:cubicBezTo>
                  <a:cubicBezTo>
                    <a:pt x="62940" y="7608"/>
                    <a:pt x="62525" y="7711"/>
                    <a:pt x="62283" y="7798"/>
                  </a:cubicBezTo>
                  <a:cubicBezTo>
                    <a:pt x="61879" y="7955"/>
                    <a:pt x="61464" y="8005"/>
                    <a:pt x="61043" y="8005"/>
                  </a:cubicBezTo>
                  <a:cubicBezTo>
                    <a:pt x="60325" y="8005"/>
                    <a:pt x="59591" y="7860"/>
                    <a:pt x="58870" y="7860"/>
                  </a:cubicBezTo>
                  <a:cubicBezTo>
                    <a:pt x="58295" y="7860"/>
                    <a:pt x="57729" y="7952"/>
                    <a:pt x="57185" y="8282"/>
                  </a:cubicBezTo>
                  <a:cubicBezTo>
                    <a:pt x="56736" y="8610"/>
                    <a:pt x="56304" y="8938"/>
                    <a:pt x="55837" y="9267"/>
                  </a:cubicBezTo>
                  <a:cubicBezTo>
                    <a:pt x="55671" y="9381"/>
                    <a:pt x="55417" y="9527"/>
                    <a:pt x="55226" y="9527"/>
                  </a:cubicBezTo>
                  <a:cubicBezTo>
                    <a:pt x="55100" y="9527"/>
                    <a:pt x="55001" y="9463"/>
                    <a:pt x="54973" y="9284"/>
                  </a:cubicBezTo>
                  <a:cubicBezTo>
                    <a:pt x="54819" y="8258"/>
                    <a:pt x="54209" y="8003"/>
                    <a:pt x="53545" y="8003"/>
                  </a:cubicBezTo>
                  <a:cubicBezTo>
                    <a:pt x="53313" y="8003"/>
                    <a:pt x="53075" y="8034"/>
                    <a:pt x="52848" y="8074"/>
                  </a:cubicBezTo>
                  <a:cubicBezTo>
                    <a:pt x="51897" y="8264"/>
                    <a:pt x="52416" y="9232"/>
                    <a:pt x="52295" y="9854"/>
                  </a:cubicBezTo>
                  <a:cubicBezTo>
                    <a:pt x="52156" y="10615"/>
                    <a:pt x="51344" y="10096"/>
                    <a:pt x="50998" y="10545"/>
                  </a:cubicBezTo>
                  <a:cubicBezTo>
                    <a:pt x="50949" y="10609"/>
                    <a:pt x="50910" y="10635"/>
                    <a:pt x="50880" y="10635"/>
                  </a:cubicBezTo>
                  <a:cubicBezTo>
                    <a:pt x="50805" y="10635"/>
                    <a:pt x="50789" y="10469"/>
                    <a:pt x="50826" y="10321"/>
                  </a:cubicBezTo>
                  <a:cubicBezTo>
                    <a:pt x="51033" y="8990"/>
                    <a:pt x="50221" y="8541"/>
                    <a:pt x="49115" y="8161"/>
                  </a:cubicBezTo>
                  <a:cubicBezTo>
                    <a:pt x="46903" y="7400"/>
                    <a:pt x="44535" y="7176"/>
                    <a:pt x="42392" y="6070"/>
                  </a:cubicBezTo>
                  <a:cubicBezTo>
                    <a:pt x="41667" y="5697"/>
                    <a:pt x="40852" y="5536"/>
                    <a:pt x="40032" y="5536"/>
                  </a:cubicBezTo>
                  <a:cubicBezTo>
                    <a:pt x="39367" y="5536"/>
                    <a:pt x="38699" y="5642"/>
                    <a:pt x="38072" y="5828"/>
                  </a:cubicBezTo>
                  <a:cubicBezTo>
                    <a:pt x="36033" y="6432"/>
                    <a:pt x="33838" y="6502"/>
                    <a:pt x="31989" y="7642"/>
                  </a:cubicBezTo>
                  <a:cubicBezTo>
                    <a:pt x="31263" y="8074"/>
                    <a:pt x="29206" y="7296"/>
                    <a:pt x="30226" y="9457"/>
                  </a:cubicBezTo>
                  <a:cubicBezTo>
                    <a:pt x="30278" y="9578"/>
                    <a:pt x="29984" y="9854"/>
                    <a:pt x="29863" y="10079"/>
                  </a:cubicBezTo>
                  <a:cubicBezTo>
                    <a:pt x="28653" y="12412"/>
                    <a:pt x="26234" y="13224"/>
                    <a:pt x="24229" y="14555"/>
                  </a:cubicBezTo>
                  <a:cubicBezTo>
                    <a:pt x="22536" y="15661"/>
                    <a:pt x="23486" y="17112"/>
                    <a:pt x="24022" y="18236"/>
                  </a:cubicBezTo>
                  <a:cubicBezTo>
                    <a:pt x="24328" y="18880"/>
                    <a:pt x="24972" y="19241"/>
                    <a:pt x="25627" y="19241"/>
                  </a:cubicBezTo>
                  <a:cubicBezTo>
                    <a:pt x="26008" y="19241"/>
                    <a:pt x="26393" y="19119"/>
                    <a:pt x="26718" y="18858"/>
                  </a:cubicBezTo>
                  <a:cubicBezTo>
                    <a:pt x="27228" y="18470"/>
                    <a:pt x="27609" y="18306"/>
                    <a:pt x="27903" y="18306"/>
                  </a:cubicBezTo>
                  <a:cubicBezTo>
                    <a:pt x="28524" y="18306"/>
                    <a:pt x="28748" y="19042"/>
                    <a:pt x="28947" y="19946"/>
                  </a:cubicBezTo>
                  <a:cubicBezTo>
                    <a:pt x="28982" y="20223"/>
                    <a:pt x="28999" y="20499"/>
                    <a:pt x="28982" y="20776"/>
                  </a:cubicBezTo>
                  <a:cubicBezTo>
                    <a:pt x="28774" y="20551"/>
                    <a:pt x="28446" y="20396"/>
                    <a:pt x="28342" y="20119"/>
                  </a:cubicBezTo>
                  <a:cubicBezTo>
                    <a:pt x="28124" y="19474"/>
                    <a:pt x="27849" y="19234"/>
                    <a:pt x="27528" y="19234"/>
                  </a:cubicBezTo>
                  <a:cubicBezTo>
                    <a:pt x="27212" y="19234"/>
                    <a:pt x="26853" y="19465"/>
                    <a:pt x="26459" y="19774"/>
                  </a:cubicBezTo>
                  <a:cubicBezTo>
                    <a:pt x="25646" y="20379"/>
                    <a:pt x="25958" y="21260"/>
                    <a:pt x="26130" y="21899"/>
                  </a:cubicBezTo>
                  <a:cubicBezTo>
                    <a:pt x="26459" y="23092"/>
                    <a:pt x="25802" y="23420"/>
                    <a:pt x="24938" y="23627"/>
                  </a:cubicBezTo>
                  <a:cubicBezTo>
                    <a:pt x="23901" y="23852"/>
                    <a:pt x="23072" y="24267"/>
                    <a:pt x="22553" y="25269"/>
                  </a:cubicBezTo>
                  <a:cubicBezTo>
                    <a:pt x="22273" y="25790"/>
                    <a:pt x="21682" y="26043"/>
                    <a:pt x="21157" y="26043"/>
                  </a:cubicBezTo>
                  <a:cubicBezTo>
                    <a:pt x="21003" y="26043"/>
                    <a:pt x="20855" y="26021"/>
                    <a:pt x="20721" y="25978"/>
                  </a:cubicBezTo>
                  <a:cubicBezTo>
                    <a:pt x="20116" y="25788"/>
                    <a:pt x="20963" y="25390"/>
                    <a:pt x="20946" y="24993"/>
                  </a:cubicBezTo>
                  <a:cubicBezTo>
                    <a:pt x="20929" y="24543"/>
                    <a:pt x="20738" y="24129"/>
                    <a:pt x="20410" y="23835"/>
                  </a:cubicBezTo>
                  <a:cubicBezTo>
                    <a:pt x="19477" y="22798"/>
                    <a:pt x="18354" y="21709"/>
                    <a:pt x="18215" y="20327"/>
                  </a:cubicBezTo>
                  <a:cubicBezTo>
                    <a:pt x="18098" y="19205"/>
                    <a:pt x="17332" y="17921"/>
                    <a:pt x="16200" y="17921"/>
                  </a:cubicBezTo>
                  <a:cubicBezTo>
                    <a:pt x="16163" y="17921"/>
                    <a:pt x="16127" y="17922"/>
                    <a:pt x="16090" y="17925"/>
                  </a:cubicBezTo>
                  <a:cubicBezTo>
                    <a:pt x="15105" y="17976"/>
                    <a:pt x="14068" y="18391"/>
                    <a:pt x="13930" y="19221"/>
                  </a:cubicBezTo>
                  <a:cubicBezTo>
                    <a:pt x="13670" y="20430"/>
                    <a:pt x="14137" y="21709"/>
                    <a:pt x="15122" y="22470"/>
                  </a:cubicBezTo>
                  <a:cubicBezTo>
                    <a:pt x="15952" y="23109"/>
                    <a:pt x="15952" y="23161"/>
                    <a:pt x="15589" y="23489"/>
                  </a:cubicBezTo>
                  <a:cubicBezTo>
                    <a:pt x="14448" y="24526"/>
                    <a:pt x="14915" y="26116"/>
                    <a:pt x="14292" y="27377"/>
                  </a:cubicBezTo>
                  <a:cubicBezTo>
                    <a:pt x="14143" y="27687"/>
                    <a:pt x="14420" y="27822"/>
                    <a:pt x="14760" y="27822"/>
                  </a:cubicBezTo>
                  <a:cubicBezTo>
                    <a:pt x="14932" y="27822"/>
                    <a:pt x="15121" y="27787"/>
                    <a:pt x="15278" y="27723"/>
                  </a:cubicBezTo>
                  <a:cubicBezTo>
                    <a:pt x="16510" y="27249"/>
                    <a:pt x="17772" y="26919"/>
                    <a:pt x="19089" y="26919"/>
                  </a:cubicBezTo>
                  <a:cubicBezTo>
                    <a:pt x="19212" y="26919"/>
                    <a:pt x="19336" y="26922"/>
                    <a:pt x="19460" y="26928"/>
                  </a:cubicBezTo>
                  <a:lnTo>
                    <a:pt x="19874" y="26928"/>
                  </a:lnTo>
                  <a:cubicBezTo>
                    <a:pt x="19840" y="26997"/>
                    <a:pt x="19823" y="27136"/>
                    <a:pt x="19753" y="27153"/>
                  </a:cubicBezTo>
                  <a:cubicBezTo>
                    <a:pt x="18630" y="27585"/>
                    <a:pt x="17507" y="28138"/>
                    <a:pt x="16349" y="28414"/>
                  </a:cubicBezTo>
                  <a:cubicBezTo>
                    <a:pt x="15692" y="28570"/>
                    <a:pt x="14915" y="28432"/>
                    <a:pt x="14707" y="29209"/>
                  </a:cubicBezTo>
                  <a:cubicBezTo>
                    <a:pt x="14500" y="30004"/>
                    <a:pt x="15260" y="30194"/>
                    <a:pt x="15813" y="30505"/>
                  </a:cubicBezTo>
                  <a:cubicBezTo>
                    <a:pt x="17161" y="31318"/>
                    <a:pt x="17369" y="32493"/>
                    <a:pt x="16867" y="33910"/>
                  </a:cubicBezTo>
                  <a:cubicBezTo>
                    <a:pt x="16664" y="34503"/>
                    <a:pt x="16349" y="34660"/>
                    <a:pt x="15995" y="34660"/>
                  </a:cubicBezTo>
                  <a:cubicBezTo>
                    <a:pt x="15626" y="34660"/>
                    <a:pt x="15216" y="34489"/>
                    <a:pt x="14846" y="34463"/>
                  </a:cubicBezTo>
                  <a:cubicBezTo>
                    <a:pt x="13916" y="34396"/>
                    <a:pt x="12987" y="34203"/>
                    <a:pt x="12042" y="34203"/>
                  </a:cubicBezTo>
                  <a:cubicBezTo>
                    <a:pt x="12003" y="34203"/>
                    <a:pt x="11964" y="34203"/>
                    <a:pt x="11925" y="34204"/>
                  </a:cubicBezTo>
                  <a:cubicBezTo>
                    <a:pt x="10957" y="34221"/>
                    <a:pt x="9834" y="34446"/>
                    <a:pt x="9989" y="35759"/>
                  </a:cubicBezTo>
                  <a:cubicBezTo>
                    <a:pt x="10128" y="37072"/>
                    <a:pt x="9834" y="38196"/>
                    <a:pt x="9592" y="39440"/>
                  </a:cubicBezTo>
                  <a:cubicBezTo>
                    <a:pt x="9385" y="40425"/>
                    <a:pt x="8693" y="42136"/>
                    <a:pt x="10542" y="42464"/>
                  </a:cubicBezTo>
                  <a:cubicBezTo>
                    <a:pt x="12305" y="42758"/>
                    <a:pt x="12668" y="43173"/>
                    <a:pt x="11735" y="44693"/>
                  </a:cubicBezTo>
                  <a:cubicBezTo>
                    <a:pt x="11389" y="45298"/>
                    <a:pt x="10888" y="45817"/>
                    <a:pt x="10300" y="46180"/>
                  </a:cubicBezTo>
                  <a:cubicBezTo>
                    <a:pt x="9108" y="46871"/>
                    <a:pt x="8175" y="47752"/>
                    <a:pt x="8313" y="49342"/>
                  </a:cubicBezTo>
                  <a:cubicBezTo>
                    <a:pt x="8365" y="49964"/>
                    <a:pt x="8140" y="50707"/>
                    <a:pt x="7535" y="50967"/>
                  </a:cubicBezTo>
                  <a:cubicBezTo>
                    <a:pt x="5168" y="52021"/>
                    <a:pt x="3768" y="53991"/>
                    <a:pt x="2662" y="56168"/>
                  </a:cubicBezTo>
                  <a:cubicBezTo>
                    <a:pt x="1781" y="57931"/>
                    <a:pt x="122" y="59469"/>
                    <a:pt x="1279" y="61888"/>
                  </a:cubicBezTo>
                  <a:cubicBezTo>
                    <a:pt x="1936" y="63236"/>
                    <a:pt x="1573" y="64792"/>
                    <a:pt x="830" y="66209"/>
                  </a:cubicBezTo>
                  <a:cubicBezTo>
                    <a:pt x="1" y="67781"/>
                    <a:pt x="744" y="70477"/>
                    <a:pt x="2126" y="71687"/>
                  </a:cubicBezTo>
                  <a:cubicBezTo>
                    <a:pt x="2420" y="71946"/>
                    <a:pt x="2662" y="72240"/>
                    <a:pt x="2818" y="72586"/>
                  </a:cubicBezTo>
                  <a:cubicBezTo>
                    <a:pt x="4027" y="75040"/>
                    <a:pt x="5462" y="77303"/>
                    <a:pt x="7881" y="78755"/>
                  </a:cubicBezTo>
                  <a:cubicBezTo>
                    <a:pt x="8455" y="79100"/>
                    <a:pt x="9053" y="79742"/>
                    <a:pt x="9645" y="79742"/>
                  </a:cubicBezTo>
                  <a:cubicBezTo>
                    <a:pt x="9766" y="79742"/>
                    <a:pt x="9887" y="79715"/>
                    <a:pt x="10007" y="79654"/>
                  </a:cubicBezTo>
                  <a:cubicBezTo>
                    <a:pt x="12824" y="78254"/>
                    <a:pt x="16142" y="79844"/>
                    <a:pt x="18889" y="77874"/>
                  </a:cubicBezTo>
                  <a:cubicBezTo>
                    <a:pt x="19326" y="77562"/>
                    <a:pt x="19938" y="77352"/>
                    <a:pt x="20558" y="77352"/>
                  </a:cubicBezTo>
                  <a:cubicBezTo>
                    <a:pt x="21313" y="77352"/>
                    <a:pt x="22079" y="77663"/>
                    <a:pt x="22553" y="78479"/>
                  </a:cubicBezTo>
                  <a:cubicBezTo>
                    <a:pt x="23034" y="79313"/>
                    <a:pt x="23538" y="79650"/>
                    <a:pt x="24283" y="79650"/>
                  </a:cubicBezTo>
                  <a:cubicBezTo>
                    <a:pt x="24448" y="79650"/>
                    <a:pt x="24626" y="79633"/>
                    <a:pt x="24817" y="79602"/>
                  </a:cubicBezTo>
                  <a:cubicBezTo>
                    <a:pt x="24994" y="79574"/>
                    <a:pt x="25161" y="79561"/>
                    <a:pt x="25317" y="79561"/>
                  </a:cubicBezTo>
                  <a:cubicBezTo>
                    <a:pt x="26715" y="79561"/>
                    <a:pt x="27271" y="80640"/>
                    <a:pt x="26960" y="82194"/>
                  </a:cubicBezTo>
                  <a:cubicBezTo>
                    <a:pt x="26683" y="83611"/>
                    <a:pt x="25750" y="85218"/>
                    <a:pt x="26545" y="86480"/>
                  </a:cubicBezTo>
                  <a:cubicBezTo>
                    <a:pt x="27461" y="87966"/>
                    <a:pt x="28515" y="89400"/>
                    <a:pt x="29206" y="90973"/>
                  </a:cubicBezTo>
                  <a:cubicBezTo>
                    <a:pt x="30416" y="93721"/>
                    <a:pt x="31298" y="96641"/>
                    <a:pt x="29777" y="99631"/>
                  </a:cubicBezTo>
                  <a:cubicBezTo>
                    <a:pt x="28809" y="101515"/>
                    <a:pt x="28619" y="103502"/>
                    <a:pt x="29535" y="105369"/>
                  </a:cubicBezTo>
                  <a:cubicBezTo>
                    <a:pt x="30503" y="107321"/>
                    <a:pt x="31228" y="109274"/>
                    <a:pt x="31488" y="111469"/>
                  </a:cubicBezTo>
                  <a:cubicBezTo>
                    <a:pt x="31712" y="113456"/>
                    <a:pt x="31695" y="115599"/>
                    <a:pt x="33371" y="117172"/>
                  </a:cubicBezTo>
                  <a:cubicBezTo>
                    <a:pt x="34322" y="118088"/>
                    <a:pt x="34581" y="119436"/>
                    <a:pt x="35013" y="120645"/>
                  </a:cubicBezTo>
                  <a:cubicBezTo>
                    <a:pt x="35393" y="121717"/>
                    <a:pt x="34546" y="123065"/>
                    <a:pt x="35843" y="123998"/>
                  </a:cubicBezTo>
                  <a:cubicBezTo>
                    <a:pt x="36206" y="124270"/>
                    <a:pt x="36549" y="124368"/>
                    <a:pt x="36881" y="124368"/>
                  </a:cubicBezTo>
                  <a:cubicBezTo>
                    <a:pt x="37735" y="124368"/>
                    <a:pt x="38515" y="123721"/>
                    <a:pt x="39372" y="123721"/>
                  </a:cubicBezTo>
                  <a:cubicBezTo>
                    <a:pt x="39388" y="123721"/>
                    <a:pt x="39404" y="123721"/>
                    <a:pt x="39420" y="123721"/>
                  </a:cubicBezTo>
                  <a:cubicBezTo>
                    <a:pt x="39526" y="123724"/>
                    <a:pt x="39630" y="123725"/>
                    <a:pt x="39734" y="123725"/>
                  </a:cubicBezTo>
                  <a:cubicBezTo>
                    <a:pt x="44937" y="123725"/>
                    <a:pt x="47636" y="120353"/>
                    <a:pt x="49754" y="116100"/>
                  </a:cubicBezTo>
                  <a:cubicBezTo>
                    <a:pt x="50186" y="115236"/>
                    <a:pt x="49720" y="113957"/>
                    <a:pt x="50826" y="113508"/>
                  </a:cubicBezTo>
                  <a:cubicBezTo>
                    <a:pt x="52761" y="112713"/>
                    <a:pt x="53193" y="111175"/>
                    <a:pt x="52692" y="109499"/>
                  </a:cubicBezTo>
                  <a:cubicBezTo>
                    <a:pt x="51949" y="107028"/>
                    <a:pt x="53297" y="106112"/>
                    <a:pt x="55181" y="105282"/>
                  </a:cubicBezTo>
                  <a:cubicBezTo>
                    <a:pt x="57773" y="104107"/>
                    <a:pt x="59449" y="98370"/>
                    <a:pt x="57963" y="96071"/>
                  </a:cubicBezTo>
                  <a:cubicBezTo>
                    <a:pt x="56770" y="94239"/>
                    <a:pt x="57099" y="92217"/>
                    <a:pt x="57444" y="90316"/>
                  </a:cubicBezTo>
                  <a:cubicBezTo>
                    <a:pt x="57911" y="87621"/>
                    <a:pt x="59933" y="85823"/>
                    <a:pt x="61851" y="84164"/>
                  </a:cubicBezTo>
                  <a:cubicBezTo>
                    <a:pt x="65601" y="80915"/>
                    <a:pt x="68055" y="76992"/>
                    <a:pt x="69109" y="72171"/>
                  </a:cubicBezTo>
                  <a:cubicBezTo>
                    <a:pt x="69271" y="71459"/>
                    <a:pt x="69266" y="70656"/>
                    <a:pt x="68371" y="70656"/>
                  </a:cubicBezTo>
                  <a:cubicBezTo>
                    <a:pt x="68311" y="70656"/>
                    <a:pt x="68246" y="70660"/>
                    <a:pt x="68176" y="70667"/>
                  </a:cubicBezTo>
                  <a:cubicBezTo>
                    <a:pt x="67157" y="70788"/>
                    <a:pt x="66154" y="71151"/>
                    <a:pt x="65152" y="71462"/>
                  </a:cubicBezTo>
                  <a:cubicBezTo>
                    <a:pt x="63960" y="71826"/>
                    <a:pt x="63201" y="72060"/>
                    <a:pt x="62664" y="72060"/>
                  </a:cubicBezTo>
                  <a:cubicBezTo>
                    <a:pt x="61727" y="72060"/>
                    <a:pt x="61469" y="71346"/>
                    <a:pt x="60772" y="69363"/>
                  </a:cubicBezTo>
                  <a:lnTo>
                    <a:pt x="60772" y="69363"/>
                  </a:lnTo>
                  <a:cubicBezTo>
                    <a:pt x="61180" y="69747"/>
                    <a:pt x="61467" y="70422"/>
                    <a:pt x="62074" y="70422"/>
                  </a:cubicBezTo>
                  <a:cubicBezTo>
                    <a:pt x="62180" y="70422"/>
                    <a:pt x="62295" y="70402"/>
                    <a:pt x="62422" y="70356"/>
                  </a:cubicBezTo>
                  <a:cubicBezTo>
                    <a:pt x="63925" y="69769"/>
                    <a:pt x="65359" y="68957"/>
                    <a:pt x="66897" y="68455"/>
                  </a:cubicBezTo>
                  <a:cubicBezTo>
                    <a:pt x="68660" y="67868"/>
                    <a:pt x="69732" y="66209"/>
                    <a:pt x="71391" y="65639"/>
                  </a:cubicBezTo>
                  <a:cubicBezTo>
                    <a:pt x="73706" y="64844"/>
                    <a:pt x="76713" y="61716"/>
                    <a:pt x="76852" y="59383"/>
                  </a:cubicBezTo>
                  <a:cubicBezTo>
                    <a:pt x="76834" y="59072"/>
                    <a:pt x="76713" y="58778"/>
                    <a:pt x="76506" y="58553"/>
                  </a:cubicBezTo>
                  <a:cubicBezTo>
                    <a:pt x="75918" y="57810"/>
                    <a:pt x="75279" y="57153"/>
                    <a:pt x="74294" y="56894"/>
                  </a:cubicBezTo>
                  <a:cubicBezTo>
                    <a:pt x="73724" y="56739"/>
                    <a:pt x="73378" y="56151"/>
                    <a:pt x="73516" y="55581"/>
                  </a:cubicBezTo>
                  <a:cubicBezTo>
                    <a:pt x="73547" y="55481"/>
                    <a:pt x="73596" y="55443"/>
                    <a:pt x="73658" y="55443"/>
                  </a:cubicBezTo>
                  <a:cubicBezTo>
                    <a:pt x="73842" y="55443"/>
                    <a:pt x="74139" y="55775"/>
                    <a:pt x="74398" y="55788"/>
                  </a:cubicBezTo>
                  <a:cubicBezTo>
                    <a:pt x="75366" y="55855"/>
                    <a:pt x="76333" y="56083"/>
                    <a:pt x="77301" y="56083"/>
                  </a:cubicBezTo>
                  <a:cubicBezTo>
                    <a:pt x="77336" y="56083"/>
                    <a:pt x="77370" y="56083"/>
                    <a:pt x="77405" y="56082"/>
                  </a:cubicBezTo>
                  <a:cubicBezTo>
                    <a:pt x="77727" y="56077"/>
                    <a:pt x="78047" y="56073"/>
                    <a:pt x="78365" y="56073"/>
                  </a:cubicBezTo>
                  <a:cubicBezTo>
                    <a:pt x="81373" y="56073"/>
                    <a:pt x="84145" y="56432"/>
                    <a:pt x="85786" y="59746"/>
                  </a:cubicBezTo>
                  <a:cubicBezTo>
                    <a:pt x="86136" y="60461"/>
                    <a:pt x="86996" y="61297"/>
                    <a:pt x="88011" y="61297"/>
                  </a:cubicBezTo>
                  <a:cubicBezTo>
                    <a:pt x="88148" y="61297"/>
                    <a:pt x="88288" y="61282"/>
                    <a:pt x="88430" y="61249"/>
                  </a:cubicBezTo>
                  <a:cubicBezTo>
                    <a:pt x="88585" y="61214"/>
                    <a:pt x="88707" y="61197"/>
                    <a:pt x="88805" y="61197"/>
                  </a:cubicBezTo>
                  <a:cubicBezTo>
                    <a:pt x="89186" y="61197"/>
                    <a:pt x="89184" y="61451"/>
                    <a:pt x="89225" y="61837"/>
                  </a:cubicBezTo>
                  <a:cubicBezTo>
                    <a:pt x="89830" y="66554"/>
                    <a:pt x="91990" y="70685"/>
                    <a:pt x="94133" y="74832"/>
                  </a:cubicBezTo>
                  <a:cubicBezTo>
                    <a:pt x="94475" y="75487"/>
                    <a:pt x="94875" y="75911"/>
                    <a:pt x="95290" y="75911"/>
                  </a:cubicBezTo>
                  <a:cubicBezTo>
                    <a:pt x="95652" y="75911"/>
                    <a:pt x="96025" y="75588"/>
                    <a:pt x="96380" y="74815"/>
                  </a:cubicBezTo>
                  <a:cubicBezTo>
                    <a:pt x="96622" y="74297"/>
                    <a:pt x="97036" y="73847"/>
                    <a:pt x="97382" y="73381"/>
                  </a:cubicBezTo>
                  <a:lnTo>
                    <a:pt x="97538" y="73225"/>
                  </a:lnTo>
                  <a:cubicBezTo>
                    <a:pt x="98212" y="71618"/>
                    <a:pt x="98056" y="69993"/>
                    <a:pt x="97831" y="68317"/>
                  </a:cubicBezTo>
                  <a:cubicBezTo>
                    <a:pt x="97762" y="67833"/>
                    <a:pt x="97589" y="67211"/>
                    <a:pt x="98194" y="67073"/>
                  </a:cubicBezTo>
                  <a:cubicBezTo>
                    <a:pt x="99784" y="66693"/>
                    <a:pt x="100268" y="65258"/>
                    <a:pt x="101149" y="64187"/>
                  </a:cubicBezTo>
                  <a:cubicBezTo>
                    <a:pt x="102117" y="63029"/>
                    <a:pt x="103137" y="61629"/>
                    <a:pt x="104243" y="60903"/>
                  </a:cubicBezTo>
                  <a:cubicBezTo>
                    <a:pt x="104825" y="60515"/>
                    <a:pt x="105739" y="59942"/>
                    <a:pt x="106690" y="59942"/>
                  </a:cubicBezTo>
                  <a:cubicBezTo>
                    <a:pt x="107432" y="59942"/>
                    <a:pt x="108196" y="60292"/>
                    <a:pt x="108840" y="61353"/>
                  </a:cubicBezTo>
                  <a:cubicBezTo>
                    <a:pt x="109600" y="62632"/>
                    <a:pt x="110965" y="63565"/>
                    <a:pt x="111017" y="65258"/>
                  </a:cubicBezTo>
                  <a:cubicBezTo>
                    <a:pt x="111034" y="65777"/>
                    <a:pt x="110793" y="66433"/>
                    <a:pt x="111536" y="66693"/>
                  </a:cubicBezTo>
                  <a:cubicBezTo>
                    <a:pt x="111822" y="66788"/>
                    <a:pt x="112112" y="66862"/>
                    <a:pt x="112391" y="66862"/>
                  </a:cubicBezTo>
                  <a:cubicBezTo>
                    <a:pt x="112769" y="66862"/>
                    <a:pt x="113129" y="66727"/>
                    <a:pt x="113437" y="66330"/>
                  </a:cubicBezTo>
                  <a:cubicBezTo>
                    <a:pt x="113540" y="66205"/>
                    <a:pt x="113700" y="66031"/>
                    <a:pt x="113856" y="66031"/>
                  </a:cubicBezTo>
                  <a:cubicBezTo>
                    <a:pt x="113960" y="66031"/>
                    <a:pt x="114062" y="66109"/>
                    <a:pt x="114145" y="66330"/>
                  </a:cubicBezTo>
                  <a:cubicBezTo>
                    <a:pt x="114543" y="67470"/>
                    <a:pt x="114802" y="68663"/>
                    <a:pt x="115286" y="69769"/>
                  </a:cubicBezTo>
                  <a:cubicBezTo>
                    <a:pt x="116271" y="72033"/>
                    <a:pt x="114940" y="74677"/>
                    <a:pt x="116858" y="76871"/>
                  </a:cubicBezTo>
                  <a:cubicBezTo>
                    <a:pt x="118241" y="78461"/>
                    <a:pt x="118362" y="80915"/>
                    <a:pt x="119900" y="82540"/>
                  </a:cubicBezTo>
                  <a:cubicBezTo>
                    <a:pt x="120401" y="82799"/>
                    <a:pt x="120885" y="83058"/>
                    <a:pt x="121386" y="83300"/>
                  </a:cubicBezTo>
                  <a:cubicBezTo>
                    <a:pt x="121538" y="83368"/>
                    <a:pt x="121699" y="83403"/>
                    <a:pt x="121846" y="83403"/>
                  </a:cubicBezTo>
                  <a:cubicBezTo>
                    <a:pt x="122184" y="83403"/>
                    <a:pt x="122445" y="83219"/>
                    <a:pt x="122337" y="82834"/>
                  </a:cubicBezTo>
                  <a:cubicBezTo>
                    <a:pt x="121818" y="80915"/>
                    <a:pt x="121991" y="78790"/>
                    <a:pt x="119969" y="77355"/>
                  </a:cubicBezTo>
                  <a:cubicBezTo>
                    <a:pt x="118414" y="76249"/>
                    <a:pt x="117239" y="74521"/>
                    <a:pt x="117463" y="72378"/>
                  </a:cubicBezTo>
                  <a:cubicBezTo>
                    <a:pt x="117528" y="71821"/>
                    <a:pt x="116912" y="70437"/>
                    <a:pt x="117695" y="70437"/>
                  </a:cubicBezTo>
                  <a:cubicBezTo>
                    <a:pt x="117955" y="70437"/>
                    <a:pt x="118371" y="70590"/>
                    <a:pt x="119019" y="70979"/>
                  </a:cubicBezTo>
                  <a:cubicBezTo>
                    <a:pt x="120194" y="71704"/>
                    <a:pt x="121386" y="72655"/>
                    <a:pt x="121749" y="73605"/>
                  </a:cubicBezTo>
                  <a:cubicBezTo>
                    <a:pt x="122096" y="74553"/>
                    <a:pt x="122434" y="74868"/>
                    <a:pt x="122776" y="74868"/>
                  </a:cubicBezTo>
                  <a:cubicBezTo>
                    <a:pt x="123251" y="74868"/>
                    <a:pt x="123732" y="74261"/>
                    <a:pt x="124255" y="73899"/>
                  </a:cubicBezTo>
                  <a:cubicBezTo>
                    <a:pt x="124531" y="73709"/>
                    <a:pt x="124721" y="73363"/>
                    <a:pt x="125015" y="73208"/>
                  </a:cubicBezTo>
                  <a:cubicBezTo>
                    <a:pt x="126743" y="72292"/>
                    <a:pt x="127210" y="70961"/>
                    <a:pt x="126743" y="69043"/>
                  </a:cubicBezTo>
                  <a:cubicBezTo>
                    <a:pt x="126294" y="67159"/>
                    <a:pt x="125292" y="65725"/>
                    <a:pt x="123892" y="64533"/>
                  </a:cubicBezTo>
                  <a:cubicBezTo>
                    <a:pt x="122596" y="63409"/>
                    <a:pt x="122285" y="62459"/>
                    <a:pt x="123546" y="61059"/>
                  </a:cubicBezTo>
                  <a:cubicBezTo>
                    <a:pt x="123952" y="60621"/>
                    <a:pt x="124332" y="60388"/>
                    <a:pt x="124705" y="60388"/>
                  </a:cubicBezTo>
                  <a:cubicBezTo>
                    <a:pt x="124936" y="60388"/>
                    <a:pt x="125164" y="60477"/>
                    <a:pt x="125395" y="60661"/>
                  </a:cubicBezTo>
                  <a:cubicBezTo>
                    <a:pt x="126000" y="61145"/>
                    <a:pt x="125810" y="61750"/>
                    <a:pt x="125119" y="62234"/>
                  </a:cubicBezTo>
                  <a:cubicBezTo>
                    <a:pt x="124618" y="62580"/>
                    <a:pt x="124445" y="63219"/>
                    <a:pt x="125050" y="63651"/>
                  </a:cubicBezTo>
                  <a:cubicBezTo>
                    <a:pt x="125442" y="63952"/>
                    <a:pt x="125858" y="64171"/>
                    <a:pt x="126268" y="64171"/>
                  </a:cubicBezTo>
                  <a:cubicBezTo>
                    <a:pt x="126635" y="64171"/>
                    <a:pt x="126996" y="63996"/>
                    <a:pt x="127331" y="63547"/>
                  </a:cubicBezTo>
                  <a:cubicBezTo>
                    <a:pt x="127694" y="63046"/>
                    <a:pt x="128247" y="62407"/>
                    <a:pt x="127469" y="61940"/>
                  </a:cubicBezTo>
                  <a:cubicBezTo>
                    <a:pt x="126398" y="61318"/>
                    <a:pt x="127037" y="61042"/>
                    <a:pt x="127590" y="60696"/>
                  </a:cubicBezTo>
                  <a:cubicBezTo>
                    <a:pt x="130061" y="59210"/>
                    <a:pt x="133449" y="59106"/>
                    <a:pt x="134693" y="55788"/>
                  </a:cubicBezTo>
                  <a:cubicBezTo>
                    <a:pt x="135298" y="54146"/>
                    <a:pt x="136093" y="52591"/>
                    <a:pt x="135851" y="50725"/>
                  </a:cubicBezTo>
                  <a:cubicBezTo>
                    <a:pt x="135522" y="48288"/>
                    <a:pt x="133932" y="46629"/>
                    <a:pt x="132498" y="44918"/>
                  </a:cubicBezTo>
                  <a:cubicBezTo>
                    <a:pt x="131772" y="44054"/>
                    <a:pt x="131859" y="43622"/>
                    <a:pt x="132775" y="43173"/>
                  </a:cubicBezTo>
                  <a:cubicBezTo>
                    <a:pt x="133120" y="43017"/>
                    <a:pt x="133397" y="42793"/>
                    <a:pt x="133362" y="42378"/>
                  </a:cubicBezTo>
                  <a:cubicBezTo>
                    <a:pt x="133345" y="41980"/>
                    <a:pt x="133051" y="41635"/>
                    <a:pt x="132671" y="41548"/>
                  </a:cubicBezTo>
                  <a:cubicBezTo>
                    <a:pt x="132227" y="41462"/>
                    <a:pt x="131713" y="41297"/>
                    <a:pt x="131292" y="41297"/>
                  </a:cubicBezTo>
                  <a:cubicBezTo>
                    <a:pt x="131122" y="41297"/>
                    <a:pt x="130968" y="41323"/>
                    <a:pt x="130839" y="41393"/>
                  </a:cubicBezTo>
                  <a:cubicBezTo>
                    <a:pt x="130667" y="41486"/>
                    <a:pt x="130517" y="41524"/>
                    <a:pt x="130385" y="41524"/>
                  </a:cubicBezTo>
                  <a:cubicBezTo>
                    <a:pt x="129751" y="41524"/>
                    <a:pt x="129496" y="40648"/>
                    <a:pt x="128935" y="40648"/>
                  </a:cubicBezTo>
                  <a:cubicBezTo>
                    <a:pt x="128871" y="40648"/>
                    <a:pt x="128804" y="40659"/>
                    <a:pt x="128731" y="40684"/>
                  </a:cubicBezTo>
                  <a:cubicBezTo>
                    <a:pt x="129025" y="40425"/>
                    <a:pt x="129336" y="40166"/>
                    <a:pt x="129612" y="39889"/>
                  </a:cubicBezTo>
                  <a:cubicBezTo>
                    <a:pt x="129699" y="39786"/>
                    <a:pt x="129768" y="39647"/>
                    <a:pt x="129802" y="39509"/>
                  </a:cubicBezTo>
                  <a:cubicBezTo>
                    <a:pt x="129896" y="39229"/>
                    <a:pt x="130059" y="38963"/>
                    <a:pt x="130355" y="38963"/>
                  </a:cubicBezTo>
                  <a:cubicBezTo>
                    <a:pt x="130388" y="38963"/>
                    <a:pt x="130423" y="38966"/>
                    <a:pt x="130459" y="38973"/>
                  </a:cubicBezTo>
                  <a:cubicBezTo>
                    <a:pt x="130822" y="39025"/>
                    <a:pt x="130718" y="39405"/>
                    <a:pt x="130753" y="39665"/>
                  </a:cubicBezTo>
                  <a:cubicBezTo>
                    <a:pt x="130885" y="40368"/>
                    <a:pt x="131150" y="40680"/>
                    <a:pt x="131522" y="40680"/>
                  </a:cubicBezTo>
                  <a:cubicBezTo>
                    <a:pt x="131781" y="40680"/>
                    <a:pt x="132092" y="40529"/>
                    <a:pt x="132446" y="40252"/>
                  </a:cubicBezTo>
                  <a:cubicBezTo>
                    <a:pt x="132816" y="39963"/>
                    <a:pt x="133198" y="39825"/>
                    <a:pt x="133552" y="39825"/>
                  </a:cubicBezTo>
                  <a:cubicBezTo>
                    <a:pt x="134190" y="39825"/>
                    <a:pt x="134735" y="40276"/>
                    <a:pt x="134935" y="41099"/>
                  </a:cubicBezTo>
                  <a:cubicBezTo>
                    <a:pt x="135004" y="41410"/>
                    <a:pt x="135246" y="41911"/>
                    <a:pt x="135436" y="41928"/>
                  </a:cubicBezTo>
                  <a:cubicBezTo>
                    <a:pt x="136836" y="42067"/>
                    <a:pt x="137130" y="43259"/>
                    <a:pt x="137441" y="44192"/>
                  </a:cubicBezTo>
                  <a:cubicBezTo>
                    <a:pt x="137757" y="45176"/>
                    <a:pt x="138205" y="45491"/>
                    <a:pt x="138710" y="45491"/>
                  </a:cubicBezTo>
                  <a:cubicBezTo>
                    <a:pt x="139226" y="45491"/>
                    <a:pt x="139803" y="45163"/>
                    <a:pt x="140361" y="44884"/>
                  </a:cubicBezTo>
                  <a:cubicBezTo>
                    <a:pt x="141813" y="44175"/>
                    <a:pt x="140586" y="43363"/>
                    <a:pt x="140327" y="42654"/>
                  </a:cubicBezTo>
                  <a:cubicBezTo>
                    <a:pt x="140188" y="42188"/>
                    <a:pt x="139739" y="41773"/>
                    <a:pt x="139324" y="41479"/>
                  </a:cubicBezTo>
                  <a:cubicBezTo>
                    <a:pt x="137717" y="40356"/>
                    <a:pt x="137648" y="38921"/>
                    <a:pt x="138305" y="37245"/>
                  </a:cubicBezTo>
                  <a:cubicBezTo>
                    <a:pt x="138533" y="36644"/>
                    <a:pt x="138753" y="36160"/>
                    <a:pt x="139216" y="36160"/>
                  </a:cubicBezTo>
                  <a:cubicBezTo>
                    <a:pt x="139418" y="36160"/>
                    <a:pt x="139666" y="36252"/>
                    <a:pt x="139981" y="36468"/>
                  </a:cubicBezTo>
                  <a:cubicBezTo>
                    <a:pt x="140121" y="36569"/>
                    <a:pt x="140268" y="36617"/>
                    <a:pt x="140413" y="36617"/>
                  </a:cubicBezTo>
                  <a:cubicBezTo>
                    <a:pt x="140661" y="36617"/>
                    <a:pt x="140902" y="36477"/>
                    <a:pt x="141087" y="36226"/>
                  </a:cubicBezTo>
                  <a:cubicBezTo>
                    <a:pt x="142573" y="34255"/>
                    <a:pt x="142850" y="29797"/>
                    <a:pt x="141640" y="27706"/>
                  </a:cubicBezTo>
                  <a:cubicBezTo>
                    <a:pt x="141485" y="27447"/>
                    <a:pt x="141104" y="27187"/>
                    <a:pt x="141398" y="26807"/>
                  </a:cubicBezTo>
                  <a:lnTo>
                    <a:pt x="141398" y="26807"/>
                  </a:lnTo>
                  <a:cubicBezTo>
                    <a:pt x="141623" y="26997"/>
                    <a:pt x="141917" y="27153"/>
                    <a:pt x="142072" y="27395"/>
                  </a:cubicBezTo>
                  <a:cubicBezTo>
                    <a:pt x="142988" y="28812"/>
                    <a:pt x="143869" y="30229"/>
                    <a:pt x="144733" y="31663"/>
                  </a:cubicBezTo>
                  <a:cubicBezTo>
                    <a:pt x="144984" y="32062"/>
                    <a:pt x="145261" y="32460"/>
                    <a:pt x="145713" y="32460"/>
                  </a:cubicBezTo>
                  <a:cubicBezTo>
                    <a:pt x="145790" y="32460"/>
                    <a:pt x="145872" y="32449"/>
                    <a:pt x="145960" y="32424"/>
                  </a:cubicBezTo>
                  <a:cubicBezTo>
                    <a:pt x="146323" y="32320"/>
                    <a:pt x="146825" y="32043"/>
                    <a:pt x="146928" y="31750"/>
                  </a:cubicBezTo>
                  <a:cubicBezTo>
                    <a:pt x="147118" y="31197"/>
                    <a:pt x="146496" y="30972"/>
                    <a:pt x="146151" y="30644"/>
                  </a:cubicBezTo>
                  <a:cubicBezTo>
                    <a:pt x="145805" y="30298"/>
                    <a:pt x="144889" y="29935"/>
                    <a:pt x="145511" y="29348"/>
                  </a:cubicBezTo>
                  <a:cubicBezTo>
                    <a:pt x="146220" y="28674"/>
                    <a:pt x="145701" y="28363"/>
                    <a:pt x="145373" y="27982"/>
                  </a:cubicBezTo>
                  <a:cubicBezTo>
                    <a:pt x="144924" y="27464"/>
                    <a:pt x="144353" y="27049"/>
                    <a:pt x="143904" y="26513"/>
                  </a:cubicBezTo>
                  <a:cubicBezTo>
                    <a:pt x="142452" y="24803"/>
                    <a:pt x="140309" y="24008"/>
                    <a:pt x="138927" y="23455"/>
                  </a:cubicBezTo>
                  <a:cubicBezTo>
                    <a:pt x="137233" y="22781"/>
                    <a:pt x="135350" y="23368"/>
                    <a:pt x="133794" y="22349"/>
                  </a:cubicBezTo>
                  <a:cubicBezTo>
                    <a:pt x="133621" y="22228"/>
                    <a:pt x="133120" y="22141"/>
                    <a:pt x="133379" y="21934"/>
                  </a:cubicBezTo>
                  <a:cubicBezTo>
                    <a:pt x="134416" y="21156"/>
                    <a:pt x="134192" y="19843"/>
                    <a:pt x="134814" y="18910"/>
                  </a:cubicBezTo>
                  <a:cubicBezTo>
                    <a:pt x="135183" y="18357"/>
                    <a:pt x="137525" y="17996"/>
                    <a:pt x="139389" y="17996"/>
                  </a:cubicBezTo>
                  <a:cubicBezTo>
                    <a:pt x="140321" y="17996"/>
                    <a:pt x="141133" y="18086"/>
                    <a:pt x="141519" y="18287"/>
                  </a:cubicBezTo>
                  <a:cubicBezTo>
                    <a:pt x="141913" y="18491"/>
                    <a:pt x="142318" y="18567"/>
                    <a:pt x="142722" y="18567"/>
                  </a:cubicBezTo>
                  <a:cubicBezTo>
                    <a:pt x="143310" y="18567"/>
                    <a:pt x="143896" y="18407"/>
                    <a:pt x="144440" y="18253"/>
                  </a:cubicBezTo>
                  <a:cubicBezTo>
                    <a:pt x="145183" y="18028"/>
                    <a:pt x="144301" y="17320"/>
                    <a:pt x="144440" y="16905"/>
                  </a:cubicBezTo>
                  <a:cubicBezTo>
                    <a:pt x="144595" y="16473"/>
                    <a:pt x="144232" y="15764"/>
                    <a:pt x="144803" y="15626"/>
                  </a:cubicBezTo>
                  <a:cubicBezTo>
                    <a:pt x="144894" y="15602"/>
                    <a:pt x="144986" y="15590"/>
                    <a:pt x="145078" y="15590"/>
                  </a:cubicBezTo>
                  <a:cubicBezTo>
                    <a:pt x="145503" y="15590"/>
                    <a:pt x="145922" y="15838"/>
                    <a:pt x="146306" y="16179"/>
                  </a:cubicBezTo>
                  <a:cubicBezTo>
                    <a:pt x="146709" y="16532"/>
                    <a:pt x="147171" y="16997"/>
                    <a:pt x="147617" y="16997"/>
                  </a:cubicBezTo>
                  <a:cubicBezTo>
                    <a:pt x="147935" y="16997"/>
                    <a:pt x="148244" y="16760"/>
                    <a:pt x="148518" y="16075"/>
                  </a:cubicBezTo>
                  <a:cubicBezTo>
                    <a:pt x="148584" y="15900"/>
                    <a:pt x="148692" y="15801"/>
                    <a:pt x="148828" y="15801"/>
                  </a:cubicBezTo>
                  <a:cubicBezTo>
                    <a:pt x="148906" y="15801"/>
                    <a:pt x="148994" y="15833"/>
                    <a:pt x="149088" y="15903"/>
                  </a:cubicBezTo>
                  <a:cubicBezTo>
                    <a:pt x="149348" y="16110"/>
                    <a:pt x="149348" y="16335"/>
                    <a:pt x="149192" y="16646"/>
                  </a:cubicBezTo>
                  <a:cubicBezTo>
                    <a:pt x="148743" y="17596"/>
                    <a:pt x="147965" y="18547"/>
                    <a:pt x="147965" y="19497"/>
                  </a:cubicBezTo>
                  <a:cubicBezTo>
                    <a:pt x="147931" y="21122"/>
                    <a:pt x="148708" y="22677"/>
                    <a:pt x="150022" y="23627"/>
                  </a:cubicBezTo>
                  <a:cubicBezTo>
                    <a:pt x="151231" y="24561"/>
                    <a:pt x="152631" y="25269"/>
                    <a:pt x="153582" y="26513"/>
                  </a:cubicBezTo>
                  <a:cubicBezTo>
                    <a:pt x="153835" y="26852"/>
                    <a:pt x="154112" y="27339"/>
                    <a:pt x="154580" y="27339"/>
                  </a:cubicBezTo>
                  <a:cubicBezTo>
                    <a:pt x="154686" y="27339"/>
                    <a:pt x="154802" y="27314"/>
                    <a:pt x="154930" y="27257"/>
                  </a:cubicBezTo>
                  <a:cubicBezTo>
                    <a:pt x="155621" y="26928"/>
                    <a:pt x="155673" y="26271"/>
                    <a:pt x="155604" y="25615"/>
                  </a:cubicBezTo>
                  <a:cubicBezTo>
                    <a:pt x="155448" y="24025"/>
                    <a:pt x="155863" y="22435"/>
                    <a:pt x="154739" y="20845"/>
                  </a:cubicBezTo>
                  <a:cubicBezTo>
                    <a:pt x="154065" y="19877"/>
                    <a:pt x="153772" y="18823"/>
                    <a:pt x="152406" y="18737"/>
                  </a:cubicBezTo>
                  <a:cubicBezTo>
                    <a:pt x="152044" y="18720"/>
                    <a:pt x="151940" y="18478"/>
                    <a:pt x="151888" y="18201"/>
                  </a:cubicBezTo>
                  <a:cubicBezTo>
                    <a:pt x="151820" y="17931"/>
                    <a:pt x="151918" y="17578"/>
                    <a:pt x="152229" y="17578"/>
                  </a:cubicBezTo>
                  <a:cubicBezTo>
                    <a:pt x="152236" y="17578"/>
                    <a:pt x="152243" y="17579"/>
                    <a:pt x="152251" y="17579"/>
                  </a:cubicBezTo>
                  <a:cubicBezTo>
                    <a:pt x="152284" y="17581"/>
                    <a:pt x="152317" y="17582"/>
                    <a:pt x="152350" y="17582"/>
                  </a:cubicBezTo>
                  <a:cubicBezTo>
                    <a:pt x="153000" y="17582"/>
                    <a:pt x="153628" y="17254"/>
                    <a:pt x="154277" y="17254"/>
                  </a:cubicBezTo>
                  <a:cubicBezTo>
                    <a:pt x="154558" y="17254"/>
                    <a:pt x="154844" y="17316"/>
                    <a:pt x="155137" y="17493"/>
                  </a:cubicBezTo>
                  <a:cubicBezTo>
                    <a:pt x="155393" y="17649"/>
                    <a:pt x="155627" y="17726"/>
                    <a:pt x="155836" y="17726"/>
                  </a:cubicBezTo>
                  <a:cubicBezTo>
                    <a:pt x="156249" y="17726"/>
                    <a:pt x="156566" y="17427"/>
                    <a:pt x="156761" y="16853"/>
                  </a:cubicBezTo>
                  <a:cubicBezTo>
                    <a:pt x="157072" y="15920"/>
                    <a:pt x="157954" y="15505"/>
                    <a:pt x="158662" y="15039"/>
                  </a:cubicBezTo>
                  <a:cubicBezTo>
                    <a:pt x="158771" y="14969"/>
                    <a:pt x="158912" y="14953"/>
                    <a:pt x="159064" y="14953"/>
                  </a:cubicBezTo>
                  <a:cubicBezTo>
                    <a:pt x="159192" y="14953"/>
                    <a:pt x="159327" y="14964"/>
                    <a:pt x="159458" y="14964"/>
                  </a:cubicBezTo>
                  <a:cubicBezTo>
                    <a:pt x="159792" y="14964"/>
                    <a:pt x="160100" y="14892"/>
                    <a:pt x="160183" y="14382"/>
                  </a:cubicBezTo>
                  <a:cubicBezTo>
                    <a:pt x="160304" y="13501"/>
                    <a:pt x="159475" y="13310"/>
                    <a:pt x="158887" y="12965"/>
                  </a:cubicBezTo>
                  <a:cubicBezTo>
                    <a:pt x="158662" y="12827"/>
                    <a:pt x="158334" y="12550"/>
                    <a:pt x="158351" y="12395"/>
                  </a:cubicBezTo>
                  <a:cubicBezTo>
                    <a:pt x="158404" y="12154"/>
                    <a:pt x="158582" y="12097"/>
                    <a:pt x="158776" y="12097"/>
                  </a:cubicBezTo>
                  <a:cubicBezTo>
                    <a:pt x="158903" y="12097"/>
                    <a:pt x="159037" y="12122"/>
                    <a:pt x="159146" y="12135"/>
                  </a:cubicBezTo>
                  <a:cubicBezTo>
                    <a:pt x="160460" y="12308"/>
                    <a:pt x="161652" y="12999"/>
                    <a:pt x="163017" y="12999"/>
                  </a:cubicBezTo>
                  <a:cubicBezTo>
                    <a:pt x="163570" y="12999"/>
                    <a:pt x="163795" y="12913"/>
                    <a:pt x="164002" y="12274"/>
                  </a:cubicBezTo>
                  <a:cubicBezTo>
                    <a:pt x="164745" y="10182"/>
                    <a:pt x="163311" y="10010"/>
                    <a:pt x="161998" y="9923"/>
                  </a:cubicBezTo>
                  <a:cubicBezTo>
                    <a:pt x="160218" y="9820"/>
                    <a:pt x="158438" y="9543"/>
                    <a:pt x="156710" y="9076"/>
                  </a:cubicBezTo>
                  <a:cubicBezTo>
                    <a:pt x="153313" y="8169"/>
                    <a:pt x="149984" y="6872"/>
                    <a:pt x="146431" y="6872"/>
                  </a:cubicBezTo>
                  <a:cubicBezTo>
                    <a:pt x="145249" y="6872"/>
                    <a:pt x="144041" y="7016"/>
                    <a:pt x="142798" y="7366"/>
                  </a:cubicBezTo>
                  <a:cubicBezTo>
                    <a:pt x="142441" y="7468"/>
                    <a:pt x="142044" y="7507"/>
                    <a:pt x="141624" y="7507"/>
                  </a:cubicBezTo>
                  <a:cubicBezTo>
                    <a:pt x="140475" y="7507"/>
                    <a:pt x="139148" y="7211"/>
                    <a:pt x="137959" y="7072"/>
                  </a:cubicBezTo>
                  <a:cubicBezTo>
                    <a:pt x="135760" y="6810"/>
                    <a:pt x="133765" y="5577"/>
                    <a:pt x="131513" y="5577"/>
                  </a:cubicBezTo>
                  <a:cubicBezTo>
                    <a:pt x="131235" y="5577"/>
                    <a:pt x="130953" y="5596"/>
                    <a:pt x="130666" y="5637"/>
                  </a:cubicBezTo>
                  <a:cubicBezTo>
                    <a:pt x="130197" y="5701"/>
                    <a:pt x="129713" y="5752"/>
                    <a:pt x="129231" y="5752"/>
                  </a:cubicBezTo>
                  <a:cubicBezTo>
                    <a:pt x="128525" y="5752"/>
                    <a:pt x="127823" y="5641"/>
                    <a:pt x="127175" y="5292"/>
                  </a:cubicBezTo>
                  <a:cubicBezTo>
                    <a:pt x="124583" y="3857"/>
                    <a:pt x="121352" y="4808"/>
                    <a:pt x="118811" y="3097"/>
                  </a:cubicBezTo>
                  <a:cubicBezTo>
                    <a:pt x="118623" y="2965"/>
                    <a:pt x="118385" y="2894"/>
                    <a:pt x="118144" y="2894"/>
                  </a:cubicBezTo>
                  <a:cubicBezTo>
                    <a:pt x="117786" y="2894"/>
                    <a:pt x="117421" y="3050"/>
                    <a:pt x="117204" y="3391"/>
                  </a:cubicBezTo>
                  <a:cubicBezTo>
                    <a:pt x="116737" y="4117"/>
                    <a:pt x="117601" y="4134"/>
                    <a:pt x="117930" y="4462"/>
                  </a:cubicBezTo>
                  <a:cubicBezTo>
                    <a:pt x="118103" y="4670"/>
                    <a:pt x="118154" y="4946"/>
                    <a:pt x="118068" y="5188"/>
                  </a:cubicBezTo>
                  <a:cubicBezTo>
                    <a:pt x="117958" y="5398"/>
                    <a:pt x="116241" y="5510"/>
                    <a:pt x="114740" y="5510"/>
                  </a:cubicBezTo>
                  <a:cubicBezTo>
                    <a:pt x="113645" y="5510"/>
                    <a:pt x="112664" y="5450"/>
                    <a:pt x="112503" y="5326"/>
                  </a:cubicBezTo>
                  <a:cubicBezTo>
                    <a:pt x="111242" y="4410"/>
                    <a:pt x="109825" y="3719"/>
                    <a:pt x="108321" y="3287"/>
                  </a:cubicBezTo>
                  <a:cubicBezTo>
                    <a:pt x="108108" y="3224"/>
                    <a:pt x="107902" y="3198"/>
                    <a:pt x="107703" y="3198"/>
                  </a:cubicBezTo>
                  <a:cubicBezTo>
                    <a:pt x="106742" y="3198"/>
                    <a:pt x="105934" y="3807"/>
                    <a:pt x="105084" y="3807"/>
                  </a:cubicBezTo>
                  <a:cubicBezTo>
                    <a:pt x="105000" y="3807"/>
                    <a:pt x="104915" y="3801"/>
                    <a:pt x="104830" y="3788"/>
                  </a:cubicBezTo>
                  <a:cubicBezTo>
                    <a:pt x="102083" y="3391"/>
                    <a:pt x="99266" y="3909"/>
                    <a:pt x="96760" y="1559"/>
                  </a:cubicBezTo>
                  <a:cubicBezTo>
                    <a:pt x="95295" y="185"/>
                    <a:pt x="93272" y="50"/>
                    <a:pt x="91223" y="50"/>
                  </a:cubicBezTo>
                  <a:cubicBezTo>
                    <a:pt x="90718" y="50"/>
                    <a:pt x="90212" y="58"/>
                    <a:pt x="89713" y="58"/>
                  </a:cubicBezTo>
                  <a:cubicBezTo>
                    <a:pt x="89152" y="58"/>
                    <a:pt x="88600" y="48"/>
                    <a:pt x="88067" y="4"/>
                  </a:cubicBezTo>
                  <a:cubicBezTo>
                    <a:pt x="88037" y="2"/>
                    <a:pt x="88007" y="1"/>
                    <a:pt x="879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5"/>
            <p:cNvSpPr/>
            <p:nvPr/>
          </p:nvSpPr>
          <p:spPr>
            <a:xfrm>
              <a:off x="5913800" y="3523050"/>
              <a:ext cx="1109075" cy="813875"/>
            </a:xfrm>
            <a:custGeom>
              <a:rect b="b" l="l" r="r" t="t"/>
              <a:pathLst>
                <a:path extrusionOk="0" h="32555" w="44363">
                  <a:moveTo>
                    <a:pt x="28245" y="1"/>
                  </a:moveTo>
                  <a:cubicBezTo>
                    <a:pt x="27747" y="1"/>
                    <a:pt x="27602" y="373"/>
                    <a:pt x="27634" y="804"/>
                  </a:cubicBezTo>
                  <a:cubicBezTo>
                    <a:pt x="27737" y="2117"/>
                    <a:pt x="27979" y="3482"/>
                    <a:pt x="27996" y="4778"/>
                  </a:cubicBezTo>
                  <a:cubicBezTo>
                    <a:pt x="28014" y="5660"/>
                    <a:pt x="28567" y="7094"/>
                    <a:pt x="27634" y="7267"/>
                  </a:cubicBezTo>
                  <a:cubicBezTo>
                    <a:pt x="27521" y="7286"/>
                    <a:pt x="27406" y="7295"/>
                    <a:pt x="27290" y="7295"/>
                  </a:cubicBezTo>
                  <a:cubicBezTo>
                    <a:pt x="25431" y="7295"/>
                    <a:pt x="23230" y="4918"/>
                    <a:pt x="23555" y="3275"/>
                  </a:cubicBezTo>
                  <a:cubicBezTo>
                    <a:pt x="23754" y="2264"/>
                    <a:pt x="23333" y="1317"/>
                    <a:pt x="22034" y="1317"/>
                  </a:cubicBezTo>
                  <a:cubicBezTo>
                    <a:pt x="21978" y="1317"/>
                    <a:pt x="21920" y="1318"/>
                    <a:pt x="21862" y="1322"/>
                  </a:cubicBezTo>
                  <a:cubicBezTo>
                    <a:pt x="21814" y="1325"/>
                    <a:pt x="21765" y="1327"/>
                    <a:pt x="21716" y="1327"/>
                  </a:cubicBezTo>
                  <a:cubicBezTo>
                    <a:pt x="20777" y="1327"/>
                    <a:pt x="19668" y="752"/>
                    <a:pt x="18692" y="752"/>
                  </a:cubicBezTo>
                  <a:cubicBezTo>
                    <a:pt x="18107" y="752"/>
                    <a:pt x="17570" y="958"/>
                    <a:pt x="17144" y="1616"/>
                  </a:cubicBezTo>
                  <a:cubicBezTo>
                    <a:pt x="16642" y="2376"/>
                    <a:pt x="15295" y="2826"/>
                    <a:pt x="15191" y="4035"/>
                  </a:cubicBezTo>
                  <a:cubicBezTo>
                    <a:pt x="15162" y="4430"/>
                    <a:pt x="15144" y="4616"/>
                    <a:pt x="15002" y="4616"/>
                  </a:cubicBezTo>
                  <a:cubicBezTo>
                    <a:pt x="14889" y="4616"/>
                    <a:pt x="14698" y="4499"/>
                    <a:pt x="14361" y="4277"/>
                  </a:cubicBezTo>
                  <a:cubicBezTo>
                    <a:pt x="13724" y="3844"/>
                    <a:pt x="13113" y="3612"/>
                    <a:pt x="12606" y="3612"/>
                  </a:cubicBezTo>
                  <a:cubicBezTo>
                    <a:pt x="12042" y="3612"/>
                    <a:pt x="11607" y="3900"/>
                    <a:pt x="11406" y="4519"/>
                  </a:cubicBezTo>
                  <a:cubicBezTo>
                    <a:pt x="10784" y="6334"/>
                    <a:pt x="8710" y="7215"/>
                    <a:pt x="8624" y="9392"/>
                  </a:cubicBezTo>
                  <a:cubicBezTo>
                    <a:pt x="8607" y="10153"/>
                    <a:pt x="7933" y="10619"/>
                    <a:pt x="7086" y="10879"/>
                  </a:cubicBezTo>
                  <a:cubicBezTo>
                    <a:pt x="5669" y="11311"/>
                    <a:pt x="4355" y="11864"/>
                    <a:pt x="3007" y="12382"/>
                  </a:cubicBezTo>
                  <a:cubicBezTo>
                    <a:pt x="1003" y="13160"/>
                    <a:pt x="0" y="16910"/>
                    <a:pt x="1538" y="19018"/>
                  </a:cubicBezTo>
                  <a:cubicBezTo>
                    <a:pt x="2835" y="20798"/>
                    <a:pt x="3128" y="22595"/>
                    <a:pt x="3992" y="24375"/>
                  </a:cubicBezTo>
                  <a:cubicBezTo>
                    <a:pt x="4494" y="25360"/>
                    <a:pt x="4424" y="26276"/>
                    <a:pt x="3750" y="26950"/>
                  </a:cubicBezTo>
                  <a:cubicBezTo>
                    <a:pt x="3353" y="27348"/>
                    <a:pt x="3509" y="27797"/>
                    <a:pt x="4148" y="28298"/>
                  </a:cubicBezTo>
                  <a:cubicBezTo>
                    <a:pt x="5020" y="28962"/>
                    <a:pt x="5824" y="29302"/>
                    <a:pt x="6549" y="29302"/>
                  </a:cubicBezTo>
                  <a:cubicBezTo>
                    <a:pt x="7089" y="29302"/>
                    <a:pt x="7586" y="29114"/>
                    <a:pt x="8036" y="28730"/>
                  </a:cubicBezTo>
                  <a:cubicBezTo>
                    <a:pt x="8740" y="28095"/>
                    <a:pt x="9643" y="27747"/>
                    <a:pt x="10576" y="27747"/>
                  </a:cubicBezTo>
                  <a:cubicBezTo>
                    <a:pt x="10811" y="27747"/>
                    <a:pt x="11049" y="27769"/>
                    <a:pt x="11285" y="27814"/>
                  </a:cubicBezTo>
                  <a:cubicBezTo>
                    <a:pt x="11420" y="27836"/>
                    <a:pt x="11551" y="27846"/>
                    <a:pt x="11676" y="27846"/>
                  </a:cubicBezTo>
                  <a:cubicBezTo>
                    <a:pt x="12065" y="27846"/>
                    <a:pt x="12402" y="27743"/>
                    <a:pt x="12650" y="27521"/>
                  </a:cubicBezTo>
                  <a:cubicBezTo>
                    <a:pt x="14551" y="25793"/>
                    <a:pt x="17368" y="25343"/>
                    <a:pt x="20047" y="24790"/>
                  </a:cubicBezTo>
                  <a:cubicBezTo>
                    <a:pt x="20247" y="24746"/>
                    <a:pt x="20464" y="24721"/>
                    <a:pt x="20691" y="24721"/>
                  </a:cubicBezTo>
                  <a:cubicBezTo>
                    <a:pt x="21623" y="24721"/>
                    <a:pt x="22712" y="25150"/>
                    <a:pt x="23365" y="26484"/>
                  </a:cubicBezTo>
                  <a:cubicBezTo>
                    <a:pt x="23667" y="27105"/>
                    <a:pt x="23855" y="28198"/>
                    <a:pt x="25083" y="28198"/>
                  </a:cubicBezTo>
                  <a:cubicBezTo>
                    <a:pt x="25120" y="28198"/>
                    <a:pt x="25158" y="28197"/>
                    <a:pt x="25197" y="28195"/>
                  </a:cubicBezTo>
                  <a:cubicBezTo>
                    <a:pt x="25345" y="28183"/>
                    <a:pt x="25455" y="28022"/>
                    <a:pt x="25593" y="28022"/>
                  </a:cubicBezTo>
                  <a:cubicBezTo>
                    <a:pt x="25664" y="28022"/>
                    <a:pt x="25742" y="28065"/>
                    <a:pt x="25836" y="28195"/>
                  </a:cubicBezTo>
                  <a:cubicBezTo>
                    <a:pt x="25923" y="28298"/>
                    <a:pt x="25767" y="28592"/>
                    <a:pt x="25612" y="28713"/>
                  </a:cubicBezTo>
                  <a:cubicBezTo>
                    <a:pt x="25318" y="28938"/>
                    <a:pt x="24903" y="29128"/>
                    <a:pt x="25283" y="29646"/>
                  </a:cubicBezTo>
                  <a:cubicBezTo>
                    <a:pt x="25508" y="29871"/>
                    <a:pt x="25802" y="30026"/>
                    <a:pt x="26113" y="30078"/>
                  </a:cubicBezTo>
                  <a:cubicBezTo>
                    <a:pt x="26172" y="30086"/>
                    <a:pt x="26229" y="30090"/>
                    <a:pt x="26283" y="30090"/>
                  </a:cubicBezTo>
                  <a:cubicBezTo>
                    <a:pt x="26710" y="30090"/>
                    <a:pt x="27006" y="29856"/>
                    <a:pt x="27098" y="29473"/>
                  </a:cubicBezTo>
                  <a:cubicBezTo>
                    <a:pt x="27115" y="29335"/>
                    <a:pt x="27098" y="29197"/>
                    <a:pt x="27029" y="29076"/>
                  </a:cubicBezTo>
                  <a:cubicBezTo>
                    <a:pt x="26976" y="28903"/>
                    <a:pt x="26992" y="28848"/>
                    <a:pt x="27041" y="28848"/>
                  </a:cubicBezTo>
                  <a:cubicBezTo>
                    <a:pt x="27105" y="28848"/>
                    <a:pt x="27225" y="28941"/>
                    <a:pt x="27322" y="28990"/>
                  </a:cubicBezTo>
                  <a:cubicBezTo>
                    <a:pt x="27824" y="29266"/>
                    <a:pt x="28463" y="29473"/>
                    <a:pt x="28169" y="30113"/>
                  </a:cubicBezTo>
                  <a:cubicBezTo>
                    <a:pt x="27945" y="30597"/>
                    <a:pt x="28117" y="31029"/>
                    <a:pt x="28809" y="31461"/>
                  </a:cubicBezTo>
                  <a:cubicBezTo>
                    <a:pt x="30199" y="32318"/>
                    <a:pt x="31628" y="32554"/>
                    <a:pt x="32898" y="32554"/>
                  </a:cubicBezTo>
                  <a:cubicBezTo>
                    <a:pt x="33522" y="32554"/>
                    <a:pt x="34108" y="32497"/>
                    <a:pt x="34633" y="32429"/>
                  </a:cubicBezTo>
                  <a:cubicBezTo>
                    <a:pt x="36672" y="32135"/>
                    <a:pt x="39299" y="31824"/>
                    <a:pt x="39299" y="29145"/>
                  </a:cubicBezTo>
                  <a:cubicBezTo>
                    <a:pt x="39299" y="28938"/>
                    <a:pt x="39541" y="28799"/>
                    <a:pt x="39592" y="28575"/>
                  </a:cubicBezTo>
                  <a:cubicBezTo>
                    <a:pt x="40024" y="26968"/>
                    <a:pt x="41804" y="26363"/>
                    <a:pt x="42496" y="24998"/>
                  </a:cubicBezTo>
                  <a:cubicBezTo>
                    <a:pt x="44224" y="21559"/>
                    <a:pt x="44362" y="17722"/>
                    <a:pt x="40232" y="13661"/>
                  </a:cubicBezTo>
                  <a:cubicBezTo>
                    <a:pt x="38953" y="12399"/>
                    <a:pt x="38037" y="10671"/>
                    <a:pt x="36309" y="9859"/>
                  </a:cubicBezTo>
                  <a:cubicBezTo>
                    <a:pt x="34494" y="9012"/>
                    <a:pt x="34080" y="7716"/>
                    <a:pt x="33509" y="6472"/>
                  </a:cubicBezTo>
                  <a:cubicBezTo>
                    <a:pt x="33388" y="5608"/>
                    <a:pt x="33008" y="4761"/>
                    <a:pt x="32213" y="4346"/>
                  </a:cubicBezTo>
                  <a:cubicBezTo>
                    <a:pt x="30658" y="3465"/>
                    <a:pt x="30278" y="2100"/>
                    <a:pt x="29414" y="942"/>
                  </a:cubicBezTo>
                  <a:cubicBezTo>
                    <a:pt x="29120" y="544"/>
                    <a:pt x="28947" y="78"/>
                    <a:pt x="28377" y="9"/>
                  </a:cubicBezTo>
                  <a:cubicBezTo>
                    <a:pt x="28330" y="3"/>
                    <a:pt x="28287" y="1"/>
                    <a:pt x="282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4" name="Google Shape;724;p5"/>
            <p:cNvSpPr/>
            <p:nvPr/>
          </p:nvSpPr>
          <p:spPr>
            <a:xfrm>
              <a:off x="6442175" y="3238700"/>
              <a:ext cx="571625" cy="311800"/>
            </a:xfrm>
            <a:custGeom>
              <a:rect b="b" l="l" r="r" t="t"/>
              <a:pathLst>
                <a:path extrusionOk="0" h="12472" w="22865">
                  <a:moveTo>
                    <a:pt x="3070" y="1"/>
                  </a:moveTo>
                  <a:cubicBezTo>
                    <a:pt x="2939" y="1"/>
                    <a:pt x="2792" y="15"/>
                    <a:pt x="2627" y="46"/>
                  </a:cubicBezTo>
                  <a:cubicBezTo>
                    <a:pt x="1833" y="202"/>
                    <a:pt x="830" y="29"/>
                    <a:pt x="415" y="927"/>
                  </a:cubicBezTo>
                  <a:cubicBezTo>
                    <a:pt x="1" y="1826"/>
                    <a:pt x="934" y="1861"/>
                    <a:pt x="1400" y="2189"/>
                  </a:cubicBezTo>
                  <a:cubicBezTo>
                    <a:pt x="1504" y="2258"/>
                    <a:pt x="1366" y="2569"/>
                    <a:pt x="1435" y="2742"/>
                  </a:cubicBezTo>
                  <a:cubicBezTo>
                    <a:pt x="1757" y="3623"/>
                    <a:pt x="1963" y="4886"/>
                    <a:pt x="3062" y="4886"/>
                  </a:cubicBezTo>
                  <a:cubicBezTo>
                    <a:pt x="3084" y="4886"/>
                    <a:pt x="3106" y="4886"/>
                    <a:pt x="3129" y="4885"/>
                  </a:cubicBezTo>
                  <a:cubicBezTo>
                    <a:pt x="3207" y="4880"/>
                    <a:pt x="3284" y="4878"/>
                    <a:pt x="3360" y="4878"/>
                  </a:cubicBezTo>
                  <a:cubicBezTo>
                    <a:pt x="4698" y="4878"/>
                    <a:pt x="5731" y="5570"/>
                    <a:pt x="6810" y="6077"/>
                  </a:cubicBezTo>
                  <a:cubicBezTo>
                    <a:pt x="7328" y="6319"/>
                    <a:pt x="8019" y="7322"/>
                    <a:pt x="7207" y="8203"/>
                  </a:cubicBezTo>
                  <a:cubicBezTo>
                    <a:pt x="6913" y="8531"/>
                    <a:pt x="6948" y="8911"/>
                    <a:pt x="7121" y="9292"/>
                  </a:cubicBezTo>
                  <a:cubicBezTo>
                    <a:pt x="7274" y="9613"/>
                    <a:pt x="7597" y="9810"/>
                    <a:pt x="7934" y="9810"/>
                  </a:cubicBezTo>
                  <a:cubicBezTo>
                    <a:pt x="8014" y="9810"/>
                    <a:pt x="8095" y="9799"/>
                    <a:pt x="8175" y="9775"/>
                  </a:cubicBezTo>
                  <a:cubicBezTo>
                    <a:pt x="8275" y="9755"/>
                    <a:pt x="8368" y="9745"/>
                    <a:pt x="8457" y="9745"/>
                  </a:cubicBezTo>
                  <a:cubicBezTo>
                    <a:pt x="8811" y="9745"/>
                    <a:pt x="9087" y="9900"/>
                    <a:pt x="9419" y="10121"/>
                  </a:cubicBezTo>
                  <a:cubicBezTo>
                    <a:pt x="10079" y="10569"/>
                    <a:pt x="10930" y="10787"/>
                    <a:pt x="11688" y="10787"/>
                  </a:cubicBezTo>
                  <a:cubicBezTo>
                    <a:pt x="12538" y="10787"/>
                    <a:pt x="13270" y="10513"/>
                    <a:pt x="13480" y="9983"/>
                  </a:cubicBezTo>
                  <a:cubicBezTo>
                    <a:pt x="13648" y="9563"/>
                    <a:pt x="13555" y="9014"/>
                    <a:pt x="14230" y="9014"/>
                  </a:cubicBezTo>
                  <a:cubicBezTo>
                    <a:pt x="14250" y="9014"/>
                    <a:pt x="14271" y="9014"/>
                    <a:pt x="14293" y="9015"/>
                  </a:cubicBezTo>
                  <a:cubicBezTo>
                    <a:pt x="15036" y="9050"/>
                    <a:pt x="15381" y="9516"/>
                    <a:pt x="15450" y="10138"/>
                  </a:cubicBezTo>
                  <a:cubicBezTo>
                    <a:pt x="15640" y="11486"/>
                    <a:pt x="16522" y="11953"/>
                    <a:pt x="17697" y="11988"/>
                  </a:cubicBezTo>
                  <a:cubicBezTo>
                    <a:pt x="18224" y="11988"/>
                    <a:pt x="18870" y="12472"/>
                    <a:pt x="19366" y="12472"/>
                  </a:cubicBezTo>
                  <a:cubicBezTo>
                    <a:pt x="19602" y="12472"/>
                    <a:pt x="19804" y="12362"/>
                    <a:pt x="19944" y="12039"/>
                  </a:cubicBezTo>
                  <a:cubicBezTo>
                    <a:pt x="20289" y="11210"/>
                    <a:pt x="19287" y="10398"/>
                    <a:pt x="18596" y="9758"/>
                  </a:cubicBezTo>
                  <a:cubicBezTo>
                    <a:pt x="18164" y="9361"/>
                    <a:pt x="17420" y="8825"/>
                    <a:pt x="17749" y="8272"/>
                  </a:cubicBezTo>
                  <a:cubicBezTo>
                    <a:pt x="17984" y="7884"/>
                    <a:pt x="18253" y="7197"/>
                    <a:pt x="18937" y="7197"/>
                  </a:cubicBezTo>
                  <a:cubicBezTo>
                    <a:pt x="19107" y="7197"/>
                    <a:pt x="19302" y="7239"/>
                    <a:pt x="19529" y="7339"/>
                  </a:cubicBezTo>
                  <a:cubicBezTo>
                    <a:pt x="19732" y="7429"/>
                    <a:pt x="19935" y="7468"/>
                    <a:pt x="20135" y="7468"/>
                  </a:cubicBezTo>
                  <a:cubicBezTo>
                    <a:pt x="20854" y="7468"/>
                    <a:pt x="21544" y="6970"/>
                    <a:pt x="22138" y="6578"/>
                  </a:cubicBezTo>
                  <a:cubicBezTo>
                    <a:pt x="22795" y="6146"/>
                    <a:pt x="22864" y="5248"/>
                    <a:pt x="22311" y="4643"/>
                  </a:cubicBezTo>
                  <a:cubicBezTo>
                    <a:pt x="22115" y="4425"/>
                    <a:pt x="21948" y="4340"/>
                    <a:pt x="21799" y="4340"/>
                  </a:cubicBezTo>
                  <a:cubicBezTo>
                    <a:pt x="21465" y="4340"/>
                    <a:pt x="21227" y="4774"/>
                    <a:pt x="20963" y="5110"/>
                  </a:cubicBezTo>
                  <a:cubicBezTo>
                    <a:pt x="20756" y="5334"/>
                    <a:pt x="20479" y="5472"/>
                    <a:pt x="20168" y="5507"/>
                  </a:cubicBezTo>
                  <a:cubicBezTo>
                    <a:pt x="20112" y="5512"/>
                    <a:pt x="20051" y="5514"/>
                    <a:pt x="19986" y="5514"/>
                  </a:cubicBezTo>
                  <a:cubicBezTo>
                    <a:pt x="18639" y="5514"/>
                    <a:pt x="15548" y="4518"/>
                    <a:pt x="14344" y="3727"/>
                  </a:cubicBezTo>
                  <a:cubicBezTo>
                    <a:pt x="13999" y="3485"/>
                    <a:pt x="13636" y="3295"/>
                    <a:pt x="13238" y="3139"/>
                  </a:cubicBezTo>
                  <a:cubicBezTo>
                    <a:pt x="11925" y="2690"/>
                    <a:pt x="10473" y="2465"/>
                    <a:pt x="9298" y="1774"/>
                  </a:cubicBezTo>
                  <a:cubicBezTo>
                    <a:pt x="8770" y="1458"/>
                    <a:pt x="8301" y="1322"/>
                    <a:pt x="7877" y="1322"/>
                  </a:cubicBezTo>
                  <a:cubicBezTo>
                    <a:pt x="7093" y="1322"/>
                    <a:pt x="6459" y="1787"/>
                    <a:pt x="5876" y="2448"/>
                  </a:cubicBezTo>
                  <a:cubicBezTo>
                    <a:pt x="5497" y="2886"/>
                    <a:pt x="5240" y="3062"/>
                    <a:pt x="5050" y="3062"/>
                  </a:cubicBezTo>
                  <a:cubicBezTo>
                    <a:pt x="4739" y="3062"/>
                    <a:pt x="4614" y="2586"/>
                    <a:pt x="4442" y="2016"/>
                  </a:cubicBezTo>
                  <a:cubicBezTo>
                    <a:pt x="4193" y="1191"/>
                    <a:pt x="4266" y="1"/>
                    <a:pt x="30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5" name="Google Shape;725;p5"/>
            <p:cNvSpPr/>
            <p:nvPr/>
          </p:nvSpPr>
          <p:spPr>
            <a:xfrm>
              <a:off x="5898675" y="3029225"/>
              <a:ext cx="282150" cy="318450"/>
            </a:xfrm>
            <a:custGeom>
              <a:rect b="b" l="l" r="r" t="t"/>
              <a:pathLst>
                <a:path extrusionOk="0" h="12738" w="11286">
                  <a:moveTo>
                    <a:pt x="8163" y="0"/>
                  </a:moveTo>
                  <a:cubicBezTo>
                    <a:pt x="7646" y="0"/>
                    <a:pt x="7307" y="634"/>
                    <a:pt x="7121" y="1115"/>
                  </a:cubicBezTo>
                  <a:cubicBezTo>
                    <a:pt x="6498" y="2618"/>
                    <a:pt x="5081" y="3362"/>
                    <a:pt x="4027" y="4450"/>
                  </a:cubicBezTo>
                  <a:cubicBezTo>
                    <a:pt x="3562" y="4916"/>
                    <a:pt x="2753" y="5709"/>
                    <a:pt x="2170" y="5709"/>
                  </a:cubicBezTo>
                  <a:cubicBezTo>
                    <a:pt x="2125" y="5709"/>
                    <a:pt x="2082" y="5704"/>
                    <a:pt x="2040" y="5695"/>
                  </a:cubicBezTo>
                  <a:cubicBezTo>
                    <a:pt x="1767" y="5631"/>
                    <a:pt x="1536" y="5602"/>
                    <a:pt x="1339" y="5602"/>
                  </a:cubicBezTo>
                  <a:cubicBezTo>
                    <a:pt x="150" y="5602"/>
                    <a:pt x="215" y="6659"/>
                    <a:pt x="52" y="7475"/>
                  </a:cubicBezTo>
                  <a:cubicBezTo>
                    <a:pt x="1" y="9410"/>
                    <a:pt x="1625" y="11518"/>
                    <a:pt x="3267" y="12123"/>
                  </a:cubicBezTo>
                  <a:cubicBezTo>
                    <a:pt x="3638" y="12262"/>
                    <a:pt x="4019" y="12277"/>
                    <a:pt x="4389" y="12277"/>
                  </a:cubicBezTo>
                  <a:cubicBezTo>
                    <a:pt x="4488" y="12277"/>
                    <a:pt x="4586" y="12276"/>
                    <a:pt x="4683" y="12276"/>
                  </a:cubicBezTo>
                  <a:cubicBezTo>
                    <a:pt x="5034" y="12276"/>
                    <a:pt x="5369" y="12290"/>
                    <a:pt x="5669" y="12417"/>
                  </a:cubicBezTo>
                  <a:cubicBezTo>
                    <a:pt x="6156" y="12630"/>
                    <a:pt x="6559" y="12738"/>
                    <a:pt x="6895" y="12738"/>
                  </a:cubicBezTo>
                  <a:cubicBezTo>
                    <a:pt x="7678" y="12738"/>
                    <a:pt x="8093" y="12148"/>
                    <a:pt x="8348" y="10914"/>
                  </a:cubicBezTo>
                  <a:cubicBezTo>
                    <a:pt x="8572" y="9773"/>
                    <a:pt x="9073" y="8235"/>
                    <a:pt x="9937" y="7786"/>
                  </a:cubicBezTo>
                  <a:cubicBezTo>
                    <a:pt x="11268" y="7094"/>
                    <a:pt x="10577" y="6697"/>
                    <a:pt x="10231" y="6023"/>
                  </a:cubicBezTo>
                  <a:cubicBezTo>
                    <a:pt x="9782" y="5124"/>
                    <a:pt x="8797" y="4278"/>
                    <a:pt x="10058" y="3189"/>
                  </a:cubicBezTo>
                  <a:cubicBezTo>
                    <a:pt x="10404" y="2895"/>
                    <a:pt x="11285" y="2618"/>
                    <a:pt x="10853" y="1945"/>
                  </a:cubicBezTo>
                  <a:cubicBezTo>
                    <a:pt x="10266" y="1063"/>
                    <a:pt x="9402" y="286"/>
                    <a:pt x="8348" y="26"/>
                  </a:cubicBezTo>
                  <a:cubicBezTo>
                    <a:pt x="8284" y="9"/>
                    <a:pt x="8222" y="0"/>
                    <a:pt x="81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5"/>
            <p:cNvSpPr/>
            <p:nvPr/>
          </p:nvSpPr>
          <p:spPr>
            <a:xfrm>
              <a:off x="5544400" y="3065225"/>
              <a:ext cx="541800" cy="430700"/>
            </a:xfrm>
            <a:custGeom>
              <a:rect b="b" l="l" r="r" t="t"/>
              <a:pathLst>
                <a:path extrusionOk="0" h="17228" w="21672">
                  <a:moveTo>
                    <a:pt x="7484" y="4583"/>
                  </a:moveTo>
                  <a:lnTo>
                    <a:pt x="7484" y="4583"/>
                  </a:lnTo>
                  <a:cubicBezTo>
                    <a:pt x="7486" y="4586"/>
                    <a:pt x="7488" y="4589"/>
                    <a:pt x="7491" y="4592"/>
                  </a:cubicBezTo>
                  <a:lnTo>
                    <a:pt x="7491" y="4592"/>
                  </a:lnTo>
                  <a:cubicBezTo>
                    <a:pt x="7494" y="4595"/>
                    <a:pt x="7498" y="4597"/>
                    <a:pt x="7501" y="4600"/>
                  </a:cubicBezTo>
                  <a:lnTo>
                    <a:pt x="7484" y="4583"/>
                  </a:lnTo>
                  <a:close/>
                  <a:moveTo>
                    <a:pt x="1210" y="0"/>
                  </a:moveTo>
                  <a:cubicBezTo>
                    <a:pt x="910" y="0"/>
                    <a:pt x="646" y="84"/>
                    <a:pt x="415" y="314"/>
                  </a:cubicBezTo>
                  <a:cubicBezTo>
                    <a:pt x="1" y="712"/>
                    <a:pt x="260" y="1127"/>
                    <a:pt x="571" y="1403"/>
                  </a:cubicBezTo>
                  <a:cubicBezTo>
                    <a:pt x="1833" y="2561"/>
                    <a:pt x="2939" y="3874"/>
                    <a:pt x="3872" y="5309"/>
                  </a:cubicBezTo>
                  <a:cubicBezTo>
                    <a:pt x="5894" y="8264"/>
                    <a:pt x="6948" y="12014"/>
                    <a:pt x="10663" y="13552"/>
                  </a:cubicBezTo>
                  <a:cubicBezTo>
                    <a:pt x="10715" y="13587"/>
                    <a:pt x="10733" y="13656"/>
                    <a:pt x="10733" y="13725"/>
                  </a:cubicBezTo>
                  <a:cubicBezTo>
                    <a:pt x="10007" y="15522"/>
                    <a:pt x="11579" y="15401"/>
                    <a:pt x="12478" y="15660"/>
                  </a:cubicBezTo>
                  <a:cubicBezTo>
                    <a:pt x="14932" y="16334"/>
                    <a:pt x="17420" y="16801"/>
                    <a:pt x="19961" y="17043"/>
                  </a:cubicBezTo>
                  <a:cubicBezTo>
                    <a:pt x="20276" y="17079"/>
                    <a:pt x="20618" y="17227"/>
                    <a:pt x="20904" y="17227"/>
                  </a:cubicBezTo>
                  <a:cubicBezTo>
                    <a:pt x="21167" y="17227"/>
                    <a:pt x="21382" y="17101"/>
                    <a:pt x="21482" y="16645"/>
                  </a:cubicBezTo>
                  <a:cubicBezTo>
                    <a:pt x="21672" y="15816"/>
                    <a:pt x="20842" y="15626"/>
                    <a:pt x="20306" y="15280"/>
                  </a:cubicBezTo>
                  <a:cubicBezTo>
                    <a:pt x="18129" y="13932"/>
                    <a:pt x="15502" y="14347"/>
                    <a:pt x="13204" y="13448"/>
                  </a:cubicBezTo>
                  <a:cubicBezTo>
                    <a:pt x="13103" y="13410"/>
                    <a:pt x="12986" y="13400"/>
                    <a:pt x="12863" y="13400"/>
                  </a:cubicBezTo>
                  <a:cubicBezTo>
                    <a:pt x="12726" y="13400"/>
                    <a:pt x="12582" y="13412"/>
                    <a:pt x="12448" y="13412"/>
                  </a:cubicBezTo>
                  <a:cubicBezTo>
                    <a:pt x="12162" y="13412"/>
                    <a:pt x="11919" y="13355"/>
                    <a:pt x="11873" y="12999"/>
                  </a:cubicBezTo>
                  <a:cubicBezTo>
                    <a:pt x="11769" y="12221"/>
                    <a:pt x="11614" y="11288"/>
                    <a:pt x="12409" y="10666"/>
                  </a:cubicBezTo>
                  <a:cubicBezTo>
                    <a:pt x="12979" y="10199"/>
                    <a:pt x="12806" y="9836"/>
                    <a:pt x="12478" y="9249"/>
                  </a:cubicBezTo>
                  <a:cubicBezTo>
                    <a:pt x="11908" y="8195"/>
                    <a:pt x="10352" y="8558"/>
                    <a:pt x="10076" y="7849"/>
                  </a:cubicBezTo>
                  <a:cubicBezTo>
                    <a:pt x="9542" y="6419"/>
                    <a:pt x="8354" y="5659"/>
                    <a:pt x="7491" y="4592"/>
                  </a:cubicBezTo>
                  <a:lnTo>
                    <a:pt x="7491" y="4592"/>
                  </a:lnTo>
                  <a:cubicBezTo>
                    <a:pt x="6993" y="4179"/>
                    <a:pt x="6512" y="3733"/>
                    <a:pt x="5980" y="3339"/>
                  </a:cubicBezTo>
                  <a:cubicBezTo>
                    <a:pt x="4563" y="2285"/>
                    <a:pt x="3682" y="522"/>
                    <a:pt x="1763" y="72"/>
                  </a:cubicBezTo>
                  <a:cubicBezTo>
                    <a:pt x="1567" y="28"/>
                    <a:pt x="1383" y="0"/>
                    <a:pt x="12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7" name="Google Shape;727;p5"/>
            <p:cNvSpPr/>
            <p:nvPr/>
          </p:nvSpPr>
          <p:spPr>
            <a:xfrm>
              <a:off x="4388700" y="3530600"/>
              <a:ext cx="227275" cy="395425"/>
            </a:xfrm>
            <a:custGeom>
              <a:rect b="b" l="l" r="r" t="t"/>
              <a:pathLst>
                <a:path extrusionOk="0" h="15817" w="9091">
                  <a:moveTo>
                    <a:pt x="7622" y="0"/>
                  </a:moveTo>
                  <a:cubicBezTo>
                    <a:pt x="7155" y="0"/>
                    <a:pt x="6965" y="363"/>
                    <a:pt x="6740" y="761"/>
                  </a:cubicBezTo>
                  <a:cubicBezTo>
                    <a:pt x="5963" y="2212"/>
                    <a:pt x="5323" y="3802"/>
                    <a:pt x="3405" y="4200"/>
                  </a:cubicBezTo>
                  <a:cubicBezTo>
                    <a:pt x="2645" y="4338"/>
                    <a:pt x="2247" y="4891"/>
                    <a:pt x="2109" y="5738"/>
                  </a:cubicBezTo>
                  <a:cubicBezTo>
                    <a:pt x="1781" y="7587"/>
                    <a:pt x="1971" y="9471"/>
                    <a:pt x="917" y="11285"/>
                  </a:cubicBezTo>
                  <a:cubicBezTo>
                    <a:pt x="1" y="12910"/>
                    <a:pt x="1660" y="15813"/>
                    <a:pt x="3077" y="15813"/>
                  </a:cubicBezTo>
                  <a:cubicBezTo>
                    <a:pt x="3125" y="15815"/>
                    <a:pt x="3172" y="15816"/>
                    <a:pt x="3219" y="15816"/>
                  </a:cubicBezTo>
                  <a:cubicBezTo>
                    <a:pt x="4640" y="15816"/>
                    <a:pt x="5279" y="14808"/>
                    <a:pt x="5496" y="13670"/>
                  </a:cubicBezTo>
                  <a:cubicBezTo>
                    <a:pt x="6049" y="11095"/>
                    <a:pt x="7034" y="8676"/>
                    <a:pt x="8002" y="6256"/>
                  </a:cubicBezTo>
                  <a:cubicBezTo>
                    <a:pt x="8745" y="4373"/>
                    <a:pt x="9091" y="2645"/>
                    <a:pt x="8192" y="778"/>
                  </a:cubicBezTo>
                  <a:cubicBezTo>
                    <a:pt x="8054" y="467"/>
                    <a:pt x="8106" y="18"/>
                    <a:pt x="76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5"/>
            <p:cNvSpPr/>
            <p:nvPr/>
          </p:nvSpPr>
          <p:spPr>
            <a:xfrm>
              <a:off x="6438300" y="1893850"/>
              <a:ext cx="267450" cy="418275"/>
            </a:xfrm>
            <a:custGeom>
              <a:rect b="b" l="l" r="r" t="t"/>
              <a:pathLst>
                <a:path extrusionOk="0" h="16731" w="10698">
                  <a:moveTo>
                    <a:pt x="4909" y="1"/>
                  </a:moveTo>
                  <a:cubicBezTo>
                    <a:pt x="4667" y="1"/>
                    <a:pt x="4504" y="61"/>
                    <a:pt x="4562" y="216"/>
                  </a:cubicBezTo>
                  <a:cubicBezTo>
                    <a:pt x="5064" y="1633"/>
                    <a:pt x="3992" y="3465"/>
                    <a:pt x="5444" y="4502"/>
                  </a:cubicBezTo>
                  <a:cubicBezTo>
                    <a:pt x="6654" y="5366"/>
                    <a:pt x="6515" y="6627"/>
                    <a:pt x="6913" y="7647"/>
                  </a:cubicBezTo>
                  <a:cubicBezTo>
                    <a:pt x="6804" y="8207"/>
                    <a:pt x="6835" y="9062"/>
                    <a:pt x="6426" y="9062"/>
                  </a:cubicBezTo>
                  <a:cubicBezTo>
                    <a:pt x="6380" y="9062"/>
                    <a:pt x="6330" y="9052"/>
                    <a:pt x="6273" y="9029"/>
                  </a:cubicBezTo>
                  <a:cubicBezTo>
                    <a:pt x="6019" y="8928"/>
                    <a:pt x="5817" y="8884"/>
                    <a:pt x="5657" y="8884"/>
                  </a:cubicBezTo>
                  <a:cubicBezTo>
                    <a:pt x="5131" y="8884"/>
                    <a:pt x="5047" y="9360"/>
                    <a:pt x="4995" y="9876"/>
                  </a:cubicBezTo>
                  <a:cubicBezTo>
                    <a:pt x="4925" y="10533"/>
                    <a:pt x="4614" y="10757"/>
                    <a:pt x="4044" y="10896"/>
                  </a:cubicBezTo>
                  <a:cubicBezTo>
                    <a:pt x="726" y="11673"/>
                    <a:pt x="0" y="13229"/>
                    <a:pt x="1659" y="16028"/>
                  </a:cubicBezTo>
                  <a:cubicBezTo>
                    <a:pt x="1834" y="16314"/>
                    <a:pt x="1935" y="16730"/>
                    <a:pt x="2351" y="16730"/>
                  </a:cubicBezTo>
                  <a:cubicBezTo>
                    <a:pt x="2389" y="16730"/>
                    <a:pt x="2429" y="16727"/>
                    <a:pt x="2471" y="16720"/>
                  </a:cubicBezTo>
                  <a:cubicBezTo>
                    <a:pt x="3007" y="16633"/>
                    <a:pt x="3197" y="16236"/>
                    <a:pt x="3301" y="15752"/>
                  </a:cubicBezTo>
                  <a:cubicBezTo>
                    <a:pt x="3405" y="15251"/>
                    <a:pt x="3301" y="14784"/>
                    <a:pt x="4009" y="14542"/>
                  </a:cubicBezTo>
                  <a:cubicBezTo>
                    <a:pt x="5651" y="13955"/>
                    <a:pt x="7241" y="13194"/>
                    <a:pt x="8866" y="12555"/>
                  </a:cubicBezTo>
                  <a:cubicBezTo>
                    <a:pt x="9298" y="12399"/>
                    <a:pt x="9643" y="12261"/>
                    <a:pt x="9799" y="11829"/>
                  </a:cubicBezTo>
                  <a:cubicBezTo>
                    <a:pt x="10300" y="10308"/>
                    <a:pt x="8866" y="5746"/>
                    <a:pt x="7604" y="4709"/>
                  </a:cubicBezTo>
                  <a:cubicBezTo>
                    <a:pt x="7397" y="4536"/>
                    <a:pt x="6809" y="4571"/>
                    <a:pt x="7016" y="4139"/>
                  </a:cubicBezTo>
                  <a:cubicBezTo>
                    <a:pt x="7082" y="4008"/>
                    <a:pt x="7166" y="3963"/>
                    <a:pt x="7262" y="3963"/>
                  </a:cubicBezTo>
                  <a:cubicBezTo>
                    <a:pt x="7468" y="3963"/>
                    <a:pt x="7725" y="4173"/>
                    <a:pt x="7950" y="4173"/>
                  </a:cubicBezTo>
                  <a:cubicBezTo>
                    <a:pt x="7979" y="4174"/>
                    <a:pt x="8009" y="4175"/>
                    <a:pt x="8039" y="4175"/>
                  </a:cubicBezTo>
                  <a:cubicBezTo>
                    <a:pt x="9008" y="4175"/>
                    <a:pt x="9913" y="3634"/>
                    <a:pt x="10265" y="2946"/>
                  </a:cubicBezTo>
                  <a:cubicBezTo>
                    <a:pt x="10697" y="2117"/>
                    <a:pt x="9695" y="1667"/>
                    <a:pt x="8987" y="1581"/>
                  </a:cubicBezTo>
                  <a:cubicBezTo>
                    <a:pt x="7811" y="1443"/>
                    <a:pt x="6930" y="786"/>
                    <a:pt x="5962" y="250"/>
                  </a:cubicBezTo>
                  <a:cubicBezTo>
                    <a:pt x="5704" y="111"/>
                    <a:pt x="5235" y="1"/>
                    <a:pt x="49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5"/>
            <p:cNvSpPr/>
            <p:nvPr/>
          </p:nvSpPr>
          <p:spPr>
            <a:xfrm>
              <a:off x="6901875" y="4220725"/>
              <a:ext cx="468775" cy="354550"/>
            </a:xfrm>
            <a:custGeom>
              <a:rect b="b" l="l" r="r" t="t"/>
              <a:pathLst>
                <a:path extrusionOk="0" h="14182" w="18751">
                  <a:moveTo>
                    <a:pt x="15666" y="0"/>
                  </a:moveTo>
                  <a:cubicBezTo>
                    <a:pt x="15588" y="0"/>
                    <a:pt x="15504" y="9"/>
                    <a:pt x="15415" y="28"/>
                  </a:cubicBezTo>
                  <a:cubicBezTo>
                    <a:pt x="14690" y="184"/>
                    <a:pt x="14759" y="772"/>
                    <a:pt x="14897" y="1290"/>
                  </a:cubicBezTo>
                  <a:cubicBezTo>
                    <a:pt x="15294" y="2845"/>
                    <a:pt x="14880" y="4038"/>
                    <a:pt x="13463" y="4850"/>
                  </a:cubicBezTo>
                  <a:cubicBezTo>
                    <a:pt x="13013" y="5109"/>
                    <a:pt x="12823" y="5472"/>
                    <a:pt x="13065" y="5991"/>
                  </a:cubicBezTo>
                  <a:cubicBezTo>
                    <a:pt x="13324" y="6578"/>
                    <a:pt x="12823" y="6803"/>
                    <a:pt x="12512" y="7097"/>
                  </a:cubicBezTo>
                  <a:cubicBezTo>
                    <a:pt x="12410" y="7191"/>
                    <a:pt x="12303" y="7233"/>
                    <a:pt x="12200" y="7233"/>
                  </a:cubicBezTo>
                  <a:cubicBezTo>
                    <a:pt x="12041" y="7233"/>
                    <a:pt x="11891" y="7133"/>
                    <a:pt x="11786" y="6976"/>
                  </a:cubicBezTo>
                  <a:cubicBezTo>
                    <a:pt x="11531" y="6610"/>
                    <a:pt x="11284" y="6477"/>
                    <a:pt x="11039" y="6477"/>
                  </a:cubicBezTo>
                  <a:cubicBezTo>
                    <a:pt x="10705" y="6477"/>
                    <a:pt x="10373" y="6726"/>
                    <a:pt x="10024" y="6976"/>
                  </a:cubicBezTo>
                  <a:cubicBezTo>
                    <a:pt x="8797" y="7891"/>
                    <a:pt x="7811" y="9188"/>
                    <a:pt x="6308" y="9637"/>
                  </a:cubicBezTo>
                  <a:cubicBezTo>
                    <a:pt x="4303" y="10242"/>
                    <a:pt x="2696" y="11572"/>
                    <a:pt x="812" y="12385"/>
                  </a:cubicBezTo>
                  <a:cubicBezTo>
                    <a:pt x="242" y="12627"/>
                    <a:pt x="0" y="13214"/>
                    <a:pt x="692" y="13577"/>
                  </a:cubicBezTo>
                  <a:cubicBezTo>
                    <a:pt x="1262" y="13888"/>
                    <a:pt x="1936" y="13992"/>
                    <a:pt x="2610" y="14182"/>
                  </a:cubicBezTo>
                  <a:cubicBezTo>
                    <a:pt x="3819" y="13854"/>
                    <a:pt x="4943" y="13249"/>
                    <a:pt x="5893" y="12436"/>
                  </a:cubicBezTo>
                  <a:cubicBezTo>
                    <a:pt x="7829" y="10743"/>
                    <a:pt x="10144" y="9447"/>
                    <a:pt x="12357" y="8496"/>
                  </a:cubicBezTo>
                  <a:cubicBezTo>
                    <a:pt x="14396" y="7615"/>
                    <a:pt x="15847" y="6042"/>
                    <a:pt x="17817" y="5213"/>
                  </a:cubicBezTo>
                  <a:cubicBezTo>
                    <a:pt x="18301" y="4988"/>
                    <a:pt x="18751" y="4452"/>
                    <a:pt x="18612" y="3848"/>
                  </a:cubicBezTo>
                  <a:cubicBezTo>
                    <a:pt x="18539" y="3538"/>
                    <a:pt x="18402" y="3442"/>
                    <a:pt x="18239" y="3442"/>
                  </a:cubicBezTo>
                  <a:cubicBezTo>
                    <a:pt x="18019" y="3442"/>
                    <a:pt x="17752" y="3615"/>
                    <a:pt x="17524" y="3675"/>
                  </a:cubicBezTo>
                  <a:cubicBezTo>
                    <a:pt x="17487" y="3682"/>
                    <a:pt x="17451" y="3686"/>
                    <a:pt x="17417" y="3686"/>
                  </a:cubicBezTo>
                  <a:cubicBezTo>
                    <a:pt x="17207" y="3686"/>
                    <a:pt x="17050" y="3554"/>
                    <a:pt x="17109" y="3346"/>
                  </a:cubicBezTo>
                  <a:cubicBezTo>
                    <a:pt x="17385" y="2431"/>
                    <a:pt x="16625" y="1791"/>
                    <a:pt x="16556" y="962"/>
                  </a:cubicBezTo>
                  <a:cubicBezTo>
                    <a:pt x="16526" y="461"/>
                    <a:pt x="16229" y="0"/>
                    <a:pt x="156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0" name="Google Shape;730;p5"/>
            <p:cNvSpPr/>
            <p:nvPr/>
          </p:nvSpPr>
          <p:spPr>
            <a:xfrm>
              <a:off x="6306100" y="2654825"/>
              <a:ext cx="232875" cy="385425"/>
            </a:xfrm>
            <a:custGeom>
              <a:rect b="b" l="l" r="r" t="t"/>
              <a:pathLst>
                <a:path extrusionOk="0" h="15417" w="9315">
                  <a:moveTo>
                    <a:pt x="6907" y="9941"/>
                  </a:moveTo>
                  <a:cubicBezTo>
                    <a:pt x="6738" y="10523"/>
                    <a:pt x="6645" y="11167"/>
                    <a:pt x="5910" y="11304"/>
                  </a:cubicBezTo>
                  <a:cubicBezTo>
                    <a:pt x="5905" y="11305"/>
                    <a:pt x="5899" y="11305"/>
                    <a:pt x="5892" y="11305"/>
                  </a:cubicBezTo>
                  <a:cubicBezTo>
                    <a:pt x="5767" y="11305"/>
                    <a:pt x="5547" y="11146"/>
                    <a:pt x="5547" y="11097"/>
                  </a:cubicBezTo>
                  <a:cubicBezTo>
                    <a:pt x="5616" y="10270"/>
                    <a:pt x="6304" y="10147"/>
                    <a:pt x="6907" y="9941"/>
                  </a:cubicBezTo>
                  <a:close/>
                  <a:moveTo>
                    <a:pt x="2345" y="1"/>
                  </a:moveTo>
                  <a:cubicBezTo>
                    <a:pt x="2049" y="1"/>
                    <a:pt x="1708" y="93"/>
                    <a:pt x="1419" y="93"/>
                  </a:cubicBezTo>
                  <a:cubicBezTo>
                    <a:pt x="1383" y="93"/>
                    <a:pt x="1348" y="92"/>
                    <a:pt x="1313" y="88"/>
                  </a:cubicBezTo>
                  <a:cubicBezTo>
                    <a:pt x="1306" y="88"/>
                    <a:pt x="1299" y="88"/>
                    <a:pt x="1292" y="88"/>
                  </a:cubicBezTo>
                  <a:cubicBezTo>
                    <a:pt x="885" y="88"/>
                    <a:pt x="504" y="561"/>
                    <a:pt x="639" y="883"/>
                  </a:cubicBezTo>
                  <a:cubicBezTo>
                    <a:pt x="1244" y="2283"/>
                    <a:pt x="0" y="3977"/>
                    <a:pt x="1348" y="5273"/>
                  </a:cubicBezTo>
                  <a:cubicBezTo>
                    <a:pt x="1538" y="5446"/>
                    <a:pt x="1383" y="5964"/>
                    <a:pt x="1538" y="6241"/>
                  </a:cubicBezTo>
                  <a:cubicBezTo>
                    <a:pt x="1851" y="6738"/>
                    <a:pt x="1941" y="7889"/>
                    <a:pt x="2501" y="7889"/>
                  </a:cubicBezTo>
                  <a:cubicBezTo>
                    <a:pt x="2623" y="7889"/>
                    <a:pt x="2766" y="7836"/>
                    <a:pt x="2938" y="7710"/>
                  </a:cubicBezTo>
                  <a:cubicBezTo>
                    <a:pt x="3345" y="7411"/>
                    <a:pt x="3664" y="7306"/>
                    <a:pt x="3951" y="7306"/>
                  </a:cubicBezTo>
                  <a:cubicBezTo>
                    <a:pt x="4345" y="7306"/>
                    <a:pt x="4678" y="7505"/>
                    <a:pt x="5098" y="7675"/>
                  </a:cubicBezTo>
                  <a:cubicBezTo>
                    <a:pt x="5375" y="7796"/>
                    <a:pt x="5651" y="7848"/>
                    <a:pt x="5668" y="8176"/>
                  </a:cubicBezTo>
                  <a:cubicBezTo>
                    <a:pt x="5668" y="8297"/>
                    <a:pt x="5547" y="8401"/>
                    <a:pt x="5478" y="8504"/>
                  </a:cubicBezTo>
                  <a:cubicBezTo>
                    <a:pt x="5288" y="8384"/>
                    <a:pt x="5098" y="8263"/>
                    <a:pt x="4908" y="8107"/>
                  </a:cubicBezTo>
                  <a:cubicBezTo>
                    <a:pt x="4670" y="7869"/>
                    <a:pt x="4349" y="7740"/>
                    <a:pt x="4020" y="7740"/>
                  </a:cubicBezTo>
                  <a:cubicBezTo>
                    <a:pt x="3895" y="7740"/>
                    <a:pt x="3770" y="7758"/>
                    <a:pt x="3646" y="7796"/>
                  </a:cubicBezTo>
                  <a:cubicBezTo>
                    <a:pt x="3059" y="7951"/>
                    <a:pt x="3284" y="8470"/>
                    <a:pt x="3249" y="8850"/>
                  </a:cubicBezTo>
                  <a:cubicBezTo>
                    <a:pt x="3180" y="10008"/>
                    <a:pt x="4701" y="11270"/>
                    <a:pt x="4580" y="11408"/>
                  </a:cubicBezTo>
                  <a:cubicBezTo>
                    <a:pt x="3042" y="13170"/>
                    <a:pt x="4251" y="13205"/>
                    <a:pt x="5599" y="13758"/>
                  </a:cubicBezTo>
                  <a:cubicBezTo>
                    <a:pt x="6014" y="13948"/>
                    <a:pt x="6429" y="15244"/>
                    <a:pt x="7379" y="15400"/>
                  </a:cubicBezTo>
                  <a:cubicBezTo>
                    <a:pt x="7454" y="15411"/>
                    <a:pt x="7523" y="15417"/>
                    <a:pt x="7586" y="15417"/>
                  </a:cubicBezTo>
                  <a:cubicBezTo>
                    <a:pt x="8462" y="15417"/>
                    <a:pt x="8316" y="14362"/>
                    <a:pt x="8606" y="13879"/>
                  </a:cubicBezTo>
                  <a:cubicBezTo>
                    <a:pt x="9315" y="12687"/>
                    <a:pt x="8554" y="11529"/>
                    <a:pt x="8105" y="10423"/>
                  </a:cubicBezTo>
                  <a:cubicBezTo>
                    <a:pt x="7967" y="10058"/>
                    <a:pt x="7709" y="9812"/>
                    <a:pt x="7353" y="9812"/>
                  </a:cubicBezTo>
                  <a:cubicBezTo>
                    <a:pt x="7222" y="9812"/>
                    <a:pt x="7078" y="9845"/>
                    <a:pt x="6922" y="9917"/>
                  </a:cubicBezTo>
                  <a:lnTo>
                    <a:pt x="6922" y="9917"/>
                  </a:lnTo>
                  <a:cubicBezTo>
                    <a:pt x="7290" y="9072"/>
                    <a:pt x="8114" y="7913"/>
                    <a:pt x="7103" y="7433"/>
                  </a:cubicBezTo>
                  <a:cubicBezTo>
                    <a:pt x="5789" y="6828"/>
                    <a:pt x="5530" y="5048"/>
                    <a:pt x="3854" y="4927"/>
                  </a:cubicBezTo>
                  <a:cubicBezTo>
                    <a:pt x="3335" y="4893"/>
                    <a:pt x="2886" y="4167"/>
                    <a:pt x="3318" y="3424"/>
                  </a:cubicBezTo>
                  <a:cubicBezTo>
                    <a:pt x="3975" y="2318"/>
                    <a:pt x="3353" y="1298"/>
                    <a:pt x="2955" y="348"/>
                  </a:cubicBezTo>
                  <a:cubicBezTo>
                    <a:pt x="2833" y="73"/>
                    <a:pt x="2607" y="1"/>
                    <a:pt x="23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1" name="Google Shape;731;p5"/>
            <p:cNvSpPr/>
            <p:nvPr/>
          </p:nvSpPr>
          <p:spPr>
            <a:xfrm>
              <a:off x="6139750" y="3178550"/>
              <a:ext cx="185375" cy="227425"/>
            </a:xfrm>
            <a:custGeom>
              <a:rect b="b" l="l" r="r" t="t"/>
              <a:pathLst>
                <a:path extrusionOk="0" h="9097" w="7415">
                  <a:moveTo>
                    <a:pt x="6576" y="0"/>
                  </a:moveTo>
                  <a:cubicBezTo>
                    <a:pt x="6440" y="0"/>
                    <a:pt x="6314" y="46"/>
                    <a:pt x="6222" y="154"/>
                  </a:cubicBezTo>
                  <a:cubicBezTo>
                    <a:pt x="5928" y="483"/>
                    <a:pt x="5611" y="592"/>
                    <a:pt x="5290" y="592"/>
                  </a:cubicBezTo>
                  <a:cubicBezTo>
                    <a:pt x="4988" y="592"/>
                    <a:pt x="4683" y="496"/>
                    <a:pt x="4390" y="396"/>
                  </a:cubicBezTo>
                  <a:cubicBezTo>
                    <a:pt x="3964" y="242"/>
                    <a:pt x="3597" y="173"/>
                    <a:pt x="3279" y="173"/>
                  </a:cubicBezTo>
                  <a:cubicBezTo>
                    <a:pt x="1986" y="173"/>
                    <a:pt x="1492" y="1318"/>
                    <a:pt x="1020" y="2608"/>
                  </a:cubicBezTo>
                  <a:cubicBezTo>
                    <a:pt x="364" y="4353"/>
                    <a:pt x="1" y="6064"/>
                    <a:pt x="796" y="7360"/>
                  </a:cubicBezTo>
                  <a:cubicBezTo>
                    <a:pt x="847" y="8362"/>
                    <a:pt x="761" y="8984"/>
                    <a:pt x="1470" y="9088"/>
                  </a:cubicBezTo>
                  <a:cubicBezTo>
                    <a:pt x="1519" y="9094"/>
                    <a:pt x="1568" y="9097"/>
                    <a:pt x="1614" y="9097"/>
                  </a:cubicBezTo>
                  <a:cubicBezTo>
                    <a:pt x="2117" y="9097"/>
                    <a:pt x="2435" y="8762"/>
                    <a:pt x="2593" y="8224"/>
                  </a:cubicBezTo>
                  <a:cubicBezTo>
                    <a:pt x="2634" y="8075"/>
                    <a:pt x="2578" y="7743"/>
                    <a:pt x="2746" y="7743"/>
                  </a:cubicBezTo>
                  <a:cubicBezTo>
                    <a:pt x="2792" y="7743"/>
                    <a:pt x="2854" y="7768"/>
                    <a:pt x="2938" y="7827"/>
                  </a:cubicBezTo>
                  <a:cubicBezTo>
                    <a:pt x="3173" y="7995"/>
                    <a:pt x="3380" y="8062"/>
                    <a:pt x="3567" y="8062"/>
                  </a:cubicBezTo>
                  <a:cubicBezTo>
                    <a:pt x="4013" y="8062"/>
                    <a:pt x="4340" y="7677"/>
                    <a:pt x="4632" y="7360"/>
                  </a:cubicBezTo>
                  <a:cubicBezTo>
                    <a:pt x="5116" y="6842"/>
                    <a:pt x="4563" y="6358"/>
                    <a:pt x="4373" y="5839"/>
                  </a:cubicBezTo>
                  <a:cubicBezTo>
                    <a:pt x="4183" y="5321"/>
                    <a:pt x="3491" y="4750"/>
                    <a:pt x="4442" y="4249"/>
                  </a:cubicBezTo>
                  <a:cubicBezTo>
                    <a:pt x="4943" y="3990"/>
                    <a:pt x="5790" y="3852"/>
                    <a:pt x="5427" y="3057"/>
                  </a:cubicBezTo>
                  <a:cubicBezTo>
                    <a:pt x="5274" y="2713"/>
                    <a:pt x="5030" y="2616"/>
                    <a:pt x="4752" y="2616"/>
                  </a:cubicBezTo>
                  <a:cubicBezTo>
                    <a:pt x="4400" y="2616"/>
                    <a:pt x="3994" y="2771"/>
                    <a:pt x="3647" y="2780"/>
                  </a:cubicBezTo>
                  <a:cubicBezTo>
                    <a:pt x="3388" y="2815"/>
                    <a:pt x="3129" y="2850"/>
                    <a:pt x="2887" y="2919"/>
                  </a:cubicBezTo>
                  <a:cubicBezTo>
                    <a:pt x="2887" y="2746"/>
                    <a:pt x="2800" y="2487"/>
                    <a:pt x="2887" y="2435"/>
                  </a:cubicBezTo>
                  <a:cubicBezTo>
                    <a:pt x="3111" y="2262"/>
                    <a:pt x="3405" y="2037"/>
                    <a:pt x="3664" y="2037"/>
                  </a:cubicBezTo>
                  <a:cubicBezTo>
                    <a:pt x="4321" y="2055"/>
                    <a:pt x="4995" y="2262"/>
                    <a:pt x="5634" y="2262"/>
                  </a:cubicBezTo>
                  <a:cubicBezTo>
                    <a:pt x="6481" y="2262"/>
                    <a:pt x="6861" y="1553"/>
                    <a:pt x="7242" y="931"/>
                  </a:cubicBezTo>
                  <a:cubicBezTo>
                    <a:pt x="7414" y="689"/>
                    <a:pt x="7328" y="344"/>
                    <a:pt x="7086" y="188"/>
                  </a:cubicBezTo>
                  <a:cubicBezTo>
                    <a:pt x="6932" y="73"/>
                    <a:pt x="6746" y="0"/>
                    <a:pt x="65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2" name="Google Shape;732;p5"/>
            <p:cNvSpPr/>
            <p:nvPr/>
          </p:nvSpPr>
          <p:spPr>
            <a:xfrm>
              <a:off x="4320000" y="1079225"/>
              <a:ext cx="260125" cy="163000"/>
            </a:xfrm>
            <a:custGeom>
              <a:rect b="b" l="l" r="r" t="t"/>
              <a:pathLst>
                <a:path extrusionOk="0" h="6520" w="10405">
                  <a:moveTo>
                    <a:pt x="8970" y="1"/>
                  </a:moveTo>
                  <a:cubicBezTo>
                    <a:pt x="6620" y="778"/>
                    <a:pt x="3786" y="294"/>
                    <a:pt x="1764" y="2576"/>
                  </a:cubicBezTo>
                  <a:cubicBezTo>
                    <a:pt x="502" y="3993"/>
                    <a:pt x="1" y="5410"/>
                    <a:pt x="1038" y="5876"/>
                  </a:cubicBezTo>
                  <a:cubicBezTo>
                    <a:pt x="2057" y="6274"/>
                    <a:pt x="3146" y="6499"/>
                    <a:pt x="4252" y="6516"/>
                  </a:cubicBezTo>
                  <a:cubicBezTo>
                    <a:pt x="4303" y="6518"/>
                    <a:pt x="4355" y="6520"/>
                    <a:pt x="4406" y="6520"/>
                  </a:cubicBezTo>
                  <a:cubicBezTo>
                    <a:pt x="4717" y="6520"/>
                    <a:pt x="5012" y="6455"/>
                    <a:pt x="5116" y="6084"/>
                  </a:cubicBezTo>
                  <a:cubicBezTo>
                    <a:pt x="5237" y="5652"/>
                    <a:pt x="4892" y="5479"/>
                    <a:pt x="4563" y="5323"/>
                  </a:cubicBezTo>
                  <a:cubicBezTo>
                    <a:pt x="3094" y="4598"/>
                    <a:pt x="3630" y="3924"/>
                    <a:pt x="4598" y="3198"/>
                  </a:cubicBezTo>
                  <a:cubicBezTo>
                    <a:pt x="5980" y="2144"/>
                    <a:pt x="7726" y="2126"/>
                    <a:pt x="9264" y="1487"/>
                  </a:cubicBezTo>
                  <a:cubicBezTo>
                    <a:pt x="9696" y="1331"/>
                    <a:pt x="10404" y="1556"/>
                    <a:pt x="10352" y="796"/>
                  </a:cubicBezTo>
                  <a:cubicBezTo>
                    <a:pt x="10301" y="35"/>
                    <a:pt x="9627" y="70"/>
                    <a:pt x="8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3" name="Google Shape;733;p5"/>
            <p:cNvSpPr/>
            <p:nvPr/>
          </p:nvSpPr>
          <p:spPr>
            <a:xfrm>
              <a:off x="3605850" y="1017225"/>
              <a:ext cx="246275" cy="88775"/>
            </a:xfrm>
            <a:custGeom>
              <a:rect b="b" l="l" r="r" t="t"/>
              <a:pathLst>
                <a:path extrusionOk="0" h="3551" w="9851">
                  <a:moveTo>
                    <a:pt x="3896" y="1"/>
                  </a:moveTo>
                  <a:cubicBezTo>
                    <a:pt x="2951" y="1"/>
                    <a:pt x="1998" y="113"/>
                    <a:pt x="1055" y="130"/>
                  </a:cubicBezTo>
                  <a:cubicBezTo>
                    <a:pt x="674" y="130"/>
                    <a:pt x="260" y="217"/>
                    <a:pt x="121" y="649"/>
                  </a:cubicBezTo>
                  <a:cubicBezTo>
                    <a:pt x="0" y="1046"/>
                    <a:pt x="173" y="1461"/>
                    <a:pt x="536" y="1651"/>
                  </a:cubicBezTo>
                  <a:cubicBezTo>
                    <a:pt x="1487" y="2256"/>
                    <a:pt x="2489" y="2792"/>
                    <a:pt x="3474" y="3345"/>
                  </a:cubicBezTo>
                  <a:cubicBezTo>
                    <a:pt x="3715" y="3472"/>
                    <a:pt x="3939" y="3551"/>
                    <a:pt x="4149" y="3551"/>
                  </a:cubicBezTo>
                  <a:cubicBezTo>
                    <a:pt x="4450" y="3551"/>
                    <a:pt x="4723" y="3389"/>
                    <a:pt x="4978" y="2982"/>
                  </a:cubicBezTo>
                  <a:cubicBezTo>
                    <a:pt x="5203" y="2650"/>
                    <a:pt x="5511" y="2104"/>
                    <a:pt x="5931" y="2104"/>
                  </a:cubicBezTo>
                  <a:cubicBezTo>
                    <a:pt x="6058" y="2104"/>
                    <a:pt x="6195" y="2153"/>
                    <a:pt x="6343" y="2273"/>
                  </a:cubicBezTo>
                  <a:cubicBezTo>
                    <a:pt x="6982" y="2809"/>
                    <a:pt x="7673" y="2826"/>
                    <a:pt x="8365" y="2895"/>
                  </a:cubicBezTo>
                  <a:cubicBezTo>
                    <a:pt x="8588" y="2920"/>
                    <a:pt x="8869" y="3004"/>
                    <a:pt x="9118" y="3004"/>
                  </a:cubicBezTo>
                  <a:cubicBezTo>
                    <a:pt x="9390" y="3004"/>
                    <a:pt x="9623" y="2904"/>
                    <a:pt x="9695" y="2515"/>
                  </a:cubicBezTo>
                  <a:cubicBezTo>
                    <a:pt x="9851" y="1789"/>
                    <a:pt x="9142" y="1668"/>
                    <a:pt x="8641" y="1478"/>
                  </a:cubicBezTo>
                  <a:lnTo>
                    <a:pt x="6585" y="493"/>
                  </a:lnTo>
                  <a:cubicBezTo>
                    <a:pt x="5704" y="104"/>
                    <a:pt x="4803" y="1"/>
                    <a:pt x="3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4" name="Google Shape;734;p5"/>
            <p:cNvSpPr/>
            <p:nvPr/>
          </p:nvSpPr>
          <p:spPr>
            <a:xfrm>
              <a:off x="3161275" y="1612775"/>
              <a:ext cx="115825" cy="115825"/>
            </a:xfrm>
            <a:custGeom>
              <a:rect b="b" l="l" r="r" t="t"/>
              <a:pathLst>
                <a:path extrusionOk="0" h="4633" w="4633">
                  <a:moveTo>
                    <a:pt x="2966" y="1"/>
                  </a:moveTo>
                  <a:cubicBezTo>
                    <a:pt x="2951" y="1"/>
                    <a:pt x="2936" y="1"/>
                    <a:pt x="2921" y="1"/>
                  </a:cubicBezTo>
                  <a:cubicBezTo>
                    <a:pt x="1729" y="36"/>
                    <a:pt x="1" y="2421"/>
                    <a:pt x="139" y="3803"/>
                  </a:cubicBezTo>
                  <a:cubicBezTo>
                    <a:pt x="139" y="4252"/>
                    <a:pt x="502" y="4615"/>
                    <a:pt x="951" y="4633"/>
                  </a:cubicBezTo>
                  <a:cubicBezTo>
                    <a:pt x="2956" y="4581"/>
                    <a:pt x="4632" y="3026"/>
                    <a:pt x="4529" y="1297"/>
                  </a:cubicBezTo>
                  <a:cubicBezTo>
                    <a:pt x="4478" y="482"/>
                    <a:pt x="3809" y="1"/>
                    <a:pt x="29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5" name="Google Shape;735;p5"/>
            <p:cNvSpPr/>
            <p:nvPr/>
          </p:nvSpPr>
          <p:spPr>
            <a:xfrm>
              <a:off x="6082850" y="3458350"/>
              <a:ext cx="215350" cy="82375"/>
            </a:xfrm>
            <a:custGeom>
              <a:rect b="b" l="l" r="r" t="t"/>
              <a:pathLst>
                <a:path extrusionOk="0" h="3295" w="8614">
                  <a:moveTo>
                    <a:pt x="8412" y="834"/>
                  </a:moveTo>
                  <a:lnTo>
                    <a:pt x="8412" y="834"/>
                  </a:lnTo>
                  <a:cubicBezTo>
                    <a:pt x="8408" y="835"/>
                    <a:pt x="8404" y="836"/>
                    <a:pt x="8401" y="837"/>
                  </a:cubicBezTo>
                  <a:lnTo>
                    <a:pt x="8401" y="837"/>
                  </a:lnTo>
                  <a:cubicBezTo>
                    <a:pt x="8399" y="842"/>
                    <a:pt x="8396" y="846"/>
                    <a:pt x="8394" y="851"/>
                  </a:cubicBezTo>
                  <a:lnTo>
                    <a:pt x="8412" y="834"/>
                  </a:lnTo>
                  <a:close/>
                  <a:moveTo>
                    <a:pt x="6441" y="1"/>
                  </a:moveTo>
                  <a:cubicBezTo>
                    <a:pt x="5426" y="1"/>
                    <a:pt x="4424" y="103"/>
                    <a:pt x="3504" y="557"/>
                  </a:cubicBezTo>
                  <a:cubicBezTo>
                    <a:pt x="3268" y="683"/>
                    <a:pt x="3156" y="756"/>
                    <a:pt x="3064" y="756"/>
                  </a:cubicBezTo>
                  <a:cubicBezTo>
                    <a:pt x="2968" y="756"/>
                    <a:pt x="2895" y="675"/>
                    <a:pt x="2726" y="488"/>
                  </a:cubicBezTo>
                  <a:cubicBezTo>
                    <a:pt x="2440" y="160"/>
                    <a:pt x="2158" y="41"/>
                    <a:pt x="1882" y="41"/>
                  </a:cubicBezTo>
                  <a:cubicBezTo>
                    <a:pt x="1373" y="41"/>
                    <a:pt x="881" y="443"/>
                    <a:pt x="410" y="678"/>
                  </a:cubicBezTo>
                  <a:cubicBezTo>
                    <a:pt x="0" y="866"/>
                    <a:pt x="164" y="1612"/>
                    <a:pt x="452" y="1612"/>
                  </a:cubicBezTo>
                  <a:cubicBezTo>
                    <a:pt x="455" y="1612"/>
                    <a:pt x="459" y="1612"/>
                    <a:pt x="462" y="1612"/>
                  </a:cubicBezTo>
                  <a:cubicBezTo>
                    <a:pt x="518" y="1607"/>
                    <a:pt x="572" y="1605"/>
                    <a:pt x="625" y="1605"/>
                  </a:cubicBezTo>
                  <a:cubicBezTo>
                    <a:pt x="1895" y="1605"/>
                    <a:pt x="2508" y="2753"/>
                    <a:pt x="3504" y="3184"/>
                  </a:cubicBezTo>
                  <a:cubicBezTo>
                    <a:pt x="3665" y="3259"/>
                    <a:pt x="3818" y="3295"/>
                    <a:pt x="3955" y="3295"/>
                  </a:cubicBezTo>
                  <a:cubicBezTo>
                    <a:pt x="4389" y="3295"/>
                    <a:pt x="4667" y="2934"/>
                    <a:pt x="4575" y="2303"/>
                  </a:cubicBezTo>
                  <a:cubicBezTo>
                    <a:pt x="4523" y="1905"/>
                    <a:pt x="4541" y="1784"/>
                    <a:pt x="4973" y="1698"/>
                  </a:cubicBezTo>
                  <a:cubicBezTo>
                    <a:pt x="6127" y="1457"/>
                    <a:pt x="7264" y="1130"/>
                    <a:pt x="8401" y="837"/>
                  </a:cubicBezTo>
                  <a:lnTo>
                    <a:pt x="8401" y="837"/>
                  </a:lnTo>
                  <a:cubicBezTo>
                    <a:pt x="8535" y="525"/>
                    <a:pt x="8613" y="56"/>
                    <a:pt x="8256" y="56"/>
                  </a:cubicBezTo>
                  <a:cubicBezTo>
                    <a:pt x="7656" y="37"/>
                    <a:pt x="7046" y="1"/>
                    <a:pt x="64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6" name="Google Shape;736;p5"/>
            <p:cNvSpPr/>
            <p:nvPr/>
          </p:nvSpPr>
          <p:spPr>
            <a:xfrm>
              <a:off x="5726825" y="1103850"/>
              <a:ext cx="262175" cy="54825"/>
            </a:xfrm>
            <a:custGeom>
              <a:rect b="b" l="l" r="r" t="t"/>
              <a:pathLst>
                <a:path extrusionOk="0" h="2193" w="10487">
                  <a:moveTo>
                    <a:pt x="2675" y="1"/>
                  </a:moveTo>
                  <a:cubicBezTo>
                    <a:pt x="2260" y="122"/>
                    <a:pt x="1984" y="208"/>
                    <a:pt x="1707" y="260"/>
                  </a:cubicBezTo>
                  <a:cubicBezTo>
                    <a:pt x="1625" y="276"/>
                    <a:pt x="1533" y="281"/>
                    <a:pt x="1436" y="281"/>
                  </a:cubicBezTo>
                  <a:cubicBezTo>
                    <a:pt x="1238" y="281"/>
                    <a:pt x="1018" y="259"/>
                    <a:pt x="814" y="259"/>
                  </a:cubicBezTo>
                  <a:cubicBezTo>
                    <a:pt x="370" y="259"/>
                    <a:pt x="1" y="367"/>
                    <a:pt x="83" y="1055"/>
                  </a:cubicBezTo>
                  <a:cubicBezTo>
                    <a:pt x="160" y="1671"/>
                    <a:pt x="629" y="1783"/>
                    <a:pt x="1147" y="1783"/>
                  </a:cubicBezTo>
                  <a:cubicBezTo>
                    <a:pt x="1443" y="1783"/>
                    <a:pt x="1754" y="1746"/>
                    <a:pt x="2018" y="1746"/>
                  </a:cubicBezTo>
                  <a:cubicBezTo>
                    <a:pt x="3176" y="1729"/>
                    <a:pt x="4334" y="1625"/>
                    <a:pt x="5488" y="1625"/>
                  </a:cubicBezTo>
                  <a:cubicBezTo>
                    <a:pt x="6641" y="1625"/>
                    <a:pt x="7790" y="1729"/>
                    <a:pt x="8931" y="2126"/>
                  </a:cubicBezTo>
                  <a:cubicBezTo>
                    <a:pt x="9064" y="2171"/>
                    <a:pt x="9201" y="2192"/>
                    <a:pt x="9336" y="2192"/>
                  </a:cubicBezTo>
                  <a:cubicBezTo>
                    <a:pt x="9780" y="2192"/>
                    <a:pt x="10194" y="1955"/>
                    <a:pt x="10314" y="1504"/>
                  </a:cubicBezTo>
                  <a:cubicBezTo>
                    <a:pt x="10486" y="813"/>
                    <a:pt x="9761" y="744"/>
                    <a:pt x="9294" y="606"/>
                  </a:cubicBezTo>
                  <a:cubicBezTo>
                    <a:pt x="8746" y="426"/>
                    <a:pt x="8189" y="370"/>
                    <a:pt x="7630" y="370"/>
                  </a:cubicBezTo>
                  <a:cubicBezTo>
                    <a:pt x="6715" y="370"/>
                    <a:pt x="5795" y="519"/>
                    <a:pt x="4900" y="519"/>
                  </a:cubicBezTo>
                  <a:cubicBezTo>
                    <a:pt x="4133" y="519"/>
                    <a:pt x="3384" y="409"/>
                    <a:pt x="2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7" name="Google Shape;737;p5"/>
            <p:cNvSpPr/>
            <p:nvPr/>
          </p:nvSpPr>
          <p:spPr>
            <a:xfrm>
              <a:off x="6497925" y="4391525"/>
              <a:ext cx="125725" cy="97375"/>
            </a:xfrm>
            <a:custGeom>
              <a:rect b="b" l="l" r="r" t="t"/>
              <a:pathLst>
                <a:path extrusionOk="0" h="3895" w="5029">
                  <a:moveTo>
                    <a:pt x="4062" y="0"/>
                  </a:moveTo>
                  <a:cubicBezTo>
                    <a:pt x="3557" y="0"/>
                    <a:pt x="2937" y="491"/>
                    <a:pt x="2445" y="491"/>
                  </a:cubicBezTo>
                  <a:cubicBezTo>
                    <a:pt x="2234" y="491"/>
                    <a:pt x="2046" y="401"/>
                    <a:pt x="1901" y="144"/>
                  </a:cubicBezTo>
                  <a:cubicBezTo>
                    <a:pt x="0" y="403"/>
                    <a:pt x="570" y="1975"/>
                    <a:pt x="225" y="2960"/>
                  </a:cubicBezTo>
                  <a:cubicBezTo>
                    <a:pt x="38" y="3485"/>
                    <a:pt x="566" y="3894"/>
                    <a:pt x="1172" y="3894"/>
                  </a:cubicBezTo>
                  <a:cubicBezTo>
                    <a:pt x="1185" y="3894"/>
                    <a:pt x="1197" y="3894"/>
                    <a:pt x="1210" y="3894"/>
                  </a:cubicBezTo>
                  <a:cubicBezTo>
                    <a:pt x="2298" y="3876"/>
                    <a:pt x="5029" y="1630"/>
                    <a:pt x="4804" y="783"/>
                  </a:cubicBezTo>
                  <a:cubicBezTo>
                    <a:pt x="4638" y="185"/>
                    <a:pt x="4372" y="0"/>
                    <a:pt x="40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5"/>
            <p:cNvSpPr/>
            <p:nvPr/>
          </p:nvSpPr>
          <p:spPr>
            <a:xfrm>
              <a:off x="5334875" y="2906300"/>
              <a:ext cx="82100" cy="128050"/>
            </a:xfrm>
            <a:custGeom>
              <a:rect b="b" l="l" r="r" t="t"/>
              <a:pathLst>
                <a:path extrusionOk="0" h="5122" w="3284">
                  <a:moveTo>
                    <a:pt x="519" y="1"/>
                  </a:moveTo>
                  <a:lnTo>
                    <a:pt x="380" y="139"/>
                  </a:lnTo>
                  <a:cubicBezTo>
                    <a:pt x="104" y="1452"/>
                    <a:pt x="0" y="2766"/>
                    <a:pt x="380" y="4062"/>
                  </a:cubicBezTo>
                  <a:cubicBezTo>
                    <a:pt x="534" y="4660"/>
                    <a:pt x="796" y="5122"/>
                    <a:pt x="1420" y="5122"/>
                  </a:cubicBezTo>
                  <a:cubicBezTo>
                    <a:pt x="1500" y="5122"/>
                    <a:pt x="1585" y="5114"/>
                    <a:pt x="1676" y="5099"/>
                  </a:cubicBezTo>
                  <a:cubicBezTo>
                    <a:pt x="2471" y="4978"/>
                    <a:pt x="3284" y="4408"/>
                    <a:pt x="3111" y="3734"/>
                  </a:cubicBezTo>
                  <a:cubicBezTo>
                    <a:pt x="2748" y="2213"/>
                    <a:pt x="2108" y="744"/>
                    <a:pt x="5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5"/>
            <p:cNvSpPr/>
            <p:nvPr/>
          </p:nvSpPr>
          <p:spPr>
            <a:xfrm>
              <a:off x="4869125" y="997550"/>
              <a:ext cx="160750" cy="66150"/>
            </a:xfrm>
            <a:custGeom>
              <a:rect b="b" l="l" r="r" t="t"/>
              <a:pathLst>
                <a:path extrusionOk="0" h="2646" w="6430">
                  <a:moveTo>
                    <a:pt x="1040" y="1"/>
                  </a:moveTo>
                  <a:cubicBezTo>
                    <a:pt x="589" y="1"/>
                    <a:pt x="239" y="358"/>
                    <a:pt x="104" y="814"/>
                  </a:cubicBezTo>
                  <a:cubicBezTo>
                    <a:pt x="1" y="1108"/>
                    <a:pt x="191" y="1419"/>
                    <a:pt x="502" y="1470"/>
                  </a:cubicBezTo>
                  <a:cubicBezTo>
                    <a:pt x="1971" y="1885"/>
                    <a:pt x="3440" y="2283"/>
                    <a:pt x="4736" y="2646"/>
                  </a:cubicBezTo>
                  <a:cubicBezTo>
                    <a:pt x="5427" y="2611"/>
                    <a:pt x="5928" y="2611"/>
                    <a:pt x="6239" y="2127"/>
                  </a:cubicBezTo>
                  <a:cubicBezTo>
                    <a:pt x="6429" y="1851"/>
                    <a:pt x="6308" y="1470"/>
                    <a:pt x="6066" y="1419"/>
                  </a:cubicBezTo>
                  <a:cubicBezTo>
                    <a:pt x="4373" y="1021"/>
                    <a:pt x="2852" y="36"/>
                    <a:pt x="1072" y="2"/>
                  </a:cubicBezTo>
                  <a:cubicBezTo>
                    <a:pt x="1061" y="1"/>
                    <a:pt x="1051" y="1"/>
                    <a:pt x="10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5"/>
            <p:cNvSpPr/>
            <p:nvPr/>
          </p:nvSpPr>
          <p:spPr>
            <a:xfrm>
              <a:off x="3763550" y="998475"/>
              <a:ext cx="117975" cy="55725"/>
            </a:xfrm>
            <a:custGeom>
              <a:rect b="b" l="l" r="r" t="t"/>
              <a:pathLst>
                <a:path extrusionOk="0" h="2229" w="4719">
                  <a:moveTo>
                    <a:pt x="747" y="0"/>
                  </a:moveTo>
                  <a:cubicBezTo>
                    <a:pt x="407" y="0"/>
                    <a:pt x="65" y="161"/>
                    <a:pt x="18" y="690"/>
                  </a:cubicBezTo>
                  <a:cubicBezTo>
                    <a:pt x="0" y="863"/>
                    <a:pt x="190" y="1053"/>
                    <a:pt x="277" y="1243"/>
                  </a:cubicBezTo>
                  <a:lnTo>
                    <a:pt x="2333" y="2228"/>
                  </a:lnTo>
                  <a:cubicBezTo>
                    <a:pt x="2437" y="2220"/>
                    <a:pt x="2541" y="2220"/>
                    <a:pt x="2644" y="2220"/>
                  </a:cubicBezTo>
                  <a:cubicBezTo>
                    <a:pt x="2748" y="2220"/>
                    <a:pt x="2852" y="2220"/>
                    <a:pt x="2955" y="2211"/>
                  </a:cubicBezTo>
                  <a:cubicBezTo>
                    <a:pt x="3647" y="2142"/>
                    <a:pt x="4718" y="2090"/>
                    <a:pt x="4511" y="1261"/>
                  </a:cubicBezTo>
                  <a:cubicBezTo>
                    <a:pt x="4255" y="308"/>
                    <a:pt x="3582" y="187"/>
                    <a:pt x="2842" y="187"/>
                  </a:cubicBezTo>
                  <a:cubicBezTo>
                    <a:pt x="2589" y="187"/>
                    <a:pt x="2328" y="201"/>
                    <a:pt x="2074" y="201"/>
                  </a:cubicBezTo>
                  <a:cubicBezTo>
                    <a:pt x="1762" y="201"/>
                    <a:pt x="1460" y="180"/>
                    <a:pt x="1193" y="85"/>
                  </a:cubicBezTo>
                  <a:cubicBezTo>
                    <a:pt x="1066" y="36"/>
                    <a:pt x="907" y="0"/>
                    <a:pt x="7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5"/>
            <p:cNvSpPr/>
            <p:nvPr/>
          </p:nvSpPr>
          <p:spPr>
            <a:xfrm>
              <a:off x="6244750" y="3463175"/>
              <a:ext cx="127900" cy="76650"/>
            </a:xfrm>
            <a:custGeom>
              <a:rect b="b" l="l" r="r" t="t"/>
              <a:pathLst>
                <a:path extrusionOk="0" h="3066" w="5116">
                  <a:moveTo>
                    <a:pt x="4184" y="1"/>
                  </a:moveTo>
                  <a:cubicBezTo>
                    <a:pt x="4093" y="1"/>
                    <a:pt x="4000" y="13"/>
                    <a:pt x="3906" y="36"/>
                  </a:cubicBezTo>
                  <a:cubicBezTo>
                    <a:pt x="3232" y="209"/>
                    <a:pt x="2575" y="416"/>
                    <a:pt x="1918" y="641"/>
                  </a:cubicBezTo>
                  <a:lnTo>
                    <a:pt x="1936" y="641"/>
                  </a:lnTo>
                  <a:cubicBezTo>
                    <a:pt x="1659" y="848"/>
                    <a:pt x="1383" y="1038"/>
                    <a:pt x="1089" y="1194"/>
                  </a:cubicBezTo>
                  <a:cubicBezTo>
                    <a:pt x="432" y="1505"/>
                    <a:pt x="0" y="2093"/>
                    <a:pt x="311" y="2680"/>
                  </a:cubicBezTo>
                  <a:cubicBezTo>
                    <a:pt x="460" y="2964"/>
                    <a:pt x="650" y="3065"/>
                    <a:pt x="856" y="3065"/>
                  </a:cubicBezTo>
                  <a:cubicBezTo>
                    <a:pt x="1178" y="3065"/>
                    <a:pt x="1537" y="2818"/>
                    <a:pt x="1832" y="2628"/>
                  </a:cubicBezTo>
                  <a:cubicBezTo>
                    <a:pt x="2558" y="2093"/>
                    <a:pt x="3370" y="1695"/>
                    <a:pt x="4234" y="1436"/>
                  </a:cubicBezTo>
                  <a:cubicBezTo>
                    <a:pt x="4631" y="1332"/>
                    <a:pt x="5115" y="1108"/>
                    <a:pt x="4994" y="606"/>
                  </a:cubicBezTo>
                  <a:cubicBezTo>
                    <a:pt x="4883" y="203"/>
                    <a:pt x="4559" y="1"/>
                    <a:pt x="41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5"/>
            <p:cNvSpPr/>
            <p:nvPr/>
          </p:nvSpPr>
          <p:spPr>
            <a:xfrm>
              <a:off x="6286725" y="2464325"/>
              <a:ext cx="67775" cy="93850"/>
            </a:xfrm>
            <a:custGeom>
              <a:rect b="b" l="l" r="r" t="t"/>
              <a:pathLst>
                <a:path extrusionOk="0" h="3754" w="2711">
                  <a:moveTo>
                    <a:pt x="1532" y="0"/>
                  </a:moveTo>
                  <a:cubicBezTo>
                    <a:pt x="1516" y="0"/>
                    <a:pt x="1500" y="0"/>
                    <a:pt x="1484" y="1"/>
                  </a:cubicBezTo>
                  <a:cubicBezTo>
                    <a:pt x="187" y="53"/>
                    <a:pt x="239" y="1332"/>
                    <a:pt x="101" y="2265"/>
                  </a:cubicBezTo>
                  <a:cubicBezTo>
                    <a:pt x="1" y="3066"/>
                    <a:pt x="465" y="3754"/>
                    <a:pt x="1243" y="3754"/>
                  </a:cubicBezTo>
                  <a:cubicBezTo>
                    <a:pt x="1271" y="3754"/>
                    <a:pt x="1299" y="3753"/>
                    <a:pt x="1328" y="3751"/>
                  </a:cubicBezTo>
                  <a:cubicBezTo>
                    <a:pt x="2711" y="3682"/>
                    <a:pt x="1967" y="2403"/>
                    <a:pt x="2313" y="1815"/>
                  </a:cubicBezTo>
                  <a:cubicBezTo>
                    <a:pt x="2228" y="1050"/>
                    <a:pt x="2528" y="0"/>
                    <a:pt x="15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5"/>
            <p:cNvSpPr/>
            <p:nvPr/>
          </p:nvSpPr>
          <p:spPr>
            <a:xfrm>
              <a:off x="6279300" y="2861375"/>
              <a:ext cx="75625" cy="97275"/>
            </a:xfrm>
            <a:custGeom>
              <a:rect b="b" l="l" r="r" t="t"/>
              <a:pathLst>
                <a:path extrusionOk="0" h="3891" w="3025">
                  <a:moveTo>
                    <a:pt x="2403" y="1"/>
                  </a:moveTo>
                  <a:cubicBezTo>
                    <a:pt x="2178" y="1"/>
                    <a:pt x="1971" y="104"/>
                    <a:pt x="1850" y="277"/>
                  </a:cubicBezTo>
                  <a:cubicBezTo>
                    <a:pt x="1504" y="1193"/>
                    <a:pt x="882" y="1884"/>
                    <a:pt x="277" y="2610"/>
                  </a:cubicBezTo>
                  <a:cubicBezTo>
                    <a:pt x="35" y="2869"/>
                    <a:pt x="1" y="3284"/>
                    <a:pt x="208" y="3578"/>
                  </a:cubicBezTo>
                  <a:cubicBezTo>
                    <a:pt x="326" y="3766"/>
                    <a:pt x="507" y="3890"/>
                    <a:pt x="682" y="3890"/>
                  </a:cubicBezTo>
                  <a:cubicBezTo>
                    <a:pt x="764" y="3890"/>
                    <a:pt x="845" y="3863"/>
                    <a:pt x="916" y="3802"/>
                  </a:cubicBezTo>
                  <a:cubicBezTo>
                    <a:pt x="1815" y="3128"/>
                    <a:pt x="2731" y="2420"/>
                    <a:pt x="3025" y="1452"/>
                  </a:cubicBezTo>
                  <a:cubicBezTo>
                    <a:pt x="2973" y="744"/>
                    <a:pt x="2921" y="225"/>
                    <a:pt x="24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5"/>
            <p:cNvSpPr/>
            <p:nvPr/>
          </p:nvSpPr>
          <p:spPr>
            <a:xfrm>
              <a:off x="4145025" y="994975"/>
              <a:ext cx="111500" cy="47325"/>
            </a:xfrm>
            <a:custGeom>
              <a:rect b="b" l="l" r="r" t="t"/>
              <a:pathLst>
                <a:path extrusionOk="0" h="1893" w="4460">
                  <a:moveTo>
                    <a:pt x="1539" y="105"/>
                  </a:moveTo>
                  <a:cubicBezTo>
                    <a:pt x="969" y="243"/>
                    <a:pt x="139" y="1"/>
                    <a:pt x="70" y="744"/>
                  </a:cubicBezTo>
                  <a:cubicBezTo>
                    <a:pt x="1" y="1418"/>
                    <a:pt x="813" y="1418"/>
                    <a:pt x="1332" y="1556"/>
                  </a:cubicBezTo>
                  <a:cubicBezTo>
                    <a:pt x="1764" y="1677"/>
                    <a:pt x="2213" y="1764"/>
                    <a:pt x="2645" y="1815"/>
                  </a:cubicBezTo>
                  <a:cubicBezTo>
                    <a:pt x="2898" y="1847"/>
                    <a:pt x="3179" y="1893"/>
                    <a:pt x="3440" y="1893"/>
                  </a:cubicBezTo>
                  <a:cubicBezTo>
                    <a:pt x="3890" y="1893"/>
                    <a:pt x="4279" y="1756"/>
                    <a:pt x="4356" y="1176"/>
                  </a:cubicBezTo>
                  <a:cubicBezTo>
                    <a:pt x="4459" y="346"/>
                    <a:pt x="3561" y="416"/>
                    <a:pt x="2956" y="329"/>
                  </a:cubicBezTo>
                  <a:lnTo>
                    <a:pt x="1539" y="1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5"/>
            <p:cNvSpPr/>
            <p:nvPr/>
          </p:nvSpPr>
          <p:spPr>
            <a:xfrm>
              <a:off x="7213625" y="3803350"/>
              <a:ext cx="74075" cy="80050"/>
            </a:xfrm>
            <a:custGeom>
              <a:rect b="b" l="l" r="r" t="t"/>
              <a:pathLst>
                <a:path extrusionOk="0" h="3202" w="2963">
                  <a:moveTo>
                    <a:pt x="573" y="1"/>
                  </a:moveTo>
                  <a:cubicBezTo>
                    <a:pt x="233" y="1"/>
                    <a:pt x="0" y="333"/>
                    <a:pt x="59" y="704"/>
                  </a:cubicBezTo>
                  <a:cubicBezTo>
                    <a:pt x="284" y="1965"/>
                    <a:pt x="1096" y="2777"/>
                    <a:pt x="2289" y="3175"/>
                  </a:cubicBezTo>
                  <a:cubicBezTo>
                    <a:pt x="2343" y="3193"/>
                    <a:pt x="2395" y="3202"/>
                    <a:pt x="2445" y="3202"/>
                  </a:cubicBezTo>
                  <a:cubicBezTo>
                    <a:pt x="2729" y="3202"/>
                    <a:pt x="2933" y="2914"/>
                    <a:pt x="2963" y="2414"/>
                  </a:cubicBezTo>
                  <a:cubicBezTo>
                    <a:pt x="2341" y="1619"/>
                    <a:pt x="1960" y="427"/>
                    <a:pt x="751" y="30"/>
                  </a:cubicBezTo>
                  <a:cubicBezTo>
                    <a:pt x="689" y="10"/>
                    <a:pt x="630" y="1"/>
                    <a:pt x="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5"/>
            <p:cNvSpPr/>
            <p:nvPr/>
          </p:nvSpPr>
          <p:spPr>
            <a:xfrm>
              <a:off x="6542025" y="3118350"/>
              <a:ext cx="66075" cy="79800"/>
            </a:xfrm>
            <a:custGeom>
              <a:rect b="b" l="l" r="r" t="t"/>
              <a:pathLst>
                <a:path extrusionOk="0" h="3192" w="2643">
                  <a:moveTo>
                    <a:pt x="1295" y="1"/>
                  </a:moveTo>
                  <a:cubicBezTo>
                    <a:pt x="1273" y="1"/>
                    <a:pt x="1250" y="2"/>
                    <a:pt x="1226" y="4"/>
                  </a:cubicBezTo>
                  <a:cubicBezTo>
                    <a:pt x="275" y="108"/>
                    <a:pt x="51" y="954"/>
                    <a:pt x="33" y="1732"/>
                  </a:cubicBezTo>
                  <a:cubicBezTo>
                    <a:pt x="1" y="2354"/>
                    <a:pt x="200" y="3192"/>
                    <a:pt x="910" y="3192"/>
                  </a:cubicBezTo>
                  <a:cubicBezTo>
                    <a:pt x="950" y="3192"/>
                    <a:pt x="992" y="3189"/>
                    <a:pt x="1036" y="3184"/>
                  </a:cubicBezTo>
                  <a:cubicBezTo>
                    <a:pt x="2643" y="2959"/>
                    <a:pt x="1640" y="1767"/>
                    <a:pt x="1640" y="1110"/>
                  </a:cubicBezTo>
                  <a:cubicBezTo>
                    <a:pt x="1740" y="547"/>
                    <a:pt x="1792" y="1"/>
                    <a:pt x="12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5"/>
            <p:cNvSpPr/>
            <p:nvPr/>
          </p:nvSpPr>
          <p:spPr>
            <a:xfrm>
              <a:off x="4278100" y="987200"/>
              <a:ext cx="87225" cy="50150"/>
            </a:xfrm>
            <a:custGeom>
              <a:rect b="b" l="l" r="r" t="t"/>
              <a:pathLst>
                <a:path extrusionOk="0" h="2006" w="3489">
                  <a:moveTo>
                    <a:pt x="2519" y="46"/>
                  </a:moveTo>
                  <a:cubicBezTo>
                    <a:pt x="2407" y="46"/>
                    <a:pt x="2296" y="60"/>
                    <a:pt x="2195" y="87"/>
                  </a:cubicBezTo>
                  <a:cubicBezTo>
                    <a:pt x="1435" y="312"/>
                    <a:pt x="191" y="1"/>
                    <a:pt x="87" y="1107"/>
                  </a:cubicBezTo>
                  <a:cubicBezTo>
                    <a:pt x="1" y="1798"/>
                    <a:pt x="986" y="1746"/>
                    <a:pt x="1642" y="1781"/>
                  </a:cubicBezTo>
                  <a:cubicBezTo>
                    <a:pt x="2299" y="1556"/>
                    <a:pt x="3422" y="2005"/>
                    <a:pt x="3474" y="813"/>
                  </a:cubicBezTo>
                  <a:cubicBezTo>
                    <a:pt x="3488" y="284"/>
                    <a:pt x="2986" y="46"/>
                    <a:pt x="2519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5"/>
            <p:cNvSpPr/>
            <p:nvPr/>
          </p:nvSpPr>
          <p:spPr>
            <a:xfrm>
              <a:off x="6595650" y="1204100"/>
              <a:ext cx="81075" cy="41800"/>
            </a:xfrm>
            <a:custGeom>
              <a:rect b="b" l="l" r="r" t="t"/>
              <a:pathLst>
                <a:path extrusionOk="0" h="1672" w="3243">
                  <a:moveTo>
                    <a:pt x="1466" y="121"/>
                  </a:moveTo>
                  <a:cubicBezTo>
                    <a:pt x="1366" y="163"/>
                    <a:pt x="1241" y="173"/>
                    <a:pt x="1106" y="173"/>
                  </a:cubicBezTo>
                  <a:cubicBezTo>
                    <a:pt x="987" y="173"/>
                    <a:pt x="861" y="165"/>
                    <a:pt x="738" y="165"/>
                  </a:cubicBezTo>
                  <a:cubicBezTo>
                    <a:pt x="371" y="165"/>
                    <a:pt x="34" y="234"/>
                    <a:pt x="14" y="778"/>
                  </a:cubicBezTo>
                  <a:cubicBezTo>
                    <a:pt x="0" y="1593"/>
                    <a:pt x="628" y="1660"/>
                    <a:pt x="1232" y="1660"/>
                  </a:cubicBezTo>
                  <a:cubicBezTo>
                    <a:pt x="1352" y="1660"/>
                    <a:pt x="1472" y="1658"/>
                    <a:pt x="1585" y="1658"/>
                  </a:cubicBezTo>
                  <a:cubicBezTo>
                    <a:pt x="1627" y="1658"/>
                    <a:pt x="1668" y="1658"/>
                    <a:pt x="1708" y="1659"/>
                  </a:cubicBezTo>
                  <a:cubicBezTo>
                    <a:pt x="1826" y="1666"/>
                    <a:pt x="1954" y="1672"/>
                    <a:pt x="2085" y="1672"/>
                  </a:cubicBezTo>
                  <a:cubicBezTo>
                    <a:pt x="2644" y="1672"/>
                    <a:pt x="3242" y="1563"/>
                    <a:pt x="3228" y="933"/>
                  </a:cubicBezTo>
                  <a:cubicBezTo>
                    <a:pt x="3194" y="0"/>
                    <a:pt x="2209" y="207"/>
                    <a:pt x="1466" y="1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5"/>
            <p:cNvSpPr/>
            <p:nvPr/>
          </p:nvSpPr>
          <p:spPr>
            <a:xfrm>
              <a:off x="5040350" y="1034625"/>
              <a:ext cx="81550" cy="46975"/>
            </a:xfrm>
            <a:custGeom>
              <a:rect b="b" l="l" r="r" t="t"/>
              <a:pathLst>
                <a:path extrusionOk="0" h="1879" w="3262">
                  <a:moveTo>
                    <a:pt x="1625" y="1"/>
                  </a:moveTo>
                  <a:cubicBezTo>
                    <a:pt x="803" y="1"/>
                    <a:pt x="279" y="461"/>
                    <a:pt x="99" y="1249"/>
                  </a:cubicBezTo>
                  <a:cubicBezTo>
                    <a:pt x="0" y="1616"/>
                    <a:pt x="339" y="1879"/>
                    <a:pt x="645" y="1879"/>
                  </a:cubicBezTo>
                  <a:cubicBezTo>
                    <a:pt x="714" y="1879"/>
                    <a:pt x="781" y="1865"/>
                    <a:pt x="842" y="1837"/>
                  </a:cubicBezTo>
                  <a:cubicBezTo>
                    <a:pt x="1620" y="1474"/>
                    <a:pt x="2829" y="1750"/>
                    <a:pt x="3106" y="800"/>
                  </a:cubicBezTo>
                  <a:cubicBezTo>
                    <a:pt x="3261" y="229"/>
                    <a:pt x="2363" y="22"/>
                    <a:pt x="1758" y="5"/>
                  </a:cubicBezTo>
                  <a:cubicBezTo>
                    <a:pt x="1713" y="2"/>
                    <a:pt x="1668" y="1"/>
                    <a:pt x="16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5"/>
            <p:cNvSpPr/>
            <p:nvPr/>
          </p:nvSpPr>
          <p:spPr>
            <a:xfrm>
              <a:off x="6380950" y="3302475"/>
              <a:ext cx="77800" cy="40225"/>
            </a:xfrm>
            <a:custGeom>
              <a:rect b="b" l="l" r="r" t="t"/>
              <a:pathLst>
                <a:path extrusionOk="0" h="1609" w="3112">
                  <a:moveTo>
                    <a:pt x="843" y="80"/>
                  </a:moveTo>
                  <a:cubicBezTo>
                    <a:pt x="352" y="80"/>
                    <a:pt x="1" y="466"/>
                    <a:pt x="65" y="882"/>
                  </a:cubicBezTo>
                  <a:cubicBezTo>
                    <a:pt x="161" y="1545"/>
                    <a:pt x="602" y="1578"/>
                    <a:pt x="1054" y="1578"/>
                  </a:cubicBezTo>
                  <a:cubicBezTo>
                    <a:pt x="1103" y="1578"/>
                    <a:pt x="1152" y="1577"/>
                    <a:pt x="1201" y="1577"/>
                  </a:cubicBezTo>
                  <a:cubicBezTo>
                    <a:pt x="1347" y="1577"/>
                    <a:pt x="1491" y="1581"/>
                    <a:pt x="1620" y="1608"/>
                  </a:cubicBezTo>
                  <a:cubicBezTo>
                    <a:pt x="1746" y="1549"/>
                    <a:pt x="1903" y="1535"/>
                    <a:pt x="2065" y="1535"/>
                  </a:cubicBezTo>
                  <a:cubicBezTo>
                    <a:pt x="2212" y="1535"/>
                    <a:pt x="2363" y="1547"/>
                    <a:pt x="2502" y="1547"/>
                  </a:cubicBezTo>
                  <a:cubicBezTo>
                    <a:pt x="2845" y="1547"/>
                    <a:pt x="3112" y="1478"/>
                    <a:pt x="3037" y="1003"/>
                  </a:cubicBezTo>
                  <a:cubicBezTo>
                    <a:pt x="2882" y="1"/>
                    <a:pt x="1741" y="191"/>
                    <a:pt x="963" y="87"/>
                  </a:cubicBezTo>
                  <a:cubicBezTo>
                    <a:pt x="923" y="82"/>
                    <a:pt x="882" y="80"/>
                    <a:pt x="843" y="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5"/>
            <p:cNvSpPr/>
            <p:nvPr/>
          </p:nvSpPr>
          <p:spPr>
            <a:xfrm>
              <a:off x="4384825" y="996700"/>
              <a:ext cx="62025" cy="39775"/>
            </a:xfrm>
            <a:custGeom>
              <a:rect b="b" l="l" r="r" t="t"/>
              <a:pathLst>
                <a:path extrusionOk="0" h="1591" w="2481">
                  <a:moveTo>
                    <a:pt x="1811" y="155"/>
                  </a:moveTo>
                  <a:cubicBezTo>
                    <a:pt x="1713" y="155"/>
                    <a:pt x="1613" y="168"/>
                    <a:pt x="1521" y="191"/>
                  </a:cubicBezTo>
                  <a:cubicBezTo>
                    <a:pt x="985" y="312"/>
                    <a:pt x="121" y="1"/>
                    <a:pt x="52" y="917"/>
                  </a:cubicBezTo>
                  <a:cubicBezTo>
                    <a:pt x="0" y="1487"/>
                    <a:pt x="536" y="1574"/>
                    <a:pt x="1054" y="1591"/>
                  </a:cubicBezTo>
                  <a:cubicBezTo>
                    <a:pt x="1573" y="1418"/>
                    <a:pt x="2385" y="1556"/>
                    <a:pt x="2454" y="727"/>
                  </a:cubicBezTo>
                  <a:cubicBezTo>
                    <a:pt x="2481" y="311"/>
                    <a:pt x="2153" y="155"/>
                    <a:pt x="1811" y="15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5"/>
            <p:cNvSpPr/>
            <p:nvPr/>
          </p:nvSpPr>
          <p:spPr>
            <a:xfrm>
              <a:off x="2100625" y="1004500"/>
              <a:ext cx="520200" cy="95050"/>
            </a:xfrm>
            <a:custGeom>
              <a:rect b="b" l="l" r="r" t="t"/>
              <a:pathLst>
                <a:path extrusionOk="0" h="3802" w="20808">
                  <a:moveTo>
                    <a:pt x="20756" y="0"/>
                  </a:moveTo>
                  <a:lnTo>
                    <a:pt x="20738" y="17"/>
                  </a:lnTo>
                  <a:lnTo>
                    <a:pt x="20773" y="17"/>
                  </a:lnTo>
                  <a:lnTo>
                    <a:pt x="20808" y="0"/>
                  </a:lnTo>
                  <a:close/>
                  <a:moveTo>
                    <a:pt x="1" y="3785"/>
                  </a:moveTo>
                  <a:lnTo>
                    <a:pt x="1" y="3802"/>
                  </a:lnTo>
                  <a:lnTo>
                    <a:pt x="18" y="3802"/>
                  </a:lnTo>
                  <a:lnTo>
                    <a:pt x="18" y="378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5"/>
            <p:cNvSpPr/>
            <p:nvPr/>
          </p:nvSpPr>
          <p:spPr>
            <a:xfrm>
              <a:off x="233350" y="949250"/>
              <a:ext cx="3232550" cy="3802300"/>
            </a:xfrm>
            <a:custGeom>
              <a:rect b="b" l="l" r="r" t="t"/>
              <a:pathLst>
                <a:path extrusionOk="0" h="152092" w="129302">
                  <a:moveTo>
                    <a:pt x="97270" y="1644"/>
                  </a:moveTo>
                  <a:cubicBezTo>
                    <a:pt x="97347" y="1644"/>
                    <a:pt x="97424" y="1648"/>
                    <a:pt x="97503" y="1657"/>
                  </a:cubicBezTo>
                  <a:cubicBezTo>
                    <a:pt x="97555" y="1674"/>
                    <a:pt x="97607" y="1692"/>
                    <a:pt x="97642" y="1709"/>
                  </a:cubicBezTo>
                  <a:lnTo>
                    <a:pt x="95601" y="2170"/>
                  </a:lnTo>
                  <a:lnTo>
                    <a:pt x="95601" y="2170"/>
                  </a:lnTo>
                  <a:cubicBezTo>
                    <a:pt x="96129" y="1917"/>
                    <a:pt x="96661" y="1644"/>
                    <a:pt x="97270" y="1644"/>
                  </a:cubicBezTo>
                  <a:close/>
                  <a:moveTo>
                    <a:pt x="95473" y="2210"/>
                  </a:moveTo>
                  <a:lnTo>
                    <a:pt x="95447" y="2227"/>
                  </a:lnTo>
                  <a:lnTo>
                    <a:pt x="95429" y="2227"/>
                  </a:lnTo>
                  <a:lnTo>
                    <a:pt x="95464" y="2210"/>
                  </a:lnTo>
                  <a:close/>
                  <a:moveTo>
                    <a:pt x="68358" y="8951"/>
                  </a:moveTo>
                  <a:cubicBezTo>
                    <a:pt x="68553" y="8951"/>
                    <a:pt x="68761" y="9049"/>
                    <a:pt x="68989" y="9313"/>
                  </a:cubicBezTo>
                  <a:cubicBezTo>
                    <a:pt x="69208" y="9280"/>
                    <a:pt x="69420" y="9268"/>
                    <a:pt x="69634" y="9268"/>
                  </a:cubicBezTo>
                  <a:cubicBezTo>
                    <a:pt x="69758" y="9268"/>
                    <a:pt x="69882" y="9272"/>
                    <a:pt x="70008" y="9278"/>
                  </a:cubicBezTo>
                  <a:cubicBezTo>
                    <a:pt x="70061" y="9286"/>
                    <a:pt x="70117" y="9289"/>
                    <a:pt x="70177" y="9289"/>
                  </a:cubicBezTo>
                  <a:cubicBezTo>
                    <a:pt x="70522" y="9289"/>
                    <a:pt x="70965" y="9176"/>
                    <a:pt x="71318" y="9176"/>
                  </a:cubicBezTo>
                  <a:cubicBezTo>
                    <a:pt x="71841" y="9176"/>
                    <a:pt x="72167" y="9425"/>
                    <a:pt x="71685" y="10661"/>
                  </a:cubicBezTo>
                  <a:cubicBezTo>
                    <a:pt x="71581" y="10937"/>
                    <a:pt x="71823" y="11265"/>
                    <a:pt x="72151" y="11386"/>
                  </a:cubicBezTo>
                  <a:cubicBezTo>
                    <a:pt x="72428" y="11438"/>
                    <a:pt x="72722" y="11490"/>
                    <a:pt x="72998" y="11507"/>
                  </a:cubicBezTo>
                  <a:cubicBezTo>
                    <a:pt x="72652" y="11922"/>
                    <a:pt x="72359" y="12406"/>
                    <a:pt x="71927" y="12717"/>
                  </a:cubicBezTo>
                  <a:cubicBezTo>
                    <a:pt x="71831" y="12786"/>
                    <a:pt x="71741" y="12813"/>
                    <a:pt x="71654" y="12813"/>
                  </a:cubicBezTo>
                  <a:cubicBezTo>
                    <a:pt x="71349" y="12813"/>
                    <a:pt x="71090" y="12473"/>
                    <a:pt x="70821" y="12406"/>
                  </a:cubicBezTo>
                  <a:cubicBezTo>
                    <a:pt x="69127" y="11939"/>
                    <a:pt x="69334" y="10488"/>
                    <a:pt x="68989" y="9313"/>
                  </a:cubicBezTo>
                  <a:lnTo>
                    <a:pt x="67330" y="9520"/>
                  </a:lnTo>
                  <a:cubicBezTo>
                    <a:pt x="67668" y="9295"/>
                    <a:pt x="67992" y="8951"/>
                    <a:pt x="68358" y="8951"/>
                  </a:cubicBezTo>
                  <a:close/>
                  <a:moveTo>
                    <a:pt x="51546" y="12467"/>
                  </a:moveTo>
                  <a:cubicBezTo>
                    <a:pt x="51593" y="12467"/>
                    <a:pt x="51647" y="12470"/>
                    <a:pt x="51707" y="12475"/>
                  </a:cubicBezTo>
                  <a:cubicBezTo>
                    <a:pt x="51897" y="12648"/>
                    <a:pt x="52157" y="12890"/>
                    <a:pt x="52433" y="13115"/>
                  </a:cubicBezTo>
                  <a:cubicBezTo>
                    <a:pt x="52260" y="13270"/>
                    <a:pt x="52053" y="13374"/>
                    <a:pt x="51845" y="13460"/>
                  </a:cubicBezTo>
                  <a:cubicBezTo>
                    <a:pt x="51802" y="13467"/>
                    <a:pt x="51764" y="13470"/>
                    <a:pt x="51729" y="13470"/>
                  </a:cubicBezTo>
                  <a:cubicBezTo>
                    <a:pt x="51300" y="13470"/>
                    <a:pt x="51439" y="13007"/>
                    <a:pt x="51327" y="12752"/>
                  </a:cubicBezTo>
                  <a:cubicBezTo>
                    <a:pt x="51225" y="12548"/>
                    <a:pt x="51295" y="12467"/>
                    <a:pt x="51546" y="12467"/>
                  </a:cubicBezTo>
                  <a:close/>
                  <a:moveTo>
                    <a:pt x="55481" y="12549"/>
                  </a:moveTo>
                  <a:cubicBezTo>
                    <a:pt x="55526" y="12549"/>
                    <a:pt x="55570" y="12553"/>
                    <a:pt x="55613" y="12562"/>
                  </a:cubicBezTo>
                  <a:lnTo>
                    <a:pt x="54576" y="13789"/>
                  </a:lnTo>
                  <a:lnTo>
                    <a:pt x="53954" y="13184"/>
                  </a:lnTo>
                  <a:cubicBezTo>
                    <a:pt x="54420" y="12976"/>
                    <a:pt x="54870" y="12752"/>
                    <a:pt x="55336" y="12562"/>
                  </a:cubicBezTo>
                  <a:cubicBezTo>
                    <a:pt x="55388" y="12553"/>
                    <a:pt x="55436" y="12549"/>
                    <a:pt x="55481" y="12549"/>
                  </a:cubicBezTo>
                  <a:close/>
                  <a:moveTo>
                    <a:pt x="116966" y="0"/>
                  </a:moveTo>
                  <a:cubicBezTo>
                    <a:pt x="112339" y="0"/>
                    <a:pt x="107712" y="747"/>
                    <a:pt x="103085" y="1035"/>
                  </a:cubicBezTo>
                  <a:cubicBezTo>
                    <a:pt x="101910" y="1104"/>
                    <a:pt x="100735" y="983"/>
                    <a:pt x="99542" y="1260"/>
                  </a:cubicBezTo>
                  <a:cubicBezTo>
                    <a:pt x="99533" y="1262"/>
                    <a:pt x="99523" y="1263"/>
                    <a:pt x="99512" y="1263"/>
                  </a:cubicBezTo>
                  <a:cubicBezTo>
                    <a:pt x="99194" y="1263"/>
                    <a:pt x="98389" y="307"/>
                    <a:pt x="97503" y="240"/>
                  </a:cubicBezTo>
                  <a:cubicBezTo>
                    <a:pt x="96554" y="172"/>
                    <a:pt x="95607" y="143"/>
                    <a:pt x="94661" y="143"/>
                  </a:cubicBezTo>
                  <a:cubicBezTo>
                    <a:pt x="91541" y="143"/>
                    <a:pt x="88432" y="459"/>
                    <a:pt x="85303" y="724"/>
                  </a:cubicBezTo>
                  <a:cubicBezTo>
                    <a:pt x="83379" y="875"/>
                    <a:pt x="81549" y="1637"/>
                    <a:pt x="79578" y="1637"/>
                  </a:cubicBezTo>
                  <a:cubicBezTo>
                    <a:pt x="79300" y="1637"/>
                    <a:pt x="79020" y="1622"/>
                    <a:pt x="78736" y="1588"/>
                  </a:cubicBezTo>
                  <a:cubicBezTo>
                    <a:pt x="78573" y="1568"/>
                    <a:pt x="78403" y="1557"/>
                    <a:pt x="78229" y="1557"/>
                  </a:cubicBezTo>
                  <a:cubicBezTo>
                    <a:pt x="77349" y="1557"/>
                    <a:pt x="76386" y="1840"/>
                    <a:pt x="75953" y="2677"/>
                  </a:cubicBezTo>
                  <a:cubicBezTo>
                    <a:pt x="75538" y="3489"/>
                    <a:pt x="76333" y="4163"/>
                    <a:pt x="76956" y="4750"/>
                  </a:cubicBezTo>
                  <a:cubicBezTo>
                    <a:pt x="77215" y="4992"/>
                    <a:pt x="77232" y="5511"/>
                    <a:pt x="77370" y="5891"/>
                  </a:cubicBezTo>
                  <a:cubicBezTo>
                    <a:pt x="77348" y="5890"/>
                    <a:pt x="77325" y="5889"/>
                    <a:pt x="77301" y="5889"/>
                  </a:cubicBezTo>
                  <a:cubicBezTo>
                    <a:pt x="77154" y="5889"/>
                    <a:pt x="76988" y="5912"/>
                    <a:pt x="76844" y="5912"/>
                  </a:cubicBezTo>
                  <a:cubicBezTo>
                    <a:pt x="76726" y="5912"/>
                    <a:pt x="76623" y="5896"/>
                    <a:pt x="76558" y="5839"/>
                  </a:cubicBezTo>
                  <a:cubicBezTo>
                    <a:pt x="76285" y="5586"/>
                    <a:pt x="76034" y="5489"/>
                    <a:pt x="75796" y="5489"/>
                  </a:cubicBezTo>
                  <a:cubicBezTo>
                    <a:pt x="75417" y="5489"/>
                    <a:pt x="75070" y="5733"/>
                    <a:pt x="74709" y="5977"/>
                  </a:cubicBezTo>
                  <a:lnTo>
                    <a:pt x="74709" y="5995"/>
                  </a:lnTo>
                  <a:lnTo>
                    <a:pt x="74692" y="5995"/>
                  </a:lnTo>
                  <a:cubicBezTo>
                    <a:pt x="74415" y="6358"/>
                    <a:pt x="73707" y="6479"/>
                    <a:pt x="73897" y="7066"/>
                  </a:cubicBezTo>
                  <a:cubicBezTo>
                    <a:pt x="74104" y="7654"/>
                    <a:pt x="74761" y="7671"/>
                    <a:pt x="75331" y="7723"/>
                  </a:cubicBezTo>
                  <a:lnTo>
                    <a:pt x="75625" y="7723"/>
                  </a:lnTo>
                  <a:lnTo>
                    <a:pt x="77146" y="7982"/>
                  </a:lnTo>
                  <a:cubicBezTo>
                    <a:pt x="76904" y="8068"/>
                    <a:pt x="76662" y="8120"/>
                    <a:pt x="76403" y="8120"/>
                  </a:cubicBezTo>
                  <a:cubicBezTo>
                    <a:pt x="76178" y="8103"/>
                    <a:pt x="75970" y="7930"/>
                    <a:pt x="75729" y="7861"/>
                  </a:cubicBezTo>
                  <a:cubicBezTo>
                    <a:pt x="75594" y="7823"/>
                    <a:pt x="75464" y="7807"/>
                    <a:pt x="75337" y="7807"/>
                  </a:cubicBezTo>
                  <a:cubicBezTo>
                    <a:pt x="74777" y="7807"/>
                    <a:pt x="74273" y="8116"/>
                    <a:pt x="73724" y="8172"/>
                  </a:cubicBezTo>
                  <a:cubicBezTo>
                    <a:pt x="73717" y="8173"/>
                    <a:pt x="73710" y="8174"/>
                    <a:pt x="73702" y="8174"/>
                  </a:cubicBezTo>
                  <a:cubicBezTo>
                    <a:pt x="73450" y="8174"/>
                    <a:pt x="72913" y="7613"/>
                    <a:pt x="72946" y="7394"/>
                  </a:cubicBezTo>
                  <a:cubicBezTo>
                    <a:pt x="73102" y="6479"/>
                    <a:pt x="73810" y="6098"/>
                    <a:pt x="74674" y="5995"/>
                  </a:cubicBezTo>
                  <a:lnTo>
                    <a:pt x="74674" y="5977"/>
                  </a:lnTo>
                  <a:cubicBezTo>
                    <a:pt x="74726" y="5545"/>
                    <a:pt x="74830" y="5113"/>
                    <a:pt x="74951" y="4681"/>
                  </a:cubicBezTo>
                  <a:cubicBezTo>
                    <a:pt x="75072" y="4370"/>
                    <a:pt x="75435" y="4076"/>
                    <a:pt x="75124" y="3748"/>
                  </a:cubicBezTo>
                  <a:cubicBezTo>
                    <a:pt x="74832" y="3467"/>
                    <a:pt x="74483" y="3396"/>
                    <a:pt x="74119" y="3396"/>
                  </a:cubicBezTo>
                  <a:cubicBezTo>
                    <a:pt x="73856" y="3396"/>
                    <a:pt x="73587" y="3433"/>
                    <a:pt x="73326" y="3454"/>
                  </a:cubicBezTo>
                  <a:cubicBezTo>
                    <a:pt x="72946" y="3506"/>
                    <a:pt x="72756" y="3748"/>
                    <a:pt x="72704" y="4180"/>
                  </a:cubicBezTo>
                  <a:cubicBezTo>
                    <a:pt x="72601" y="5252"/>
                    <a:pt x="72134" y="6098"/>
                    <a:pt x="70959" y="6340"/>
                  </a:cubicBezTo>
                  <a:cubicBezTo>
                    <a:pt x="70855" y="6427"/>
                    <a:pt x="70769" y="6513"/>
                    <a:pt x="70665" y="6617"/>
                  </a:cubicBezTo>
                  <a:cubicBezTo>
                    <a:pt x="70786" y="6859"/>
                    <a:pt x="70924" y="7083"/>
                    <a:pt x="71097" y="7291"/>
                  </a:cubicBezTo>
                  <a:cubicBezTo>
                    <a:pt x="71304" y="7412"/>
                    <a:pt x="71546" y="7515"/>
                    <a:pt x="71788" y="7567"/>
                  </a:cubicBezTo>
                  <a:cubicBezTo>
                    <a:pt x="71650" y="7550"/>
                    <a:pt x="71512" y="7541"/>
                    <a:pt x="71374" y="7541"/>
                  </a:cubicBezTo>
                  <a:cubicBezTo>
                    <a:pt x="71235" y="7541"/>
                    <a:pt x="71097" y="7550"/>
                    <a:pt x="70959" y="7567"/>
                  </a:cubicBezTo>
                  <a:cubicBezTo>
                    <a:pt x="70569" y="7671"/>
                    <a:pt x="70173" y="7708"/>
                    <a:pt x="69775" y="7708"/>
                  </a:cubicBezTo>
                  <a:cubicBezTo>
                    <a:pt x="68812" y="7708"/>
                    <a:pt x="67832" y="7494"/>
                    <a:pt x="66868" y="7494"/>
                  </a:cubicBezTo>
                  <a:cubicBezTo>
                    <a:pt x="66108" y="7494"/>
                    <a:pt x="65357" y="7627"/>
                    <a:pt x="64634" y="8103"/>
                  </a:cubicBezTo>
                  <a:cubicBezTo>
                    <a:pt x="64271" y="8345"/>
                    <a:pt x="63580" y="8379"/>
                    <a:pt x="63666" y="8863"/>
                  </a:cubicBezTo>
                  <a:cubicBezTo>
                    <a:pt x="63752" y="9382"/>
                    <a:pt x="64167" y="9900"/>
                    <a:pt x="64547" y="10315"/>
                  </a:cubicBezTo>
                  <a:cubicBezTo>
                    <a:pt x="64666" y="10447"/>
                    <a:pt x="64798" y="10498"/>
                    <a:pt x="64939" y="10498"/>
                  </a:cubicBezTo>
                  <a:cubicBezTo>
                    <a:pt x="65148" y="10498"/>
                    <a:pt x="65375" y="10387"/>
                    <a:pt x="65602" y="10263"/>
                  </a:cubicBezTo>
                  <a:cubicBezTo>
                    <a:pt x="66124" y="9977"/>
                    <a:pt x="66711" y="9789"/>
                    <a:pt x="67269" y="9556"/>
                  </a:cubicBezTo>
                  <a:lnTo>
                    <a:pt x="67269" y="9556"/>
                  </a:lnTo>
                  <a:cubicBezTo>
                    <a:pt x="66173" y="11022"/>
                    <a:pt x="64072" y="10911"/>
                    <a:pt x="62975" y="11974"/>
                  </a:cubicBezTo>
                  <a:cubicBezTo>
                    <a:pt x="62086" y="12850"/>
                    <a:pt x="61268" y="13162"/>
                    <a:pt x="60357" y="13162"/>
                  </a:cubicBezTo>
                  <a:cubicBezTo>
                    <a:pt x="59993" y="13162"/>
                    <a:pt x="59613" y="13112"/>
                    <a:pt x="59207" y="13028"/>
                  </a:cubicBezTo>
                  <a:cubicBezTo>
                    <a:pt x="58430" y="12873"/>
                    <a:pt x="57687" y="12510"/>
                    <a:pt x="56926" y="12233"/>
                  </a:cubicBezTo>
                  <a:cubicBezTo>
                    <a:pt x="57173" y="12050"/>
                    <a:pt x="57402" y="11981"/>
                    <a:pt x="57619" y="11981"/>
                  </a:cubicBezTo>
                  <a:cubicBezTo>
                    <a:pt x="58162" y="11981"/>
                    <a:pt x="58632" y="12416"/>
                    <a:pt x="59138" y="12613"/>
                  </a:cubicBezTo>
                  <a:cubicBezTo>
                    <a:pt x="59332" y="12687"/>
                    <a:pt x="59512" y="12718"/>
                    <a:pt x="59680" y="12718"/>
                  </a:cubicBezTo>
                  <a:cubicBezTo>
                    <a:pt x="60502" y="12718"/>
                    <a:pt x="61062" y="11967"/>
                    <a:pt x="61765" y="11680"/>
                  </a:cubicBezTo>
                  <a:cubicBezTo>
                    <a:pt x="62404" y="11421"/>
                    <a:pt x="61903" y="10851"/>
                    <a:pt x="61661" y="10384"/>
                  </a:cubicBezTo>
                  <a:cubicBezTo>
                    <a:pt x="61454" y="9987"/>
                    <a:pt x="61921" y="9745"/>
                    <a:pt x="62249" y="9537"/>
                  </a:cubicBezTo>
                  <a:cubicBezTo>
                    <a:pt x="62664" y="9295"/>
                    <a:pt x="63441" y="9226"/>
                    <a:pt x="63182" y="8518"/>
                  </a:cubicBezTo>
                  <a:cubicBezTo>
                    <a:pt x="63018" y="8098"/>
                    <a:pt x="62703" y="8030"/>
                    <a:pt x="62354" y="8030"/>
                  </a:cubicBezTo>
                  <a:cubicBezTo>
                    <a:pt x="62187" y="8030"/>
                    <a:pt x="62013" y="8045"/>
                    <a:pt x="61845" y="8045"/>
                  </a:cubicBezTo>
                  <a:cubicBezTo>
                    <a:pt x="61771" y="8045"/>
                    <a:pt x="61698" y="8042"/>
                    <a:pt x="61627" y="8034"/>
                  </a:cubicBezTo>
                  <a:cubicBezTo>
                    <a:pt x="61564" y="8027"/>
                    <a:pt x="61502" y="8024"/>
                    <a:pt x="61440" y="8024"/>
                  </a:cubicBezTo>
                  <a:cubicBezTo>
                    <a:pt x="60620" y="8024"/>
                    <a:pt x="59973" y="8583"/>
                    <a:pt x="59080" y="8583"/>
                  </a:cubicBezTo>
                  <a:cubicBezTo>
                    <a:pt x="59004" y="8583"/>
                    <a:pt x="58925" y="8579"/>
                    <a:pt x="58844" y="8570"/>
                  </a:cubicBezTo>
                  <a:cubicBezTo>
                    <a:pt x="57410" y="8414"/>
                    <a:pt x="56391" y="7671"/>
                    <a:pt x="55181" y="7187"/>
                  </a:cubicBezTo>
                  <a:cubicBezTo>
                    <a:pt x="54440" y="6892"/>
                    <a:pt x="53723" y="6767"/>
                    <a:pt x="53025" y="6767"/>
                  </a:cubicBezTo>
                  <a:cubicBezTo>
                    <a:pt x="51022" y="6767"/>
                    <a:pt x="49177" y="7799"/>
                    <a:pt x="47370" y="8812"/>
                  </a:cubicBezTo>
                  <a:cubicBezTo>
                    <a:pt x="46903" y="9071"/>
                    <a:pt x="46765" y="9434"/>
                    <a:pt x="46972" y="9969"/>
                  </a:cubicBezTo>
                  <a:cubicBezTo>
                    <a:pt x="47155" y="10426"/>
                    <a:pt x="47351" y="10748"/>
                    <a:pt x="47819" y="10748"/>
                  </a:cubicBezTo>
                  <a:cubicBezTo>
                    <a:pt x="47883" y="10748"/>
                    <a:pt x="47952" y="10742"/>
                    <a:pt x="48026" y="10730"/>
                  </a:cubicBezTo>
                  <a:lnTo>
                    <a:pt x="50498" y="10280"/>
                  </a:lnTo>
                  <a:cubicBezTo>
                    <a:pt x="50618" y="10263"/>
                    <a:pt x="50739" y="10229"/>
                    <a:pt x="50878" y="10194"/>
                  </a:cubicBezTo>
                  <a:lnTo>
                    <a:pt x="50878" y="10194"/>
                  </a:lnTo>
                  <a:cubicBezTo>
                    <a:pt x="50878" y="10298"/>
                    <a:pt x="50860" y="10401"/>
                    <a:pt x="50860" y="10505"/>
                  </a:cubicBezTo>
                  <a:cubicBezTo>
                    <a:pt x="50614" y="11663"/>
                    <a:pt x="50148" y="12321"/>
                    <a:pt x="49280" y="12321"/>
                  </a:cubicBezTo>
                  <a:cubicBezTo>
                    <a:pt x="48931" y="12321"/>
                    <a:pt x="48517" y="12214"/>
                    <a:pt x="48026" y="11991"/>
                  </a:cubicBezTo>
                  <a:cubicBezTo>
                    <a:pt x="46374" y="11254"/>
                    <a:pt x="44693" y="10979"/>
                    <a:pt x="42955" y="10979"/>
                  </a:cubicBezTo>
                  <a:cubicBezTo>
                    <a:pt x="42002" y="10979"/>
                    <a:pt x="41033" y="11062"/>
                    <a:pt x="40042" y="11196"/>
                  </a:cubicBezTo>
                  <a:cubicBezTo>
                    <a:pt x="38536" y="11404"/>
                    <a:pt x="37062" y="12285"/>
                    <a:pt x="35569" y="12285"/>
                  </a:cubicBezTo>
                  <a:cubicBezTo>
                    <a:pt x="35195" y="12285"/>
                    <a:pt x="34820" y="12230"/>
                    <a:pt x="34443" y="12095"/>
                  </a:cubicBezTo>
                  <a:cubicBezTo>
                    <a:pt x="32698" y="11490"/>
                    <a:pt x="30900" y="11110"/>
                    <a:pt x="29068" y="10920"/>
                  </a:cubicBezTo>
                  <a:cubicBezTo>
                    <a:pt x="27080" y="10698"/>
                    <a:pt x="25171" y="10202"/>
                    <a:pt x="23146" y="10202"/>
                  </a:cubicBezTo>
                  <a:cubicBezTo>
                    <a:pt x="22337" y="10202"/>
                    <a:pt x="21510" y="10281"/>
                    <a:pt x="20652" y="10488"/>
                  </a:cubicBezTo>
                  <a:cubicBezTo>
                    <a:pt x="18383" y="11055"/>
                    <a:pt x="16215" y="12269"/>
                    <a:pt x="13793" y="12269"/>
                  </a:cubicBezTo>
                  <a:cubicBezTo>
                    <a:pt x="13559" y="12269"/>
                    <a:pt x="13322" y="12258"/>
                    <a:pt x="13083" y="12233"/>
                  </a:cubicBezTo>
                  <a:cubicBezTo>
                    <a:pt x="13049" y="12230"/>
                    <a:pt x="13015" y="12229"/>
                    <a:pt x="12982" y="12229"/>
                  </a:cubicBezTo>
                  <a:cubicBezTo>
                    <a:pt x="12473" y="12229"/>
                    <a:pt x="12176" y="12605"/>
                    <a:pt x="12323" y="13287"/>
                  </a:cubicBezTo>
                  <a:cubicBezTo>
                    <a:pt x="12498" y="14071"/>
                    <a:pt x="12325" y="14707"/>
                    <a:pt x="11687" y="14707"/>
                  </a:cubicBezTo>
                  <a:cubicBezTo>
                    <a:pt x="11510" y="14707"/>
                    <a:pt x="11296" y="14658"/>
                    <a:pt x="11044" y="14549"/>
                  </a:cubicBezTo>
                  <a:cubicBezTo>
                    <a:pt x="10655" y="14378"/>
                    <a:pt x="10292" y="14308"/>
                    <a:pt x="9947" y="14308"/>
                  </a:cubicBezTo>
                  <a:cubicBezTo>
                    <a:pt x="9034" y="14308"/>
                    <a:pt x="8242" y="14801"/>
                    <a:pt x="7415" y="15240"/>
                  </a:cubicBezTo>
                  <a:cubicBezTo>
                    <a:pt x="6965" y="15482"/>
                    <a:pt x="6672" y="15914"/>
                    <a:pt x="6879" y="16467"/>
                  </a:cubicBezTo>
                  <a:cubicBezTo>
                    <a:pt x="7027" y="16886"/>
                    <a:pt x="7334" y="16988"/>
                    <a:pt x="7700" y="16988"/>
                  </a:cubicBezTo>
                  <a:cubicBezTo>
                    <a:pt x="7802" y="16988"/>
                    <a:pt x="7910" y="16980"/>
                    <a:pt x="8020" y="16968"/>
                  </a:cubicBezTo>
                  <a:cubicBezTo>
                    <a:pt x="8305" y="16929"/>
                    <a:pt x="8590" y="16910"/>
                    <a:pt x="8875" y="16910"/>
                  </a:cubicBezTo>
                  <a:cubicBezTo>
                    <a:pt x="8970" y="16910"/>
                    <a:pt x="9065" y="16912"/>
                    <a:pt x="9160" y="16917"/>
                  </a:cubicBezTo>
                  <a:cubicBezTo>
                    <a:pt x="9186" y="16919"/>
                    <a:pt x="9214" y="16920"/>
                    <a:pt x="9242" y="16920"/>
                  </a:cubicBezTo>
                  <a:cubicBezTo>
                    <a:pt x="9458" y="16920"/>
                    <a:pt x="9735" y="16862"/>
                    <a:pt x="9947" y="16862"/>
                  </a:cubicBezTo>
                  <a:cubicBezTo>
                    <a:pt x="10131" y="16862"/>
                    <a:pt x="10266" y="16906"/>
                    <a:pt x="10266" y="17072"/>
                  </a:cubicBezTo>
                  <a:cubicBezTo>
                    <a:pt x="10266" y="17498"/>
                    <a:pt x="9728" y="17637"/>
                    <a:pt x="9291" y="17637"/>
                  </a:cubicBezTo>
                  <a:cubicBezTo>
                    <a:pt x="9214" y="17637"/>
                    <a:pt x="9141" y="17633"/>
                    <a:pt x="9074" y="17625"/>
                  </a:cubicBezTo>
                  <a:cubicBezTo>
                    <a:pt x="8873" y="17604"/>
                    <a:pt x="8677" y="17594"/>
                    <a:pt x="8484" y="17594"/>
                  </a:cubicBezTo>
                  <a:cubicBezTo>
                    <a:pt x="6314" y="17594"/>
                    <a:pt x="4587" y="18859"/>
                    <a:pt x="2714" y="19716"/>
                  </a:cubicBezTo>
                  <a:cubicBezTo>
                    <a:pt x="1193" y="20407"/>
                    <a:pt x="2351" y="21548"/>
                    <a:pt x="2282" y="22429"/>
                  </a:cubicBezTo>
                  <a:cubicBezTo>
                    <a:pt x="2264" y="22814"/>
                    <a:pt x="2455" y="22907"/>
                    <a:pt x="2706" y="22907"/>
                  </a:cubicBezTo>
                  <a:cubicBezTo>
                    <a:pt x="2939" y="22907"/>
                    <a:pt x="3223" y="22827"/>
                    <a:pt x="3440" y="22827"/>
                  </a:cubicBezTo>
                  <a:cubicBezTo>
                    <a:pt x="3665" y="22827"/>
                    <a:pt x="3872" y="22982"/>
                    <a:pt x="4079" y="23069"/>
                  </a:cubicBezTo>
                  <a:cubicBezTo>
                    <a:pt x="3924" y="23242"/>
                    <a:pt x="3751" y="23380"/>
                    <a:pt x="3544" y="23501"/>
                  </a:cubicBezTo>
                  <a:cubicBezTo>
                    <a:pt x="2610" y="23881"/>
                    <a:pt x="1643" y="24192"/>
                    <a:pt x="709" y="24589"/>
                  </a:cubicBezTo>
                  <a:cubicBezTo>
                    <a:pt x="329" y="24745"/>
                    <a:pt x="1" y="25142"/>
                    <a:pt x="226" y="25609"/>
                  </a:cubicBezTo>
                  <a:cubicBezTo>
                    <a:pt x="325" y="25816"/>
                    <a:pt x="462" y="25880"/>
                    <a:pt x="615" y="25880"/>
                  </a:cubicBezTo>
                  <a:cubicBezTo>
                    <a:pt x="807" y="25880"/>
                    <a:pt x="1026" y="25778"/>
                    <a:pt x="1228" y="25730"/>
                  </a:cubicBezTo>
                  <a:cubicBezTo>
                    <a:pt x="2248" y="25454"/>
                    <a:pt x="3354" y="25350"/>
                    <a:pt x="4252" y="24866"/>
                  </a:cubicBezTo>
                  <a:cubicBezTo>
                    <a:pt x="4601" y="24679"/>
                    <a:pt x="4965" y="24620"/>
                    <a:pt x="5336" y="24620"/>
                  </a:cubicBezTo>
                  <a:cubicBezTo>
                    <a:pt x="5952" y="24620"/>
                    <a:pt x="6585" y="24782"/>
                    <a:pt x="7191" y="24782"/>
                  </a:cubicBezTo>
                  <a:cubicBezTo>
                    <a:pt x="7702" y="24782"/>
                    <a:pt x="8195" y="24667"/>
                    <a:pt x="8642" y="24244"/>
                  </a:cubicBezTo>
                  <a:cubicBezTo>
                    <a:pt x="9143" y="23760"/>
                    <a:pt x="9627" y="23276"/>
                    <a:pt x="10128" y="22809"/>
                  </a:cubicBezTo>
                  <a:cubicBezTo>
                    <a:pt x="10518" y="22438"/>
                    <a:pt x="10935" y="22335"/>
                    <a:pt x="11366" y="22335"/>
                  </a:cubicBezTo>
                  <a:cubicBezTo>
                    <a:pt x="11904" y="22335"/>
                    <a:pt x="12465" y="22495"/>
                    <a:pt x="13026" y="22495"/>
                  </a:cubicBezTo>
                  <a:cubicBezTo>
                    <a:pt x="13270" y="22495"/>
                    <a:pt x="13515" y="22465"/>
                    <a:pt x="13757" y="22377"/>
                  </a:cubicBezTo>
                  <a:cubicBezTo>
                    <a:pt x="14876" y="21972"/>
                    <a:pt x="15968" y="21278"/>
                    <a:pt x="17215" y="21278"/>
                  </a:cubicBezTo>
                  <a:cubicBezTo>
                    <a:pt x="17721" y="21278"/>
                    <a:pt x="18252" y="21392"/>
                    <a:pt x="18820" y="21686"/>
                  </a:cubicBezTo>
                  <a:cubicBezTo>
                    <a:pt x="20272" y="22429"/>
                    <a:pt x="22242" y="22343"/>
                    <a:pt x="21966" y="24780"/>
                  </a:cubicBezTo>
                  <a:cubicBezTo>
                    <a:pt x="21914" y="25212"/>
                    <a:pt x="22104" y="25868"/>
                    <a:pt x="22415" y="26127"/>
                  </a:cubicBezTo>
                  <a:cubicBezTo>
                    <a:pt x="23746" y="27251"/>
                    <a:pt x="23659" y="29411"/>
                    <a:pt x="23210" y="29981"/>
                  </a:cubicBezTo>
                  <a:cubicBezTo>
                    <a:pt x="22052" y="31485"/>
                    <a:pt x="22484" y="32573"/>
                    <a:pt x="22985" y="33973"/>
                  </a:cubicBezTo>
                  <a:cubicBezTo>
                    <a:pt x="23124" y="34405"/>
                    <a:pt x="22795" y="35045"/>
                    <a:pt x="22553" y="35529"/>
                  </a:cubicBezTo>
                  <a:cubicBezTo>
                    <a:pt x="21447" y="37844"/>
                    <a:pt x="19356" y="39469"/>
                    <a:pt x="18233" y="41802"/>
                  </a:cubicBezTo>
                  <a:cubicBezTo>
                    <a:pt x="17455" y="43409"/>
                    <a:pt x="17058" y="48783"/>
                    <a:pt x="18354" y="49734"/>
                  </a:cubicBezTo>
                  <a:cubicBezTo>
                    <a:pt x="20220" y="51116"/>
                    <a:pt x="19927" y="52862"/>
                    <a:pt x="20238" y="54659"/>
                  </a:cubicBezTo>
                  <a:cubicBezTo>
                    <a:pt x="20428" y="55748"/>
                    <a:pt x="20410" y="57528"/>
                    <a:pt x="20687" y="57752"/>
                  </a:cubicBezTo>
                  <a:cubicBezTo>
                    <a:pt x="22380" y="59083"/>
                    <a:pt x="22242" y="61364"/>
                    <a:pt x="23625" y="62764"/>
                  </a:cubicBezTo>
                  <a:cubicBezTo>
                    <a:pt x="23915" y="63066"/>
                    <a:pt x="24197" y="63258"/>
                    <a:pt x="24508" y="63258"/>
                  </a:cubicBezTo>
                  <a:cubicBezTo>
                    <a:pt x="24660" y="63258"/>
                    <a:pt x="24820" y="63212"/>
                    <a:pt x="24990" y="63110"/>
                  </a:cubicBezTo>
                  <a:cubicBezTo>
                    <a:pt x="25508" y="62816"/>
                    <a:pt x="25526" y="62246"/>
                    <a:pt x="25197" y="61831"/>
                  </a:cubicBezTo>
                  <a:cubicBezTo>
                    <a:pt x="23607" y="59671"/>
                    <a:pt x="23746" y="56888"/>
                    <a:pt x="22536" y="54590"/>
                  </a:cubicBezTo>
                  <a:cubicBezTo>
                    <a:pt x="22415" y="54348"/>
                    <a:pt x="22605" y="53933"/>
                    <a:pt x="22692" y="53605"/>
                  </a:cubicBezTo>
                  <a:cubicBezTo>
                    <a:pt x="22704" y="53568"/>
                    <a:pt x="22878" y="53539"/>
                    <a:pt x="22981" y="53539"/>
                  </a:cubicBezTo>
                  <a:cubicBezTo>
                    <a:pt x="23021" y="53539"/>
                    <a:pt x="23050" y="53543"/>
                    <a:pt x="23054" y="53553"/>
                  </a:cubicBezTo>
                  <a:cubicBezTo>
                    <a:pt x="23175" y="53812"/>
                    <a:pt x="23366" y="54106"/>
                    <a:pt x="23366" y="54400"/>
                  </a:cubicBezTo>
                  <a:cubicBezTo>
                    <a:pt x="23383" y="56819"/>
                    <a:pt x="24973" y="58617"/>
                    <a:pt x="26027" y="60569"/>
                  </a:cubicBezTo>
                  <a:cubicBezTo>
                    <a:pt x="26977" y="62297"/>
                    <a:pt x="28654" y="63663"/>
                    <a:pt x="27720" y="65978"/>
                  </a:cubicBezTo>
                  <a:cubicBezTo>
                    <a:pt x="27530" y="66445"/>
                    <a:pt x="27928" y="66791"/>
                    <a:pt x="28273" y="67136"/>
                  </a:cubicBezTo>
                  <a:cubicBezTo>
                    <a:pt x="29138" y="68000"/>
                    <a:pt x="30226" y="68536"/>
                    <a:pt x="31246" y="69193"/>
                  </a:cubicBezTo>
                  <a:cubicBezTo>
                    <a:pt x="32910" y="70222"/>
                    <a:pt x="34447" y="71516"/>
                    <a:pt x="36422" y="71516"/>
                  </a:cubicBezTo>
                  <a:cubicBezTo>
                    <a:pt x="36867" y="71516"/>
                    <a:pt x="37334" y="71451"/>
                    <a:pt x="37830" y="71301"/>
                  </a:cubicBezTo>
                  <a:cubicBezTo>
                    <a:pt x="37930" y="71272"/>
                    <a:pt x="38022" y="71258"/>
                    <a:pt x="38107" y="71258"/>
                  </a:cubicBezTo>
                  <a:cubicBezTo>
                    <a:pt x="38527" y="71258"/>
                    <a:pt x="38793" y="71582"/>
                    <a:pt x="39023" y="71941"/>
                  </a:cubicBezTo>
                  <a:cubicBezTo>
                    <a:pt x="39748" y="73098"/>
                    <a:pt x="40768" y="73721"/>
                    <a:pt x="42116" y="74032"/>
                  </a:cubicBezTo>
                  <a:cubicBezTo>
                    <a:pt x="43585" y="74360"/>
                    <a:pt x="45296" y="74775"/>
                    <a:pt x="45745" y="76399"/>
                  </a:cubicBezTo>
                  <a:cubicBezTo>
                    <a:pt x="46194" y="78110"/>
                    <a:pt x="47439" y="79112"/>
                    <a:pt x="48648" y="79907"/>
                  </a:cubicBezTo>
                  <a:cubicBezTo>
                    <a:pt x="49237" y="80296"/>
                    <a:pt x="50039" y="81326"/>
                    <a:pt x="50895" y="81326"/>
                  </a:cubicBezTo>
                  <a:cubicBezTo>
                    <a:pt x="51372" y="81326"/>
                    <a:pt x="51865" y="81007"/>
                    <a:pt x="52347" y="80080"/>
                  </a:cubicBezTo>
                  <a:cubicBezTo>
                    <a:pt x="52462" y="79850"/>
                    <a:pt x="52631" y="79714"/>
                    <a:pt x="52813" y="79714"/>
                  </a:cubicBezTo>
                  <a:cubicBezTo>
                    <a:pt x="53013" y="79714"/>
                    <a:pt x="53228" y="79880"/>
                    <a:pt x="53401" y="80270"/>
                  </a:cubicBezTo>
                  <a:cubicBezTo>
                    <a:pt x="54593" y="83156"/>
                    <a:pt x="53919" y="85697"/>
                    <a:pt x="51621" y="87943"/>
                  </a:cubicBezTo>
                  <a:cubicBezTo>
                    <a:pt x="50498" y="89049"/>
                    <a:pt x="49806" y="90604"/>
                    <a:pt x="50774" y="92194"/>
                  </a:cubicBezTo>
                  <a:cubicBezTo>
                    <a:pt x="51085" y="92730"/>
                    <a:pt x="51068" y="92886"/>
                    <a:pt x="50688" y="93283"/>
                  </a:cubicBezTo>
                  <a:cubicBezTo>
                    <a:pt x="49685" y="94337"/>
                    <a:pt x="49703" y="95875"/>
                    <a:pt x="50567" y="96636"/>
                  </a:cubicBezTo>
                  <a:cubicBezTo>
                    <a:pt x="52208" y="98087"/>
                    <a:pt x="52986" y="99971"/>
                    <a:pt x="53971" y="101803"/>
                  </a:cubicBezTo>
                  <a:cubicBezTo>
                    <a:pt x="55440" y="104516"/>
                    <a:pt x="56771" y="107281"/>
                    <a:pt x="59933" y="108629"/>
                  </a:cubicBezTo>
                  <a:cubicBezTo>
                    <a:pt x="61661" y="109372"/>
                    <a:pt x="62629" y="111014"/>
                    <a:pt x="62664" y="113122"/>
                  </a:cubicBezTo>
                  <a:cubicBezTo>
                    <a:pt x="62716" y="116319"/>
                    <a:pt x="62871" y="119516"/>
                    <a:pt x="63096" y="122713"/>
                  </a:cubicBezTo>
                  <a:cubicBezTo>
                    <a:pt x="63251" y="125115"/>
                    <a:pt x="64426" y="127431"/>
                    <a:pt x="63631" y="129920"/>
                  </a:cubicBezTo>
                  <a:cubicBezTo>
                    <a:pt x="63303" y="130922"/>
                    <a:pt x="63459" y="131907"/>
                    <a:pt x="63839" y="132875"/>
                  </a:cubicBezTo>
                  <a:cubicBezTo>
                    <a:pt x="64323" y="134067"/>
                    <a:pt x="64461" y="135363"/>
                    <a:pt x="64288" y="136642"/>
                  </a:cubicBezTo>
                  <a:cubicBezTo>
                    <a:pt x="64184" y="137593"/>
                    <a:pt x="64582" y="138664"/>
                    <a:pt x="65653" y="139148"/>
                  </a:cubicBezTo>
                  <a:cubicBezTo>
                    <a:pt x="65680" y="139159"/>
                    <a:pt x="65711" y="139163"/>
                    <a:pt x="65743" y="139163"/>
                  </a:cubicBezTo>
                  <a:cubicBezTo>
                    <a:pt x="65886" y="139163"/>
                    <a:pt x="66069" y="139076"/>
                    <a:pt x="66205" y="139076"/>
                  </a:cubicBezTo>
                  <a:cubicBezTo>
                    <a:pt x="66332" y="139076"/>
                    <a:pt x="66419" y="139151"/>
                    <a:pt x="66397" y="139442"/>
                  </a:cubicBezTo>
                  <a:cubicBezTo>
                    <a:pt x="66362" y="139995"/>
                    <a:pt x="67071" y="140565"/>
                    <a:pt x="66293" y="141135"/>
                  </a:cubicBezTo>
                  <a:cubicBezTo>
                    <a:pt x="65895" y="141412"/>
                    <a:pt x="65360" y="142259"/>
                    <a:pt x="65774" y="142414"/>
                  </a:cubicBezTo>
                  <a:cubicBezTo>
                    <a:pt x="66898" y="142846"/>
                    <a:pt x="66500" y="143797"/>
                    <a:pt x="66777" y="144488"/>
                  </a:cubicBezTo>
                  <a:cubicBezTo>
                    <a:pt x="67468" y="146164"/>
                    <a:pt x="68505" y="147668"/>
                    <a:pt x="69801" y="148929"/>
                  </a:cubicBezTo>
                  <a:cubicBezTo>
                    <a:pt x="71823" y="150906"/>
                    <a:pt x="74091" y="152091"/>
                    <a:pt x="76808" y="152091"/>
                  </a:cubicBezTo>
                  <a:cubicBezTo>
                    <a:pt x="77226" y="152091"/>
                    <a:pt x="77656" y="152063"/>
                    <a:pt x="78096" y="152005"/>
                  </a:cubicBezTo>
                  <a:cubicBezTo>
                    <a:pt x="78355" y="151953"/>
                    <a:pt x="78580" y="151781"/>
                    <a:pt x="78718" y="151556"/>
                  </a:cubicBezTo>
                  <a:cubicBezTo>
                    <a:pt x="78874" y="151262"/>
                    <a:pt x="78615" y="151038"/>
                    <a:pt x="78355" y="150882"/>
                  </a:cubicBezTo>
                  <a:cubicBezTo>
                    <a:pt x="77595" y="150415"/>
                    <a:pt x="76835" y="149914"/>
                    <a:pt x="76040" y="149482"/>
                  </a:cubicBezTo>
                  <a:cubicBezTo>
                    <a:pt x="73914" y="148342"/>
                    <a:pt x="73551" y="146648"/>
                    <a:pt x="74899" y="144695"/>
                  </a:cubicBezTo>
                  <a:cubicBezTo>
                    <a:pt x="75608" y="143658"/>
                    <a:pt x="75694" y="142570"/>
                    <a:pt x="74173" y="142017"/>
                  </a:cubicBezTo>
                  <a:cubicBezTo>
                    <a:pt x="73707" y="141861"/>
                    <a:pt x="72929" y="141550"/>
                    <a:pt x="73551" y="140997"/>
                  </a:cubicBezTo>
                  <a:cubicBezTo>
                    <a:pt x="74260" y="140340"/>
                    <a:pt x="74260" y="139597"/>
                    <a:pt x="74415" y="138837"/>
                  </a:cubicBezTo>
                  <a:cubicBezTo>
                    <a:pt x="74605" y="137783"/>
                    <a:pt x="73534" y="136193"/>
                    <a:pt x="75677" y="135985"/>
                  </a:cubicBezTo>
                  <a:cubicBezTo>
                    <a:pt x="75746" y="135985"/>
                    <a:pt x="75850" y="135588"/>
                    <a:pt x="75798" y="135432"/>
                  </a:cubicBezTo>
                  <a:cubicBezTo>
                    <a:pt x="75444" y="134260"/>
                    <a:pt x="75867" y="133923"/>
                    <a:pt x="76900" y="133923"/>
                  </a:cubicBezTo>
                  <a:cubicBezTo>
                    <a:pt x="76978" y="133923"/>
                    <a:pt x="77060" y="133925"/>
                    <a:pt x="77146" y="133929"/>
                  </a:cubicBezTo>
                  <a:cubicBezTo>
                    <a:pt x="77188" y="133931"/>
                    <a:pt x="77231" y="133932"/>
                    <a:pt x="77272" y="133932"/>
                  </a:cubicBezTo>
                  <a:cubicBezTo>
                    <a:pt x="78202" y="133932"/>
                    <a:pt x="78980" y="133388"/>
                    <a:pt x="79427" y="132512"/>
                  </a:cubicBezTo>
                  <a:cubicBezTo>
                    <a:pt x="79859" y="131648"/>
                    <a:pt x="79738" y="130836"/>
                    <a:pt x="79047" y="130110"/>
                  </a:cubicBezTo>
                  <a:cubicBezTo>
                    <a:pt x="78857" y="129902"/>
                    <a:pt x="78822" y="129557"/>
                    <a:pt x="78701" y="129280"/>
                  </a:cubicBezTo>
                  <a:lnTo>
                    <a:pt x="78701" y="129280"/>
                  </a:lnTo>
                  <a:cubicBezTo>
                    <a:pt x="78977" y="129298"/>
                    <a:pt x="79237" y="129332"/>
                    <a:pt x="79513" y="129384"/>
                  </a:cubicBezTo>
                  <a:cubicBezTo>
                    <a:pt x="79669" y="129427"/>
                    <a:pt x="79830" y="129448"/>
                    <a:pt x="79991" y="129448"/>
                  </a:cubicBezTo>
                  <a:cubicBezTo>
                    <a:pt x="80347" y="129448"/>
                    <a:pt x="80702" y="129344"/>
                    <a:pt x="80999" y="129142"/>
                  </a:cubicBezTo>
                  <a:cubicBezTo>
                    <a:pt x="82900" y="128001"/>
                    <a:pt x="83350" y="125841"/>
                    <a:pt x="84473" y="124148"/>
                  </a:cubicBezTo>
                  <a:cubicBezTo>
                    <a:pt x="85216" y="123024"/>
                    <a:pt x="86149" y="121815"/>
                    <a:pt x="85544" y="120225"/>
                  </a:cubicBezTo>
                  <a:cubicBezTo>
                    <a:pt x="85026" y="118808"/>
                    <a:pt x="85959" y="118186"/>
                    <a:pt x="86927" y="117356"/>
                  </a:cubicBezTo>
                  <a:cubicBezTo>
                    <a:pt x="88258" y="116233"/>
                    <a:pt x="90314" y="116371"/>
                    <a:pt x="91230" y="115213"/>
                  </a:cubicBezTo>
                  <a:cubicBezTo>
                    <a:pt x="93096" y="112846"/>
                    <a:pt x="93788" y="109908"/>
                    <a:pt x="93874" y="106866"/>
                  </a:cubicBezTo>
                  <a:cubicBezTo>
                    <a:pt x="93909" y="105743"/>
                    <a:pt x="93563" y="104637"/>
                    <a:pt x="94635" y="103635"/>
                  </a:cubicBezTo>
                  <a:cubicBezTo>
                    <a:pt x="95637" y="102650"/>
                    <a:pt x="96432" y="101492"/>
                    <a:pt x="97002" y="100213"/>
                  </a:cubicBezTo>
                  <a:cubicBezTo>
                    <a:pt x="98350" y="97189"/>
                    <a:pt x="97555" y="95668"/>
                    <a:pt x="93770" y="93404"/>
                  </a:cubicBezTo>
                  <a:cubicBezTo>
                    <a:pt x="92864" y="92866"/>
                    <a:pt x="92012" y="92178"/>
                    <a:pt x="90923" y="92178"/>
                  </a:cubicBezTo>
                  <a:cubicBezTo>
                    <a:pt x="90787" y="92178"/>
                    <a:pt x="90648" y="92189"/>
                    <a:pt x="90504" y="92212"/>
                  </a:cubicBezTo>
                  <a:cubicBezTo>
                    <a:pt x="90375" y="92232"/>
                    <a:pt x="90250" y="92241"/>
                    <a:pt x="90128" y="92241"/>
                  </a:cubicBezTo>
                  <a:cubicBezTo>
                    <a:pt x="89316" y="92241"/>
                    <a:pt x="88640" y="91827"/>
                    <a:pt x="87964" y="91451"/>
                  </a:cubicBezTo>
                  <a:cubicBezTo>
                    <a:pt x="86720" y="90760"/>
                    <a:pt x="85423" y="90190"/>
                    <a:pt x="84076" y="89740"/>
                  </a:cubicBezTo>
                  <a:cubicBezTo>
                    <a:pt x="83419" y="89533"/>
                    <a:pt x="82365" y="89412"/>
                    <a:pt x="82226" y="88306"/>
                  </a:cubicBezTo>
                  <a:cubicBezTo>
                    <a:pt x="81898" y="85511"/>
                    <a:pt x="80349" y="82231"/>
                    <a:pt x="77208" y="82231"/>
                  </a:cubicBezTo>
                  <a:cubicBezTo>
                    <a:pt x="77047" y="82231"/>
                    <a:pt x="76883" y="82240"/>
                    <a:pt x="76714" y="82258"/>
                  </a:cubicBezTo>
                  <a:cubicBezTo>
                    <a:pt x="76610" y="82274"/>
                    <a:pt x="76507" y="82282"/>
                    <a:pt x="76405" y="82282"/>
                  </a:cubicBezTo>
                  <a:cubicBezTo>
                    <a:pt x="75873" y="82282"/>
                    <a:pt x="75365" y="82061"/>
                    <a:pt x="75003" y="81670"/>
                  </a:cubicBezTo>
                  <a:cubicBezTo>
                    <a:pt x="73810" y="80478"/>
                    <a:pt x="72722" y="79147"/>
                    <a:pt x="71356" y="78179"/>
                  </a:cubicBezTo>
                  <a:cubicBezTo>
                    <a:pt x="70652" y="77672"/>
                    <a:pt x="69937" y="76844"/>
                    <a:pt x="68958" y="76844"/>
                  </a:cubicBezTo>
                  <a:cubicBezTo>
                    <a:pt x="68735" y="76844"/>
                    <a:pt x="68499" y="76887"/>
                    <a:pt x="68246" y="76987"/>
                  </a:cubicBezTo>
                  <a:cubicBezTo>
                    <a:pt x="68013" y="77081"/>
                    <a:pt x="67785" y="77113"/>
                    <a:pt x="67562" y="77113"/>
                  </a:cubicBezTo>
                  <a:cubicBezTo>
                    <a:pt x="67089" y="77113"/>
                    <a:pt x="66635" y="76969"/>
                    <a:pt x="66189" y="76969"/>
                  </a:cubicBezTo>
                  <a:cubicBezTo>
                    <a:pt x="64783" y="76969"/>
                    <a:pt x="63941" y="75706"/>
                    <a:pt x="62605" y="75706"/>
                  </a:cubicBezTo>
                  <a:cubicBezTo>
                    <a:pt x="62579" y="75706"/>
                    <a:pt x="62552" y="75707"/>
                    <a:pt x="62525" y="75708"/>
                  </a:cubicBezTo>
                  <a:cubicBezTo>
                    <a:pt x="62280" y="75708"/>
                    <a:pt x="61828" y="76012"/>
                    <a:pt x="61511" y="76012"/>
                  </a:cubicBezTo>
                  <a:cubicBezTo>
                    <a:pt x="61248" y="76012"/>
                    <a:pt x="61077" y="75802"/>
                    <a:pt x="61195" y="75034"/>
                  </a:cubicBezTo>
                  <a:cubicBezTo>
                    <a:pt x="61232" y="74788"/>
                    <a:pt x="60883" y="74612"/>
                    <a:pt x="60617" y="74612"/>
                  </a:cubicBezTo>
                  <a:cubicBezTo>
                    <a:pt x="60509" y="74612"/>
                    <a:pt x="60415" y="74641"/>
                    <a:pt x="60365" y="74706"/>
                  </a:cubicBezTo>
                  <a:cubicBezTo>
                    <a:pt x="59225" y="76088"/>
                    <a:pt x="57099" y="76071"/>
                    <a:pt x="56166" y="77747"/>
                  </a:cubicBezTo>
                  <a:cubicBezTo>
                    <a:pt x="55842" y="78325"/>
                    <a:pt x="55457" y="78771"/>
                    <a:pt x="54917" y="78771"/>
                  </a:cubicBezTo>
                  <a:cubicBezTo>
                    <a:pt x="54649" y="78771"/>
                    <a:pt x="54343" y="78661"/>
                    <a:pt x="53988" y="78404"/>
                  </a:cubicBezTo>
                  <a:cubicBezTo>
                    <a:pt x="53637" y="78125"/>
                    <a:pt x="53206" y="77982"/>
                    <a:pt x="52772" y="77982"/>
                  </a:cubicBezTo>
                  <a:cubicBezTo>
                    <a:pt x="52480" y="77982"/>
                    <a:pt x="52186" y="78047"/>
                    <a:pt x="51915" y="78179"/>
                  </a:cubicBezTo>
                  <a:cubicBezTo>
                    <a:pt x="51373" y="78410"/>
                    <a:pt x="50918" y="78527"/>
                    <a:pt x="50541" y="78527"/>
                  </a:cubicBezTo>
                  <a:cubicBezTo>
                    <a:pt x="49618" y="78527"/>
                    <a:pt x="49166" y="77825"/>
                    <a:pt x="49080" y="76365"/>
                  </a:cubicBezTo>
                  <a:cubicBezTo>
                    <a:pt x="49046" y="75397"/>
                    <a:pt x="49184" y="74446"/>
                    <a:pt x="49478" y="73530"/>
                  </a:cubicBezTo>
                  <a:cubicBezTo>
                    <a:pt x="50012" y="71861"/>
                    <a:pt x="49095" y="70692"/>
                    <a:pt x="47366" y="70692"/>
                  </a:cubicBezTo>
                  <a:cubicBezTo>
                    <a:pt x="47305" y="70692"/>
                    <a:pt x="47243" y="70693"/>
                    <a:pt x="47179" y="70696"/>
                  </a:cubicBezTo>
                  <a:cubicBezTo>
                    <a:pt x="46730" y="70714"/>
                    <a:pt x="46281" y="70765"/>
                    <a:pt x="45814" y="70783"/>
                  </a:cubicBezTo>
                  <a:cubicBezTo>
                    <a:pt x="45755" y="70784"/>
                    <a:pt x="45699" y="70786"/>
                    <a:pt x="45645" y="70786"/>
                  </a:cubicBezTo>
                  <a:cubicBezTo>
                    <a:pt x="45148" y="70786"/>
                    <a:pt x="44886" y="70683"/>
                    <a:pt x="45088" y="69919"/>
                  </a:cubicBezTo>
                  <a:cubicBezTo>
                    <a:pt x="45469" y="68484"/>
                    <a:pt x="46143" y="67240"/>
                    <a:pt x="46886" y="65996"/>
                  </a:cubicBezTo>
                  <a:cubicBezTo>
                    <a:pt x="47214" y="65443"/>
                    <a:pt x="47231" y="64993"/>
                    <a:pt x="46747" y="64613"/>
                  </a:cubicBezTo>
                  <a:cubicBezTo>
                    <a:pt x="46406" y="64334"/>
                    <a:pt x="45929" y="64209"/>
                    <a:pt x="45417" y="64209"/>
                  </a:cubicBezTo>
                  <a:cubicBezTo>
                    <a:pt x="44221" y="64209"/>
                    <a:pt x="42833" y="64889"/>
                    <a:pt x="42531" y="65857"/>
                  </a:cubicBezTo>
                  <a:cubicBezTo>
                    <a:pt x="42161" y="67044"/>
                    <a:pt x="40793" y="67929"/>
                    <a:pt x="39553" y="67929"/>
                  </a:cubicBezTo>
                  <a:cubicBezTo>
                    <a:pt x="39113" y="67929"/>
                    <a:pt x="38689" y="67817"/>
                    <a:pt x="38331" y="67568"/>
                  </a:cubicBezTo>
                  <a:cubicBezTo>
                    <a:pt x="36966" y="66601"/>
                    <a:pt x="35998" y="64872"/>
                    <a:pt x="36517" y="63455"/>
                  </a:cubicBezTo>
                  <a:cubicBezTo>
                    <a:pt x="37571" y="60569"/>
                    <a:pt x="37986" y="56802"/>
                    <a:pt x="41822" y="56093"/>
                  </a:cubicBezTo>
                  <a:cubicBezTo>
                    <a:pt x="44259" y="55627"/>
                    <a:pt x="46696" y="55299"/>
                    <a:pt x="49167" y="55126"/>
                  </a:cubicBezTo>
                  <a:cubicBezTo>
                    <a:pt x="49252" y="55120"/>
                    <a:pt x="49338" y="55117"/>
                    <a:pt x="49425" y="55117"/>
                  </a:cubicBezTo>
                  <a:cubicBezTo>
                    <a:pt x="50819" y="55117"/>
                    <a:pt x="52364" y="55920"/>
                    <a:pt x="51811" y="58133"/>
                  </a:cubicBezTo>
                  <a:cubicBezTo>
                    <a:pt x="51707" y="58582"/>
                    <a:pt x="52087" y="59204"/>
                    <a:pt x="52329" y="59688"/>
                  </a:cubicBezTo>
                  <a:cubicBezTo>
                    <a:pt x="52602" y="60250"/>
                    <a:pt x="52992" y="60846"/>
                    <a:pt x="53666" y="60846"/>
                  </a:cubicBezTo>
                  <a:cubicBezTo>
                    <a:pt x="53675" y="60846"/>
                    <a:pt x="53685" y="60846"/>
                    <a:pt x="53695" y="60846"/>
                  </a:cubicBezTo>
                  <a:cubicBezTo>
                    <a:pt x="54455" y="60811"/>
                    <a:pt x="54628" y="60085"/>
                    <a:pt x="54852" y="59498"/>
                  </a:cubicBezTo>
                  <a:cubicBezTo>
                    <a:pt x="55146" y="58703"/>
                    <a:pt x="55146" y="57822"/>
                    <a:pt x="54887" y="57027"/>
                  </a:cubicBezTo>
                  <a:cubicBezTo>
                    <a:pt x="54127" y="54642"/>
                    <a:pt x="54922" y="53017"/>
                    <a:pt x="57116" y="51894"/>
                  </a:cubicBezTo>
                  <a:cubicBezTo>
                    <a:pt x="58291" y="51307"/>
                    <a:pt x="59328" y="50442"/>
                    <a:pt x="60469" y="49786"/>
                  </a:cubicBezTo>
                  <a:cubicBezTo>
                    <a:pt x="62128" y="48818"/>
                    <a:pt x="61575" y="46641"/>
                    <a:pt x="63096" y="45448"/>
                  </a:cubicBezTo>
                  <a:cubicBezTo>
                    <a:pt x="64720" y="44169"/>
                    <a:pt x="65757" y="42113"/>
                    <a:pt x="68194" y="42061"/>
                  </a:cubicBezTo>
                  <a:cubicBezTo>
                    <a:pt x="68574" y="42044"/>
                    <a:pt x="69006" y="41888"/>
                    <a:pt x="69075" y="41456"/>
                  </a:cubicBezTo>
                  <a:cubicBezTo>
                    <a:pt x="69369" y="39711"/>
                    <a:pt x="70924" y="39417"/>
                    <a:pt x="72151" y="38760"/>
                  </a:cubicBezTo>
                  <a:cubicBezTo>
                    <a:pt x="72321" y="38667"/>
                    <a:pt x="72565" y="38512"/>
                    <a:pt x="72753" y="38512"/>
                  </a:cubicBezTo>
                  <a:cubicBezTo>
                    <a:pt x="72950" y="38512"/>
                    <a:pt x="73086" y="38680"/>
                    <a:pt x="73015" y="39261"/>
                  </a:cubicBezTo>
                  <a:cubicBezTo>
                    <a:pt x="72956" y="39796"/>
                    <a:pt x="73330" y="40078"/>
                    <a:pt x="73743" y="40078"/>
                  </a:cubicBezTo>
                  <a:cubicBezTo>
                    <a:pt x="73931" y="40078"/>
                    <a:pt x="74127" y="40020"/>
                    <a:pt x="74294" y="39901"/>
                  </a:cubicBezTo>
                  <a:cubicBezTo>
                    <a:pt x="75746" y="38898"/>
                    <a:pt x="77457" y="38501"/>
                    <a:pt x="78995" y="37723"/>
                  </a:cubicBezTo>
                  <a:cubicBezTo>
                    <a:pt x="79738" y="37326"/>
                    <a:pt x="80291" y="36773"/>
                    <a:pt x="79790" y="35995"/>
                  </a:cubicBezTo>
                  <a:cubicBezTo>
                    <a:pt x="79597" y="35708"/>
                    <a:pt x="79414" y="35603"/>
                    <a:pt x="79239" y="35603"/>
                  </a:cubicBezTo>
                  <a:cubicBezTo>
                    <a:pt x="78865" y="35603"/>
                    <a:pt x="78524" y="36083"/>
                    <a:pt x="78183" y="36306"/>
                  </a:cubicBezTo>
                  <a:cubicBezTo>
                    <a:pt x="77820" y="36545"/>
                    <a:pt x="77447" y="36741"/>
                    <a:pt x="77083" y="36741"/>
                  </a:cubicBezTo>
                  <a:cubicBezTo>
                    <a:pt x="76789" y="36741"/>
                    <a:pt x="76501" y="36612"/>
                    <a:pt x="76230" y="36272"/>
                  </a:cubicBezTo>
                  <a:cubicBezTo>
                    <a:pt x="75677" y="35563"/>
                    <a:pt x="76126" y="35148"/>
                    <a:pt x="76731" y="34751"/>
                  </a:cubicBezTo>
                  <a:cubicBezTo>
                    <a:pt x="77318" y="34371"/>
                    <a:pt x="77284" y="33818"/>
                    <a:pt x="77025" y="33196"/>
                  </a:cubicBezTo>
                  <a:cubicBezTo>
                    <a:pt x="76921" y="32919"/>
                    <a:pt x="76161" y="33023"/>
                    <a:pt x="76593" y="32643"/>
                  </a:cubicBezTo>
                  <a:cubicBezTo>
                    <a:pt x="76708" y="32536"/>
                    <a:pt x="76805" y="32492"/>
                    <a:pt x="76888" y="32492"/>
                  </a:cubicBezTo>
                  <a:cubicBezTo>
                    <a:pt x="77143" y="32492"/>
                    <a:pt x="77279" y="32892"/>
                    <a:pt x="77474" y="33126"/>
                  </a:cubicBezTo>
                  <a:cubicBezTo>
                    <a:pt x="77830" y="33563"/>
                    <a:pt x="78559" y="33892"/>
                    <a:pt x="79019" y="33892"/>
                  </a:cubicBezTo>
                  <a:cubicBezTo>
                    <a:pt x="79251" y="33892"/>
                    <a:pt x="79415" y="33808"/>
                    <a:pt x="79427" y="33610"/>
                  </a:cubicBezTo>
                  <a:cubicBezTo>
                    <a:pt x="79485" y="32639"/>
                    <a:pt x="79866" y="32465"/>
                    <a:pt x="80317" y="32465"/>
                  </a:cubicBezTo>
                  <a:cubicBezTo>
                    <a:pt x="80569" y="32465"/>
                    <a:pt x="80843" y="32519"/>
                    <a:pt x="81095" y="32519"/>
                  </a:cubicBezTo>
                  <a:cubicBezTo>
                    <a:pt x="81194" y="32519"/>
                    <a:pt x="81290" y="32511"/>
                    <a:pt x="81380" y="32487"/>
                  </a:cubicBezTo>
                  <a:cubicBezTo>
                    <a:pt x="81894" y="32340"/>
                    <a:pt x="82271" y="31830"/>
                    <a:pt x="82830" y="31830"/>
                  </a:cubicBezTo>
                  <a:cubicBezTo>
                    <a:pt x="82928" y="31830"/>
                    <a:pt x="83031" y="31846"/>
                    <a:pt x="83142" y="31882"/>
                  </a:cubicBezTo>
                  <a:cubicBezTo>
                    <a:pt x="82658" y="32470"/>
                    <a:pt x="82192" y="33075"/>
                    <a:pt x="81708" y="33679"/>
                  </a:cubicBezTo>
                  <a:cubicBezTo>
                    <a:pt x="81604" y="33766"/>
                    <a:pt x="81483" y="33835"/>
                    <a:pt x="81362" y="33904"/>
                  </a:cubicBezTo>
                  <a:cubicBezTo>
                    <a:pt x="81034" y="34129"/>
                    <a:pt x="80775" y="34423"/>
                    <a:pt x="80878" y="34872"/>
                  </a:cubicBezTo>
                  <a:cubicBezTo>
                    <a:pt x="80999" y="35304"/>
                    <a:pt x="81380" y="35252"/>
                    <a:pt x="81673" y="35425"/>
                  </a:cubicBezTo>
                  <a:cubicBezTo>
                    <a:pt x="81973" y="35596"/>
                    <a:pt x="82292" y="35648"/>
                    <a:pt x="82615" y="35648"/>
                  </a:cubicBezTo>
                  <a:cubicBezTo>
                    <a:pt x="83130" y="35648"/>
                    <a:pt x="83658" y="35514"/>
                    <a:pt x="84141" y="35514"/>
                  </a:cubicBezTo>
                  <a:cubicBezTo>
                    <a:pt x="84489" y="35514"/>
                    <a:pt x="84814" y="35584"/>
                    <a:pt x="85095" y="35822"/>
                  </a:cubicBezTo>
                  <a:cubicBezTo>
                    <a:pt x="85535" y="36187"/>
                    <a:pt x="85875" y="36332"/>
                    <a:pt x="86134" y="36332"/>
                  </a:cubicBezTo>
                  <a:cubicBezTo>
                    <a:pt x="86710" y="36332"/>
                    <a:pt x="86887" y="35618"/>
                    <a:pt x="86875" y="35010"/>
                  </a:cubicBezTo>
                  <a:cubicBezTo>
                    <a:pt x="86858" y="34215"/>
                    <a:pt x="87601" y="32729"/>
                    <a:pt x="85665" y="32625"/>
                  </a:cubicBezTo>
                  <a:cubicBezTo>
                    <a:pt x="84991" y="32591"/>
                    <a:pt x="85130" y="31986"/>
                    <a:pt x="85596" y="31485"/>
                  </a:cubicBezTo>
                  <a:cubicBezTo>
                    <a:pt x="87186" y="29791"/>
                    <a:pt x="86650" y="27527"/>
                    <a:pt x="84508" y="26767"/>
                  </a:cubicBezTo>
                  <a:cubicBezTo>
                    <a:pt x="84006" y="26594"/>
                    <a:pt x="83557" y="26214"/>
                    <a:pt x="83661" y="25834"/>
                  </a:cubicBezTo>
                  <a:cubicBezTo>
                    <a:pt x="83972" y="24503"/>
                    <a:pt x="83039" y="23432"/>
                    <a:pt x="83090" y="22170"/>
                  </a:cubicBezTo>
                  <a:cubicBezTo>
                    <a:pt x="83108" y="21773"/>
                    <a:pt x="83073" y="21375"/>
                    <a:pt x="82624" y="21220"/>
                  </a:cubicBezTo>
                  <a:cubicBezTo>
                    <a:pt x="82529" y="21188"/>
                    <a:pt x="82437" y="21174"/>
                    <a:pt x="82348" y="21174"/>
                  </a:cubicBezTo>
                  <a:cubicBezTo>
                    <a:pt x="82049" y="21174"/>
                    <a:pt x="81787" y="21339"/>
                    <a:pt x="81587" y="21565"/>
                  </a:cubicBezTo>
                  <a:cubicBezTo>
                    <a:pt x="81086" y="22135"/>
                    <a:pt x="80464" y="22602"/>
                    <a:pt x="79755" y="22913"/>
                  </a:cubicBezTo>
                  <a:cubicBezTo>
                    <a:pt x="79583" y="22995"/>
                    <a:pt x="79411" y="23071"/>
                    <a:pt x="79247" y="23071"/>
                  </a:cubicBezTo>
                  <a:cubicBezTo>
                    <a:pt x="79097" y="23071"/>
                    <a:pt x="78954" y="23008"/>
                    <a:pt x="78822" y="22827"/>
                  </a:cubicBezTo>
                  <a:cubicBezTo>
                    <a:pt x="78563" y="22498"/>
                    <a:pt x="78753" y="22274"/>
                    <a:pt x="78960" y="22015"/>
                  </a:cubicBezTo>
                  <a:cubicBezTo>
                    <a:pt x="79496" y="21254"/>
                    <a:pt x="79254" y="20736"/>
                    <a:pt x="78459" y="20338"/>
                  </a:cubicBezTo>
                  <a:cubicBezTo>
                    <a:pt x="78131" y="20165"/>
                    <a:pt x="77837" y="19941"/>
                    <a:pt x="77578" y="19664"/>
                  </a:cubicBezTo>
                  <a:cubicBezTo>
                    <a:pt x="77168" y="19146"/>
                    <a:pt x="76356" y="18913"/>
                    <a:pt x="75491" y="18913"/>
                  </a:cubicBezTo>
                  <a:cubicBezTo>
                    <a:pt x="74278" y="18913"/>
                    <a:pt x="72961" y="19371"/>
                    <a:pt x="72497" y="20148"/>
                  </a:cubicBezTo>
                  <a:cubicBezTo>
                    <a:pt x="72065" y="20874"/>
                    <a:pt x="71788" y="21824"/>
                    <a:pt x="70803" y="22170"/>
                  </a:cubicBezTo>
                  <a:cubicBezTo>
                    <a:pt x="70354" y="22326"/>
                    <a:pt x="70043" y="22792"/>
                    <a:pt x="70337" y="23276"/>
                  </a:cubicBezTo>
                  <a:cubicBezTo>
                    <a:pt x="71356" y="25004"/>
                    <a:pt x="70043" y="25488"/>
                    <a:pt x="68902" y="26024"/>
                  </a:cubicBezTo>
                  <a:cubicBezTo>
                    <a:pt x="67693" y="26577"/>
                    <a:pt x="66241" y="26801"/>
                    <a:pt x="66345" y="28685"/>
                  </a:cubicBezTo>
                  <a:cubicBezTo>
                    <a:pt x="66379" y="29117"/>
                    <a:pt x="65895" y="29601"/>
                    <a:pt x="65584" y="30016"/>
                  </a:cubicBezTo>
                  <a:cubicBezTo>
                    <a:pt x="65442" y="30197"/>
                    <a:pt x="65232" y="30465"/>
                    <a:pt x="64983" y="30465"/>
                  </a:cubicBezTo>
                  <a:cubicBezTo>
                    <a:pt x="64899" y="30465"/>
                    <a:pt x="64811" y="30435"/>
                    <a:pt x="64720" y="30361"/>
                  </a:cubicBezTo>
                  <a:cubicBezTo>
                    <a:pt x="64409" y="30120"/>
                    <a:pt x="64288" y="29705"/>
                    <a:pt x="64409" y="29342"/>
                  </a:cubicBezTo>
                  <a:cubicBezTo>
                    <a:pt x="64893" y="27596"/>
                    <a:pt x="65083" y="25989"/>
                    <a:pt x="62508" y="25903"/>
                  </a:cubicBezTo>
                  <a:cubicBezTo>
                    <a:pt x="62249" y="25903"/>
                    <a:pt x="61938" y="25644"/>
                    <a:pt x="61748" y="25436"/>
                  </a:cubicBezTo>
                  <a:cubicBezTo>
                    <a:pt x="61084" y="24759"/>
                    <a:pt x="60400" y="24243"/>
                    <a:pt x="59552" y="24243"/>
                  </a:cubicBezTo>
                  <a:cubicBezTo>
                    <a:pt x="59252" y="24243"/>
                    <a:pt x="58932" y="24307"/>
                    <a:pt x="58585" y="24451"/>
                  </a:cubicBezTo>
                  <a:cubicBezTo>
                    <a:pt x="58566" y="24457"/>
                    <a:pt x="58545" y="24459"/>
                    <a:pt x="58523" y="24459"/>
                  </a:cubicBezTo>
                  <a:cubicBezTo>
                    <a:pt x="58409" y="24459"/>
                    <a:pt x="58269" y="24394"/>
                    <a:pt x="58153" y="24365"/>
                  </a:cubicBezTo>
                  <a:cubicBezTo>
                    <a:pt x="58758" y="23501"/>
                    <a:pt x="57687" y="22429"/>
                    <a:pt x="58827" y="21462"/>
                  </a:cubicBezTo>
                  <a:cubicBezTo>
                    <a:pt x="61800" y="18990"/>
                    <a:pt x="65757" y="18558"/>
                    <a:pt x="68781" y="16294"/>
                  </a:cubicBezTo>
                  <a:lnTo>
                    <a:pt x="69455" y="15828"/>
                  </a:lnTo>
                  <a:cubicBezTo>
                    <a:pt x="70337" y="15586"/>
                    <a:pt x="71218" y="15206"/>
                    <a:pt x="72117" y="15119"/>
                  </a:cubicBezTo>
                  <a:cubicBezTo>
                    <a:pt x="74346" y="14912"/>
                    <a:pt x="75331" y="13910"/>
                    <a:pt x="75262" y="11767"/>
                  </a:cubicBezTo>
                  <a:cubicBezTo>
                    <a:pt x="75262" y="11596"/>
                    <a:pt x="75299" y="11543"/>
                    <a:pt x="75353" y="11543"/>
                  </a:cubicBezTo>
                  <a:cubicBezTo>
                    <a:pt x="75441" y="11543"/>
                    <a:pt x="75574" y="11687"/>
                    <a:pt x="75659" y="11698"/>
                  </a:cubicBezTo>
                  <a:cubicBezTo>
                    <a:pt x="76835" y="11749"/>
                    <a:pt x="77733" y="12683"/>
                    <a:pt x="78943" y="12752"/>
                  </a:cubicBezTo>
                  <a:cubicBezTo>
                    <a:pt x="79461" y="12769"/>
                    <a:pt x="79945" y="13391"/>
                    <a:pt x="80412" y="13789"/>
                  </a:cubicBezTo>
                  <a:cubicBezTo>
                    <a:pt x="80395" y="13944"/>
                    <a:pt x="80325" y="14082"/>
                    <a:pt x="80204" y="14203"/>
                  </a:cubicBezTo>
                  <a:cubicBezTo>
                    <a:pt x="79099" y="14649"/>
                    <a:pt x="78211" y="15599"/>
                    <a:pt x="76924" y="15599"/>
                  </a:cubicBezTo>
                  <a:cubicBezTo>
                    <a:pt x="76763" y="15599"/>
                    <a:pt x="76595" y="15584"/>
                    <a:pt x="76420" y="15551"/>
                  </a:cubicBezTo>
                  <a:cubicBezTo>
                    <a:pt x="76325" y="15534"/>
                    <a:pt x="76229" y="15525"/>
                    <a:pt x="76135" y="15525"/>
                  </a:cubicBezTo>
                  <a:cubicBezTo>
                    <a:pt x="75478" y="15525"/>
                    <a:pt x="74895" y="15947"/>
                    <a:pt x="74985" y="16778"/>
                  </a:cubicBezTo>
                  <a:cubicBezTo>
                    <a:pt x="75041" y="17437"/>
                    <a:pt x="75422" y="17620"/>
                    <a:pt x="75866" y="17620"/>
                  </a:cubicBezTo>
                  <a:cubicBezTo>
                    <a:pt x="76109" y="17620"/>
                    <a:pt x="76372" y="17565"/>
                    <a:pt x="76610" y="17504"/>
                  </a:cubicBezTo>
                  <a:cubicBezTo>
                    <a:pt x="76822" y="17451"/>
                    <a:pt x="77015" y="17425"/>
                    <a:pt x="77193" y="17425"/>
                  </a:cubicBezTo>
                  <a:cubicBezTo>
                    <a:pt x="77828" y="17425"/>
                    <a:pt x="78286" y="17750"/>
                    <a:pt x="78839" y="18316"/>
                  </a:cubicBezTo>
                  <a:cubicBezTo>
                    <a:pt x="79617" y="19094"/>
                    <a:pt x="80723" y="19612"/>
                    <a:pt x="81794" y="19993"/>
                  </a:cubicBezTo>
                  <a:cubicBezTo>
                    <a:pt x="81906" y="20034"/>
                    <a:pt x="82005" y="20053"/>
                    <a:pt x="82094" y="20053"/>
                  </a:cubicBezTo>
                  <a:cubicBezTo>
                    <a:pt x="82595" y="20053"/>
                    <a:pt x="82747" y="19445"/>
                    <a:pt x="82762" y="18887"/>
                  </a:cubicBezTo>
                  <a:cubicBezTo>
                    <a:pt x="82805" y="18878"/>
                    <a:pt x="82849" y="18874"/>
                    <a:pt x="82892" y="18874"/>
                  </a:cubicBezTo>
                  <a:cubicBezTo>
                    <a:pt x="82935" y="18874"/>
                    <a:pt x="82978" y="18878"/>
                    <a:pt x="83021" y="18887"/>
                  </a:cubicBezTo>
                  <a:cubicBezTo>
                    <a:pt x="83375" y="18985"/>
                    <a:pt x="83662" y="19030"/>
                    <a:pt x="83892" y="19030"/>
                  </a:cubicBezTo>
                  <a:cubicBezTo>
                    <a:pt x="85038" y="19030"/>
                    <a:pt x="84816" y="17932"/>
                    <a:pt x="84629" y="16882"/>
                  </a:cubicBezTo>
                  <a:cubicBezTo>
                    <a:pt x="84577" y="16588"/>
                    <a:pt x="84404" y="16122"/>
                    <a:pt x="84525" y="16018"/>
                  </a:cubicBezTo>
                  <a:cubicBezTo>
                    <a:pt x="84606" y="15948"/>
                    <a:pt x="84680" y="15920"/>
                    <a:pt x="84749" y="15920"/>
                  </a:cubicBezTo>
                  <a:cubicBezTo>
                    <a:pt x="84985" y="15920"/>
                    <a:pt x="85161" y="16252"/>
                    <a:pt x="85389" y="16346"/>
                  </a:cubicBezTo>
                  <a:cubicBezTo>
                    <a:pt x="85637" y="16436"/>
                    <a:pt x="85876" y="16474"/>
                    <a:pt x="86110" y="16474"/>
                  </a:cubicBezTo>
                  <a:cubicBezTo>
                    <a:pt x="86771" y="16474"/>
                    <a:pt x="87381" y="16174"/>
                    <a:pt x="87981" y="15931"/>
                  </a:cubicBezTo>
                  <a:cubicBezTo>
                    <a:pt x="88344" y="15793"/>
                    <a:pt x="88500" y="15275"/>
                    <a:pt x="88258" y="15033"/>
                  </a:cubicBezTo>
                  <a:cubicBezTo>
                    <a:pt x="87065" y="13754"/>
                    <a:pt x="85976" y="12406"/>
                    <a:pt x="84819" y="11110"/>
                  </a:cubicBezTo>
                  <a:cubicBezTo>
                    <a:pt x="84162" y="10350"/>
                    <a:pt x="83160" y="9779"/>
                    <a:pt x="82537" y="8915"/>
                  </a:cubicBezTo>
                  <a:cubicBezTo>
                    <a:pt x="82209" y="8379"/>
                    <a:pt x="81639" y="8034"/>
                    <a:pt x="81017" y="7999"/>
                  </a:cubicBezTo>
                  <a:cubicBezTo>
                    <a:pt x="80983" y="7995"/>
                    <a:pt x="80950" y="7994"/>
                    <a:pt x="80916" y="7994"/>
                  </a:cubicBezTo>
                  <a:cubicBezTo>
                    <a:pt x="80688" y="7994"/>
                    <a:pt x="80453" y="8074"/>
                    <a:pt x="80228" y="8074"/>
                  </a:cubicBezTo>
                  <a:cubicBezTo>
                    <a:pt x="80056" y="8074"/>
                    <a:pt x="79890" y="8027"/>
                    <a:pt x="79738" y="7861"/>
                  </a:cubicBezTo>
                  <a:cubicBezTo>
                    <a:pt x="80170" y="7757"/>
                    <a:pt x="80602" y="7654"/>
                    <a:pt x="81017" y="7585"/>
                  </a:cubicBezTo>
                  <a:cubicBezTo>
                    <a:pt x="81518" y="7481"/>
                    <a:pt x="82192" y="7567"/>
                    <a:pt x="82226" y="6859"/>
                  </a:cubicBezTo>
                  <a:cubicBezTo>
                    <a:pt x="82278" y="6202"/>
                    <a:pt x="81673" y="6167"/>
                    <a:pt x="81207" y="6046"/>
                  </a:cubicBezTo>
                  <a:cubicBezTo>
                    <a:pt x="81086" y="6012"/>
                    <a:pt x="80948" y="5960"/>
                    <a:pt x="80844" y="5891"/>
                  </a:cubicBezTo>
                  <a:cubicBezTo>
                    <a:pt x="80958" y="5878"/>
                    <a:pt x="81101" y="5837"/>
                    <a:pt x="81223" y="5837"/>
                  </a:cubicBezTo>
                  <a:cubicBezTo>
                    <a:pt x="81267" y="5837"/>
                    <a:pt x="81309" y="5843"/>
                    <a:pt x="81345" y="5856"/>
                  </a:cubicBezTo>
                  <a:cubicBezTo>
                    <a:pt x="81816" y="6065"/>
                    <a:pt x="82272" y="6151"/>
                    <a:pt x="82714" y="6151"/>
                  </a:cubicBezTo>
                  <a:cubicBezTo>
                    <a:pt x="83993" y="6151"/>
                    <a:pt x="85157" y="5437"/>
                    <a:pt x="86236" y="4923"/>
                  </a:cubicBezTo>
                  <a:cubicBezTo>
                    <a:pt x="89182" y="3528"/>
                    <a:pt x="92334" y="3094"/>
                    <a:pt x="95401" y="2235"/>
                  </a:cubicBezTo>
                  <a:lnTo>
                    <a:pt x="95401" y="2235"/>
                  </a:lnTo>
                  <a:cubicBezTo>
                    <a:pt x="93986" y="3267"/>
                    <a:pt x="92263" y="3834"/>
                    <a:pt x="90504" y="3834"/>
                  </a:cubicBezTo>
                  <a:cubicBezTo>
                    <a:pt x="90401" y="3834"/>
                    <a:pt x="90295" y="3831"/>
                    <a:pt x="90191" y="3831"/>
                  </a:cubicBezTo>
                  <a:cubicBezTo>
                    <a:pt x="89827" y="3831"/>
                    <a:pt x="89479" y="3873"/>
                    <a:pt x="89277" y="4249"/>
                  </a:cubicBezTo>
                  <a:cubicBezTo>
                    <a:pt x="89018" y="4802"/>
                    <a:pt x="89467" y="5113"/>
                    <a:pt x="89744" y="5528"/>
                  </a:cubicBezTo>
                  <a:cubicBezTo>
                    <a:pt x="90251" y="6307"/>
                    <a:pt x="90887" y="6586"/>
                    <a:pt x="91608" y="6586"/>
                  </a:cubicBezTo>
                  <a:cubicBezTo>
                    <a:pt x="91943" y="6586"/>
                    <a:pt x="92297" y="6525"/>
                    <a:pt x="92664" y="6427"/>
                  </a:cubicBezTo>
                  <a:cubicBezTo>
                    <a:pt x="93037" y="6322"/>
                    <a:pt x="93404" y="6272"/>
                    <a:pt x="93755" y="6272"/>
                  </a:cubicBezTo>
                  <a:cubicBezTo>
                    <a:pt x="95314" y="6272"/>
                    <a:pt x="96561" y="7243"/>
                    <a:pt x="96518" y="8639"/>
                  </a:cubicBezTo>
                  <a:cubicBezTo>
                    <a:pt x="96501" y="9123"/>
                    <a:pt x="96000" y="9710"/>
                    <a:pt x="96155" y="10073"/>
                  </a:cubicBezTo>
                  <a:cubicBezTo>
                    <a:pt x="96656" y="11300"/>
                    <a:pt x="95758" y="12302"/>
                    <a:pt x="95378" y="13045"/>
                  </a:cubicBezTo>
                  <a:cubicBezTo>
                    <a:pt x="94393" y="15016"/>
                    <a:pt x="93649" y="16709"/>
                    <a:pt x="95412" y="18541"/>
                  </a:cubicBezTo>
                  <a:cubicBezTo>
                    <a:pt x="95602" y="18714"/>
                    <a:pt x="95723" y="18938"/>
                    <a:pt x="95758" y="19180"/>
                  </a:cubicBezTo>
                  <a:cubicBezTo>
                    <a:pt x="95810" y="21358"/>
                    <a:pt x="97901" y="20788"/>
                    <a:pt x="99007" y="21479"/>
                  </a:cubicBezTo>
                  <a:cubicBezTo>
                    <a:pt x="99192" y="21597"/>
                    <a:pt x="99367" y="21648"/>
                    <a:pt x="99531" y="21648"/>
                  </a:cubicBezTo>
                  <a:cubicBezTo>
                    <a:pt x="100207" y="21648"/>
                    <a:pt x="100708" y="20784"/>
                    <a:pt x="101098" y="20200"/>
                  </a:cubicBezTo>
                  <a:cubicBezTo>
                    <a:pt x="102256" y="18472"/>
                    <a:pt x="104088" y="17055"/>
                    <a:pt x="105729" y="16536"/>
                  </a:cubicBezTo>
                  <a:cubicBezTo>
                    <a:pt x="109220" y="15396"/>
                    <a:pt x="112486" y="13547"/>
                    <a:pt x="116254" y="13115"/>
                  </a:cubicBezTo>
                  <a:cubicBezTo>
                    <a:pt x="117965" y="12907"/>
                    <a:pt x="119935" y="12320"/>
                    <a:pt x="120021" y="9883"/>
                  </a:cubicBezTo>
                  <a:cubicBezTo>
                    <a:pt x="120021" y="9693"/>
                    <a:pt x="120349" y="9485"/>
                    <a:pt x="120557" y="9330"/>
                  </a:cubicBezTo>
                  <a:cubicBezTo>
                    <a:pt x="121663" y="8552"/>
                    <a:pt x="123132" y="8034"/>
                    <a:pt x="122631" y="6202"/>
                  </a:cubicBezTo>
                  <a:cubicBezTo>
                    <a:pt x="122594" y="6055"/>
                    <a:pt x="122626" y="6020"/>
                    <a:pt x="122682" y="6020"/>
                  </a:cubicBezTo>
                  <a:cubicBezTo>
                    <a:pt x="122731" y="6020"/>
                    <a:pt x="122799" y="6046"/>
                    <a:pt x="122855" y="6046"/>
                  </a:cubicBezTo>
                  <a:cubicBezTo>
                    <a:pt x="122928" y="6051"/>
                    <a:pt x="122998" y="6053"/>
                    <a:pt x="123064" y="6053"/>
                  </a:cubicBezTo>
                  <a:cubicBezTo>
                    <a:pt x="124269" y="6053"/>
                    <a:pt x="124381" y="5321"/>
                    <a:pt x="123840" y="4387"/>
                  </a:cubicBezTo>
                  <a:cubicBezTo>
                    <a:pt x="123581" y="3921"/>
                    <a:pt x="123875" y="3955"/>
                    <a:pt x="124048" y="3817"/>
                  </a:cubicBezTo>
                  <a:cubicBezTo>
                    <a:pt x="125240" y="2867"/>
                    <a:pt x="126640" y="2728"/>
                    <a:pt x="128092" y="2659"/>
                  </a:cubicBezTo>
                  <a:cubicBezTo>
                    <a:pt x="128575" y="2625"/>
                    <a:pt x="129180" y="2521"/>
                    <a:pt x="129249" y="1934"/>
                  </a:cubicBezTo>
                  <a:cubicBezTo>
                    <a:pt x="129301" y="1363"/>
                    <a:pt x="128714" y="1242"/>
                    <a:pt x="128299" y="1190"/>
                  </a:cubicBezTo>
                  <a:cubicBezTo>
                    <a:pt x="125707" y="948"/>
                    <a:pt x="123132" y="430"/>
                    <a:pt x="120557" y="171"/>
                  </a:cubicBezTo>
                  <a:cubicBezTo>
                    <a:pt x="119360" y="50"/>
                    <a:pt x="118163" y="0"/>
                    <a:pt x="1169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5"/>
            <p:cNvSpPr/>
            <p:nvPr/>
          </p:nvSpPr>
          <p:spPr>
            <a:xfrm>
              <a:off x="1581325" y="1051125"/>
              <a:ext cx="283000" cy="91675"/>
            </a:xfrm>
            <a:custGeom>
              <a:rect b="b" l="l" r="r" t="t"/>
              <a:pathLst>
                <a:path extrusionOk="0" h="3667" w="11320">
                  <a:moveTo>
                    <a:pt x="6214" y="0"/>
                  </a:moveTo>
                  <a:cubicBezTo>
                    <a:pt x="5926" y="0"/>
                    <a:pt x="5584" y="48"/>
                    <a:pt x="5219" y="71"/>
                  </a:cubicBezTo>
                  <a:cubicBezTo>
                    <a:pt x="5082" y="56"/>
                    <a:pt x="4943" y="49"/>
                    <a:pt x="4804" y="49"/>
                  </a:cubicBezTo>
                  <a:cubicBezTo>
                    <a:pt x="3493" y="49"/>
                    <a:pt x="2115" y="667"/>
                    <a:pt x="709" y="1073"/>
                  </a:cubicBezTo>
                  <a:cubicBezTo>
                    <a:pt x="432" y="1177"/>
                    <a:pt x="208" y="1401"/>
                    <a:pt x="69" y="1678"/>
                  </a:cubicBezTo>
                  <a:cubicBezTo>
                    <a:pt x="0" y="1781"/>
                    <a:pt x="242" y="2213"/>
                    <a:pt x="363" y="2231"/>
                  </a:cubicBezTo>
                  <a:cubicBezTo>
                    <a:pt x="2163" y="2438"/>
                    <a:pt x="3786" y="3667"/>
                    <a:pt x="5640" y="3667"/>
                  </a:cubicBezTo>
                  <a:cubicBezTo>
                    <a:pt x="6100" y="3667"/>
                    <a:pt x="6574" y="3591"/>
                    <a:pt x="7068" y="3406"/>
                  </a:cubicBezTo>
                  <a:cubicBezTo>
                    <a:pt x="7396" y="3281"/>
                    <a:pt x="7767" y="3236"/>
                    <a:pt x="8142" y="3236"/>
                  </a:cubicBezTo>
                  <a:cubicBezTo>
                    <a:pt x="8439" y="3236"/>
                    <a:pt x="8738" y="3264"/>
                    <a:pt x="9021" y="3302"/>
                  </a:cubicBezTo>
                  <a:cubicBezTo>
                    <a:pt x="9277" y="3340"/>
                    <a:pt x="9523" y="3370"/>
                    <a:pt x="9759" y="3370"/>
                  </a:cubicBezTo>
                  <a:cubicBezTo>
                    <a:pt x="10271" y="3370"/>
                    <a:pt x="10728" y="3229"/>
                    <a:pt x="11095" y="2732"/>
                  </a:cubicBezTo>
                  <a:cubicBezTo>
                    <a:pt x="11320" y="2473"/>
                    <a:pt x="11268" y="2075"/>
                    <a:pt x="10991" y="1885"/>
                  </a:cubicBezTo>
                  <a:cubicBezTo>
                    <a:pt x="10479" y="1524"/>
                    <a:pt x="10006" y="1077"/>
                    <a:pt x="9430" y="1077"/>
                  </a:cubicBezTo>
                  <a:cubicBezTo>
                    <a:pt x="9151" y="1077"/>
                    <a:pt x="8847" y="1182"/>
                    <a:pt x="8503" y="1453"/>
                  </a:cubicBezTo>
                  <a:cubicBezTo>
                    <a:pt x="8280" y="1626"/>
                    <a:pt x="7919" y="1737"/>
                    <a:pt x="7612" y="1737"/>
                  </a:cubicBezTo>
                  <a:cubicBezTo>
                    <a:pt x="7277" y="1737"/>
                    <a:pt x="7006" y="1605"/>
                    <a:pt x="7051" y="1280"/>
                  </a:cubicBezTo>
                  <a:cubicBezTo>
                    <a:pt x="7179" y="207"/>
                    <a:pt x="6812" y="0"/>
                    <a:pt x="62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5"/>
            <p:cNvSpPr/>
            <p:nvPr/>
          </p:nvSpPr>
          <p:spPr>
            <a:xfrm>
              <a:off x="3144425" y="1319375"/>
              <a:ext cx="213450" cy="95575"/>
            </a:xfrm>
            <a:custGeom>
              <a:rect b="b" l="l" r="r" t="t"/>
              <a:pathLst>
                <a:path extrusionOk="0" h="3823" w="8538">
                  <a:moveTo>
                    <a:pt x="6155" y="1"/>
                  </a:moveTo>
                  <a:cubicBezTo>
                    <a:pt x="6054" y="1"/>
                    <a:pt x="5950" y="7"/>
                    <a:pt x="5842" y="20"/>
                  </a:cubicBezTo>
                  <a:cubicBezTo>
                    <a:pt x="4846" y="139"/>
                    <a:pt x="3874" y="469"/>
                    <a:pt x="2859" y="469"/>
                  </a:cubicBezTo>
                  <a:cubicBezTo>
                    <a:pt x="2396" y="469"/>
                    <a:pt x="1923" y="400"/>
                    <a:pt x="1435" y="211"/>
                  </a:cubicBezTo>
                  <a:cubicBezTo>
                    <a:pt x="1292" y="150"/>
                    <a:pt x="1133" y="113"/>
                    <a:pt x="974" y="113"/>
                  </a:cubicBezTo>
                  <a:cubicBezTo>
                    <a:pt x="501" y="113"/>
                    <a:pt x="35" y="441"/>
                    <a:pt x="35" y="1438"/>
                  </a:cubicBezTo>
                  <a:cubicBezTo>
                    <a:pt x="1" y="3771"/>
                    <a:pt x="1573" y="3580"/>
                    <a:pt x="3025" y="3822"/>
                  </a:cubicBezTo>
                  <a:cubicBezTo>
                    <a:pt x="4338" y="3753"/>
                    <a:pt x="5617" y="3408"/>
                    <a:pt x="6792" y="2837"/>
                  </a:cubicBezTo>
                  <a:cubicBezTo>
                    <a:pt x="7415" y="2526"/>
                    <a:pt x="8538" y="2474"/>
                    <a:pt x="8192" y="1541"/>
                  </a:cubicBezTo>
                  <a:cubicBezTo>
                    <a:pt x="7892" y="720"/>
                    <a:pt x="7218" y="1"/>
                    <a:pt x="61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5"/>
            <p:cNvSpPr/>
            <p:nvPr/>
          </p:nvSpPr>
          <p:spPr>
            <a:xfrm>
              <a:off x="1453000" y="2509000"/>
              <a:ext cx="263575" cy="113100"/>
            </a:xfrm>
            <a:custGeom>
              <a:rect b="b" l="l" r="r" t="t"/>
              <a:pathLst>
                <a:path extrusionOk="0" h="4524" w="10543">
                  <a:moveTo>
                    <a:pt x="3451" y="1"/>
                  </a:moveTo>
                  <a:cubicBezTo>
                    <a:pt x="2445" y="1"/>
                    <a:pt x="1486" y="228"/>
                    <a:pt x="761" y="702"/>
                  </a:cubicBezTo>
                  <a:cubicBezTo>
                    <a:pt x="398" y="927"/>
                    <a:pt x="1" y="1186"/>
                    <a:pt x="243" y="1687"/>
                  </a:cubicBezTo>
                  <a:cubicBezTo>
                    <a:pt x="390" y="1972"/>
                    <a:pt x="609" y="2083"/>
                    <a:pt x="855" y="2083"/>
                  </a:cubicBezTo>
                  <a:cubicBezTo>
                    <a:pt x="1012" y="2083"/>
                    <a:pt x="1180" y="2038"/>
                    <a:pt x="1349" y="1964"/>
                  </a:cubicBezTo>
                  <a:cubicBezTo>
                    <a:pt x="1677" y="1828"/>
                    <a:pt x="1990" y="1776"/>
                    <a:pt x="2298" y="1776"/>
                  </a:cubicBezTo>
                  <a:cubicBezTo>
                    <a:pt x="2932" y="1776"/>
                    <a:pt x="3543" y="1997"/>
                    <a:pt x="4217" y="2171"/>
                  </a:cubicBezTo>
                  <a:cubicBezTo>
                    <a:pt x="5708" y="2540"/>
                    <a:pt x="6405" y="4523"/>
                    <a:pt x="7868" y="4523"/>
                  </a:cubicBezTo>
                  <a:cubicBezTo>
                    <a:pt x="8118" y="4523"/>
                    <a:pt x="8391" y="4465"/>
                    <a:pt x="8693" y="4332"/>
                  </a:cubicBezTo>
                  <a:cubicBezTo>
                    <a:pt x="8824" y="4337"/>
                    <a:pt x="8947" y="4340"/>
                    <a:pt x="9062" y="4340"/>
                  </a:cubicBezTo>
                  <a:cubicBezTo>
                    <a:pt x="10032" y="4340"/>
                    <a:pt x="10475" y="4144"/>
                    <a:pt x="10491" y="3727"/>
                  </a:cubicBezTo>
                  <a:cubicBezTo>
                    <a:pt x="10542" y="2897"/>
                    <a:pt x="9817" y="2724"/>
                    <a:pt x="9264" y="2517"/>
                  </a:cubicBezTo>
                  <a:cubicBezTo>
                    <a:pt x="8711" y="2292"/>
                    <a:pt x="8209" y="1964"/>
                    <a:pt x="7777" y="1567"/>
                  </a:cubicBezTo>
                  <a:cubicBezTo>
                    <a:pt x="6685" y="547"/>
                    <a:pt x="5011" y="1"/>
                    <a:pt x="3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5"/>
            <p:cNvSpPr/>
            <p:nvPr/>
          </p:nvSpPr>
          <p:spPr>
            <a:xfrm>
              <a:off x="1880725" y="1020350"/>
              <a:ext cx="162025" cy="112025"/>
            </a:xfrm>
            <a:custGeom>
              <a:rect b="b" l="l" r="r" t="t"/>
              <a:pathLst>
                <a:path extrusionOk="0" h="4481" w="6481">
                  <a:moveTo>
                    <a:pt x="4294" y="0"/>
                  </a:moveTo>
                  <a:cubicBezTo>
                    <a:pt x="4062" y="0"/>
                    <a:pt x="3818" y="44"/>
                    <a:pt x="3560" y="144"/>
                  </a:cubicBezTo>
                  <a:cubicBezTo>
                    <a:pt x="3094" y="317"/>
                    <a:pt x="2593" y="541"/>
                    <a:pt x="2886" y="1198"/>
                  </a:cubicBezTo>
                  <a:cubicBezTo>
                    <a:pt x="3042" y="1509"/>
                    <a:pt x="3232" y="1820"/>
                    <a:pt x="3457" y="2114"/>
                  </a:cubicBezTo>
                  <a:cubicBezTo>
                    <a:pt x="3147" y="2260"/>
                    <a:pt x="2851" y="2348"/>
                    <a:pt x="2545" y="2348"/>
                  </a:cubicBezTo>
                  <a:cubicBezTo>
                    <a:pt x="2270" y="2348"/>
                    <a:pt x="1987" y="2277"/>
                    <a:pt x="1677" y="2114"/>
                  </a:cubicBezTo>
                  <a:cubicBezTo>
                    <a:pt x="1531" y="2037"/>
                    <a:pt x="1393" y="2002"/>
                    <a:pt x="1262" y="2002"/>
                  </a:cubicBezTo>
                  <a:cubicBezTo>
                    <a:pt x="867" y="2002"/>
                    <a:pt x="545" y="2320"/>
                    <a:pt x="311" y="2736"/>
                  </a:cubicBezTo>
                  <a:cubicBezTo>
                    <a:pt x="0" y="3289"/>
                    <a:pt x="467" y="3479"/>
                    <a:pt x="813" y="3807"/>
                  </a:cubicBezTo>
                  <a:cubicBezTo>
                    <a:pt x="1327" y="4309"/>
                    <a:pt x="1837" y="4480"/>
                    <a:pt x="2344" y="4480"/>
                  </a:cubicBezTo>
                  <a:cubicBezTo>
                    <a:pt x="3164" y="4480"/>
                    <a:pt x="3976" y="4032"/>
                    <a:pt x="4787" y="3807"/>
                  </a:cubicBezTo>
                  <a:lnTo>
                    <a:pt x="5081" y="3514"/>
                  </a:lnTo>
                  <a:cubicBezTo>
                    <a:pt x="5237" y="2788"/>
                    <a:pt x="5098" y="1924"/>
                    <a:pt x="6204" y="1734"/>
                  </a:cubicBezTo>
                  <a:cubicBezTo>
                    <a:pt x="6464" y="1699"/>
                    <a:pt x="6481" y="1129"/>
                    <a:pt x="6222" y="921"/>
                  </a:cubicBezTo>
                  <a:cubicBezTo>
                    <a:pt x="5644" y="436"/>
                    <a:pt x="5027" y="0"/>
                    <a:pt x="42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5"/>
            <p:cNvSpPr/>
            <p:nvPr/>
          </p:nvSpPr>
          <p:spPr>
            <a:xfrm>
              <a:off x="1688900" y="2603450"/>
              <a:ext cx="165050" cy="73950"/>
            </a:xfrm>
            <a:custGeom>
              <a:rect b="b" l="l" r="r" t="t"/>
              <a:pathLst>
                <a:path extrusionOk="0" h="2958" w="6602">
                  <a:moveTo>
                    <a:pt x="2842" y="0"/>
                  </a:moveTo>
                  <a:cubicBezTo>
                    <a:pt x="2588" y="0"/>
                    <a:pt x="2332" y="28"/>
                    <a:pt x="2074" y="87"/>
                  </a:cubicBezTo>
                  <a:cubicBezTo>
                    <a:pt x="1452" y="225"/>
                    <a:pt x="1055" y="1331"/>
                    <a:pt x="225" y="1694"/>
                  </a:cubicBezTo>
                  <a:cubicBezTo>
                    <a:pt x="0" y="1798"/>
                    <a:pt x="277" y="2247"/>
                    <a:pt x="536" y="2454"/>
                  </a:cubicBezTo>
                  <a:cubicBezTo>
                    <a:pt x="957" y="2789"/>
                    <a:pt x="2162" y="2958"/>
                    <a:pt x="3373" y="2958"/>
                  </a:cubicBezTo>
                  <a:cubicBezTo>
                    <a:pt x="4599" y="2958"/>
                    <a:pt x="5830" y="2785"/>
                    <a:pt x="6256" y="2437"/>
                  </a:cubicBezTo>
                  <a:cubicBezTo>
                    <a:pt x="6395" y="2282"/>
                    <a:pt x="6515" y="2109"/>
                    <a:pt x="6602" y="1919"/>
                  </a:cubicBezTo>
                  <a:cubicBezTo>
                    <a:pt x="6481" y="1711"/>
                    <a:pt x="6429" y="1469"/>
                    <a:pt x="6291" y="1366"/>
                  </a:cubicBezTo>
                  <a:cubicBezTo>
                    <a:pt x="5231" y="636"/>
                    <a:pt x="4065" y="0"/>
                    <a:pt x="28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5"/>
            <p:cNvSpPr/>
            <p:nvPr/>
          </p:nvSpPr>
          <p:spPr>
            <a:xfrm>
              <a:off x="1922200" y="1344925"/>
              <a:ext cx="129625" cy="64525"/>
            </a:xfrm>
            <a:custGeom>
              <a:rect b="b" l="l" r="r" t="t"/>
              <a:pathLst>
                <a:path extrusionOk="0" h="2581" w="5185">
                  <a:moveTo>
                    <a:pt x="1901" y="1"/>
                  </a:moveTo>
                  <a:lnTo>
                    <a:pt x="1227" y="467"/>
                  </a:lnTo>
                  <a:cubicBezTo>
                    <a:pt x="934" y="1020"/>
                    <a:pt x="0" y="1383"/>
                    <a:pt x="415" y="2144"/>
                  </a:cubicBezTo>
                  <a:cubicBezTo>
                    <a:pt x="602" y="2475"/>
                    <a:pt x="838" y="2581"/>
                    <a:pt x="1096" y="2581"/>
                  </a:cubicBezTo>
                  <a:cubicBezTo>
                    <a:pt x="1482" y="2581"/>
                    <a:pt x="1915" y="2344"/>
                    <a:pt x="2299" y="2282"/>
                  </a:cubicBezTo>
                  <a:cubicBezTo>
                    <a:pt x="2552" y="2236"/>
                    <a:pt x="2806" y="2213"/>
                    <a:pt x="3064" y="2213"/>
                  </a:cubicBezTo>
                  <a:cubicBezTo>
                    <a:pt x="3194" y="2213"/>
                    <a:pt x="3324" y="2219"/>
                    <a:pt x="3457" y="2230"/>
                  </a:cubicBezTo>
                  <a:cubicBezTo>
                    <a:pt x="3730" y="2245"/>
                    <a:pt x="4039" y="2324"/>
                    <a:pt x="4314" y="2324"/>
                  </a:cubicBezTo>
                  <a:cubicBezTo>
                    <a:pt x="4665" y="2324"/>
                    <a:pt x="4959" y="2195"/>
                    <a:pt x="5047" y="1643"/>
                  </a:cubicBezTo>
                  <a:cubicBezTo>
                    <a:pt x="5185" y="744"/>
                    <a:pt x="4563" y="277"/>
                    <a:pt x="3768" y="122"/>
                  </a:cubicBezTo>
                  <a:cubicBezTo>
                    <a:pt x="3146" y="35"/>
                    <a:pt x="2523" y="1"/>
                    <a:pt x="1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5"/>
            <p:cNvSpPr/>
            <p:nvPr/>
          </p:nvSpPr>
          <p:spPr>
            <a:xfrm>
              <a:off x="1787825" y="1030550"/>
              <a:ext cx="94250" cy="44825"/>
            </a:xfrm>
            <a:custGeom>
              <a:rect b="b" l="l" r="r" t="t"/>
              <a:pathLst>
                <a:path extrusionOk="0" h="1793" w="3770">
                  <a:moveTo>
                    <a:pt x="2929" y="0"/>
                  </a:moveTo>
                  <a:cubicBezTo>
                    <a:pt x="2800" y="0"/>
                    <a:pt x="2676" y="17"/>
                    <a:pt x="2576" y="47"/>
                  </a:cubicBezTo>
                  <a:cubicBezTo>
                    <a:pt x="2412" y="93"/>
                    <a:pt x="2229" y="105"/>
                    <a:pt x="2039" y="105"/>
                  </a:cubicBezTo>
                  <a:cubicBezTo>
                    <a:pt x="1817" y="105"/>
                    <a:pt x="1584" y="88"/>
                    <a:pt x="1360" y="88"/>
                  </a:cubicBezTo>
                  <a:cubicBezTo>
                    <a:pt x="763" y="88"/>
                    <a:pt x="227" y="208"/>
                    <a:pt x="105" y="1084"/>
                  </a:cubicBezTo>
                  <a:cubicBezTo>
                    <a:pt x="1" y="1792"/>
                    <a:pt x="865" y="1688"/>
                    <a:pt x="1504" y="1740"/>
                  </a:cubicBezTo>
                  <a:cubicBezTo>
                    <a:pt x="2265" y="1568"/>
                    <a:pt x="3405" y="1792"/>
                    <a:pt x="3665" y="652"/>
                  </a:cubicBezTo>
                  <a:cubicBezTo>
                    <a:pt x="3769" y="167"/>
                    <a:pt x="3329" y="0"/>
                    <a:pt x="2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5"/>
            <p:cNvSpPr/>
            <p:nvPr/>
          </p:nvSpPr>
          <p:spPr>
            <a:xfrm>
              <a:off x="1870350" y="2639275"/>
              <a:ext cx="59225" cy="44325"/>
            </a:xfrm>
            <a:custGeom>
              <a:rect b="b" l="l" r="r" t="t"/>
              <a:pathLst>
                <a:path extrusionOk="0" h="1773" w="2369">
                  <a:moveTo>
                    <a:pt x="922" y="1"/>
                  </a:moveTo>
                  <a:cubicBezTo>
                    <a:pt x="435" y="1"/>
                    <a:pt x="1" y="156"/>
                    <a:pt x="1" y="762"/>
                  </a:cubicBezTo>
                  <a:cubicBezTo>
                    <a:pt x="1" y="1414"/>
                    <a:pt x="337" y="1773"/>
                    <a:pt x="982" y="1773"/>
                  </a:cubicBezTo>
                  <a:cubicBezTo>
                    <a:pt x="1038" y="1773"/>
                    <a:pt x="1097" y="1770"/>
                    <a:pt x="1158" y="1765"/>
                  </a:cubicBezTo>
                  <a:cubicBezTo>
                    <a:pt x="1711" y="1730"/>
                    <a:pt x="2368" y="1678"/>
                    <a:pt x="2299" y="901"/>
                  </a:cubicBezTo>
                  <a:cubicBezTo>
                    <a:pt x="2264" y="175"/>
                    <a:pt x="1642" y="2"/>
                    <a:pt x="1003" y="2"/>
                  </a:cubicBezTo>
                  <a:cubicBezTo>
                    <a:pt x="976" y="1"/>
                    <a:pt x="949" y="1"/>
                    <a:pt x="9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5"/>
            <p:cNvSpPr/>
            <p:nvPr/>
          </p:nvSpPr>
          <p:spPr>
            <a:xfrm>
              <a:off x="2264800" y="4630125"/>
              <a:ext cx="62675" cy="39225"/>
            </a:xfrm>
            <a:custGeom>
              <a:rect b="b" l="l" r="r" t="t"/>
              <a:pathLst>
                <a:path extrusionOk="0" h="1569" w="2507">
                  <a:moveTo>
                    <a:pt x="1176" y="52"/>
                  </a:moveTo>
                  <a:cubicBezTo>
                    <a:pt x="675" y="87"/>
                    <a:pt x="1" y="1"/>
                    <a:pt x="1" y="813"/>
                  </a:cubicBezTo>
                  <a:cubicBezTo>
                    <a:pt x="1" y="1241"/>
                    <a:pt x="341" y="1568"/>
                    <a:pt x="742" y="1568"/>
                  </a:cubicBezTo>
                  <a:cubicBezTo>
                    <a:pt x="811" y="1568"/>
                    <a:pt x="881" y="1559"/>
                    <a:pt x="951" y="1539"/>
                  </a:cubicBezTo>
                  <a:cubicBezTo>
                    <a:pt x="1077" y="1515"/>
                    <a:pt x="1221" y="1513"/>
                    <a:pt x="1369" y="1513"/>
                  </a:cubicBezTo>
                  <a:cubicBezTo>
                    <a:pt x="1403" y="1513"/>
                    <a:pt x="1437" y="1513"/>
                    <a:pt x="1471" y="1513"/>
                  </a:cubicBezTo>
                  <a:cubicBezTo>
                    <a:pt x="1947" y="1513"/>
                    <a:pt x="2434" y="1491"/>
                    <a:pt x="2472" y="830"/>
                  </a:cubicBezTo>
                  <a:cubicBezTo>
                    <a:pt x="2506" y="52"/>
                    <a:pt x="1781" y="87"/>
                    <a:pt x="1176" y="5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5"/>
            <p:cNvSpPr/>
            <p:nvPr/>
          </p:nvSpPr>
          <p:spPr>
            <a:xfrm>
              <a:off x="1604225" y="2645350"/>
              <a:ext cx="56175" cy="38275"/>
            </a:xfrm>
            <a:custGeom>
              <a:rect b="b" l="l" r="r" t="t"/>
              <a:pathLst>
                <a:path extrusionOk="0" h="1531" w="2247">
                  <a:moveTo>
                    <a:pt x="1003" y="1"/>
                  </a:moveTo>
                  <a:cubicBezTo>
                    <a:pt x="536" y="35"/>
                    <a:pt x="0" y="1"/>
                    <a:pt x="17" y="554"/>
                  </a:cubicBezTo>
                  <a:cubicBezTo>
                    <a:pt x="17" y="1297"/>
                    <a:pt x="640" y="1452"/>
                    <a:pt x="1262" y="1522"/>
                  </a:cubicBezTo>
                  <a:cubicBezTo>
                    <a:pt x="1319" y="1528"/>
                    <a:pt x="1377" y="1531"/>
                    <a:pt x="1434" y="1531"/>
                  </a:cubicBezTo>
                  <a:cubicBezTo>
                    <a:pt x="1857" y="1531"/>
                    <a:pt x="2247" y="1352"/>
                    <a:pt x="2247" y="865"/>
                  </a:cubicBezTo>
                  <a:cubicBezTo>
                    <a:pt x="2247" y="18"/>
                    <a:pt x="1504" y="139"/>
                    <a:pt x="1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5"/>
            <p:cNvSpPr/>
            <p:nvPr/>
          </p:nvSpPr>
          <p:spPr>
            <a:xfrm>
              <a:off x="7045475" y="3384250"/>
              <a:ext cx="47375" cy="53550"/>
            </a:xfrm>
            <a:custGeom>
              <a:rect b="b" l="l" r="r" t="t"/>
              <a:pathLst>
                <a:path extrusionOk="0" h="2142" w="1895">
                  <a:moveTo>
                    <a:pt x="416" y="1"/>
                  </a:moveTo>
                  <a:cubicBezTo>
                    <a:pt x="93" y="1"/>
                    <a:pt x="0" y="338"/>
                    <a:pt x="63" y="618"/>
                  </a:cubicBezTo>
                  <a:cubicBezTo>
                    <a:pt x="201" y="1292"/>
                    <a:pt x="339" y="2035"/>
                    <a:pt x="1203" y="2139"/>
                  </a:cubicBezTo>
                  <a:cubicBezTo>
                    <a:pt x="1224" y="2141"/>
                    <a:pt x="1245" y="2142"/>
                    <a:pt x="1265" y="2142"/>
                  </a:cubicBezTo>
                  <a:cubicBezTo>
                    <a:pt x="1645" y="2142"/>
                    <a:pt x="1895" y="1835"/>
                    <a:pt x="1895" y="1327"/>
                  </a:cubicBezTo>
                  <a:cubicBezTo>
                    <a:pt x="1670" y="705"/>
                    <a:pt x="1273" y="169"/>
                    <a:pt x="529" y="13"/>
                  </a:cubicBezTo>
                  <a:cubicBezTo>
                    <a:pt x="489" y="5"/>
                    <a:pt x="451" y="1"/>
                    <a:pt x="4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5"/>
            <p:cNvSpPr/>
            <p:nvPr/>
          </p:nvSpPr>
          <p:spPr>
            <a:xfrm>
              <a:off x="4291500" y="1250400"/>
              <a:ext cx="54900" cy="37900"/>
            </a:xfrm>
            <a:custGeom>
              <a:rect b="b" l="l" r="r" t="t"/>
              <a:pathLst>
                <a:path extrusionOk="0" h="1516" w="2196">
                  <a:moveTo>
                    <a:pt x="1013" y="0"/>
                  </a:moveTo>
                  <a:cubicBezTo>
                    <a:pt x="676" y="0"/>
                    <a:pt x="369" y="181"/>
                    <a:pt x="190" y="464"/>
                  </a:cubicBezTo>
                  <a:cubicBezTo>
                    <a:pt x="0" y="706"/>
                    <a:pt x="35" y="1034"/>
                    <a:pt x="259" y="1224"/>
                  </a:cubicBezTo>
                  <a:cubicBezTo>
                    <a:pt x="466" y="1444"/>
                    <a:pt x="678" y="1515"/>
                    <a:pt x="892" y="1515"/>
                  </a:cubicBezTo>
                  <a:cubicBezTo>
                    <a:pt x="1233" y="1515"/>
                    <a:pt x="1579" y="1336"/>
                    <a:pt x="1919" y="1293"/>
                  </a:cubicBezTo>
                  <a:cubicBezTo>
                    <a:pt x="2195" y="567"/>
                    <a:pt x="1901" y="153"/>
                    <a:pt x="1175" y="14"/>
                  </a:cubicBezTo>
                  <a:cubicBezTo>
                    <a:pt x="1121" y="5"/>
                    <a:pt x="1066" y="0"/>
                    <a:pt x="10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5"/>
            <p:cNvSpPr/>
            <p:nvPr/>
          </p:nvSpPr>
          <p:spPr>
            <a:xfrm>
              <a:off x="6323375" y="3314875"/>
              <a:ext cx="50125" cy="37325"/>
            </a:xfrm>
            <a:custGeom>
              <a:rect b="b" l="l" r="r" t="t"/>
              <a:pathLst>
                <a:path extrusionOk="0" h="1493" w="2005">
                  <a:moveTo>
                    <a:pt x="754" y="1"/>
                  </a:moveTo>
                  <a:cubicBezTo>
                    <a:pt x="409" y="1"/>
                    <a:pt x="93" y="129"/>
                    <a:pt x="52" y="542"/>
                  </a:cubicBezTo>
                  <a:cubicBezTo>
                    <a:pt x="0" y="1198"/>
                    <a:pt x="536" y="1371"/>
                    <a:pt x="1106" y="1492"/>
                  </a:cubicBezTo>
                  <a:cubicBezTo>
                    <a:pt x="1504" y="1475"/>
                    <a:pt x="1988" y="1440"/>
                    <a:pt x="1988" y="905"/>
                  </a:cubicBezTo>
                  <a:cubicBezTo>
                    <a:pt x="2005" y="317"/>
                    <a:pt x="1504" y="110"/>
                    <a:pt x="1020" y="23"/>
                  </a:cubicBezTo>
                  <a:cubicBezTo>
                    <a:pt x="932" y="9"/>
                    <a:pt x="842" y="1"/>
                    <a:pt x="7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5"/>
            <p:cNvSpPr/>
            <p:nvPr/>
          </p:nvSpPr>
          <p:spPr>
            <a:xfrm>
              <a:off x="6680225" y="1890750"/>
              <a:ext cx="46075" cy="42200"/>
            </a:xfrm>
            <a:custGeom>
              <a:rect b="b" l="l" r="r" t="t"/>
              <a:pathLst>
                <a:path extrusionOk="0" h="1688" w="1843">
                  <a:moveTo>
                    <a:pt x="1376" y="1"/>
                  </a:moveTo>
                  <a:cubicBezTo>
                    <a:pt x="1345" y="1"/>
                    <a:pt x="1312" y="4"/>
                    <a:pt x="1280" y="11"/>
                  </a:cubicBezTo>
                  <a:cubicBezTo>
                    <a:pt x="675" y="29"/>
                    <a:pt x="156" y="478"/>
                    <a:pt x="70" y="1083"/>
                  </a:cubicBezTo>
                  <a:cubicBezTo>
                    <a:pt x="1" y="1446"/>
                    <a:pt x="208" y="1670"/>
                    <a:pt x="675" y="1688"/>
                  </a:cubicBezTo>
                  <a:cubicBezTo>
                    <a:pt x="1193" y="1480"/>
                    <a:pt x="1643" y="1135"/>
                    <a:pt x="1781" y="513"/>
                  </a:cubicBezTo>
                  <a:cubicBezTo>
                    <a:pt x="1843" y="250"/>
                    <a:pt x="1642" y="1"/>
                    <a:pt x="13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5"/>
            <p:cNvSpPr/>
            <p:nvPr/>
          </p:nvSpPr>
          <p:spPr>
            <a:xfrm>
              <a:off x="3550975" y="1955400"/>
              <a:ext cx="53600" cy="126175"/>
            </a:xfrm>
            <a:custGeom>
              <a:rect b="b" l="l" r="r" t="t"/>
              <a:pathLst>
                <a:path extrusionOk="0" h="5047" w="2144">
                  <a:moveTo>
                    <a:pt x="1297" y="0"/>
                  </a:moveTo>
                  <a:cubicBezTo>
                    <a:pt x="778" y="0"/>
                    <a:pt x="260" y="363"/>
                    <a:pt x="364" y="795"/>
                  </a:cubicBezTo>
                  <a:cubicBezTo>
                    <a:pt x="640" y="1850"/>
                    <a:pt x="122" y="2731"/>
                    <a:pt x="1" y="3491"/>
                  </a:cubicBezTo>
                  <a:cubicBezTo>
                    <a:pt x="70" y="4338"/>
                    <a:pt x="1" y="5047"/>
                    <a:pt x="951" y="5047"/>
                  </a:cubicBezTo>
                  <a:cubicBezTo>
                    <a:pt x="1781" y="5047"/>
                    <a:pt x="1971" y="4476"/>
                    <a:pt x="2040" y="3785"/>
                  </a:cubicBezTo>
                  <a:cubicBezTo>
                    <a:pt x="2144" y="2748"/>
                    <a:pt x="1642" y="1746"/>
                    <a:pt x="1936" y="692"/>
                  </a:cubicBezTo>
                  <a:cubicBezTo>
                    <a:pt x="2023" y="381"/>
                    <a:pt x="1712" y="0"/>
                    <a:pt x="12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5"/>
            <p:cNvSpPr/>
            <p:nvPr/>
          </p:nvSpPr>
          <p:spPr>
            <a:xfrm>
              <a:off x="3910000" y="2161475"/>
              <a:ext cx="93775" cy="45400"/>
            </a:xfrm>
            <a:custGeom>
              <a:rect b="b" l="l" r="r" t="t"/>
              <a:pathLst>
                <a:path extrusionOk="0" h="1816" w="3751">
                  <a:moveTo>
                    <a:pt x="1383" y="1"/>
                  </a:moveTo>
                  <a:cubicBezTo>
                    <a:pt x="778" y="87"/>
                    <a:pt x="1" y="18"/>
                    <a:pt x="122" y="640"/>
                  </a:cubicBezTo>
                  <a:cubicBezTo>
                    <a:pt x="329" y="1625"/>
                    <a:pt x="1297" y="1815"/>
                    <a:pt x="2195" y="1815"/>
                  </a:cubicBezTo>
                  <a:cubicBezTo>
                    <a:pt x="2835" y="1815"/>
                    <a:pt x="3751" y="1712"/>
                    <a:pt x="3613" y="951"/>
                  </a:cubicBezTo>
                  <a:cubicBezTo>
                    <a:pt x="3466" y="240"/>
                    <a:pt x="2970" y="188"/>
                    <a:pt x="2455" y="188"/>
                  </a:cubicBezTo>
                  <a:cubicBezTo>
                    <a:pt x="2366" y="188"/>
                    <a:pt x="2276" y="189"/>
                    <a:pt x="2187" y="189"/>
                  </a:cubicBezTo>
                  <a:cubicBezTo>
                    <a:pt x="1880" y="189"/>
                    <a:pt x="1588" y="170"/>
                    <a:pt x="1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5"/>
            <p:cNvSpPr/>
            <p:nvPr/>
          </p:nvSpPr>
          <p:spPr>
            <a:xfrm>
              <a:off x="4125600" y="2173875"/>
              <a:ext cx="50575" cy="37600"/>
            </a:xfrm>
            <a:custGeom>
              <a:rect b="b" l="l" r="r" t="t"/>
              <a:pathLst>
                <a:path extrusionOk="0" h="1504" w="2023">
                  <a:moveTo>
                    <a:pt x="1294" y="1"/>
                  </a:moveTo>
                  <a:cubicBezTo>
                    <a:pt x="1249" y="1"/>
                    <a:pt x="1204" y="3"/>
                    <a:pt x="1158" y="6"/>
                  </a:cubicBezTo>
                  <a:cubicBezTo>
                    <a:pt x="691" y="144"/>
                    <a:pt x="0" y="109"/>
                    <a:pt x="17" y="904"/>
                  </a:cubicBezTo>
                  <a:cubicBezTo>
                    <a:pt x="17" y="1352"/>
                    <a:pt x="364" y="1503"/>
                    <a:pt x="748" y="1503"/>
                  </a:cubicBezTo>
                  <a:cubicBezTo>
                    <a:pt x="809" y="1503"/>
                    <a:pt x="872" y="1499"/>
                    <a:pt x="933" y="1492"/>
                  </a:cubicBezTo>
                  <a:cubicBezTo>
                    <a:pt x="1486" y="1440"/>
                    <a:pt x="2022" y="1233"/>
                    <a:pt x="2022" y="593"/>
                  </a:cubicBezTo>
                  <a:cubicBezTo>
                    <a:pt x="2022" y="156"/>
                    <a:pt x="1711" y="1"/>
                    <a:pt x="12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5"/>
            <p:cNvSpPr/>
            <p:nvPr/>
          </p:nvSpPr>
          <p:spPr>
            <a:xfrm>
              <a:off x="3415775" y="2038325"/>
              <a:ext cx="44925" cy="38175"/>
            </a:xfrm>
            <a:custGeom>
              <a:rect b="b" l="l" r="r" t="t"/>
              <a:pathLst>
                <a:path extrusionOk="0" h="1527" w="1797">
                  <a:moveTo>
                    <a:pt x="812" y="0"/>
                  </a:moveTo>
                  <a:cubicBezTo>
                    <a:pt x="383" y="0"/>
                    <a:pt x="1" y="211"/>
                    <a:pt x="34" y="710"/>
                  </a:cubicBezTo>
                  <a:cubicBezTo>
                    <a:pt x="34" y="1164"/>
                    <a:pt x="400" y="1527"/>
                    <a:pt x="845" y="1527"/>
                  </a:cubicBezTo>
                  <a:cubicBezTo>
                    <a:pt x="874" y="1527"/>
                    <a:pt x="903" y="1525"/>
                    <a:pt x="933" y="1522"/>
                  </a:cubicBezTo>
                  <a:cubicBezTo>
                    <a:pt x="1382" y="1522"/>
                    <a:pt x="1745" y="1315"/>
                    <a:pt x="1797" y="796"/>
                  </a:cubicBezTo>
                  <a:cubicBezTo>
                    <a:pt x="1745" y="226"/>
                    <a:pt x="1330" y="19"/>
                    <a:pt x="864" y="1"/>
                  </a:cubicBezTo>
                  <a:cubicBezTo>
                    <a:pt x="847" y="1"/>
                    <a:pt x="829" y="0"/>
                    <a:pt x="8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2" name="Google Shape;772;p5"/>
          <p:cNvSpPr txBox="1"/>
          <p:nvPr>
            <p:ph type="title"/>
          </p:nvPr>
        </p:nvSpPr>
        <p:spPr>
          <a:xfrm>
            <a:off x="130039" y="33180"/>
            <a:ext cx="7704000" cy="10485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Find out and correct the mistake in the four underlined parts of each sentence.</a:t>
            </a:r>
            <a:endParaRPr/>
          </a:p>
        </p:txBody>
      </p:sp>
      <p:sp>
        <p:nvSpPr>
          <p:cNvPr id="773" name="Google Shape;773;p5"/>
          <p:cNvSpPr/>
          <p:nvPr/>
        </p:nvSpPr>
        <p:spPr>
          <a:xfrm>
            <a:off x="649464" y="1625021"/>
            <a:ext cx="806142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5"/>
          <p:cNvSpPr/>
          <p:nvPr/>
        </p:nvSpPr>
        <p:spPr>
          <a:xfrm>
            <a:off x="2374170" y="2323992"/>
            <a:ext cx="806142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5"/>
          <p:cNvSpPr/>
          <p:nvPr/>
        </p:nvSpPr>
        <p:spPr>
          <a:xfrm>
            <a:off x="603901" y="3117170"/>
            <a:ext cx="806142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5"/>
          <p:cNvSpPr/>
          <p:nvPr/>
        </p:nvSpPr>
        <p:spPr>
          <a:xfrm>
            <a:off x="2538269" y="3818942"/>
            <a:ext cx="940898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5"/>
          <p:cNvSpPr/>
          <p:nvPr/>
        </p:nvSpPr>
        <p:spPr>
          <a:xfrm>
            <a:off x="2541261" y="4595160"/>
            <a:ext cx="940898" cy="323446"/>
          </a:xfrm>
          <a:prstGeom prst="rect">
            <a:avLst/>
          </a:prstGeom>
          <a:solidFill>
            <a:srgbClr val="F1B4B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5"/>
          <p:cNvSpPr txBox="1"/>
          <p:nvPr/>
        </p:nvSpPr>
        <p:spPr>
          <a:xfrm>
            <a:off x="649464" y="1124747"/>
            <a:ext cx="9893461" cy="37938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1. There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are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a living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room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, three bedrooms, a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kitchen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and two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bathrooms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b="0" i="0" sz="1600" u="none" cap="none" strike="noStrike">
              <a:solidFill>
                <a:srgbClr val="0B1C3E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A. are		B. room		C. kitchen		D. bathrooms</a:t>
            </a:r>
            <a:endParaRPr b="0" i="0" sz="1600" u="none" cap="none" strike="noStrike">
              <a:solidFill>
                <a:srgbClr val="0B1C3E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2. I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live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at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a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country</a:t>
            </a:r>
            <a:r>
              <a:rPr b="1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house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b="0" i="0" sz="1600" u="none" cap="none" strike="noStrike">
              <a:solidFill>
                <a:srgbClr val="0B1C3E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A. live		B. at		C. country	D. house</a:t>
            </a:r>
            <a:endParaRPr b="0" i="0" sz="1600" u="none" cap="none" strike="noStrike">
              <a:solidFill>
                <a:srgbClr val="0B1C3E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3.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Is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there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any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bedrooms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in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your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house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?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A. is		B. any		C. in		D. house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4. My dad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hangs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two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watchs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on the wall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in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the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living room.</a:t>
            </a:r>
            <a:endParaRPr b="0" i="0" sz="1600" u="none" cap="none" strike="noStrike">
              <a:solidFill>
                <a:srgbClr val="0B1C3E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A. hangs		B. watchs		C. in		D. living room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5.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How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many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table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are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there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 in the </a:t>
            </a:r>
            <a:r>
              <a:rPr b="1" i="0" lang="en-US" sz="1600" u="sng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kitchen</a:t>
            </a: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?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B1C3E"/>
                </a:solidFill>
                <a:latin typeface="Quicksand"/>
                <a:ea typeface="Quicksand"/>
                <a:cs typeface="Quicksand"/>
                <a:sym typeface="Quicksand"/>
              </a:rPr>
              <a:t>A. How		B. table		C. there		D. kitchen</a:t>
            </a:r>
            <a:endParaRPr/>
          </a:p>
        </p:txBody>
      </p:sp>
      <p:sp>
        <p:nvSpPr>
          <p:cNvPr id="779" name="Google Shape;779;p5"/>
          <p:cNvSpPr/>
          <p:nvPr/>
        </p:nvSpPr>
        <p:spPr>
          <a:xfrm>
            <a:off x="1863586" y="1218641"/>
            <a:ext cx="1392306" cy="328730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5"/>
          <p:cNvSpPr/>
          <p:nvPr/>
        </p:nvSpPr>
        <p:spPr>
          <a:xfrm>
            <a:off x="1702555" y="2726556"/>
            <a:ext cx="1439494" cy="328730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5"/>
          <p:cNvSpPr txBox="1"/>
          <p:nvPr/>
        </p:nvSpPr>
        <p:spPr>
          <a:xfrm>
            <a:off x="-645545" y="2781941"/>
            <a:ext cx="4185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7A1618"/>
                </a:solidFill>
                <a:latin typeface="Quicksand"/>
                <a:ea typeface="Quicksand"/>
                <a:cs typeface="Quicksand"/>
                <a:sym typeface="Quicksand"/>
              </a:rPr>
              <a:t>in</a:t>
            </a:r>
            <a:endParaRPr/>
          </a:p>
        </p:txBody>
      </p:sp>
      <p:sp>
        <p:nvSpPr>
          <p:cNvPr id="782" name="Google Shape;782;p5"/>
          <p:cNvSpPr/>
          <p:nvPr/>
        </p:nvSpPr>
        <p:spPr>
          <a:xfrm>
            <a:off x="2511531" y="4204409"/>
            <a:ext cx="1120163" cy="328730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5"/>
          <p:cNvSpPr/>
          <p:nvPr/>
        </p:nvSpPr>
        <p:spPr>
          <a:xfrm>
            <a:off x="2326211" y="3458543"/>
            <a:ext cx="1269077" cy="328730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5"/>
          <p:cNvSpPr txBox="1"/>
          <p:nvPr/>
        </p:nvSpPr>
        <p:spPr>
          <a:xfrm>
            <a:off x="8235236" y="2071175"/>
            <a:ext cx="418573" cy="338554"/>
          </a:xfrm>
          <a:prstGeom prst="rect">
            <a:avLst/>
          </a:prstGeom>
          <a:solidFill>
            <a:srgbClr val="AF060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2"/>
                </a:solidFill>
                <a:latin typeface="Quicksand"/>
                <a:ea typeface="Quicksand"/>
                <a:cs typeface="Quicksand"/>
                <a:sym typeface="Quicksand"/>
              </a:rPr>
              <a:t>in</a:t>
            </a:r>
            <a:endParaRPr/>
          </a:p>
        </p:txBody>
      </p:sp>
      <p:sp>
        <p:nvSpPr>
          <p:cNvPr id="785" name="Google Shape;785;p5"/>
          <p:cNvSpPr txBox="1"/>
          <p:nvPr/>
        </p:nvSpPr>
        <p:spPr>
          <a:xfrm>
            <a:off x="8278287" y="1182773"/>
            <a:ext cx="332470" cy="338554"/>
          </a:xfrm>
          <a:prstGeom prst="rect">
            <a:avLst/>
          </a:prstGeom>
          <a:solidFill>
            <a:srgbClr val="AF060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2"/>
                </a:solidFill>
                <a:latin typeface="Quicksand"/>
                <a:ea typeface="Quicksand"/>
                <a:cs typeface="Quicksand"/>
                <a:sym typeface="Quicksand"/>
              </a:rPr>
              <a:t>is</a:t>
            </a:r>
            <a:endParaRPr/>
          </a:p>
        </p:txBody>
      </p:sp>
      <p:sp>
        <p:nvSpPr>
          <p:cNvPr id="786" name="Google Shape;786;p5"/>
          <p:cNvSpPr txBox="1"/>
          <p:nvPr/>
        </p:nvSpPr>
        <p:spPr>
          <a:xfrm>
            <a:off x="8186334" y="2735515"/>
            <a:ext cx="516377" cy="338554"/>
          </a:xfrm>
          <a:prstGeom prst="rect">
            <a:avLst/>
          </a:prstGeom>
          <a:solidFill>
            <a:srgbClr val="AF060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2"/>
                </a:solidFill>
                <a:latin typeface="Quicksand"/>
                <a:ea typeface="Quicksand"/>
                <a:cs typeface="Quicksand"/>
                <a:sym typeface="Quicksand"/>
              </a:rPr>
              <a:t>Are</a:t>
            </a:r>
            <a:endParaRPr/>
          </a:p>
        </p:txBody>
      </p:sp>
      <p:sp>
        <p:nvSpPr>
          <p:cNvPr id="787" name="Google Shape;787;p5"/>
          <p:cNvSpPr txBox="1"/>
          <p:nvPr/>
        </p:nvSpPr>
        <p:spPr>
          <a:xfrm>
            <a:off x="7938332" y="3451732"/>
            <a:ext cx="1012380" cy="338554"/>
          </a:xfrm>
          <a:prstGeom prst="rect">
            <a:avLst/>
          </a:prstGeom>
          <a:solidFill>
            <a:srgbClr val="AF060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2"/>
                </a:solidFill>
                <a:latin typeface="Quicksand"/>
                <a:ea typeface="Quicksand"/>
                <a:cs typeface="Quicksand"/>
                <a:sym typeface="Quicksand"/>
              </a:rPr>
              <a:t>watches</a:t>
            </a:r>
            <a:endParaRPr/>
          </a:p>
        </p:txBody>
      </p:sp>
      <p:sp>
        <p:nvSpPr>
          <p:cNvPr id="788" name="Google Shape;788;p5"/>
          <p:cNvSpPr txBox="1"/>
          <p:nvPr/>
        </p:nvSpPr>
        <p:spPr>
          <a:xfrm>
            <a:off x="8020108" y="4174906"/>
            <a:ext cx="848829" cy="338554"/>
          </a:xfrm>
          <a:prstGeom prst="rect">
            <a:avLst/>
          </a:prstGeom>
          <a:solidFill>
            <a:srgbClr val="AF060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2"/>
                </a:solidFill>
                <a:latin typeface="Quicksand"/>
                <a:ea typeface="Quicksand"/>
                <a:cs typeface="Quicksand"/>
                <a:sym typeface="Quicksand"/>
              </a:rPr>
              <a:t>tables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800">
        <p14:flythrough dir="out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2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6"/>
          <p:cNvSpPr txBox="1"/>
          <p:nvPr>
            <p:ph type="title"/>
          </p:nvPr>
        </p:nvSpPr>
        <p:spPr>
          <a:xfrm>
            <a:off x="1547535" y="-11903"/>
            <a:ext cx="6321519" cy="10914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Reorder the words and phrases to make complete sentences.</a:t>
            </a:r>
            <a:endParaRPr/>
          </a:p>
        </p:txBody>
      </p:sp>
      <p:grpSp>
        <p:nvGrpSpPr>
          <p:cNvPr id="794" name="Google Shape;794;p6"/>
          <p:cNvGrpSpPr/>
          <p:nvPr/>
        </p:nvGrpSpPr>
        <p:grpSpPr>
          <a:xfrm>
            <a:off x="6536426" y="3282764"/>
            <a:ext cx="1887215" cy="1320296"/>
            <a:chOff x="6536426" y="3282764"/>
            <a:chExt cx="1887215" cy="1320296"/>
          </a:xfrm>
        </p:grpSpPr>
        <p:sp>
          <p:nvSpPr>
            <p:cNvPr id="795" name="Google Shape;795;p6"/>
            <p:cNvSpPr/>
            <p:nvPr/>
          </p:nvSpPr>
          <p:spPr>
            <a:xfrm>
              <a:off x="7810220" y="3723916"/>
              <a:ext cx="590592" cy="860464"/>
            </a:xfrm>
            <a:custGeom>
              <a:rect b="b" l="l" r="r" t="t"/>
              <a:pathLst>
                <a:path extrusionOk="0" h="30494" w="20930">
                  <a:moveTo>
                    <a:pt x="0" y="0"/>
                  </a:moveTo>
                  <a:lnTo>
                    <a:pt x="2251" y="28695"/>
                  </a:lnTo>
                  <a:lnTo>
                    <a:pt x="18724" y="30494"/>
                  </a:lnTo>
                  <a:lnTo>
                    <a:pt x="20929" y="23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6"/>
            <p:cNvSpPr/>
            <p:nvPr/>
          </p:nvSpPr>
          <p:spPr>
            <a:xfrm>
              <a:off x="7810220" y="3723916"/>
              <a:ext cx="594035" cy="817376"/>
            </a:xfrm>
            <a:custGeom>
              <a:rect b="b" l="l" r="r" t="t"/>
              <a:pathLst>
                <a:path extrusionOk="0" h="28967" w="21052">
                  <a:moveTo>
                    <a:pt x="0" y="0"/>
                  </a:moveTo>
                  <a:lnTo>
                    <a:pt x="2249" y="28695"/>
                  </a:lnTo>
                  <a:lnTo>
                    <a:pt x="5558" y="28966"/>
                  </a:lnTo>
                  <a:lnTo>
                    <a:pt x="7357" y="5208"/>
                  </a:lnTo>
                  <a:lnTo>
                    <a:pt x="20525" y="6927"/>
                  </a:lnTo>
                  <a:cubicBezTo>
                    <a:pt x="20544" y="5482"/>
                    <a:pt x="21052" y="3342"/>
                    <a:pt x="20929" y="234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6"/>
            <p:cNvSpPr/>
            <p:nvPr/>
          </p:nvSpPr>
          <p:spPr>
            <a:xfrm>
              <a:off x="7824386" y="3689801"/>
              <a:ext cx="599255" cy="184204"/>
            </a:xfrm>
            <a:custGeom>
              <a:rect b="b" l="l" r="r" t="t"/>
              <a:pathLst>
                <a:path extrusionOk="0" h="6528" w="21237">
                  <a:moveTo>
                    <a:pt x="270" y="1"/>
                  </a:moveTo>
                  <a:lnTo>
                    <a:pt x="0" y="2789"/>
                  </a:lnTo>
                  <a:lnTo>
                    <a:pt x="21236" y="6528"/>
                  </a:lnTo>
                  <a:lnTo>
                    <a:pt x="21063" y="355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6"/>
            <p:cNvSpPr/>
            <p:nvPr/>
          </p:nvSpPr>
          <p:spPr>
            <a:xfrm>
              <a:off x="7952550" y="4072205"/>
              <a:ext cx="140467" cy="24803"/>
            </a:xfrm>
            <a:custGeom>
              <a:rect b="b" l="l" r="r" t="t"/>
              <a:pathLst>
                <a:path extrusionOk="0" h="879" w="4978">
                  <a:moveTo>
                    <a:pt x="8" y="0"/>
                  </a:moveTo>
                  <a:lnTo>
                    <a:pt x="1" y="325"/>
                  </a:lnTo>
                  <a:lnTo>
                    <a:pt x="4958" y="879"/>
                  </a:lnTo>
                  <a:lnTo>
                    <a:pt x="4977" y="11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6"/>
            <p:cNvSpPr/>
            <p:nvPr/>
          </p:nvSpPr>
          <p:spPr>
            <a:xfrm>
              <a:off x="7953481" y="3925304"/>
              <a:ext cx="149101" cy="146872"/>
            </a:xfrm>
            <a:custGeom>
              <a:rect b="b" l="l" r="r" t="t"/>
              <a:pathLst>
                <a:path extrusionOk="0" h="5205" w="5284">
                  <a:moveTo>
                    <a:pt x="1" y="1"/>
                  </a:moveTo>
                  <a:lnTo>
                    <a:pt x="272" y="5100"/>
                  </a:lnTo>
                  <a:lnTo>
                    <a:pt x="4738" y="5205"/>
                  </a:lnTo>
                  <a:lnTo>
                    <a:pt x="5283" y="10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6"/>
            <p:cNvSpPr/>
            <p:nvPr/>
          </p:nvSpPr>
          <p:spPr>
            <a:xfrm>
              <a:off x="7967223" y="3933008"/>
              <a:ext cx="115240" cy="131324"/>
            </a:xfrm>
            <a:custGeom>
              <a:rect b="b" l="l" r="r" t="t"/>
              <a:pathLst>
                <a:path extrusionOk="0" h="4654" w="4084">
                  <a:moveTo>
                    <a:pt x="0" y="0"/>
                  </a:moveTo>
                  <a:lnTo>
                    <a:pt x="3724" y="4646"/>
                  </a:lnTo>
                  <a:lnTo>
                    <a:pt x="4024" y="4654"/>
                  </a:lnTo>
                  <a:lnTo>
                    <a:pt x="4084" y="4094"/>
                  </a:lnTo>
                  <a:lnTo>
                    <a:pt x="838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6"/>
            <p:cNvSpPr/>
            <p:nvPr/>
          </p:nvSpPr>
          <p:spPr>
            <a:xfrm>
              <a:off x="8040137" y="3934475"/>
              <a:ext cx="54375" cy="58128"/>
            </a:xfrm>
            <a:custGeom>
              <a:rect b="b" l="l" r="r" t="t"/>
              <a:pathLst>
                <a:path extrusionOk="0" h="2060" w="1927">
                  <a:moveTo>
                    <a:pt x="1" y="0"/>
                  </a:moveTo>
                  <a:lnTo>
                    <a:pt x="1712" y="2060"/>
                  </a:lnTo>
                  <a:lnTo>
                    <a:pt x="1927" y="3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2" name="Google Shape;802;p6"/>
            <p:cNvSpPr/>
            <p:nvPr/>
          </p:nvSpPr>
          <p:spPr>
            <a:xfrm>
              <a:off x="7962313" y="3954171"/>
              <a:ext cx="85922" cy="109427"/>
            </a:xfrm>
            <a:custGeom>
              <a:rect b="b" l="l" r="r" t="t"/>
              <a:pathLst>
                <a:path extrusionOk="0" h="3878" w="3045">
                  <a:moveTo>
                    <a:pt x="1" y="0"/>
                  </a:moveTo>
                  <a:lnTo>
                    <a:pt x="203" y="3810"/>
                  </a:lnTo>
                  <a:lnTo>
                    <a:pt x="3045" y="3878"/>
                  </a:lnTo>
                  <a:lnTo>
                    <a:pt x="3045" y="38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6"/>
            <p:cNvSpPr/>
            <p:nvPr/>
          </p:nvSpPr>
          <p:spPr>
            <a:xfrm>
              <a:off x="7990869" y="3933459"/>
              <a:ext cx="97576" cy="115071"/>
            </a:xfrm>
            <a:custGeom>
              <a:rect b="b" l="l" r="r" t="t"/>
              <a:pathLst>
                <a:path extrusionOk="0" h="4078" w="3458">
                  <a:moveTo>
                    <a:pt x="0" y="0"/>
                  </a:moveTo>
                  <a:lnTo>
                    <a:pt x="3246" y="4078"/>
                  </a:lnTo>
                  <a:lnTo>
                    <a:pt x="3458" y="2096"/>
                  </a:lnTo>
                  <a:lnTo>
                    <a:pt x="1747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4" name="Google Shape;804;p6"/>
            <p:cNvSpPr/>
            <p:nvPr/>
          </p:nvSpPr>
          <p:spPr>
            <a:xfrm>
              <a:off x="7961184" y="3932838"/>
              <a:ext cx="111149" cy="131296"/>
            </a:xfrm>
            <a:custGeom>
              <a:rect b="b" l="l" r="r" t="t"/>
              <a:pathLst>
                <a:path extrusionOk="0" h="4653" w="3939">
                  <a:moveTo>
                    <a:pt x="1" y="0"/>
                  </a:moveTo>
                  <a:lnTo>
                    <a:pt x="41" y="756"/>
                  </a:lnTo>
                  <a:lnTo>
                    <a:pt x="3085" y="4634"/>
                  </a:lnTo>
                  <a:lnTo>
                    <a:pt x="3938" y="4652"/>
                  </a:lnTo>
                  <a:lnTo>
                    <a:pt x="214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5" name="Google Shape;805;p6"/>
            <p:cNvSpPr/>
            <p:nvPr/>
          </p:nvSpPr>
          <p:spPr>
            <a:xfrm>
              <a:off x="8020582" y="3929368"/>
              <a:ext cx="11936" cy="136798"/>
            </a:xfrm>
            <a:custGeom>
              <a:rect b="b" l="l" r="r" t="t"/>
              <a:pathLst>
                <a:path extrusionOk="0" h="4848" w="423">
                  <a:moveTo>
                    <a:pt x="114" y="1"/>
                  </a:moveTo>
                  <a:lnTo>
                    <a:pt x="0" y="4840"/>
                  </a:lnTo>
                  <a:lnTo>
                    <a:pt x="309" y="4847"/>
                  </a:lnTo>
                  <a:lnTo>
                    <a:pt x="423" y="8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6" name="Google Shape;806;p6"/>
            <p:cNvSpPr/>
            <p:nvPr/>
          </p:nvSpPr>
          <p:spPr>
            <a:xfrm>
              <a:off x="7954581" y="4056487"/>
              <a:ext cx="140636" cy="19160"/>
            </a:xfrm>
            <a:custGeom>
              <a:rect b="b" l="l" r="r" t="t"/>
              <a:pathLst>
                <a:path extrusionOk="0" h="679" w="4984">
                  <a:moveTo>
                    <a:pt x="14" y="1"/>
                  </a:moveTo>
                  <a:lnTo>
                    <a:pt x="1" y="562"/>
                  </a:lnTo>
                  <a:lnTo>
                    <a:pt x="4970" y="679"/>
                  </a:lnTo>
                  <a:lnTo>
                    <a:pt x="4983" y="117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6"/>
            <p:cNvSpPr/>
            <p:nvPr/>
          </p:nvSpPr>
          <p:spPr>
            <a:xfrm>
              <a:off x="7954440" y="4061200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10" y="1"/>
                  </a:moveTo>
                  <a:lnTo>
                    <a:pt x="0" y="390"/>
                  </a:lnTo>
                  <a:lnTo>
                    <a:pt x="4969" y="507"/>
                  </a:lnTo>
                  <a:lnTo>
                    <a:pt x="4972" y="363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6"/>
            <p:cNvSpPr/>
            <p:nvPr/>
          </p:nvSpPr>
          <p:spPr>
            <a:xfrm>
              <a:off x="8152499" y="4085269"/>
              <a:ext cx="140438" cy="24803"/>
            </a:xfrm>
            <a:custGeom>
              <a:rect b="b" l="l" r="r" t="t"/>
              <a:pathLst>
                <a:path extrusionOk="0" h="879" w="4977">
                  <a:moveTo>
                    <a:pt x="9" y="0"/>
                  </a:moveTo>
                  <a:lnTo>
                    <a:pt x="0" y="328"/>
                  </a:lnTo>
                  <a:lnTo>
                    <a:pt x="4961" y="879"/>
                  </a:lnTo>
                  <a:lnTo>
                    <a:pt x="4977" y="119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6"/>
            <p:cNvSpPr/>
            <p:nvPr/>
          </p:nvSpPr>
          <p:spPr>
            <a:xfrm>
              <a:off x="8153458" y="3938425"/>
              <a:ext cx="149073" cy="146872"/>
            </a:xfrm>
            <a:custGeom>
              <a:rect b="b" l="l" r="r" t="t"/>
              <a:pathLst>
                <a:path extrusionOk="0" h="5205" w="5283">
                  <a:moveTo>
                    <a:pt x="1" y="0"/>
                  </a:moveTo>
                  <a:lnTo>
                    <a:pt x="270" y="5099"/>
                  </a:lnTo>
                  <a:lnTo>
                    <a:pt x="4739" y="5204"/>
                  </a:lnTo>
                  <a:lnTo>
                    <a:pt x="5283" y="10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6"/>
            <p:cNvSpPr/>
            <p:nvPr/>
          </p:nvSpPr>
          <p:spPr>
            <a:xfrm>
              <a:off x="8167144" y="3946072"/>
              <a:ext cx="115325" cy="131381"/>
            </a:xfrm>
            <a:custGeom>
              <a:rect b="b" l="l" r="r" t="t"/>
              <a:pathLst>
                <a:path extrusionOk="0" h="4656" w="4087">
                  <a:moveTo>
                    <a:pt x="0" y="0"/>
                  </a:moveTo>
                  <a:lnTo>
                    <a:pt x="3728" y="4648"/>
                  </a:lnTo>
                  <a:lnTo>
                    <a:pt x="4026" y="4655"/>
                  </a:lnTo>
                  <a:lnTo>
                    <a:pt x="4087" y="4095"/>
                  </a:lnTo>
                  <a:lnTo>
                    <a:pt x="84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6"/>
            <p:cNvSpPr/>
            <p:nvPr/>
          </p:nvSpPr>
          <p:spPr>
            <a:xfrm>
              <a:off x="8240114" y="3947568"/>
              <a:ext cx="54403" cy="58100"/>
            </a:xfrm>
            <a:custGeom>
              <a:rect b="b" l="l" r="r" t="t"/>
              <a:pathLst>
                <a:path extrusionOk="0" h="2059" w="1928">
                  <a:moveTo>
                    <a:pt x="1" y="1"/>
                  </a:moveTo>
                  <a:lnTo>
                    <a:pt x="1711" y="2059"/>
                  </a:lnTo>
                  <a:lnTo>
                    <a:pt x="1928" y="4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6"/>
            <p:cNvSpPr/>
            <p:nvPr/>
          </p:nvSpPr>
          <p:spPr>
            <a:xfrm>
              <a:off x="8162290" y="3967320"/>
              <a:ext cx="85866" cy="109343"/>
            </a:xfrm>
            <a:custGeom>
              <a:rect b="b" l="l" r="r" t="t"/>
              <a:pathLst>
                <a:path extrusionOk="0" h="3875" w="3043">
                  <a:moveTo>
                    <a:pt x="1" y="0"/>
                  </a:moveTo>
                  <a:lnTo>
                    <a:pt x="203" y="3808"/>
                  </a:lnTo>
                  <a:lnTo>
                    <a:pt x="3043" y="38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6"/>
            <p:cNvSpPr/>
            <p:nvPr/>
          </p:nvSpPr>
          <p:spPr>
            <a:xfrm>
              <a:off x="8190875" y="3946580"/>
              <a:ext cx="97548" cy="115071"/>
            </a:xfrm>
            <a:custGeom>
              <a:rect b="b" l="l" r="r" t="t"/>
              <a:pathLst>
                <a:path extrusionOk="0" h="4078" w="3457">
                  <a:moveTo>
                    <a:pt x="0" y="1"/>
                  </a:moveTo>
                  <a:lnTo>
                    <a:pt x="3246" y="4077"/>
                  </a:lnTo>
                  <a:lnTo>
                    <a:pt x="3456" y="2094"/>
                  </a:lnTo>
                  <a:lnTo>
                    <a:pt x="1746" y="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6"/>
            <p:cNvSpPr/>
            <p:nvPr/>
          </p:nvSpPr>
          <p:spPr>
            <a:xfrm>
              <a:off x="8161190" y="3945988"/>
              <a:ext cx="111149" cy="131240"/>
            </a:xfrm>
            <a:custGeom>
              <a:rect b="b" l="l" r="r" t="t"/>
              <a:pathLst>
                <a:path extrusionOk="0" h="4651" w="3939">
                  <a:moveTo>
                    <a:pt x="1" y="0"/>
                  </a:moveTo>
                  <a:lnTo>
                    <a:pt x="40" y="756"/>
                  </a:lnTo>
                  <a:lnTo>
                    <a:pt x="3082" y="4631"/>
                  </a:lnTo>
                  <a:lnTo>
                    <a:pt x="3939" y="4651"/>
                  </a:lnTo>
                  <a:lnTo>
                    <a:pt x="211" y="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6"/>
            <p:cNvSpPr/>
            <p:nvPr/>
          </p:nvSpPr>
          <p:spPr>
            <a:xfrm>
              <a:off x="8220503" y="3942517"/>
              <a:ext cx="11964" cy="136798"/>
            </a:xfrm>
            <a:custGeom>
              <a:rect b="b" l="l" r="r" t="t"/>
              <a:pathLst>
                <a:path extrusionOk="0" h="4848" w="424">
                  <a:moveTo>
                    <a:pt x="116" y="1"/>
                  </a:moveTo>
                  <a:lnTo>
                    <a:pt x="0" y="4840"/>
                  </a:lnTo>
                  <a:lnTo>
                    <a:pt x="309" y="4847"/>
                  </a:lnTo>
                  <a:lnTo>
                    <a:pt x="423" y="8"/>
                  </a:lnTo>
                  <a:lnTo>
                    <a:pt x="1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6"/>
            <p:cNvSpPr/>
            <p:nvPr/>
          </p:nvSpPr>
          <p:spPr>
            <a:xfrm>
              <a:off x="8154615" y="4069609"/>
              <a:ext cx="140608" cy="19103"/>
            </a:xfrm>
            <a:custGeom>
              <a:rect b="b" l="l" r="r" t="t"/>
              <a:pathLst>
                <a:path extrusionOk="0" h="677" w="4983">
                  <a:moveTo>
                    <a:pt x="13" y="0"/>
                  </a:moveTo>
                  <a:lnTo>
                    <a:pt x="0" y="560"/>
                  </a:lnTo>
                  <a:lnTo>
                    <a:pt x="4969" y="677"/>
                  </a:lnTo>
                  <a:lnTo>
                    <a:pt x="4982" y="11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6"/>
            <p:cNvSpPr/>
            <p:nvPr/>
          </p:nvSpPr>
          <p:spPr>
            <a:xfrm>
              <a:off x="8154446" y="4074349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9" y="1"/>
                  </a:moveTo>
                  <a:lnTo>
                    <a:pt x="0" y="390"/>
                  </a:lnTo>
                  <a:lnTo>
                    <a:pt x="4970" y="507"/>
                  </a:lnTo>
                  <a:lnTo>
                    <a:pt x="4972" y="361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6"/>
            <p:cNvSpPr/>
            <p:nvPr/>
          </p:nvSpPr>
          <p:spPr>
            <a:xfrm>
              <a:off x="6559310" y="3723916"/>
              <a:ext cx="590536" cy="875053"/>
            </a:xfrm>
            <a:custGeom>
              <a:rect b="b" l="l" r="r" t="t"/>
              <a:pathLst>
                <a:path extrusionOk="0" h="31011" w="20928">
                  <a:moveTo>
                    <a:pt x="20928" y="0"/>
                  </a:moveTo>
                  <a:lnTo>
                    <a:pt x="0" y="2346"/>
                  </a:lnTo>
                  <a:lnTo>
                    <a:pt x="2204" y="31010"/>
                  </a:lnTo>
                  <a:lnTo>
                    <a:pt x="16381" y="30058"/>
                  </a:lnTo>
                  <a:lnTo>
                    <a:pt x="209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6"/>
            <p:cNvSpPr/>
            <p:nvPr/>
          </p:nvSpPr>
          <p:spPr>
            <a:xfrm>
              <a:off x="6555840" y="3723916"/>
              <a:ext cx="594007" cy="848133"/>
            </a:xfrm>
            <a:custGeom>
              <a:rect b="b" l="l" r="r" t="t"/>
              <a:pathLst>
                <a:path extrusionOk="0" h="30057" w="21051">
                  <a:moveTo>
                    <a:pt x="21051" y="0"/>
                  </a:moveTo>
                  <a:lnTo>
                    <a:pt x="122" y="2346"/>
                  </a:lnTo>
                  <a:cubicBezTo>
                    <a:pt x="1" y="3342"/>
                    <a:pt x="508" y="5482"/>
                    <a:pt x="526" y="6927"/>
                  </a:cubicBezTo>
                  <a:lnTo>
                    <a:pt x="13795" y="4856"/>
                  </a:lnTo>
                  <a:lnTo>
                    <a:pt x="13795" y="4856"/>
                  </a:lnTo>
                  <a:cubicBezTo>
                    <a:pt x="13775" y="13036"/>
                    <a:pt x="13793" y="20762"/>
                    <a:pt x="13916" y="29387"/>
                  </a:cubicBezTo>
                  <a:lnTo>
                    <a:pt x="16505" y="30057"/>
                  </a:lnTo>
                  <a:lnTo>
                    <a:pt x="21051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6"/>
            <p:cNvSpPr/>
            <p:nvPr/>
          </p:nvSpPr>
          <p:spPr>
            <a:xfrm>
              <a:off x="6536426" y="3689801"/>
              <a:ext cx="599283" cy="184204"/>
            </a:xfrm>
            <a:custGeom>
              <a:rect b="b" l="l" r="r" t="t"/>
              <a:pathLst>
                <a:path extrusionOk="0" h="6528" w="21238">
                  <a:moveTo>
                    <a:pt x="20967" y="1"/>
                  </a:moveTo>
                  <a:lnTo>
                    <a:pt x="174" y="3555"/>
                  </a:lnTo>
                  <a:lnTo>
                    <a:pt x="1" y="6528"/>
                  </a:lnTo>
                  <a:lnTo>
                    <a:pt x="21238" y="2789"/>
                  </a:lnTo>
                  <a:lnTo>
                    <a:pt x="209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6"/>
            <p:cNvSpPr/>
            <p:nvPr/>
          </p:nvSpPr>
          <p:spPr>
            <a:xfrm>
              <a:off x="6852688" y="4072205"/>
              <a:ext cx="140467" cy="24803"/>
            </a:xfrm>
            <a:custGeom>
              <a:rect b="b" l="l" r="r" t="t"/>
              <a:pathLst>
                <a:path extrusionOk="0" h="879" w="4978">
                  <a:moveTo>
                    <a:pt x="4970" y="0"/>
                  </a:moveTo>
                  <a:lnTo>
                    <a:pt x="1" y="116"/>
                  </a:lnTo>
                  <a:lnTo>
                    <a:pt x="19" y="879"/>
                  </a:lnTo>
                  <a:lnTo>
                    <a:pt x="4977" y="325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6"/>
            <p:cNvSpPr/>
            <p:nvPr/>
          </p:nvSpPr>
          <p:spPr>
            <a:xfrm>
              <a:off x="6843122" y="3925304"/>
              <a:ext cx="149073" cy="146872"/>
            </a:xfrm>
            <a:custGeom>
              <a:rect b="b" l="l" r="r" t="t"/>
              <a:pathLst>
                <a:path extrusionOk="0" h="5205" w="5283">
                  <a:moveTo>
                    <a:pt x="5283" y="1"/>
                  </a:moveTo>
                  <a:lnTo>
                    <a:pt x="1" y="106"/>
                  </a:lnTo>
                  <a:lnTo>
                    <a:pt x="544" y="5205"/>
                  </a:lnTo>
                  <a:lnTo>
                    <a:pt x="5012" y="5100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6"/>
            <p:cNvSpPr/>
            <p:nvPr/>
          </p:nvSpPr>
          <p:spPr>
            <a:xfrm>
              <a:off x="6863241" y="3933008"/>
              <a:ext cx="115240" cy="131324"/>
            </a:xfrm>
            <a:custGeom>
              <a:rect b="b" l="l" r="r" t="t"/>
              <a:pathLst>
                <a:path extrusionOk="0" h="4654" w="4084">
                  <a:moveTo>
                    <a:pt x="4084" y="0"/>
                  </a:moveTo>
                  <a:lnTo>
                    <a:pt x="3246" y="16"/>
                  </a:lnTo>
                  <a:lnTo>
                    <a:pt x="0" y="4094"/>
                  </a:lnTo>
                  <a:lnTo>
                    <a:pt x="59" y="4654"/>
                  </a:lnTo>
                  <a:lnTo>
                    <a:pt x="359" y="4646"/>
                  </a:lnTo>
                  <a:lnTo>
                    <a:pt x="4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6"/>
            <p:cNvSpPr/>
            <p:nvPr/>
          </p:nvSpPr>
          <p:spPr>
            <a:xfrm>
              <a:off x="6851192" y="3934475"/>
              <a:ext cx="54347" cy="58128"/>
            </a:xfrm>
            <a:custGeom>
              <a:rect b="b" l="l" r="r" t="t"/>
              <a:pathLst>
                <a:path extrusionOk="0" h="2060" w="1926">
                  <a:moveTo>
                    <a:pt x="1926" y="0"/>
                  </a:moveTo>
                  <a:lnTo>
                    <a:pt x="0" y="39"/>
                  </a:lnTo>
                  <a:lnTo>
                    <a:pt x="215" y="2060"/>
                  </a:lnTo>
                  <a:lnTo>
                    <a:pt x="19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6"/>
            <p:cNvSpPr/>
            <p:nvPr/>
          </p:nvSpPr>
          <p:spPr>
            <a:xfrm>
              <a:off x="6897469" y="3954171"/>
              <a:ext cx="85894" cy="109427"/>
            </a:xfrm>
            <a:custGeom>
              <a:rect b="b" l="l" r="r" t="t"/>
              <a:pathLst>
                <a:path extrusionOk="0" h="3878" w="3044">
                  <a:moveTo>
                    <a:pt x="3044" y="0"/>
                  </a:moveTo>
                  <a:lnTo>
                    <a:pt x="0" y="3878"/>
                  </a:lnTo>
                  <a:lnTo>
                    <a:pt x="0" y="3878"/>
                  </a:lnTo>
                  <a:lnTo>
                    <a:pt x="2842" y="3810"/>
                  </a:lnTo>
                  <a:lnTo>
                    <a:pt x="30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6"/>
            <p:cNvSpPr/>
            <p:nvPr/>
          </p:nvSpPr>
          <p:spPr>
            <a:xfrm>
              <a:off x="6857259" y="3933459"/>
              <a:ext cx="97576" cy="115071"/>
            </a:xfrm>
            <a:custGeom>
              <a:rect b="b" l="l" r="r" t="t"/>
              <a:pathLst>
                <a:path extrusionOk="0" h="4078" w="3458">
                  <a:moveTo>
                    <a:pt x="3458" y="0"/>
                  </a:moveTo>
                  <a:lnTo>
                    <a:pt x="1711" y="36"/>
                  </a:lnTo>
                  <a:lnTo>
                    <a:pt x="0" y="2096"/>
                  </a:lnTo>
                  <a:lnTo>
                    <a:pt x="212" y="4078"/>
                  </a:lnTo>
                  <a:lnTo>
                    <a:pt x="3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6"/>
            <p:cNvSpPr/>
            <p:nvPr/>
          </p:nvSpPr>
          <p:spPr>
            <a:xfrm>
              <a:off x="6873371" y="3932838"/>
              <a:ext cx="111149" cy="131296"/>
            </a:xfrm>
            <a:custGeom>
              <a:rect b="b" l="l" r="r" t="t"/>
              <a:pathLst>
                <a:path extrusionOk="0" h="4653" w="3939">
                  <a:moveTo>
                    <a:pt x="3938" y="0"/>
                  </a:moveTo>
                  <a:lnTo>
                    <a:pt x="3725" y="6"/>
                  </a:lnTo>
                  <a:lnTo>
                    <a:pt x="0" y="4652"/>
                  </a:lnTo>
                  <a:lnTo>
                    <a:pt x="854" y="4634"/>
                  </a:lnTo>
                  <a:lnTo>
                    <a:pt x="3898" y="756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6"/>
            <p:cNvSpPr/>
            <p:nvPr/>
          </p:nvSpPr>
          <p:spPr>
            <a:xfrm>
              <a:off x="6913214" y="3929226"/>
              <a:ext cx="11964" cy="136770"/>
            </a:xfrm>
            <a:custGeom>
              <a:rect b="b" l="l" r="r" t="t"/>
              <a:pathLst>
                <a:path extrusionOk="0" h="4847" w="424">
                  <a:moveTo>
                    <a:pt x="309" y="0"/>
                  </a:moveTo>
                  <a:lnTo>
                    <a:pt x="0" y="7"/>
                  </a:lnTo>
                  <a:lnTo>
                    <a:pt x="114" y="4847"/>
                  </a:lnTo>
                  <a:lnTo>
                    <a:pt x="423" y="484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6"/>
            <p:cNvSpPr/>
            <p:nvPr/>
          </p:nvSpPr>
          <p:spPr>
            <a:xfrm>
              <a:off x="6850487" y="4056318"/>
              <a:ext cx="140664" cy="19131"/>
            </a:xfrm>
            <a:custGeom>
              <a:rect b="b" l="l" r="r" t="t"/>
              <a:pathLst>
                <a:path extrusionOk="0" h="678" w="4985">
                  <a:moveTo>
                    <a:pt x="4971" y="1"/>
                  </a:moveTo>
                  <a:lnTo>
                    <a:pt x="1" y="118"/>
                  </a:lnTo>
                  <a:lnTo>
                    <a:pt x="14" y="677"/>
                  </a:lnTo>
                  <a:lnTo>
                    <a:pt x="4984" y="561"/>
                  </a:lnTo>
                  <a:lnTo>
                    <a:pt x="497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6"/>
            <p:cNvSpPr/>
            <p:nvPr/>
          </p:nvSpPr>
          <p:spPr>
            <a:xfrm>
              <a:off x="6850938" y="4061200"/>
              <a:ext cx="140297" cy="14334"/>
            </a:xfrm>
            <a:custGeom>
              <a:rect b="b" l="l" r="r" t="t"/>
              <a:pathLst>
                <a:path extrusionOk="0" h="508" w="4972">
                  <a:moveTo>
                    <a:pt x="4963" y="1"/>
                  </a:moveTo>
                  <a:lnTo>
                    <a:pt x="1" y="363"/>
                  </a:lnTo>
                  <a:lnTo>
                    <a:pt x="3" y="507"/>
                  </a:lnTo>
                  <a:lnTo>
                    <a:pt x="4971" y="390"/>
                  </a:lnTo>
                  <a:lnTo>
                    <a:pt x="4963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6"/>
            <p:cNvSpPr/>
            <p:nvPr/>
          </p:nvSpPr>
          <p:spPr>
            <a:xfrm>
              <a:off x="6652710" y="4085269"/>
              <a:ext cx="140495" cy="24803"/>
            </a:xfrm>
            <a:custGeom>
              <a:rect b="b" l="l" r="r" t="t"/>
              <a:pathLst>
                <a:path extrusionOk="0" h="879" w="4979">
                  <a:moveTo>
                    <a:pt x="4970" y="0"/>
                  </a:moveTo>
                  <a:lnTo>
                    <a:pt x="1" y="119"/>
                  </a:lnTo>
                  <a:lnTo>
                    <a:pt x="18" y="879"/>
                  </a:lnTo>
                  <a:lnTo>
                    <a:pt x="4979" y="328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6"/>
            <p:cNvSpPr/>
            <p:nvPr/>
          </p:nvSpPr>
          <p:spPr>
            <a:xfrm>
              <a:off x="6643145" y="3938425"/>
              <a:ext cx="149101" cy="146872"/>
            </a:xfrm>
            <a:custGeom>
              <a:rect b="b" l="l" r="r" t="t"/>
              <a:pathLst>
                <a:path extrusionOk="0" h="5205" w="5284">
                  <a:moveTo>
                    <a:pt x="5283" y="0"/>
                  </a:moveTo>
                  <a:lnTo>
                    <a:pt x="1" y="105"/>
                  </a:lnTo>
                  <a:lnTo>
                    <a:pt x="545" y="5204"/>
                  </a:lnTo>
                  <a:lnTo>
                    <a:pt x="5013" y="5099"/>
                  </a:lnTo>
                  <a:lnTo>
                    <a:pt x="52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6"/>
            <p:cNvSpPr/>
            <p:nvPr/>
          </p:nvSpPr>
          <p:spPr>
            <a:xfrm>
              <a:off x="6663207" y="3946072"/>
              <a:ext cx="115353" cy="131381"/>
            </a:xfrm>
            <a:custGeom>
              <a:rect b="b" l="l" r="r" t="t"/>
              <a:pathLst>
                <a:path extrusionOk="0" h="4656" w="4088">
                  <a:moveTo>
                    <a:pt x="4087" y="0"/>
                  </a:moveTo>
                  <a:lnTo>
                    <a:pt x="3246" y="19"/>
                  </a:lnTo>
                  <a:lnTo>
                    <a:pt x="1" y="4095"/>
                  </a:lnTo>
                  <a:lnTo>
                    <a:pt x="61" y="4655"/>
                  </a:lnTo>
                  <a:lnTo>
                    <a:pt x="360" y="4648"/>
                  </a:lnTo>
                  <a:lnTo>
                    <a:pt x="408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6"/>
            <p:cNvSpPr/>
            <p:nvPr/>
          </p:nvSpPr>
          <p:spPr>
            <a:xfrm>
              <a:off x="6651158" y="3947568"/>
              <a:ext cx="54432" cy="58100"/>
            </a:xfrm>
            <a:custGeom>
              <a:rect b="b" l="l" r="r" t="t"/>
              <a:pathLst>
                <a:path extrusionOk="0" h="2059" w="1929">
                  <a:moveTo>
                    <a:pt x="1928" y="1"/>
                  </a:moveTo>
                  <a:lnTo>
                    <a:pt x="1" y="40"/>
                  </a:lnTo>
                  <a:lnTo>
                    <a:pt x="217" y="2059"/>
                  </a:lnTo>
                  <a:lnTo>
                    <a:pt x="19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6"/>
            <p:cNvSpPr/>
            <p:nvPr/>
          </p:nvSpPr>
          <p:spPr>
            <a:xfrm>
              <a:off x="6697520" y="3967320"/>
              <a:ext cx="85894" cy="109343"/>
            </a:xfrm>
            <a:custGeom>
              <a:rect b="b" l="l" r="r" t="t"/>
              <a:pathLst>
                <a:path extrusionOk="0" h="3875" w="3044">
                  <a:moveTo>
                    <a:pt x="3043" y="0"/>
                  </a:moveTo>
                  <a:lnTo>
                    <a:pt x="1" y="3875"/>
                  </a:lnTo>
                  <a:lnTo>
                    <a:pt x="2841" y="3808"/>
                  </a:lnTo>
                  <a:lnTo>
                    <a:pt x="30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6"/>
            <p:cNvSpPr/>
            <p:nvPr/>
          </p:nvSpPr>
          <p:spPr>
            <a:xfrm>
              <a:off x="6657282" y="3946580"/>
              <a:ext cx="97548" cy="115071"/>
            </a:xfrm>
            <a:custGeom>
              <a:rect b="b" l="l" r="r" t="t"/>
              <a:pathLst>
                <a:path extrusionOk="0" h="4078" w="3457">
                  <a:moveTo>
                    <a:pt x="3456" y="1"/>
                  </a:moveTo>
                  <a:lnTo>
                    <a:pt x="1711" y="36"/>
                  </a:lnTo>
                  <a:lnTo>
                    <a:pt x="0" y="2094"/>
                  </a:lnTo>
                  <a:lnTo>
                    <a:pt x="211" y="4077"/>
                  </a:lnTo>
                  <a:lnTo>
                    <a:pt x="345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6"/>
            <p:cNvSpPr/>
            <p:nvPr/>
          </p:nvSpPr>
          <p:spPr>
            <a:xfrm>
              <a:off x="6673366" y="3945988"/>
              <a:ext cx="111121" cy="131240"/>
            </a:xfrm>
            <a:custGeom>
              <a:rect b="b" l="l" r="r" t="t"/>
              <a:pathLst>
                <a:path extrusionOk="0" h="4651" w="3938">
                  <a:moveTo>
                    <a:pt x="3938" y="0"/>
                  </a:moveTo>
                  <a:lnTo>
                    <a:pt x="3727" y="3"/>
                  </a:lnTo>
                  <a:lnTo>
                    <a:pt x="0" y="4651"/>
                  </a:lnTo>
                  <a:lnTo>
                    <a:pt x="857" y="4631"/>
                  </a:lnTo>
                  <a:lnTo>
                    <a:pt x="3899" y="756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6"/>
            <p:cNvSpPr/>
            <p:nvPr/>
          </p:nvSpPr>
          <p:spPr>
            <a:xfrm>
              <a:off x="6713237" y="3942291"/>
              <a:ext cx="11908" cy="136827"/>
            </a:xfrm>
            <a:custGeom>
              <a:rect b="b" l="l" r="r" t="t"/>
              <a:pathLst>
                <a:path extrusionOk="0" h="4849" w="422">
                  <a:moveTo>
                    <a:pt x="308" y="0"/>
                  </a:moveTo>
                  <a:lnTo>
                    <a:pt x="1" y="7"/>
                  </a:lnTo>
                  <a:lnTo>
                    <a:pt x="115" y="4848"/>
                  </a:lnTo>
                  <a:lnTo>
                    <a:pt x="422" y="4841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6"/>
            <p:cNvSpPr/>
            <p:nvPr/>
          </p:nvSpPr>
          <p:spPr>
            <a:xfrm>
              <a:off x="6650509" y="4069439"/>
              <a:ext cx="140636" cy="19160"/>
            </a:xfrm>
            <a:custGeom>
              <a:rect b="b" l="l" r="r" t="t"/>
              <a:pathLst>
                <a:path extrusionOk="0" h="679" w="4984">
                  <a:moveTo>
                    <a:pt x="4970" y="0"/>
                  </a:moveTo>
                  <a:lnTo>
                    <a:pt x="1" y="117"/>
                  </a:lnTo>
                  <a:lnTo>
                    <a:pt x="14" y="678"/>
                  </a:lnTo>
                  <a:lnTo>
                    <a:pt x="4983" y="561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6"/>
            <p:cNvSpPr/>
            <p:nvPr/>
          </p:nvSpPr>
          <p:spPr>
            <a:xfrm>
              <a:off x="6650933" y="4074349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4964" y="1"/>
                  </a:moveTo>
                  <a:lnTo>
                    <a:pt x="0" y="361"/>
                  </a:lnTo>
                  <a:lnTo>
                    <a:pt x="3" y="507"/>
                  </a:lnTo>
                  <a:lnTo>
                    <a:pt x="4972" y="390"/>
                  </a:lnTo>
                  <a:lnTo>
                    <a:pt x="496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6"/>
            <p:cNvSpPr/>
            <p:nvPr/>
          </p:nvSpPr>
          <p:spPr>
            <a:xfrm>
              <a:off x="7887988" y="4435448"/>
              <a:ext cx="245323" cy="167612"/>
            </a:xfrm>
            <a:custGeom>
              <a:rect b="b" l="l" r="r" t="t"/>
              <a:pathLst>
                <a:path extrusionOk="0" h="5940" w="8694">
                  <a:moveTo>
                    <a:pt x="6738" y="1"/>
                  </a:moveTo>
                  <a:cubicBezTo>
                    <a:pt x="5778" y="1"/>
                    <a:pt x="4483" y="434"/>
                    <a:pt x="3229" y="1248"/>
                  </a:cubicBezTo>
                  <a:cubicBezTo>
                    <a:pt x="1169" y="2583"/>
                    <a:pt x="1" y="4437"/>
                    <a:pt x="618" y="5389"/>
                  </a:cubicBezTo>
                  <a:cubicBezTo>
                    <a:pt x="860" y="5761"/>
                    <a:pt x="1339" y="5940"/>
                    <a:pt x="1956" y="5940"/>
                  </a:cubicBezTo>
                  <a:cubicBezTo>
                    <a:pt x="2917" y="5940"/>
                    <a:pt x="4211" y="5507"/>
                    <a:pt x="5465" y="4694"/>
                  </a:cubicBezTo>
                  <a:cubicBezTo>
                    <a:pt x="7523" y="3358"/>
                    <a:pt x="8693" y="1503"/>
                    <a:pt x="8076" y="552"/>
                  </a:cubicBezTo>
                  <a:cubicBezTo>
                    <a:pt x="7834" y="180"/>
                    <a:pt x="7355" y="1"/>
                    <a:pt x="67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6"/>
            <p:cNvSpPr/>
            <p:nvPr/>
          </p:nvSpPr>
          <p:spPr>
            <a:xfrm>
              <a:off x="7819899" y="4390583"/>
              <a:ext cx="220915" cy="189085"/>
            </a:xfrm>
            <a:custGeom>
              <a:rect b="b" l="l" r="r" t="t"/>
              <a:pathLst>
                <a:path extrusionOk="0" h="6701" w="7829">
                  <a:moveTo>
                    <a:pt x="6356" y="0"/>
                  </a:moveTo>
                  <a:cubicBezTo>
                    <a:pt x="5410" y="0"/>
                    <a:pt x="3960" y="755"/>
                    <a:pt x="2640" y="2018"/>
                  </a:cubicBezTo>
                  <a:cubicBezTo>
                    <a:pt x="868" y="3716"/>
                    <a:pt x="1" y="5688"/>
                    <a:pt x="703" y="6424"/>
                  </a:cubicBezTo>
                  <a:cubicBezTo>
                    <a:pt x="884" y="6612"/>
                    <a:pt x="1149" y="6701"/>
                    <a:pt x="1474" y="6701"/>
                  </a:cubicBezTo>
                  <a:cubicBezTo>
                    <a:pt x="2421" y="6701"/>
                    <a:pt x="3871" y="5946"/>
                    <a:pt x="5189" y="4681"/>
                  </a:cubicBezTo>
                  <a:cubicBezTo>
                    <a:pt x="6962" y="2985"/>
                    <a:pt x="7829" y="1013"/>
                    <a:pt x="7127" y="277"/>
                  </a:cubicBezTo>
                  <a:cubicBezTo>
                    <a:pt x="6946" y="89"/>
                    <a:pt x="6681" y="0"/>
                    <a:pt x="63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6"/>
            <p:cNvSpPr/>
            <p:nvPr/>
          </p:nvSpPr>
          <p:spPr>
            <a:xfrm>
              <a:off x="7746082" y="4347241"/>
              <a:ext cx="220943" cy="189085"/>
            </a:xfrm>
            <a:custGeom>
              <a:rect b="b" l="l" r="r" t="t"/>
              <a:pathLst>
                <a:path extrusionOk="0" h="6701" w="7830">
                  <a:moveTo>
                    <a:pt x="6356" y="0"/>
                  </a:moveTo>
                  <a:cubicBezTo>
                    <a:pt x="5410" y="0"/>
                    <a:pt x="3960" y="755"/>
                    <a:pt x="2640" y="2018"/>
                  </a:cubicBezTo>
                  <a:cubicBezTo>
                    <a:pt x="867" y="3716"/>
                    <a:pt x="0" y="5688"/>
                    <a:pt x="704" y="6423"/>
                  </a:cubicBezTo>
                  <a:cubicBezTo>
                    <a:pt x="884" y="6611"/>
                    <a:pt x="1149" y="6701"/>
                    <a:pt x="1474" y="6701"/>
                  </a:cubicBezTo>
                  <a:cubicBezTo>
                    <a:pt x="2420" y="6701"/>
                    <a:pt x="3871" y="5946"/>
                    <a:pt x="5190" y="4681"/>
                  </a:cubicBezTo>
                  <a:cubicBezTo>
                    <a:pt x="6961" y="2985"/>
                    <a:pt x="7830" y="1013"/>
                    <a:pt x="7126" y="277"/>
                  </a:cubicBezTo>
                  <a:cubicBezTo>
                    <a:pt x="6946" y="89"/>
                    <a:pt x="6680" y="0"/>
                    <a:pt x="63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6"/>
            <p:cNvSpPr/>
            <p:nvPr/>
          </p:nvSpPr>
          <p:spPr>
            <a:xfrm>
              <a:off x="6822755" y="4433078"/>
              <a:ext cx="203702" cy="139169"/>
            </a:xfrm>
            <a:custGeom>
              <a:rect b="b" l="l" r="r" t="t"/>
              <a:pathLst>
                <a:path extrusionOk="0" h="4932" w="7219">
                  <a:moveTo>
                    <a:pt x="1624" y="1"/>
                  </a:moveTo>
                  <a:cubicBezTo>
                    <a:pt x="1111" y="1"/>
                    <a:pt x="713" y="150"/>
                    <a:pt x="513" y="459"/>
                  </a:cubicBezTo>
                  <a:cubicBezTo>
                    <a:pt x="1" y="1248"/>
                    <a:pt x="972" y="2789"/>
                    <a:pt x="2682" y="3898"/>
                  </a:cubicBezTo>
                  <a:cubicBezTo>
                    <a:pt x="3724" y="4572"/>
                    <a:pt x="4799" y="4932"/>
                    <a:pt x="5597" y="4932"/>
                  </a:cubicBezTo>
                  <a:cubicBezTo>
                    <a:pt x="6109" y="4932"/>
                    <a:pt x="6507" y="4783"/>
                    <a:pt x="6707" y="4475"/>
                  </a:cubicBezTo>
                  <a:cubicBezTo>
                    <a:pt x="7219" y="3684"/>
                    <a:pt x="6248" y="2145"/>
                    <a:pt x="4537" y="1036"/>
                  </a:cubicBezTo>
                  <a:cubicBezTo>
                    <a:pt x="3497" y="361"/>
                    <a:pt x="2422" y="1"/>
                    <a:pt x="1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6"/>
            <p:cNvSpPr/>
            <p:nvPr/>
          </p:nvSpPr>
          <p:spPr>
            <a:xfrm>
              <a:off x="6899704" y="4395464"/>
              <a:ext cx="183498" cy="157059"/>
            </a:xfrm>
            <a:custGeom>
              <a:rect b="b" l="l" r="r" t="t"/>
              <a:pathLst>
                <a:path extrusionOk="0" h="5566" w="6503">
                  <a:moveTo>
                    <a:pt x="1222" y="1"/>
                  </a:moveTo>
                  <a:cubicBezTo>
                    <a:pt x="953" y="1"/>
                    <a:pt x="733" y="74"/>
                    <a:pt x="584" y="230"/>
                  </a:cubicBezTo>
                  <a:cubicBezTo>
                    <a:pt x="0" y="841"/>
                    <a:pt x="720" y="2479"/>
                    <a:pt x="2193" y="3889"/>
                  </a:cubicBezTo>
                  <a:cubicBezTo>
                    <a:pt x="3289" y="4938"/>
                    <a:pt x="4493" y="5565"/>
                    <a:pt x="5279" y="5565"/>
                  </a:cubicBezTo>
                  <a:cubicBezTo>
                    <a:pt x="5549" y="5565"/>
                    <a:pt x="5769" y="5491"/>
                    <a:pt x="5919" y="5335"/>
                  </a:cubicBezTo>
                  <a:cubicBezTo>
                    <a:pt x="6503" y="4723"/>
                    <a:pt x="5783" y="3086"/>
                    <a:pt x="4310" y="1677"/>
                  </a:cubicBezTo>
                  <a:cubicBezTo>
                    <a:pt x="3212" y="628"/>
                    <a:pt x="2007" y="1"/>
                    <a:pt x="1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6"/>
            <p:cNvSpPr/>
            <p:nvPr/>
          </p:nvSpPr>
          <p:spPr>
            <a:xfrm>
              <a:off x="6960993" y="4359459"/>
              <a:ext cx="183527" cy="157059"/>
            </a:xfrm>
            <a:custGeom>
              <a:rect b="b" l="l" r="r" t="t"/>
              <a:pathLst>
                <a:path extrusionOk="0" h="5566" w="6504">
                  <a:moveTo>
                    <a:pt x="1224" y="1"/>
                  </a:moveTo>
                  <a:cubicBezTo>
                    <a:pt x="954" y="1"/>
                    <a:pt x="734" y="75"/>
                    <a:pt x="585" y="231"/>
                  </a:cubicBezTo>
                  <a:cubicBezTo>
                    <a:pt x="0" y="842"/>
                    <a:pt x="720" y="2479"/>
                    <a:pt x="2193" y="3890"/>
                  </a:cubicBezTo>
                  <a:cubicBezTo>
                    <a:pt x="3290" y="4939"/>
                    <a:pt x="4494" y="5566"/>
                    <a:pt x="5279" y="5566"/>
                  </a:cubicBezTo>
                  <a:cubicBezTo>
                    <a:pt x="5549" y="5566"/>
                    <a:pt x="5769" y="5492"/>
                    <a:pt x="5919" y="5335"/>
                  </a:cubicBezTo>
                  <a:cubicBezTo>
                    <a:pt x="6503" y="4725"/>
                    <a:pt x="5783" y="3088"/>
                    <a:pt x="4311" y="1677"/>
                  </a:cubicBezTo>
                  <a:cubicBezTo>
                    <a:pt x="3214" y="627"/>
                    <a:pt x="2009" y="1"/>
                    <a:pt x="1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6"/>
            <p:cNvSpPr/>
            <p:nvPr/>
          </p:nvSpPr>
          <p:spPr>
            <a:xfrm>
              <a:off x="6992082" y="3325908"/>
              <a:ext cx="950253" cy="1266938"/>
            </a:xfrm>
            <a:custGeom>
              <a:rect b="b" l="l" r="r" t="t"/>
              <a:pathLst>
                <a:path extrusionOk="0" h="44899" w="33676">
                  <a:moveTo>
                    <a:pt x="16884" y="1"/>
                  </a:moveTo>
                  <a:lnTo>
                    <a:pt x="1" y="12559"/>
                  </a:lnTo>
                  <a:lnTo>
                    <a:pt x="2687" y="44899"/>
                  </a:lnTo>
                  <a:lnTo>
                    <a:pt x="30966" y="44899"/>
                  </a:lnTo>
                  <a:lnTo>
                    <a:pt x="33675" y="12242"/>
                  </a:lnTo>
                  <a:lnTo>
                    <a:pt x="168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6"/>
            <p:cNvSpPr/>
            <p:nvPr/>
          </p:nvSpPr>
          <p:spPr>
            <a:xfrm>
              <a:off x="7166861" y="3821238"/>
              <a:ext cx="161884" cy="24803"/>
            </a:xfrm>
            <a:custGeom>
              <a:rect b="b" l="l" r="r" t="t"/>
              <a:pathLst>
                <a:path extrusionOk="0" h="879" w="5737">
                  <a:moveTo>
                    <a:pt x="1" y="0"/>
                  </a:moveTo>
                  <a:lnTo>
                    <a:pt x="1" y="879"/>
                  </a:lnTo>
                  <a:lnTo>
                    <a:pt x="5736" y="375"/>
                  </a:lnTo>
                  <a:lnTo>
                    <a:pt x="5736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6"/>
            <p:cNvSpPr/>
            <p:nvPr/>
          </p:nvSpPr>
          <p:spPr>
            <a:xfrm>
              <a:off x="7386394" y="3821238"/>
              <a:ext cx="161856" cy="24803"/>
            </a:xfrm>
            <a:custGeom>
              <a:rect b="b" l="l" r="r" t="t"/>
              <a:pathLst>
                <a:path extrusionOk="0" h="879" w="5736">
                  <a:moveTo>
                    <a:pt x="0" y="0"/>
                  </a:moveTo>
                  <a:lnTo>
                    <a:pt x="0" y="879"/>
                  </a:lnTo>
                  <a:lnTo>
                    <a:pt x="5735" y="375"/>
                  </a:lnTo>
                  <a:lnTo>
                    <a:pt x="5735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6"/>
            <p:cNvSpPr/>
            <p:nvPr/>
          </p:nvSpPr>
          <p:spPr>
            <a:xfrm>
              <a:off x="7605898" y="3821238"/>
              <a:ext cx="161827" cy="24803"/>
            </a:xfrm>
            <a:custGeom>
              <a:rect b="b" l="l" r="r" t="t"/>
              <a:pathLst>
                <a:path extrusionOk="0" h="879" w="5735">
                  <a:moveTo>
                    <a:pt x="0" y="0"/>
                  </a:moveTo>
                  <a:lnTo>
                    <a:pt x="0" y="879"/>
                  </a:lnTo>
                  <a:lnTo>
                    <a:pt x="5734" y="375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6"/>
            <p:cNvSpPr/>
            <p:nvPr/>
          </p:nvSpPr>
          <p:spPr>
            <a:xfrm>
              <a:off x="7381286" y="3651171"/>
              <a:ext cx="172042" cy="166427"/>
            </a:xfrm>
            <a:custGeom>
              <a:rect b="b" l="l" r="r" t="t"/>
              <a:pathLst>
                <a:path extrusionOk="0" h="5898" w="6097">
                  <a:moveTo>
                    <a:pt x="1" y="1"/>
                  </a:moveTo>
                  <a:lnTo>
                    <a:pt x="491" y="5897"/>
                  </a:lnTo>
                  <a:lnTo>
                    <a:pt x="5645" y="5897"/>
                  </a:lnTo>
                  <a:lnTo>
                    <a:pt x="6097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6"/>
            <p:cNvSpPr/>
            <p:nvPr/>
          </p:nvSpPr>
          <p:spPr>
            <a:xfrm>
              <a:off x="7401236" y="3660201"/>
              <a:ext cx="136093" cy="148480"/>
            </a:xfrm>
            <a:custGeom>
              <a:rect b="b" l="l" r="r" t="t"/>
              <a:pathLst>
                <a:path extrusionOk="0" h="5262" w="4823">
                  <a:moveTo>
                    <a:pt x="3853" y="1"/>
                  </a:moveTo>
                  <a:lnTo>
                    <a:pt x="1" y="4614"/>
                  </a:lnTo>
                  <a:lnTo>
                    <a:pt x="54" y="5262"/>
                  </a:lnTo>
                  <a:lnTo>
                    <a:pt x="399" y="5262"/>
                  </a:lnTo>
                  <a:lnTo>
                    <a:pt x="4823" y="4"/>
                  </a:lnTo>
                  <a:lnTo>
                    <a:pt x="38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6"/>
            <p:cNvSpPr/>
            <p:nvPr/>
          </p:nvSpPr>
          <p:spPr>
            <a:xfrm>
              <a:off x="7390372" y="3659806"/>
              <a:ext cx="62784" cy="65888"/>
            </a:xfrm>
            <a:custGeom>
              <a:rect b="b" l="l" r="r" t="t"/>
              <a:pathLst>
                <a:path extrusionOk="0" h="2335" w="2225">
                  <a:moveTo>
                    <a:pt x="0" y="0"/>
                  </a:moveTo>
                  <a:lnTo>
                    <a:pt x="194" y="2334"/>
                  </a:lnTo>
                  <a:lnTo>
                    <a:pt x="222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D2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6"/>
            <p:cNvSpPr/>
            <p:nvPr/>
          </p:nvSpPr>
          <p:spPr>
            <a:xfrm>
              <a:off x="7440317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5" y="1"/>
                  </a:moveTo>
                  <a:lnTo>
                    <a:pt x="0" y="4388"/>
                  </a:lnTo>
                  <a:lnTo>
                    <a:pt x="3279" y="4388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6"/>
            <p:cNvSpPr/>
            <p:nvPr/>
          </p:nvSpPr>
          <p:spPr>
            <a:xfrm>
              <a:off x="7395818" y="3660003"/>
              <a:ext cx="114168" cy="130393"/>
            </a:xfrm>
            <a:custGeom>
              <a:rect b="b" l="l" r="r" t="t"/>
              <a:pathLst>
                <a:path extrusionOk="0" h="4621" w="4046">
                  <a:moveTo>
                    <a:pt x="2032" y="1"/>
                  </a:moveTo>
                  <a:lnTo>
                    <a:pt x="1" y="2327"/>
                  </a:lnTo>
                  <a:lnTo>
                    <a:pt x="193" y="4621"/>
                  </a:lnTo>
                  <a:lnTo>
                    <a:pt x="4045" y="8"/>
                  </a:lnTo>
                  <a:lnTo>
                    <a:pt x="203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6"/>
            <p:cNvSpPr/>
            <p:nvPr/>
          </p:nvSpPr>
          <p:spPr>
            <a:xfrm>
              <a:off x="7412467" y="3660286"/>
              <a:ext cx="131748" cy="148396"/>
            </a:xfrm>
            <a:custGeom>
              <a:rect b="b" l="l" r="r" t="t"/>
              <a:pathLst>
                <a:path extrusionOk="0" h="5259" w="4669">
                  <a:moveTo>
                    <a:pt x="4425" y="1"/>
                  </a:moveTo>
                  <a:lnTo>
                    <a:pt x="1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6"/>
            <p:cNvSpPr/>
            <p:nvPr/>
          </p:nvSpPr>
          <p:spPr>
            <a:xfrm>
              <a:off x="7462299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0" y="0"/>
                  </a:moveTo>
                  <a:lnTo>
                    <a:pt x="0" y="5587"/>
                  </a:lnTo>
                  <a:lnTo>
                    <a:pt x="355" y="5587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6"/>
            <p:cNvSpPr/>
            <p:nvPr/>
          </p:nvSpPr>
          <p:spPr>
            <a:xfrm>
              <a:off x="7386394" y="3803010"/>
              <a:ext cx="161799" cy="18257"/>
            </a:xfrm>
            <a:custGeom>
              <a:rect b="b" l="l" r="r" t="t"/>
              <a:pathLst>
                <a:path extrusionOk="0" h="647" w="5734">
                  <a:moveTo>
                    <a:pt x="0" y="0"/>
                  </a:moveTo>
                  <a:lnTo>
                    <a:pt x="0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6"/>
            <p:cNvSpPr/>
            <p:nvPr/>
          </p:nvSpPr>
          <p:spPr>
            <a:xfrm>
              <a:off x="7386394" y="3808484"/>
              <a:ext cx="161856" cy="12783"/>
            </a:xfrm>
            <a:custGeom>
              <a:rect b="b" l="l" r="r" t="t"/>
              <a:pathLst>
                <a:path extrusionOk="0" h="453" w="5736">
                  <a:moveTo>
                    <a:pt x="5735" y="1"/>
                  </a:moveTo>
                  <a:lnTo>
                    <a:pt x="0" y="285"/>
                  </a:lnTo>
                  <a:lnTo>
                    <a:pt x="0" y="452"/>
                  </a:lnTo>
                  <a:lnTo>
                    <a:pt x="5735" y="452"/>
                  </a:lnTo>
                  <a:lnTo>
                    <a:pt x="5735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6"/>
            <p:cNvSpPr/>
            <p:nvPr/>
          </p:nvSpPr>
          <p:spPr>
            <a:xfrm>
              <a:off x="7602765" y="3651171"/>
              <a:ext cx="172042" cy="166427"/>
            </a:xfrm>
            <a:custGeom>
              <a:rect b="b" l="l" r="r" t="t"/>
              <a:pathLst>
                <a:path extrusionOk="0" h="5898" w="6097">
                  <a:moveTo>
                    <a:pt x="0" y="1"/>
                  </a:moveTo>
                  <a:lnTo>
                    <a:pt x="489" y="5897"/>
                  </a:lnTo>
                  <a:lnTo>
                    <a:pt x="5646" y="5897"/>
                  </a:lnTo>
                  <a:lnTo>
                    <a:pt x="6096" y="2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6"/>
            <p:cNvSpPr/>
            <p:nvPr/>
          </p:nvSpPr>
          <p:spPr>
            <a:xfrm>
              <a:off x="7622715" y="3660201"/>
              <a:ext cx="136037" cy="148480"/>
            </a:xfrm>
            <a:custGeom>
              <a:rect b="b" l="l" r="r" t="t"/>
              <a:pathLst>
                <a:path extrusionOk="0" h="5262" w="4821">
                  <a:moveTo>
                    <a:pt x="3853" y="1"/>
                  </a:moveTo>
                  <a:lnTo>
                    <a:pt x="0" y="4614"/>
                  </a:lnTo>
                  <a:lnTo>
                    <a:pt x="52" y="5262"/>
                  </a:lnTo>
                  <a:lnTo>
                    <a:pt x="398" y="5262"/>
                  </a:lnTo>
                  <a:lnTo>
                    <a:pt x="4821" y="4"/>
                  </a:lnTo>
                  <a:lnTo>
                    <a:pt x="38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6"/>
            <p:cNvSpPr/>
            <p:nvPr/>
          </p:nvSpPr>
          <p:spPr>
            <a:xfrm>
              <a:off x="7611880" y="3659806"/>
              <a:ext cx="62699" cy="65888"/>
            </a:xfrm>
            <a:custGeom>
              <a:rect b="b" l="l" r="r" t="t"/>
              <a:pathLst>
                <a:path extrusionOk="0" h="2335" w="2222">
                  <a:moveTo>
                    <a:pt x="0" y="0"/>
                  </a:moveTo>
                  <a:lnTo>
                    <a:pt x="192" y="2334"/>
                  </a:lnTo>
                  <a:lnTo>
                    <a:pt x="222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6"/>
            <p:cNvSpPr/>
            <p:nvPr/>
          </p:nvSpPr>
          <p:spPr>
            <a:xfrm>
              <a:off x="7661768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6" y="1"/>
                  </a:moveTo>
                  <a:lnTo>
                    <a:pt x="1" y="4388"/>
                  </a:lnTo>
                  <a:lnTo>
                    <a:pt x="3281" y="4388"/>
                  </a:lnTo>
                  <a:lnTo>
                    <a:pt x="36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6"/>
            <p:cNvSpPr/>
            <p:nvPr/>
          </p:nvSpPr>
          <p:spPr>
            <a:xfrm>
              <a:off x="7617297" y="3660003"/>
              <a:ext cx="114140" cy="130393"/>
            </a:xfrm>
            <a:custGeom>
              <a:rect b="b" l="l" r="r" t="t"/>
              <a:pathLst>
                <a:path extrusionOk="0" h="4621" w="4045">
                  <a:moveTo>
                    <a:pt x="2030" y="1"/>
                  </a:moveTo>
                  <a:lnTo>
                    <a:pt x="0" y="2327"/>
                  </a:lnTo>
                  <a:lnTo>
                    <a:pt x="192" y="4621"/>
                  </a:lnTo>
                  <a:lnTo>
                    <a:pt x="4045" y="8"/>
                  </a:lnTo>
                  <a:lnTo>
                    <a:pt x="2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6"/>
            <p:cNvSpPr/>
            <p:nvPr/>
          </p:nvSpPr>
          <p:spPr>
            <a:xfrm>
              <a:off x="7633946" y="3660286"/>
              <a:ext cx="131719" cy="148396"/>
            </a:xfrm>
            <a:custGeom>
              <a:rect b="b" l="l" r="r" t="t"/>
              <a:pathLst>
                <a:path extrusionOk="0" h="5259" w="4668">
                  <a:moveTo>
                    <a:pt x="4423" y="1"/>
                  </a:moveTo>
                  <a:lnTo>
                    <a:pt x="0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6"/>
            <p:cNvSpPr/>
            <p:nvPr/>
          </p:nvSpPr>
          <p:spPr>
            <a:xfrm>
              <a:off x="7683750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1" y="0"/>
                  </a:moveTo>
                  <a:lnTo>
                    <a:pt x="1" y="5587"/>
                  </a:lnTo>
                  <a:lnTo>
                    <a:pt x="356" y="5587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6"/>
            <p:cNvSpPr/>
            <p:nvPr/>
          </p:nvSpPr>
          <p:spPr>
            <a:xfrm>
              <a:off x="7607845" y="3803010"/>
              <a:ext cx="161827" cy="18257"/>
            </a:xfrm>
            <a:custGeom>
              <a:rect b="b" l="l" r="r" t="t"/>
              <a:pathLst>
                <a:path extrusionOk="0" h="647" w="5735">
                  <a:moveTo>
                    <a:pt x="1" y="0"/>
                  </a:moveTo>
                  <a:lnTo>
                    <a:pt x="1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6"/>
            <p:cNvSpPr/>
            <p:nvPr/>
          </p:nvSpPr>
          <p:spPr>
            <a:xfrm>
              <a:off x="7607845" y="3808484"/>
              <a:ext cx="161856" cy="12783"/>
            </a:xfrm>
            <a:custGeom>
              <a:rect b="b" l="l" r="r" t="t"/>
              <a:pathLst>
                <a:path extrusionOk="0" h="453" w="5736">
                  <a:moveTo>
                    <a:pt x="5736" y="1"/>
                  </a:moveTo>
                  <a:lnTo>
                    <a:pt x="1" y="285"/>
                  </a:lnTo>
                  <a:lnTo>
                    <a:pt x="1" y="452"/>
                  </a:lnTo>
                  <a:lnTo>
                    <a:pt x="5736" y="452"/>
                  </a:lnTo>
                  <a:lnTo>
                    <a:pt x="5736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6"/>
            <p:cNvSpPr/>
            <p:nvPr/>
          </p:nvSpPr>
          <p:spPr>
            <a:xfrm>
              <a:off x="7159863" y="3651171"/>
              <a:ext cx="172014" cy="166427"/>
            </a:xfrm>
            <a:custGeom>
              <a:rect b="b" l="l" r="r" t="t"/>
              <a:pathLst>
                <a:path extrusionOk="0" h="5898" w="6096">
                  <a:moveTo>
                    <a:pt x="1" y="1"/>
                  </a:moveTo>
                  <a:lnTo>
                    <a:pt x="488" y="5897"/>
                  </a:lnTo>
                  <a:lnTo>
                    <a:pt x="5644" y="5897"/>
                  </a:lnTo>
                  <a:lnTo>
                    <a:pt x="6095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6"/>
            <p:cNvSpPr/>
            <p:nvPr/>
          </p:nvSpPr>
          <p:spPr>
            <a:xfrm>
              <a:off x="7179729" y="3660201"/>
              <a:ext cx="136149" cy="148480"/>
            </a:xfrm>
            <a:custGeom>
              <a:rect b="b" l="l" r="r" t="t"/>
              <a:pathLst>
                <a:path extrusionOk="0" h="5262" w="4825">
                  <a:moveTo>
                    <a:pt x="3856" y="1"/>
                  </a:moveTo>
                  <a:lnTo>
                    <a:pt x="1" y="4614"/>
                  </a:lnTo>
                  <a:lnTo>
                    <a:pt x="56" y="5262"/>
                  </a:lnTo>
                  <a:lnTo>
                    <a:pt x="402" y="5262"/>
                  </a:lnTo>
                  <a:lnTo>
                    <a:pt x="4824" y="4"/>
                  </a:lnTo>
                  <a:lnTo>
                    <a:pt x="3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6"/>
            <p:cNvSpPr/>
            <p:nvPr/>
          </p:nvSpPr>
          <p:spPr>
            <a:xfrm>
              <a:off x="7168921" y="3659806"/>
              <a:ext cx="62728" cy="65888"/>
            </a:xfrm>
            <a:custGeom>
              <a:rect b="b" l="l" r="r" t="t"/>
              <a:pathLst>
                <a:path extrusionOk="0" h="2335" w="2223">
                  <a:moveTo>
                    <a:pt x="0" y="0"/>
                  </a:moveTo>
                  <a:lnTo>
                    <a:pt x="195" y="2334"/>
                  </a:lnTo>
                  <a:lnTo>
                    <a:pt x="222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6"/>
            <p:cNvSpPr/>
            <p:nvPr/>
          </p:nvSpPr>
          <p:spPr>
            <a:xfrm>
              <a:off x="7218894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5" y="1"/>
                  </a:moveTo>
                  <a:lnTo>
                    <a:pt x="0" y="4388"/>
                  </a:lnTo>
                  <a:lnTo>
                    <a:pt x="3278" y="4388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6"/>
            <p:cNvSpPr/>
            <p:nvPr/>
          </p:nvSpPr>
          <p:spPr>
            <a:xfrm>
              <a:off x="7174396" y="3660003"/>
              <a:ext cx="114168" cy="130393"/>
            </a:xfrm>
            <a:custGeom>
              <a:rect b="b" l="l" r="r" t="t"/>
              <a:pathLst>
                <a:path extrusionOk="0" h="4621" w="4046">
                  <a:moveTo>
                    <a:pt x="2029" y="1"/>
                  </a:moveTo>
                  <a:lnTo>
                    <a:pt x="1" y="2327"/>
                  </a:lnTo>
                  <a:lnTo>
                    <a:pt x="190" y="4621"/>
                  </a:lnTo>
                  <a:lnTo>
                    <a:pt x="4045" y="8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6"/>
            <p:cNvSpPr/>
            <p:nvPr/>
          </p:nvSpPr>
          <p:spPr>
            <a:xfrm>
              <a:off x="7191044" y="3660286"/>
              <a:ext cx="131748" cy="148396"/>
            </a:xfrm>
            <a:custGeom>
              <a:rect b="b" l="l" r="r" t="t"/>
              <a:pathLst>
                <a:path extrusionOk="0" h="5259" w="4669">
                  <a:moveTo>
                    <a:pt x="4423" y="1"/>
                  </a:moveTo>
                  <a:lnTo>
                    <a:pt x="1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6"/>
            <p:cNvSpPr/>
            <p:nvPr/>
          </p:nvSpPr>
          <p:spPr>
            <a:xfrm>
              <a:off x="7240791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0" y="0"/>
                  </a:moveTo>
                  <a:lnTo>
                    <a:pt x="0" y="5587"/>
                  </a:lnTo>
                  <a:lnTo>
                    <a:pt x="355" y="5587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6"/>
            <p:cNvSpPr/>
            <p:nvPr/>
          </p:nvSpPr>
          <p:spPr>
            <a:xfrm>
              <a:off x="7164971" y="3803010"/>
              <a:ext cx="161799" cy="18257"/>
            </a:xfrm>
            <a:custGeom>
              <a:rect b="b" l="l" r="r" t="t"/>
              <a:pathLst>
                <a:path extrusionOk="0" h="647" w="5734">
                  <a:moveTo>
                    <a:pt x="0" y="0"/>
                  </a:moveTo>
                  <a:lnTo>
                    <a:pt x="0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6"/>
            <p:cNvSpPr/>
            <p:nvPr/>
          </p:nvSpPr>
          <p:spPr>
            <a:xfrm>
              <a:off x="7164971" y="3808484"/>
              <a:ext cx="161799" cy="12783"/>
            </a:xfrm>
            <a:custGeom>
              <a:rect b="b" l="l" r="r" t="t"/>
              <a:pathLst>
                <a:path extrusionOk="0" h="453" w="5734">
                  <a:moveTo>
                    <a:pt x="5734" y="1"/>
                  </a:moveTo>
                  <a:lnTo>
                    <a:pt x="0" y="285"/>
                  </a:lnTo>
                  <a:lnTo>
                    <a:pt x="0" y="452"/>
                  </a:lnTo>
                  <a:lnTo>
                    <a:pt x="5734" y="452"/>
                  </a:lnTo>
                  <a:lnTo>
                    <a:pt x="573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6"/>
            <p:cNvSpPr/>
            <p:nvPr/>
          </p:nvSpPr>
          <p:spPr>
            <a:xfrm>
              <a:off x="6992082" y="3325908"/>
              <a:ext cx="984763" cy="482604"/>
            </a:xfrm>
            <a:custGeom>
              <a:rect b="b" l="l" r="r" t="t"/>
              <a:pathLst>
                <a:path extrusionOk="0" h="17103" w="34899">
                  <a:moveTo>
                    <a:pt x="16884" y="1"/>
                  </a:moveTo>
                  <a:lnTo>
                    <a:pt x="1" y="12559"/>
                  </a:lnTo>
                  <a:lnTo>
                    <a:pt x="379" y="17103"/>
                  </a:lnTo>
                  <a:lnTo>
                    <a:pt x="16794" y="3937"/>
                  </a:lnTo>
                  <a:lnTo>
                    <a:pt x="33491" y="14480"/>
                  </a:lnTo>
                  <a:lnTo>
                    <a:pt x="34898" y="11833"/>
                  </a:lnTo>
                  <a:lnTo>
                    <a:pt x="1688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6"/>
            <p:cNvSpPr/>
            <p:nvPr/>
          </p:nvSpPr>
          <p:spPr>
            <a:xfrm>
              <a:off x="6889314" y="3282764"/>
              <a:ext cx="1155083" cy="493355"/>
            </a:xfrm>
            <a:custGeom>
              <a:rect b="b" l="l" r="r" t="t"/>
              <a:pathLst>
                <a:path extrusionOk="0" h="17484" w="40935">
                  <a:moveTo>
                    <a:pt x="20468" y="1"/>
                  </a:moveTo>
                  <a:cubicBezTo>
                    <a:pt x="19910" y="1"/>
                    <a:pt x="19351" y="174"/>
                    <a:pt x="18875" y="520"/>
                  </a:cubicBezTo>
                  <a:lnTo>
                    <a:pt x="1" y="14252"/>
                  </a:lnTo>
                  <a:lnTo>
                    <a:pt x="2626" y="17484"/>
                  </a:lnTo>
                  <a:lnTo>
                    <a:pt x="20468" y="3140"/>
                  </a:lnTo>
                  <a:lnTo>
                    <a:pt x="38670" y="17365"/>
                  </a:lnTo>
                  <a:lnTo>
                    <a:pt x="40935" y="14252"/>
                  </a:lnTo>
                  <a:lnTo>
                    <a:pt x="22060" y="520"/>
                  </a:lnTo>
                  <a:cubicBezTo>
                    <a:pt x="21584" y="174"/>
                    <a:pt x="21026" y="1"/>
                    <a:pt x="204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6"/>
            <p:cNvSpPr/>
            <p:nvPr/>
          </p:nvSpPr>
          <p:spPr>
            <a:xfrm>
              <a:off x="7716962" y="4008461"/>
              <a:ext cx="132566" cy="50792"/>
            </a:xfrm>
            <a:custGeom>
              <a:rect b="b" l="l" r="r" t="t"/>
              <a:pathLst>
                <a:path extrusionOk="0" h="1800" w="4698">
                  <a:moveTo>
                    <a:pt x="1" y="1"/>
                  </a:moveTo>
                  <a:lnTo>
                    <a:pt x="1" y="1799"/>
                  </a:lnTo>
                  <a:lnTo>
                    <a:pt x="4697" y="1799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6"/>
            <p:cNvSpPr/>
            <p:nvPr/>
          </p:nvSpPr>
          <p:spPr>
            <a:xfrm>
              <a:off x="8042958" y="4238998"/>
              <a:ext cx="132566" cy="50792"/>
            </a:xfrm>
            <a:custGeom>
              <a:rect b="b" l="l" r="r" t="t"/>
              <a:pathLst>
                <a:path extrusionOk="0" h="1800" w="4698">
                  <a:moveTo>
                    <a:pt x="0" y="1"/>
                  </a:moveTo>
                  <a:lnTo>
                    <a:pt x="0" y="1799"/>
                  </a:lnTo>
                  <a:lnTo>
                    <a:pt x="4697" y="1799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6"/>
            <p:cNvSpPr/>
            <p:nvPr/>
          </p:nvSpPr>
          <p:spPr>
            <a:xfrm>
              <a:off x="8101030" y="4299073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6"/>
            <p:cNvSpPr/>
            <p:nvPr/>
          </p:nvSpPr>
          <p:spPr>
            <a:xfrm>
              <a:off x="7736516" y="4267244"/>
              <a:ext cx="132538" cy="50820"/>
            </a:xfrm>
            <a:custGeom>
              <a:rect b="b" l="l" r="r" t="t"/>
              <a:pathLst>
                <a:path extrusionOk="0" h="1801" w="4697">
                  <a:moveTo>
                    <a:pt x="0" y="1"/>
                  </a:moveTo>
                  <a:lnTo>
                    <a:pt x="0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6"/>
            <p:cNvSpPr/>
            <p:nvPr/>
          </p:nvSpPr>
          <p:spPr>
            <a:xfrm>
              <a:off x="6714958" y="4267244"/>
              <a:ext cx="132594" cy="50820"/>
            </a:xfrm>
            <a:custGeom>
              <a:rect b="b" l="l" r="r" t="t"/>
              <a:pathLst>
                <a:path extrusionOk="0" h="1801" w="4699">
                  <a:moveTo>
                    <a:pt x="0" y="1"/>
                  </a:moveTo>
                  <a:lnTo>
                    <a:pt x="0" y="1801"/>
                  </a:lnTo>
                  <a:lnTo>
                    <a:pt x="4698" y="1801"/>
                  </a:lnTo>
                  <a:lnTo>
                    <a:pt x="4698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6"/>
            <p:cNvSpPr/>
            <p:nvPr/>
          </p:nvSpPr>
          <p:spPr>
            <a:xfrm>
              <a:off x="6663348" y="4326952"/>
              <a:ext cx="132538" cy="50792"/>
            </a:xfrm>
            <a:custGeom>
              <a:rect b="b" l="l" r="r" t="t"/>
              <a:pathLst>
                <a:path extrusionOk="0" h="1800" w="4697">
                  <a:moveTo>
                    <a:pt x="0" y="1"/>
                  </a:moveTo>
                  <a:lnTo>
                    <a:pt x="0" y="1800"/>
                  </a:lnTo>
                  <a:lnTo>
                    <a:pt x="4697" y="1800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6"/>
            <p:cNvSpPr/>
            <p:nvPr/>
          </p:nvSpPr>
          <p:spPr>
            <a:xfrm>
              <a:off x="7041519" y="3853209"/>
              <a:ext cx="132538" cy="50848"/>
            </a:xfrm>
            <a:custGeom>
              <a:rect b="b" l="l" r="r" t="t"/>
              <a:pathLst>
                <a:path extrusionOk="0" h="1802" w="4697">
                  <a:moveTo>
                    <a:pt x="0" y="1"/>
                  </a:moveTo>
                  <a:lnTo>
                    <a:pt x="0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6"/>
            <p:cNvSpPr/>
            <p:nvPr/>
          </p:nvSpPr>
          <p:spPr>
            <a:xfrm>
              <a:off x="7090025" y="3911421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6"/>
            <p:cNvSpPr/>
            <p:nvPr/>
          </p:nvSpPr>
          <p:spPr>
            <a:xfrm>
              <a:off x="7074675" y="4229348"/>
              <a:ext cx="132566" cy="50820"/>
            </a:xfrm>
            <a:custGeom>
              <a:rect b="b" l="l" r="r" t="t"/>
              <a:pathLst>
                <a:path extrusionOk="0" h="1801" w="4698">
                  <a:moveTo>
                    <a:pt x="1" y="1"/>
                  </a:moveTo>
                  <a:lnTo>
                    <a:pt x="1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6"/>
            <p:cNvSpPr/>
            <p:nvPr/>
          </p:nvSpPr>
          <p:spPr>
            <a:xfrm>
              <a:off x="7667553" y="3949035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6"/>
            <p:cNvSpPr/>
            <p:nvPr/>
          </p:nvSpPr>
          <p:spPr>
            <a:xfrm>
              <a:off x="7476859" y="3488159"/>
              <a:ext cx="132566" cy="50820"/>
            </a:xfrm>
            <a:custGeom>
              <a:rect b="b" l="l" r="r" t="t"/>
              <a:pathLst>
                <a:path extrusionOk="0" h="1801" w="4698">
                  <a:moveTo>
                    <a:pt x="1" y="1"/>
                  </a:moveTo>
                  <a:lnTo>
                    <a:pt x="1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6"/>
            <p:cNvSpPr/>
            <p:nvPr/>
          </p:nvSpPr>
          <p:spPr>
            <a:xfrm>
              <a:off x="7288338" y="3961931"/>
              <a:ext cx="355230" cy="343689"/>
            </a:xfrm>
            <a:custGeom>
              <a:rect b="b" l="l" r="r" t="t"/>
              <a:pathLst>
                <a:path extrusionOk="0" h="12180" w="12589">
                  <a:moveTo>
                    <a:pt x="0" y="1"/>
                  </a:moveTo>
                  <a:lnTo>
                    <a:pt x="1010" y="12179"/>
                  </a:lnTo>
                  <a:lnTo>
                    <a:pt x="11658" y="12179"/>
                  </a:lnTo>
                  <a:lnTo>
                    <a:pt x="12589" y="4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6"/>
            <p:cNvSpPr/>
            <p:nvPr/>
          </p:nvSpPr>
          <p:spPr>
            <a:xfrm>
              <a:off x="7329451" y="3980977"/>
              <a:ext cx="281103" cy="317278"/>
            </a:xfrm>
            <a:custGeom>
              <a:rect b="b" l="l" r="r" t="t"/>
              <a:pathLst>
                <a:path extrusionOk="0" h="11244" w="9962">
                  <a:moveTo>
                    <a:pt x="7962" y="1"/>
                  </a:moveTo>
                  <a:lnTo>
                    <a:pt x="0" y="9860"/>
                  </a:lnTo>
                  <a:lnTo>
                    <a:pt x="111" y="11243"/>
                  </a:lnTo>
                  <a:lnTo>
                    <a:pt x="825" y="11243"/>
                  </a:lnTo>
                  <a:lnTo>
                    <a:pt x="9962" y="8"/>
                  </a:lnTo>
                  <a:lnTo>
                    <a:pt x="796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6"/>
            <p:cNvSpPr/>
            <p:nvPr/>
          </p:nvSpPr>
          <p:spPr>
            <a:xfrm>
              <a:off x="7307102" y="3980131"/>
              <a:ext cx="129575" cy="140862"/>
            </a:xfrm>
            <a:custGeom>
              <a:rect b="b" l="l" r="r" t="t"/>
              <a:pathLst>
                <a:path extrusionOk="0" h="4992" w="4592">
                  <a:moveTo>
                    <a:pt x="0" y="1"/>
                  </a:moveTo>
                  <a:lnTo>
                    <a:pt x="398" y="4991"/>
                  </a:lnTo>
                  <a:lnTo>
                    <a:pt x="4592" y="1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6"/>
            <p:cNvSpPr/>
            <p:nvPr/>
          </p:nvSpPr>
          <p:spPr>
            <a:xfrm>
              <a:off x="7410237" y="4033659"/>
              <a:ext cx="210700" cy="264595"/>
            </a:xfrm>
            <a:custGeom>
              <a:rect b="b" l="l" r="r" t="t"/>
              <a:pathLst>
                <a:path extrusionOk="0" h="9377" w="7467">
                  <a:moveTo>
                    <a:pt x="7467" y="0"/>
                  </a:moveTo>
                  <a:lnTo>
                    <a:pt x="0" y="9376"/>
                  </a:lnTo>
                  <a:lnTo>
                    <a:pt x="6773" y="9376"/>
                  </a:lnTo>
                  <a:lnTo>
                    <a:pt x="74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6"/>
            <p:cNvSpPr/>
            <p:nvPr/>
          </p:nvSpPr>
          <p:spPr>
            <a:xfrm>
              <a:off x="7318333" y="3980582"/>
              <a:ext cx="235814" cy="278648"/>
            </a:xfrm>
            <a:custGeom>
              <a:rect b="b" l="l" r="r" t="t"/>
              <a:pathLst>
                <a:path extrusionOk="0" h="9875" w="8357">
                  <a:moveTo>
                    <a:pt x="4194" y="0"/>
                  </a:moveTo>
                  <a:lnTo>
                    <a:pt x="0" y="4975"/>
                  </a:lnTo>
                  <a:lnTo>
                    <a:pt x="394" y="9874"/>
                  </a:lnTo>
                  <a:lnTo>
                    <a:pt x="8356" y="15"/>
                  </a:lnTo>
                  <a:lnTo>
                    <a:pt x="419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6"/>
            <p:cNvSpPr/>
            <p:nvPr/>
          </p:nvSpPr>
          <p:spPr>
            <a:xfrm>
              <a:off x="7352730" y="3981203"/>
              <a:ext cx="272073" cy="317052"/>
            </a:xfrm>
            <a:custGeom>
              <a:rect b="b" l="l" r="r" t="t"/>
              <a:pathLst>
                <a:path extrusionOk="0" h="11236" w="9642">
                  <a:moveTo>
                    <a:pt x="9137" y="0"/>
                  </a:moveTo>
                  <a:lnTo>
                    <a:pt x="0" y="11235"/>
                  </a:lnTo>
                  <a:lnTo>
                    <a:pt x="2038" y="11235"/>
                  </a:lnTo>
                  <a:lnTo>
                    <a:pt x="9505" y="1859"/>
                  </a:lnTo>
                  <a:lnTo>
                    <a:pt x="9642" y="2"/>
                  </a:lnTo>
                  <a:lnTo>
                    <a:pt x="91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6"/>
            <p:cNvSpPr/>
            <p:nvPr/>
          </p:nvSpPr>
          <p:spPr>
            <a:xfrm>
              <a:off x="7455611" y="3968787"/>
              <a:ext cx="20712" cy="336832"/>
            </a:xfrm>
            <a:custGeom>
              <a:rect b="b" l="l" r="r" t="t"/>
              <a:pathLst>
                <a:path extrusionOk="0" h="11937" w="734">
                  <a:moveTo>
                    <a:pt x="1" y="0"/>
                  </a:moveTo>
                  <a:lnTo>
                    <a:pt x="1" y="11936"/>
                  </a:lnTo>
                  <a:lnTo>
                    <a:pt x="733" y="11936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6"/>
            <p:cNvSpPr/>
            <p:nvPr/>
          </p:nvSpPr>
          <p:spPr>
            <a:xfrm>
              <a:off x="7210260" y="3878633"/>
              <a:ext cx="499365" cy="129857"/>
            </a:xfrm>
            <a:custGeom>
              <a:rect b="b" l="l" r="r" t="t"/>
              <a:pathLst>
                <a:path extrusionOk="0" h="4602" w="17697">
                  <a:moveTo>
                    <a:pt x="1" y="0"/>
                  </a:moveTo>
                  <a:lnTo>
                    <a:pt x="1" y="4602"/>
                  </a:lnTo>
                  <a:lnTo>
                    <a:pt x="17697" y="3000"/>
                  </a:lnTo>
                  <a:lnTo>
                    <a:pt x="17697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6"/>
            <p:cNvSpPr/>
            <p:nvPr/>
          </p:nvSpPr>
          <p:spPr>
            <a:xfrm>
              <a:off x="7814002" y="3567224"/>
              <a:ext cx="118260" cy="95516"/>
            </a:xfrm>
            <a:custGeom>
              <a:rect b="b" l="l" r="r" t="t"/>
              <a:pathLst>
                <a:path extrusionOk="0" h="3385" w="4191">
                  <a:moveTo>
                    <a:pt x="1241" y="1"/>
                  </a:moveTo>
                  <a:cubicBezTo>
                    <a:pt x="914" y="1"/>
                    <a:pt x="635" y="103"/>
                    <a:pt x="456" y="317"/>
                  </a:cubicBezTo>
                  <a:cubicBezTo>
                    <a:pt x="1" y="861"/>
                    <a:pt x="364" y="1918"/>
                    <a:pt x="1270" y="2677"/>
                  </a:cubicBezTo>
                  <a:cubicBezTo>
                    <a:pt x="1820" y="3138"/>
                    <a:pt x="2443" y="3385"/>
                    <a:pt x="2950" y="3385"/>
                  </a:cubicBezTo>
                  <a:cubicBezTo>
                    <a:pt x="3277" y="3385"/>
                    <a:pt x="3556" y="3282"/>
                    <a:pt x="3735" y="3068"/>
                  </a:cubicBezTo>
                  <a:cubicBezTo>
                    <a:pt x="4191" y="2524"/>
                    <a:pt x="3826" y="1467"/>
                    <a:pt x="2922" y="708"/>
                  </a:cubicBezTo>
                  <a:cubicBezTo>
                    <a:pt x="2371" y="247"/>
                    <a:pt x="1748" y="1"/>
                    <a:pt x="12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6"/>
            <p:cNvSpPr/>
            <p:nvPr/>
          </p:nvSpPr>
          <p:spPr>
            <a:xfrm>
              <a:off x="6611315" y="3801768"/>
              <a:ext cx="63687" cy="38912"/>
            </a:xfrm>
            <a:custGeom>
              <a:rect b="b" l="l" r="r" t="t"/>
              <a:pathLst>
                <a:path extrusionOk="0" h="1379" w="2257">
                  <a:moveTo>
                    <a:pt x="1426" y="0"/>
                  </a:moveTo>
                  <a:cubicBezTo>
                    <a:pt x="1274" y="0"/>
                    <a:pt x="1108" y="24"/>
                    <a:pt x="941" y="76"/>
                  </a:cubicBezTo>
                  <a:cubicBezTo>
                    <a:pt x="376" y="249"/>
                    <a:pt x="1" y="663"/>
                    <a:pt x="106" y="1002"/>
                  </a:cubicBezTo>
                  <a:cubicBezTo>
                    <a:pt x="178" y="1241"/>
                    <a:pt x="468" y="1379"/>
                    <a:pt x="831" y="1379"/>
                  </a:cubicBezTo>
                  <a:cubicBezTo>
                    <a:pt x="984" y="1379"/>
                    <a:pt x="1150" y="1355"/>
                    <a:pt x="1318" y="1303"/>
                  </a:cubicBezTo>
                  <a:cubicBezTo>
                    <a:pt x="1882" y="1130"/>
                    <a:pt x="2257" y="715"/>
                    <a:pt x="2153" y="376"/>
                  </a:cubicBezTo>
                  <a:cubicBezTo>
                    <a:pt x="2079" y="137"/>
                    <a:pt x="1788" y="0"/>
                    <a:pt x="14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6"/>
            <p:cNvSpPr/>
            <p:nvPr/>
          </p:nvSpPr>
          <p:spPr>
            <a:xfrm>
              <a:off x="7210655" y="3898357"/>
              <a:ext cx="28810" cy="421880"/>
            </a:xfrm>
            <a:custGeom>
              <a:rect b="b" l="l" r="r" t="t"/>
              <a:pathLst>
                <a:path extrusionOk="0" h="14951" w="1021">
                  <a:moveTo>
                    <a:pt x="1" y="1"/>
                  </a:moveTo>
                  <a:lnTo>
                    <a:pt x="1" y="14950"/>
                  </a:lnTo>
                  <a:lnTo>
                    <a:pt x="1021" y="1495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6"/>
            <p:cNvSpPr/>
            <p:nvPr/>
          </p:nvSpPr>
          <p:spPr>
            <a:xfrm>
              <a:off x="7681182" y="3898357"/>
              <a:ext cx="28810" cy="421880"/>
            </a:xfrm>
            <a:custGeom>
              <a:rect b="b" l="l" r="r" t="t"/>
              <a:pathLst>
                <a:path extrusionOk="0" h="14951" w="1021">
                  <a:moveTo>
                    <a:pt x="1" y="1"/>
                  </a:moveTo>
                  <a:lnTo>
                    <a:pt x="1" y="14950"/>
                  </a:lnTo>
                  <a:lnTo>
                    <a:pt x="1021" y="1495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6"/>
            <p:cNvSpPr/>
            <p:nvPr/>
          </p:nvSpPr>
          <p:spPr>
            <a:xfrm>
              <a:off x="7681182" y="3898357"/>
              <a:ext cx="28810" cy="75736"/>
            </a:xfrm>
            <a:custGeom>
              <a:rect b="b" l="l" r="r" t="t"/>
              <a:pathLst>
                <a:path extrusionOk="0" h="2684" w="1021">
                  <a:moveTo>
                    <a:pt x="1" y="1"/>
                  </a:moveTo>
                  <a:lnTo>
                    <a:pt x="1" y="2684"/>
                  </a:lnTo>
                  <a:lnTo>
                    <a:pt x="1021" y="2273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6"/>
            <p:cNvSpPr/>
            <p:nvPr/>
          </p:nvSpPr>
          <p:spPr>
            <a:xfrm>
              <a:off x="7210655" y="3898357"/>
              <a:ext cx="28810" cy="75736"/>
            </a:xfrm>
            <a:custGeom>
              <a:rect b="b" l="l" r="r" t="t"/>
              <a:pathLst>
                <a:path extrusionOk="0" h="2684" w="1021">
                  <a:moveTo>
                    <a:pt x="1" y="1"/>
                  </a:moveTo>
                  <a:lnTo>
                    <a:pt x="1" y="2684"/>
                  </a:lnTo>
                  <a:lnTo>
                    <a:pt x="1021" y="2273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6"/>
            <p:cNvSpPr/>
            <p:nvPr/>
          </p:nvSpPr>
          <p:spPr>
            <a:xfrm>
              <a:off x="7185993" y="4278841"/>
              <a:ext cx="548661" cy="63461"/>
            </a:xfrm>
            <a:custGeom>
              <a:rect b="b" l="l" r="r" t="t"/>
              <a:pathLst>
                <a:path extrusionOk="0" h="2249" w="19444">
                  <a:moveTo>
                    <a:pt x="1" y="1"/>
                  </a:moveTo>
                  <a:lnTo>
                    <a:pt x="1" y="2248"/>
                  </a:lnTo>
                  <a:lnTo>
                    <a:pt x="19444" y="2248"/>
                  </a:lnTo>
                  <a:lnTo>
                    <a:pt x="194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6"/>
            <p:cNvSpPr/>
            <p:nvPr/>
          </p:nvSpPr>
          <p:spPr>
            <a:xfrm>
              <a:off x="7185993" y="3864016"/>
              <a:ext cx="548661" cy="34369"/>
            </a:xfrm>
            <a:custGeom>
              <a:rect b="b" l="l" r="r" t="t"/>
              <a:pathLst>
                <a:path extrusionOk="0" h="1218" w="19444">
                  <a:moveTo>
                    <a:pt x="1" y="0"/>
                  </a:moveTo>
                  <a:lnTo>
                    <a:pt x="1" y="1218"/>
                  </a:lnTo>
                  <a:lnTo>
                    <a:pt x="19444" y="1218"/>
                  </a:lnTo>
                  <a:lnTo>
                    <a:pt x="194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6"/>
            <p:cNvSpPr/>
            <p:nvPr/>
          </p:nvSpPr>
          <p:spPr>
            <a:xfrm>
              <a:off x="7185993" y="4298114"/>
              <a:ext cx="548661" cy="44189"/>
            </a:xfrm>
            <a:custGeom>
              <a:rect b="b" l="l" r="r" t="t"/>
              <a:pathLst>
                <a:path extrusionOk="0" h="1566" w="19444">
                  <a:moveTo>
                    <a:pt x="19444" y="0"/>
                  </a:moveTo>
                  <a:lnTo>
                    <a:pt x="1" y="982"/>
                  </a:lnTo>
                  <a:lnTo>
                    <a:pt x="1" y="1565"/>
                  </a:lnTo>
                  <a:lnTo>
                    <a:pt x="19444" y="1565"/>
                  </a:lnTo>
                  <a:lnTo>
                    <a:pt x="19444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6"/>
            <p:cNvSpPr/>
            <p:nvPr/>
          </p:nvSpPr>
          <p:spPr>
            <a:xfrm>
              <a:off x="7129953" y="4331834"/>
              <a:ext cx="660713" cy="76357"/>
            </a:xfrm>
            <a:custGeom>
              <a:rect b="b" l="l" r="r" t="t"/>
              <a:pathLst>
                <a:path extrusionOk="0" h="2706" w="23415">
                  <a:moveTo>
                    <a:pt x="1" y="1"/>
                  </a:moveTo>
                  <a:lnTo>
                    <a:pt x="1" y="2705"/>
                  </a:lnTo>
                  <a:lnTo>
                    <a:pt x="23415" y="2705"/>
                  </a:lnTo>
                  <a:lnTo>
                    <a:pt x="2341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6"/>
            <p:cNvSpPr/>
            <p:nvPr/>
          </p:nvSpPr>
          <p:spPr>
            <a:xfrm>
              <a:off x="7129953" y="4355057"/>
              <a:ext cx="660713" cy="53134"/>
            </a:xfrm>
            <a:custGeom>
              <a:rect b="b" l="l" r="r" t="t"/>
              <a:pathLst>
                <a:path extrusionOk="0" h="1883" w="23415">
                  <a:moveTo>
                    <a:pt x="23415" y="0"/>
                  </a:moveTo>
                  <a:lnTo>
                    <a:pt x="1" y="1183"/>
                  </a:lnTo>
                  <a:lnTo>
                    <a:pt x="1" y="1882"/>
                  </a:lnTo>
                  <a:lnTo>
                    <a:pt x="23415" y="1882"/>
                  </a:lnTo>
                  <a:lnTo>
                    <a:pt x="23415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6"/>
            <p:cNvSpPr/>
            <p:nvPr/>
          </p:nvSpPr>
          <p:spPr>
            <a:xfrm>
              <a:off x="7186049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2" y="0"/>
                  </a:moveTo>
                  <a:cubicBezTo>
                    <a:pt x="1131" y="0"/>
                    <a:pt x="1131" y="0"/>
                    <a:pt x="1130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6"/>
            <p:cNvSpPr/>
            <p:nvPr/>
          </p:nvSpPr>
          <p:spPr>
            <a:xfrm>
              <a:off x="7246661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0" y="0"/>
                  </a:move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6"/>
            <p:cNvSpPr/>
            <p:nvPr/>
          </p:nvSpPr>
          <p:spPr>
            <a:xfrm>
              <a:off x="7307243" y="3865681"/>
              <a:ext cx="63743" cy="65352"/>
            </a:xfrm>
            <a:custGeom>
              <a:rect b="b" l="l" r="r" t="t"/>
              <a:pathLst>
                <a:path extrusionOk="0" h="2316" w="2259">
                  <a:moveTo>
                    <a:pt x="1129" y="0"/>
                  </a:moveTo>
                  <a:cubicBezTo>
                    <a:pt x="506" y="0"/>
                    <a:pt x="1" y="518"/>
                    <a:pt x="1" y="1159"/>
                  </a:cubicBezTo>
                  <a:cubicBezTo>
                    <a:pt x="1" y="1796"/>
                    <a:pt x="506" y="2316"/>
                    <a:pt x="1129" y="2316"/>
                  </a:cubicBezTo>
                  <a:cubicBezTo>
                    <a:pt x="1754" y="2316"/>
                    <a:pt x="2258" y="1799"/>
                    <a:pt x="2258" y="1159"/>
                  </a:cubicBezTo>
                  <a:cubicBezTo>
                    <a:pt x="2258" y="518"/>
                    <a:pt x="1754" y="0"/>
                    <a:pt x="11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6"/>
            <p:cNvSpPr/>
            <p:nvPr/>
          </p:nvSpPr>
          <p:spPr>
            <a:xfrm>
              <a:off x="7367911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1" y="0"/>
                  </a:moveTo>
                  <a:cubicBezTo>
                    <a:pt x="1130" y="0"/>
                    <a:pt x="1129" y="0"/>
                    <a:pt x="1128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6"/>
            <p:cNvSpPr/>
            <p:nvPr/>
          </p:nvSpPr>
          <p:spPr>
            <a:xfrm>
              <a:off x="7428522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1" y="0"/>
                  </a:moveTo>
                  <a:cubicBezTo>
                    <a:pt x="1130" y="0"/>
                    <a:pt x="1129" y="0"/>
                    <a:pt x="1128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7" y="1799"/>
                    <a:pt x="2257" y="1159"/>
                  </a:cubicBezTo>
                  <a:cubicBezTo>
                    <a:pt x="2257" y="519"/>
                    <a:pt x="1751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6"/>
            <p:cNvSpPr/>
            <p:nvPr/>
          </p:nvSpPr>
          <p:spPr>
            <a:xfrm>
              <a:off x="7489077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2" y="0"/>
                  </a:moveTo>
                  <a:cubicBezTo>
                    <a:pt x="1132" y="0"/>
                    <a:pt x="1131" y="0"/>
                    <a:pt x="1130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6"/>
            <p:cNvSpPr/>
            <p:nvPr/>
          </p:nvSpPr>
          <p:spPr>
            <a:xfrm>
              <a:off x="7549716" y="3865681"/>
              <a:ext cx="63743" cy="65352"/>
            </a:xfrm>
            <a:custGeom>
              <a:rect b="b" l="l" r="r" t="t"/>
              <a:pathLst>
                <a:path extrusionOk="0" h="2316" w="2259">
                  <a:moveTo>
                    <a:pt x="1133" y="0"/>
                  </a:moveTo>
                  <a:cubicBezTo>
                    <a:pt x="1132" y="0"/>
                    <a:pt x="1131" y="0"/>
                    <a:pt x="1130" y="0"/>
                  </a:cubicBezTo>
                  <a:cubicBezTo>
                    <a:pt x="506" y="0"/>
                    <a:pt x="1" y="518"/>
                    <a:pt x="1" y="1159"/>
                  </a:cubicBezTo>
                  <a:cubicBezTo>
                    <a:pt x="1" y="1796"/>
                    <a:pt x="506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6"/>
            <p:cNvSpPr/>
            <p:nvPr/>
          </p:nvSpPr>
          <p:spPr>
            <a:xfrm>
              <a:off x="7610328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0" y="0"/>
                  </a:moveTo>
                  <a:cubicBezTo>
                    <a:pt x="505" y="0"/>
                    <a:pt x="1" y="518"/>
                    <a:pt x="1" y="1159"/>
                  </a:cubicBezTo>
                  <a:cubicBezTo>
                    <a:pt x="1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6"/>
            <p:cNvSpPr/>
            <p:nvPr/>
          </p:nvSpPr>
          <p:spPr>
            <a:xfrm>
              <a:off x="7670939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28" y="0"/>
                  </a:move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19" name="Google Shape;919;p6"/>
          <p:cNvSpPr txBox="1"/>
          <p:nvPr/>
        </p:nvSpPr>
        <p:spPr>
          <a:xfrm>
            <a:off x="581629" y="1003698"/>
            <a:ext cx="11155200" cy="41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H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ow/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rooms/ your/ apartment/ new/ are/ many/ there/ in /?/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_______________________________________________________________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there/ is / wardrobe/ you/ behind/ a/ ?/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_______________________________________________________________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in/ she/ town/ lives / a / house /./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___________________________________________________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live / where/ you/ do /?/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________________________________________________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there /a / table/ under/ dog/ is/ new / the/./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_______________________________________________________________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0" name="Google Shape;920;p6"/>
          <p:cNvSpPr txBox="1"/>
          <p:nvPr/>
        </p:nvSpPr>
        <p:spPr>
          <a:xfrm>
            <a:off x="1008773" y="1504707"/>
            <a:ext cx="60212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many rooms are there in your new apartment?</a:t>
            </a:r>
            <a:endParaRPr/>
          </a:p>
        </p:txBody>
      </p:sp>
      <p:sp>
        <p:nvSpPr>
          <p:cNvPr id="921" name="Google Shape;921;p6"/>
          <p:cNvSpPr txBox="1"/>
          <p:nvPr/>
        </p:nvSpPr>
        <p:spPr>
          <a:xfrm>
            <a:off x="1008773" y="2300019"/>
            <a:ext cx="385874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there a wardrobe behind you?</a:t>
            </a:r>
            <a:endParaRPr/>
          </a:p>
        </p:txBody>
      </p:sp>
      <p:sp>
        <p:nvSpPr>
          <p:cNvPr id="922" name="Google Shape;922;p6"/>
          <p:cNvSpPr txBox="1"/>
          <p:nvPr/>
        </p:nvSpPr>
        <p:spPr>
          <a:xfrm>
            <a:off x="1008773" y="3146334"/>
            <a:ext cx="316304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She lives in a town house.</a:t>
            </a:r>
            <a:endParaRPr/>
          </a:p>
        </p:txBody>
      </p:sp>
      <p:sp>
        <p:nvSpPr>
          <p:cNvPr id="923" name="Google Shape;923;p6"/>
          <p:cNvSpPr txBox="1"/>
          <p:nvPr/>
        </p:nvSpPr>
        <p:spPr>
          <a:xfrm>
            <a:off x="1008773" y="3961270"/>
            <a:ext cx="237917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do you live?</a:t>
            </a:r>
            <a:endParaRPr/>
          </a:p>
        </p:txBody>
      </p:sp>
      <p:sp>
        <p:nvSpPr>
          <p:cNvPr id="924" name="Google Shape;924;p6"/>
          <p:cNvSpPr txBox="1"/>
          <p:nvPr/>
        </p:nvSpPr>
        <p:spPr>
          <a:xfrm>
            <a:off x="1008773" y="4776206"/>
            <a:ext cx="421461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is a dog under the new table.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7"/>
          <p:cNvSpPr txBox="1"/>
          <p:nvPr>
            <p:ph type="title"/>
          </p:nvPr>
        </p:nvSpPr>
        <p:spPr>
          <a:xfrm>
            <a:off x="1481694" y="482957"/>
            <a:ext cx="6048911" cy="25247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9600">
                <a:solidFill>
                  <a:schemeClr val="lt1"/>
                </a:solidFill>
              </a:rPr>
              <a:t>THANK YOU !!!</a:t>
            </a:r>
            <a:endParaRPr sz="9600">
              <a:solidFill>
                <a:schemeClr val="lt1"/>
              </a:solidFill>
            </a:endParaRPr>
          </a:p>
        </p:txBody>
      </p:sp>
      <p:grpSp>
        <p:nvGrpSpPr>
          <p:cNvPr id="930" name="Google Shape;930;p7"/>
          <p:cNvGrpSpPr/>
          <p:nvPr/>
        </p:nvGrpSpPr>
        <p:grpSpPr>
          <a:xfrm>
            <a:off x="5535749" y="3032587"/>
            <a:ext cx="934281" cy="450267"/>
            <a:chOff x="5535749" y="3032587"/>
            <a:chExt cx="934281" cy="450267"/>
          </a:xfrm>
        </p:grpSpPr>
        <p:sp>
          <p:nvSpPr>
            <p:cNvPr id="931" name="Google Shape;931;p7"/>
            <p:cNvSpPr/>
            <p:nvPr/>
          </p:nvSpPr>
          <p:spPr>
            <a:xfrm>
              <a:off x="5535749" y="3032587"/>
              <a:ext cx="934281" cy="450267"/>
            </a:xfrm>
            <a:custGeom>
              <a:rect b="b" l="l" r="r" t="t"/>
              <a:pathLst>
                <a:path extrusionOk="0" h="15957" w="33110">
                  <a:moveTo>
                    <a:pt x="12868" y="1"/>
                  </a:moveTo>
                  <a:cubicBezTo>
                    <a:pt x="11827" y="1"/>
                    <a:pt x="10781" y="327"/>
                    <a:pt x="9893" y="880"/>
                  </a:cubicBezTo>
                  <a:cubicBezTo>
                    <a:pt x="7725" y="2232"/>
                    <a:pt x="6518" y="4971"/>
                    <a:pt x="6982" y="7484"/>
                  </a:cubicBezTo>
                  <a:cubicBezTo>
                    <a:pt x="6039" y="6346"/>
                    <a:pt x="4815" y="5101"/>
                    <a:pt x="3406" y="5101"/>
                  </a:cubicBezTo>
                  <a:cubicBezTo>
                    <a:pt x="3248" y="5101"/>
                    <a:pt x="3087" y="5116"/>
                    <a:pt x="2925" y="5150"/>
                  </a:cubicBezTo>
                  <a:cubicBezTo>
                    <a:pt x="1912" y="5356"/>
                    <a:pt x="1155" y="6229"/>
                    <a:pt x="729" y="7171"/>
                  </a:cubicBezTo>
                  <a:cubicBezTo>
                    <a:pt x="1" y="8785"/>
                    <a:pt x="61" y="10733"/>
                    <a:pt x="886" y="12299"/>
                  </a:cubicBezTo>
                  <a:lnTo>
                    <a:pt x="32398" y="15957"/>
                  </a:lnTo>
                  <a:cubicBezTo>
                    <a:pt x="32755" y="14377"/>
                    <a:pt x="33110" y="12746"/>
                    <a:pt x="32822" y="11152"/>
                  </a:cubicBezTo>
                  <a:cubicBezTo>
                    <a:pt x="32535" y="9558"/>
                    <a:pt x="31438" y="7994"/>
                    <a:pt x="29850" y="7678"/>
                  </a:cubicBezTo>
                  <a:cubicBezTo>
                    <a:pt x="29639" y="7636"/>
                    <a:pt x="29431" y="7617"/>
                    <a:pt x="29224" y="7617"/>
                  </a:cubicBezTo>
                  <a:cubicBezTo>
                    <a:pt x="27583" y="7617"/>
                    <a:pt x="26079" y="8859"/>
                    <a:pt x="24830" y="10019"/>
                  </a:cubicBezTo>
                  <a:cubicBezTo>
                    <a:pt x="23891" y="8757"/>
                    <a:pt x="22906" y="7453"/>
                    <a:pt x="21521" y="6708"/>
                  </a:cubicBezTo>
                  <a:cubicBezTo>
                    <a:pt x="20894" y="6369"/>
                    <a:pt x="20160" y="6180"/>
                    <a:pt x="19443" y="6180"/>
                  </a:cubicBezTo>
                  <a:cubicBezTo>
                    <a:pt x="18578" y="6180"/>
                    <a:pt x="17738" y="6457"/>
                    <a:pt x="17149" y="7086"/>
                  </a:cubicBezTo>
                  <a:cubicBezTo>
                    <a:pt x="16823" y="5799"/>
                    <a:pt x="17292" y="4418"/>
                    <a:pt x="17019" y="3120"/>
                  </a:cubicBezTo>
                  <a:cubicBezTo>
                    <a:pt x="16719" y="1691"/>
                    <a:pt x="15500" y="543"/>
                    <a:pt x="14091" y="160"/>
                  </a:cubicBezTo>
                  <a:cubicBezTo>
                    <a:pt x="13691" y="52"/>
                    <a:pt x="13280" y="1"/>
                    <a:pt x="128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2" name="Google Shape;932;p7"/>
            <p:cNvSpPr/>
            <p:nvPr/>
          </p:nvSpPr>
          <p:spPr>
            <a:xfrm>
              <a:off x="5595570" y="3300456"/>
              <a:ext cx="25368" cy="58551"/>
            </a:xfrm>
            <a:custGeom>
              <a:rect b="b" l="l" r="r" t="t"/>
              <a:pathLst>
                <a:path extrusionOk="0" h="2075" w="899">
                  <a:moveTo>
                    <a:pt x="119" y="0"/>
                  </a:moveTo>
                  <a:cubicBezTo>
                    <a:pt x="59" y="0"/>
                    <a:pt x="1" y="51"/>
                    <a:pt x="7" y="130"/>
                  </a:cubicBezTo>
                  <a:cubicBezTo>
                    <a:pt x="39" y="489"/>
                    <a:pt x="119" y="822"/>
                    <a:pt x="216" y="1168"/>
                  </a:cubicBezTo>
                  <a:cubicBezTo>
                    <a:pt x="297" y="1455"/>
                    <a:pt x="336" y="1781"/>
                    <a:pt x="535" y="2011"/>
                  </a:cubicBezTo>
                  <a:cubicBezTo>
                    <a:pt x="573" y="2055"/>
                    <a:pt x="624" y="2074"/>
                    <a:pt x="674" y="2074"/>
                  </a:cubicBezTo>
                  <a:cubicBezTo>
                    <a:pt x="765" y="2074"/>
                    <a:pt x="855" y="2008"/>
                    <a:pt x="865" y="1904"/>
                  </a:cubicBezTo>
                  <a:cubicBezTo>
                    <a:pt x="898" y="1604"/>
                    <a:pt x="740" y="1308"/>
                    <a:pt x="642" y="1030"/>
                  </a:cubicBezTo>
                  <a:cubicBezTo>
                    <a:pt x="523" y="691"/>
                    <a:pt x="398" y="374"/>
                    <a:pt x="218" y="61"/>
                  </a:cubicBezTo>
                  <a:cubicBezTo>
                    <a:pt x="193" y="19"/>
                    <a:pt x="156" y="0"/>
                    <a:pt x="119" y="0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7"/>
            <p:cNvSpPr/>
            <p:nvPr/>
          </p:nvSpPr>
          <p:spPr>
            <a:xfrm>
              <a:off x="5811914" y="3109113"/>
              <a:ext cx="21445" cy="59482"/>
            </a:xfrm>
            <a:custGeom>
              <a:rect b="b" l="l" r="r" t="t"/>
              <a:pathLst>
                <a:path extrusionOk="0" h="2108" w="760">
                  <a:moveTo>
                    <a:pt x="213" y="1"/>
                  </a:moveTo>
                  <a:cubicBezTo>
                    <a:pt x="109" y="1"/>
                    <a:pt x="1" y="84"/>
                    <a:pt x="12" y="222"/>
                  </a:cubicBezTo>
                  <a:cubicBezTo>
                    <a:pt x="56" y="775"/>
                    <a:pt x="5" y="1506"/>
                    <a:pt x="275" y="2001"/>
                  </a:cubicBezTo>
                  <a:cubicBezTo>
                    <a:pt x="315" y="2074"/>
                    <a:pt x="378" y="2107"/>
                    <a:pt x="440" y="2107"/>
                  </a:cubicBezTo>
                  <a:cubicBezTo>
                    <a:pt x="528" y="2107"/>
                    <a:pt x="616" y="2041"/>
                    <a:pt x="640" y="1934"/>
                  </a:cubicBezTo>
                  <a:cubicBezTo>
                    <a:pt x="760" y="1385"/>
                    <a:pt x="503" y="692"/>
                    <a:pt x="389" y="153"/>
                  </a:cubicBezTo>
                  <a:cubicBezTo>
                    <a:pt x="367" y="47"/>
                    <a:pt x="291" y="1"/>
                    <a:pt x="213" y="1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7"/>
            <p:cNvSpPr/>
            <p:nvPr/>
          </p:nvSpPr>
          <p:spPr>
            <a:xfrm>
              <a:off x="5751189" y="3288464"/>
              <a:ext cx="22376" cy="59341"/>
            </a:xfrm>
            <a:custGeom>
              <a:rect b="b" l="l" r="r" t="t"/>
              <a:pathLst>
                <a:path extrusionOk="0" h="2103" w="793">
                  <a:moveTo>
                    <a:pt x="229" y="0"/>
                  </a:moveTo>
                  <a:cubicBezTo>
                    <a:pt x="139" y="0"/>
                    <a:pt x="50" y="58"/>
                    <a:pt x="38" y="174"/>
                  </a:cubicBezTo>
                  <a:cubicBezTo>
                    <a:pt x="1" y="532"/>
                    <a:pt x="37" y="878"/>
                    <a:pt x="86" y="1233"/>
                  </a:cubicBezTo>
                  <a:cubicBezTo>
                    <a:pt x="125" y="1528"/>
                    <a:pt x="122" y="1888"/>
                    <a:pt x="383" y="2071"/>
                  </a:cubicBezTo>
                  <a:cubicBezTo>
                    <a:pt x="413" y="2092"/>
                    <a:pt x="452" y="2102"/>
                    <a:pt x="492" y="2102"/>
                  </a:cubicBezTo>
                  <a:cubicBezTo>
                    <a:pt x="550" y="2102"/>
                    <a:pt x="610" y="2078"/>
                    <a:pt x="638" y="2026"/>
                  </a:cubicBezTo>
                  <a:cubicBezTo>
                    <a:pt x="793" y="1753"/>
                    <a:pt x="671" y="1488"/>
                    <a:pt x="615" y="1197"/>
                  </a:cubicBezTo>
                  <a:cubicBezTo>
                    <a:pt x="549" y="849"/>
                    <a:pt x="513" y="499"/>
                    <a:pt x="426" y="154"/>
                  </a:cubicBezTo>
                  <a:cubicBezTo>
                    <a:pt x="401" y="52"/>
                    <a:pt x="314" y="0"/>
                    <a:pt x="229" y="0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7"/>
            <p:cNvSpPr/>
            <p:nvPr/>
          </p:nvSpPr>
          <p:spPr>
            <a:xfrm>
              <a:off x="6125861" y="3284626"/>
              <a:ext cx="21502" cy="65324"/>
            </a:xfrm>
            <a:custGeom>
              <a:rect b="b" l="l" r="r" t="t"/>
              <a:pathLst>
                <a:path extrusionOk="0" h="2315" w="762">
                  <a:moveTo>
                    <a:pt x="508" y="1"/>
                  </a:moveTo>
                  <a:cubicBezTo>
                    <a:pt x="392" y="1"/>
                    <a:pt x="272" y="73"/>
                    <a:pt x="246" y="222"/>
                  </a:cubicBezTo>
                  <a:cubicBezTo>
                    <a:pt x="182" y="570"/>
                    <a:pt x="132" y="920"/>
                    <a:pt x="97" y="1274"/>
                  </a:cubicBezTo>
                  <a:cubicBezTo>
                    <a:pt x="67" y="1574"/>
                    <a:pt x="1" y="1910"/>
                    <a:pt x="162" y="2178"/>
                  </a:cubicBezTo>
                  <a:cubicBezTo>
                    <a:pt x="211" y="2259"/>
                    <a:pt x="307" y="2314"/>
                    <a:pt x="399" y="2314"/>
                  </a:cubicBezTo>
                  <a:cubicBezTo>
                    <a:pt x="467" y="2314"/>
                    <a:pt x="533" y="2284"/>
                    <a:pt x="576" y="2213"/>
                  </a:cubicBezTo>
                  <a:cubicBezTo>
                    <a:pt x="738" y="1933"/>
                    <a:pt x="689" y="1637"/>
                    <a:pt x="693" y="1321"/>
                  </a:cubicBezTo>
                  <a:cubicBezTo>
                    <a:pt x="696" y="968"/>
                    <a:pt x="715" y="614"/>
                    <a:pt x="746" y="264"/>
                  </a:cubicBezTo>
                  <a:cubicBezTo>
                    <a:pt x="761" y="91"/>
                    <a:pt x="637" y="1"/>
                    <a:pt x="508" y="1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7"/>
            <p:cNvSpPr/>
            <p:nvPr/>
          </p:nvSpPr>
          <p:spPr>
            <a:xfrm>
              <a:off x="6273016" y="3345265"/>
              <a:ext cx="27061" cy="70516"/>
            </a:xfrm>
            <a:custGeom>
              <a:rect b="b" l="l" r="r" t="t"/>
              <a:pathLst>
                <a:path extrusionOk="0" h="2499" w="959">
                  <a:moveTo>
                    <a:pt x="694" y="1"/>
                  </a:moveTo>
                  <a:cubicBezTo>
                    <a:pt x="574" y="1"/>
                    <a:pt x="452" y="76"/>
                    <a:pt x="426" y="232"/>
                  </a:cubicBezTo>
                  <a:cubicBezTo>
                    <a:pt x="366" y="581"/>
                    <a:pt x="287" y="922"/>
                    <a:pt x="208" y="1264"/>
                  </a:cubicBezTo>
                  <a:cubicBezTo>
                    <a:pt x="139" y="1559"/>
                    <a:pt x="22" y="1858"/>
                    <a:pt x="9" y="2161"/>
                  </a:cubicBezTo>
                  <a:cubicBezTo>
                    <a:pt x="0" y="2345"/>
                    <a:pt x="180" y="2499"/>
                    <a:pt x="348" y="2499"/>
                  </a:cubicBezTo>
                  <a:cubicBezTo>
                    <a:pt x="433" y="2499"/>
                    <a:pt x="515" y="2459"/>
                    <a:pt x="568" y="2363"/>
                  </a:cubicBezTo>
                  <a:cubicBezTo>
                    <a:pt x="893" y="1766"/>
                    <a:pt x="917" y="945"/>
                    <a:pt x="951" y="276"/>
                  </a:cubicBezTo>
                  <a:cubicBezTo>
                    <a:pt x="959" y="95"/>
                    <a:pt x="828" y="1"/>
                    <a:pt x="694" y="1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7"/>
            <p:cNvSpPr/>
            <p:nvPr/>
          </p:nvSpPr>
          <p:spPr>
            <a:xfrm>
              <a:off x="6369237" y="3308075"/>
              <a:ext cx="21897" cy="68512"/>
            </a:xfrm>
            <a:custGeom>
              <a:rect b="b" l="l" r="r" t="t"/>
              <a:pathLst>
                <a:path extrusionOk="0" h="2428" w="776">
                  <a:moveTo>
                    <a:pt x="571" y="1"/>
                  </a:moveTo>
                  <a:cubicBezTo>
                    <a:pt x="478" y="1"/>
                    <a:pt x="383" y="59"/>
                    <a:pt x="362" y="179"/>
                  </a:cubicBezTo>
                  <a:cubicBezTo>
                    <a:pt x="289" y="600"/>
                    <a:pt x="205" y="1024"/>
                    <a:pt x="146" y="1448"/>
                  </a:cubicBezTo>
                  <a:cubicBezTo>
                    <a:pt x="101" y="1775"/>
                    <a:pt x="0" y="2091"/>
                    <a:pt x="202" y="2371"/>
                  </a:cubicBezTo>
                  <a:cubicBezTo>
                    <a:pt x="229" y="2409"/>
                    <a:pt x="274" y="2427"/>
                    <a:pt x="320" y="2427"/>
                  </a:cubicBezTo>
                  <a:cubicBezTo>
                    <a:pt x="359" y="2427"/>
                    <a:pt x="398" y="2414"/>
                    <a:pt x="427" y="2388"/>
                  </a:cubicBezTo>
                  <a:cubicBezTo>
                    <a:pt x="685" y="2169"/>
                    <a:pt x="656" y="1817"/>
                    <a:pt x="687" y="1496"/>
                  </a:cubicBezTo>
                  <a:cubicBezTo>
                    <a:pt x="726" y="1069"/>
                    <a:pt x="743" y="640"/>
                    <a:pt x="767" y="213"/>
                  </a:cubicBezTo>
                  <a:cubicBezTo>
                    <a:pt x="776" y="73"/>
                    <a:pt x="674" y="1"/>
                    <a:pt x="571" y="1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38" name="Google Shape;938;p7"/>
          <p:cNvGrpSpPr/>
          <p:nvPr/>
        </p:nvGrpSpPr>
        <p:grpSpPr>
          <a:xfrm>
            <a:off x="6536426" y="3282764"/>
            <a:ext cx="1887215" cy="1320296"/>
            <a:chOff x="6536426" y="3282764"/>
            <a:chExt cx="1887215" cy="1320296"/>
          </a:xfrm>
        </p:grpSpPr>
        <p:sp>
          <p:nvSpPr>
            <p:cNvPr id="939" name="Google Shape;939;p7"/>
            <p:cNvSpPr/>
            <p:nvPr/>
          </p:nvSpPr>
          <p:spPr>
            <a:xfrm>
              <a:off x="7810220" y="3723916"/>
              <a:ext cx="590592" cy="860464"/>
            </a:xfrm>
            <a:custGeom>
              <a:rect b="b" l="l" r="r" t="t"/>
              <a:pathLst>
                <a:path extrusionOk="0" h="30494" w="20930">
                  <a:moveTo>
                    <a:pt x="0" y="0"/>
                  </a:moveTo>
                  <a:lnTo>
                    <a:pt x="2251" y="28695"/>
                  </a:lnTo>
                  <a:lnTo>
                    <a:pt x="18724" y="30494"/>
                  </a:lnTo>
                  <a:lnTo>
                    <a:pt x="20929" y="23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7"/>
            <p:cNvSpPr/>
            <p:nvPr/>
          </p:nvSpPr>
          <p:spPr>
            <a:xfrm>
              <a:off x="7810220" y="3723916"/>
              <a:ext cx="594035" cy="817376"/>
            </a:xfrm>
            <a:custGeom>
              <a:rect b="b" l="l" r="r" t="t"/>
              <a:pathLst>
                <a:path extrusionOk="0" h="28967" w="21052">
                  <a:moveTo>
                    <a:pt x="0" y="0"/>
                  </a:moveTo>
                  <a:lnTo>
                    <a:pt x="2249" y="28695"/>
                  </a:lnTo>
                  <a:lnTo>
                    <a:pt x="5558" y="28966"/>
                  </a:lnTo>
                  <a:lnTo>
                    <a:pt x="7357" y="5208"/>
                  </a:lnTo>
                  <a:lnTo>
                    <a:pt x="20525" y="6927"/>
                  </a:lnTo>
                  <a:cubicBezTo>
                    <a:pt x="20544" y="5482"/>
                    <a:pt x="21052" y="3342"/>
                    <a:pt x="20929" y="234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7"/>
            <p:cNvSpPr/>
            <p:nvPr/>
          </p:nvSpPr>
          <p:spPr>
            <a:xfrm>
              <a:off x="7824386" y="3689801"/>
              <a:ext cx="599255" cy="184204"/>
            </a:xfrm>
            <a:custGeom>
              <a:rect b="b" l="l" r="r" t="t"/>
              <a:pathLst>
                <a:path extrusionOk="0" h="6528" w="21237">
                  <a:moveTo>
                    <a:pt x="270" y="1"/>
                  </a:moveTo>
                  <a:lnTo>
                    <a:pt x="0" y="2789"/>
                  </a:lnTo>
                  <a:lnTo>
                    <a:pt x="21236" y="6528"/>
                  </a:lnTo>
                  <a:lnTo>
                    <a:pt x="21063" y="355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7"/>
            <p:cNvSpPr/>
            <p:nvPr/>
          </p:nvSpPr>
          <p:spPr>
            <a:xfrm>
              <a:off x="7952550" y="4072205"/>
              <a:ext cx="140467" cy="24803"/>
            </a:xfrm>
            <a:custGeom>
              <a:rect b="b" l="l" r="r" t="t"/>
              <a:pathLst>
                <a:path extrusionOk="0" h="879" w="4978">
                  <a:moveTo>
                    <a:pt x="8" y="0"/>
                  </a:moveTo>
                  <a:lnTo>
                    <a:pt x="1" y="325"/>
                  </a:lnTo>
                  <a:lnTo>
                    <a:pt x="4958" y="879"/>
                  </a:lnTo>
                  <a:lnTo>
                    <a:pt x="4977" y="11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7"/>
            <p:cNvSpPr/>
            <p:nvPr/>
          </p:nvSpPr>
          <p:spPr>
            <a:xfrm>
              <a:off x="7953481" y="3925304"/>
              <a:ext cx="149101" cy="146872"/>
            </a:xfrm>
            <a:custGeom>
              <a:rect b="b" l="l" r="r" t="t"/>
              <a:pathLst>
                <a:path extrusionOk="0" h="5205" w="5284">
                  <a:moveTo>
                    <a:pt x="1" y="1"/>
                  </a:moveTo>
                  <a:lnTo>
                    <a:pt x="272" y="5100"/>
                  </a:lnTo>
                  <a:lnTo>
                    <a:pt x="4738" y="5205"/>
                  </a:lnTo>
                  <a:lnTo>
                    <a:pt x="5283" y="10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7"/>
            <p:cNvSpPr/>
            <p:nvPr/>
          </p:nvSpPr>
          <p:spPr>
            <a:xfrm>
              <a:off x="7967223" y="3933008"/>
              <a:ext cx="115240" cy="131324"/>
            </a:xfrm>
            <a:custGeom>
              <a:rect b="b" l="l" r="r" t="t"/>
              <a:pathLst>
                <a:path extrusionOk="0" h="4654" w="4084">
                  <a:moveTo>
                    <a:pt x="0" y="0"/>
                  </a:moveTo>
                  <a:lnTo>
                    <a:pt x="3724" y="4646"/>
                  </a:lnTo>
                  <a:lnTo>
                    <a:pt x="4024" y="4654"/>
                  </a:lnTo>
                  <a:lnTo>
                    <a:pt x="4084" y="4094"/>
                  </a:lnTo>
                  <a:lnTo>
                    <a:pt x="838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7"/>
            <p:cNvSpPr/>
            <p:nvPr/>
          </p:nvSpPr>
          <p:spPr>
            <a:xfrm>
              <a:off x="8040137" y="3934475"/>
              <a:ext cx="54375" cy="58128"/>
            </a:xfrm>
            <a:custGeom>
              <a:rect b="b" l="l" r="r" t="t"/>
              <a:pathLst>
                <a:path extrusionOk="0" h="2060" w="1927">
                  <a:moveTo>
                    <a:pt x="1" y="0"/>
                  </a:moveTo>
                  <a:lnTo>
                    <a:pt x="1712" y="2060"/>
                  </a:lnTo>
                  <a:lnTo>
                    <a:pt x="1927" y="3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7"/>
            <p:cNvSpPr/>
            <p:nvPr/>
          </p:nvSpPr>
          <p:spPr>
            <a:xfrm>
              <a:off x="7962313" y="3954171"/>
              <a:ext cx="85922" cy="109427"/>
            </a:xfrm>
            <a:custGeom>
              <a:rect b="b" l="l" r="r" t="t"/>
              <a:pathLst>
                <a:path extrusionOk="0" h="3878" w="3045">
                  <a:moveTo>
                    <a:pt x="1" y="0"/>
                  </a:moveTo>
                  <a:lnTo>
                    <a:pt x="203" y="3810"/>
                  </a:lnTo>
                  <a:lnTo>
                    <a:pt x="3045" y="3878"/>
                  </a:lnTo>
                  <a:lnTo>
                    <a:pt x="3045" y="38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7"/>
            <p:cNvSpPr/>
            <p:nvPr/>
          </p:nvSpPr>
          <p:spPr>
            <a:xfrm>
              <a:off x="7990869" y="3933459"/>
              <a:ext cx="97576" cy="115071"/>
            </a:xfrm>
            <a:custGeom>
              <a:rect b="b" l="l" r="r" t="t"/>
              <a:pathLst>
                <a:path extrusionOk="0" h="4078" w="3458">
                  <a:moveTo>
                    <a:pt x="0" y="0"/>
                  </a:moveTo>
                  <a:lnTo>
                    <a:pt x="3246" y="4078"/>
                  </a:lnTo>
                  <a:lnTo>
                    <a:pt x="3458" y="2096"/>
                  </a:lnTo>
                  <a:lnTo>
                    <a:pt x="1747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7"/>
            <p:cNvSpPr/>
            <p:nvPr/>
          </p:nvSpPr>
          <p:spPr>
            <a:xfrm>
              <a:off x="7961184" y="3932838"/>
              <a:ext cx="111149" cy="131296"/>
            </a:xfrm>
            <a:custGeom>
              <a:rect b="b" l="l" r="r" t="t"/>
              <a:pathLst>
                <a:path extrusionOk="0" h="4653" w="3939">
                  <a:moveTo>
                    <a:pt x="1" y="0"/>
                  </a:moveTo>
                  <a:lnTo>
                    <a:pt x="41" y="756"/>
                  </a:lnTo>
                  <a:lnTo>
                    <a:pt x="3085" y="4634"/>
                  </a:lnTo>
                  <a:lnTo>
                    <a:pt x="3938" y="4652"/>
                  </a:lnTo>
                  <a:lnTo>
                    <a:pt x="214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7"/>
            <p:cNvSpPr/>
            <p:nvPr/>
          </p:nvSpPr>
          <p:spPr>
            <a:xfrm>
              <a:off x="8020582" y="3929368"/>
              <a:ext cx="11936" cy="136798"/>
            </a:xfrm>
            <a:custGeom>
              <a:rect b="b" l="l" r="r" t="t"/>
              <a:pathLst>
                <a:path extrusionOk="0" h="4848" w="423">
                  <a:moveTo>
                    <a:pt x="114" y="1"/>
                  </a:moveTo>
                  <a:lnTo>
                    <a:pt x="0" y="4840"/>
                  </a:lnTo>
                  <a:lnTo>
                    <a:pt x="309" y="4847"/>
                  </a:lnTo>
                  <a:lnTo>
                    <a:pt x="423" y="8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7"/>
            <p:cNvSpPr/>
            <p:nvPr/>
          </p:nvSpPr>
          <p:spPr>
            <a:xfrm>
              <a:off x="7954581" y="4056487"/>
              <a:ext cx="140636" cy="19160"/>
            </a:xfrm>
            <a:custGeom>
              <a:rect b="b" l="l" r="r" t="t"/>
              <a:pathLst>
                <a:path extrusionOk="0" h="679" w="4984">
                  <a:moveTo>
                    <a:pt x="14" y="1"/>
                  </a:moveTo>
                  <a:lnTo>
                    <a:pt x="1" y="562"/>
                  </a:lnTo>
                  <a:lnTo>
                    <a:pt x="4970" y="679"/>
                  </a:lnTo>
                  <a:lnTo>
                    <a:pt x="4983" y="117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7"/>
            <p:cNvSpPr/>
            <p:nvPr/>
          </p:nvSpPr>
          <p:spPr>
            <a:xfrm>
              <a:off x="7954440" y="4061200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10" y="1"/>
                  </a:moveTo>
                  <a:lnTo>
                    <a:pt x="0" y="390"/>
                  </a:lnTo>
                  <a:lnTo>
                    <a:pt x="4969" y="507"/>
                  </a:lnTo>
                  <a:lnTo>
                    <a:pt x="4972" y="363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7"/>
            <p:cNvSpPr/>
            <p:nvPr/>
          </p:nvSpPr>
          <p:spPr>
            <a:xfrm>
              <a:off x="8152499" y="4085269"/>
              <a:ext cx="140438" cy="24803"/>
            </a:xfrm>
            <a:custGeom>
              <a:rect b="b" l="l" r="r" t="t"/>
              <a:pathLst>
                <a:path extrusionOk="0" h="879" w="4977">
                  <a:moveTo>
                    <a:pt x="9" y="0"/>
                  </a:moveTo>
                  <a:lnTo>
                    <a:pt x="0" y="328"/>
                  </a:lnTo>
                  <a:lnTo>
                    <a:pt x="4961" y="879"/>
                  </a:lnTo>
                  <a:lnTo>
                    <a:pt x="4977" y="119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7"/>
            <p:cNvSpPr/>
            <p:nvPr/>
          </p:nvSpPr>
          <p:spPr>
            <a:xfrm>
              <a:off x="8153458" y="3938425"/>
              <a:ext cx="149073" cy="146872"/>
            </a:xfrm>
            <a:custGeom>
              <a:rect b="b" l="l" r="r" t="t"/>
              <a:pathLst>
                <a:path extrusionOk="0" h="5205" w="5283">
                  <a:moveTo>
                    <a:pt x="1" y="0"/>
                  </a:moveTo>
                  <a:lnTo>
                    <a:pt x="270" y="5099"/>
                  </a:lnTo>
                  <a:lnTo>
                    <a:pt x="4739" y="5204"/>
                  </a:lnTo>
                  <a:lnTo>
                    <a:pt x="5283" y="10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7"/>
            <p:cNvSpPr/>
            <p:nvPr/>
          </p:nvSpPr>
          <p:spPr>
            <a:xfrm>
              <a:off x="8167144" y="3946072"/>
              <a:ext cx="115325" cy="131381"/>
            </a:xfrm>
            <a:custGeom>
              <a:rect b="b" l="l" r="r" t="t"/>
              <a:pathLst>
                <a:path extrusionOk="0" h="4656" w="4087">
                  <a:moveTo>
                    <a:pt x="0" y="0"/>
                  </a:moveTo>
                  <a:lnTo>
                    <a:pt x="3728" y="4648"/>
                  </a:lnTo>
                  <a:lnTo>
                    <a:pt x="4026" y="4655"/>
                  </a:lnTo>
                  <a:lnTo>
                    <a:pt x="4087" y="4095"/>
                  </a:lnTo>
                  <a:lnTo>
                    <a:pt x="84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7"/>
            <p:cNvSpPr/>
            <p:nvPr/>
          </p:nvSpPr>
          <p:spPr>
            <a:xfrm>
              <a:off x="8240114" y="3947568"/>
              <a:ext cx="54403" cy="58100"/>
            </a:xfrm>
            <a:custGeom>
              <a:rect b="b" l="l" r="r" t="t"/>
              <a:pathLst>
                <a:path extrusionOk="0" h="2059" w="1928">
                  <a:moveTo>
                    <a:pt x="1" y="1"/>
                  </a:moveTo>
                  <a:lnTo>
                    <a:pt x="1711" y="2059"/>
                  </a:lnTo>
                  <a:lnTo>
                    <a:pt x="1928" y="4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7"/>
            <p:cNvSpPr/>
            <p:nvPr/>
          </p:nvSpPr>
          <p:spPr>
            <a:xfrm>
              <a:off x="8162290" y="3967320"/>
              <a:ext cx="85866" cy="109343"/>
            </a:xfrm>
            <a:custGeom>
              <a:rect b="b" l="l" r="r" t="t"/>
              <a:pathLst>
                <a:path extrusionOk="0" h="3875" w="3043">
                  <a:moveTo>
                    <a:pt x="1" y="0"/>
                  </a:moveTo>
                  <a:lnTo>
                    <a:pt x="203" y="3808"/>
                  </a:lnTo>
                  <a:lnTo>
                    <a:pt x="3043" y="38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7"/>
            <p:cNvSpPr/>
            <p:nvPr/>
          </p:nvSpPr>
          <p:spPr>
            <a:xfrm>
              <a:off x="8190875" y="3946580"/>
              <a:ext cx="97548" cy="115071"/>
            </a:xfrm>
            <a:custGeom>
              <a:rect b="b" l="l" r="r" t="t"/>
              <a:pathLst>
                <a:path extrusionOk="0" h="4078" w="3457">
                  <a:moveTo>
                    <a:pt x="0" y="1"/>
                  </a:moveTo>
                  <a:lnTo>
                    <a:pt x="3246" y="4077"/>
                  </a:lnTo>
                  <a:lnTo>
                    <a:pt x="3456" y="2094"/>
                  </a:lnTo>
                  <a:lnTo>
                    <a:pt x="1746" y="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7"/>
            <p:cNvSpPr/>
            <p:nvPr/>
          </p:nvSpPr>
          <p:spPr>
            <a:xfrm>
              <a:off x="8161190" y="3945988"/>
              <a:ext cx="111149" cy="131240"/>
            </a:xfrm>
            <a:custGeom>
              <a:rect b="b" l="l" r="r" t="t"/>
              <a:pathLst>
                <a:path extrusionOk="0" h="4651" w="3939">
                  <a:moveTo>
                    <a:pt x="1" y="0"/>
                  </a:moveTo>
                  <a:lnTo>
                    <a:pt x="40" y="756"/>
                  </a:lnTo>
                  <a:lnTo>
                    <a:pt x="3082" y="4631"/>
                  </a:lnTo>
                  <a:lnTo>
                    <a:pt x="3939" y="4651"/>
                  </a:lnTo>
                  <a:lnTo>
                    <a:pt x="211" y="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7"/>
            <p:cNvSpPr/>
            <p:nvPr/>
          </p:nvSpPr>
          <p:spPr>
            <a:xfrm>
              <a:off x="8220503" y="3942517"/>
              <a:ext cx="11964" cy="136798"/>
            </a:xfrm>
            <a:custGeom>
              <a:rect b="b" l="l" r="r" t="t"/>
              <a:pathLst>
                <a:path extrusionOk="0" h="4848" w="424">
                  <a:moveTo>
                    <a:pt x="116" y="1"/>
                  </a:moveTo>
                  <a:lnTo>
                    <a:pt x="0" y="4840"/>
                  </a:lnTo>
                  <a:lnTo>
                    <a:pt x="309" y="4847"/>
                  </a:lnTo>
                  <a:lnTo>
                    <a:pt x="423" y="8"/>
                  </a:lnTo>
                  <a:lnTo>
                    <a:pt x="1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7"/>
            <p:cNvSpPr/>
            <p:nvPr/>
          </p:nvSpPr>
          <p:spPr>
            <a:xfrm>
              <a:off x="8154615" y="4069609"/>
              <a:ext cx="140608" cy="19103"/>
            </a:xfrm>
            <a:custGeom>
              <a:rect b="b" l="l" r="r" t="t"/>
              <a:pathLst>
                <a:path extrusionOk="0" h="677" w="4983">
                  <a:moveTo>
                    <a:pt x="13" y="0"/>
                  </a:moveTo>
                  <a:lnTo>
                    <a:pt x="0" y="560"/>
                  </a:lnTo>
                  <a:lnTo>
                    <a:pt x="4969" y="677"/>
                  </a:lnTo>
                  <a:lnTo>
                    <a:pt x="4982" y="11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7"/>
            <p:cNvSpPr/>
            <p:nvPr/>
          </p:nvSpPr>
          <p:spPr>
            <a:xfrm>
              <a:off x="8154446" y="4074349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9" y="1"/>
                  </a:moveTo>
                  <a:lnTo>
                    <a:pt x="0" y="390"/>
                  </a:lnTo>
                  <a:lnTo>
                    <a:pt x="4970" y="507"/>
                  </a:lnTo>
                  <a:lnTo>
                    <a:pt x="4972" y="361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7"/>
            <p:cNvSpPr/>
            <p:nvPr/>
          </p:nvSpPr>
          <p:spPr>
            <a:xfrm>
              <a:off x="6559310" y="3723916"/>
              <a:ext cx="590536" cy="875053"/>
            </a:xfrm>
            <a:custGeom>
              <a:rect b="b" l="l" r="r" t="t"/>
              <a:pathLst>
                <a:path extrusionOk="0" h="31011" w="20928">
                  <a:moveTo>
                    <a:pt x="20928" y="0"/>
                  </a:moveTo>
                  <a:lnTo>
                    <a:pt x="0" y="2346"/>
                  </a:lnTo>
                  <a:lnTo>
                    <a:pt x="2204" y="31010"/>
                  </a:lnTo>
                  <a:lnTo>
                    <a:pt x="16381" y="30058"/>
                  </a:lnTo>
                  <a:lnTo>
                    <a:pt x="209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7"/>
            <p:cNvSpPr/>
            <p:nvPr/>
          </p:nvSpPr>
          <p:spPr>
            <a:xfrm>
              <a:off x="6555840" y="3723916"/>
              <a:ext cx="594007" cy="848133"/>
            </a:xfrm>
            <a:custGeom>
              <a:rect b="b" l="l" r="r" t="t"/>
              <a:pathLst>
                <a:path extrusionOk="0" h="30057" w="21051">
                  <a:moveTo>
                    <a:pt x="21051" y="0"/>
                  </a:moveTo>
                  <a:lnTo>
                    <a:pt x="122" y="2346"/>
                  </a:lnTo>
                  <a:cubicBezTo>
                    <a:pt x="1" y="3342"/>
                    <a:pt x="508" y="5482"/>
                    <a:pt x="526" y="6927"/>
                  </a:cubicBezTo>
                  <a:lnTo>
                    <a:pt x="13795" y="4856"/>
                  </a:lnTo>
                  <a:lnTo>
                    <a:pt x="13795" y="4856"/>
                  </a:lnTo>
                  <a:cubicBezTo>
                    <a:pt x="13775" y="13036"/>
                    <a:pt x="13793" y="20762"/>
                    <a:pt x="13916" y="29387"/>
                  </a:cubicBezTo>
                  <a:lnTo>
                    <a:pt x="16505" y="30057"/>
                  </a:lnTo>
                  <a:lnTo>
                    <a:pt x="21051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7"/>
            <p:cNvSpPr/>
            <p:nvPr/>
          </p:nvSpPr>
          <p:spPr>
            <a:xfrm>
              <a:off x="6536426" y="3689801"/>
              <a:ext cx="599283" cy="184204"/>
            </a:xfrm>
            <a:custGeom>
              <a:rect b="b" l="l" r="r" t="t"/>
              <a:pathLst>
                <a:path extrusionOk="0" h="6528" w="21238">
                  <a:moveTo>
                    <a:pt x="20967" y="1"/>
                  </a:moveTo>
                  <a:lnTo>
                    <a:pt x="174" y="3555"/>
                  </a:lnTo>
                  <a:lnTo>
                    <a:pt x="1" y="6528"/>
                  </a:lnTo>
                  <a:lnTo>
                    <a:pt x="21238" y="2789"/>
                  </a:lnTo>
                  <a:lnTo>
                    <a:pt x="209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7"/>
            <p:cNvSpPr/>
            <p:nvPr/>
          </p:nvSpPr>
          <p:spPr>
            <a:xfrm>
              <a:off x="6852688" y="4072205"/>
              <a:ext cx="140467" cy="24803"/>
            </a:xfrm>
            <a:custGeom>
              <a:rect b="b" l="l" r="r" t="t"/>
              <a:pathLst>
                <a:path extrusionOk="0" h="879" w="4978">
                  <a:moveTo>
                    <a:pt x="4970" y="0"/>
                  </a:moveTo>
                  <a:lnTo>
                    <a:pt x="1" y="116"/>
                  </a:lnTo>
                  <a:lnTo>
                    <a:pt x="19" y="879"/>
                  </a:lnTo>
                  <a:lnTo>
                    <a:pt x="4977" y="325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7"/>
            <p:cNvSpPr/>
            <p:nvPr/>
          </p:nvSpPr>
          <p:spPr>
            <a:xfrm>
              <a:off x="6843122" y="3925304"/>
              <a:ext cx="149073" cy="146872"/>
            </a:xfrm>
            <a:custGeom>
              <a:rect b="b" l="l" r="r" t="t"/>
              <a:pathLst>
                <a:path extrusionOk="0" h="5205" w="5283">
                  <a:moveTo>
                    <a:pt x="5283" y="1"/>
                  </a:moveTo>
                  <a:lnTo>
                    <a:pt x="1" y="106"/>
                  </a:lnTo>
                  <a:lnTo>
                    <a:pt x="544" y="5205"/>
                  </a:lnTo>
                  <a:lnTo>
                    <a:pt x="5012" y="5100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7"/>
            <p:cNvSpPr/>
            <p:nvPr/>
          </p:nvSpPr>
          <p:spPr>
            <a:xfrm>
              <a:off x="6863241" y="3933008"/>
              <a:ext cx="115240" cy="131324"/>
            </a:xfrm>
            <a:custGeom>
              <a:rect b="b" l="l" r="r" t="t"/>
              <a:pathLst>
                <a:path extrusionOk="0" h="4654" w="4084">
                  <a:moveTo>
                    <a:pt x="4084" y="0"/>
                  </a:moveTo>
                  <a:lnTo>
                    <a:pt x="3246" y="16"/>
                  </a:lnTo>
                  <a:lnTo>
                    <a:pt x="0" y="4094"/>
                  </a:lnTo>
                  <a:lnTo>
                    <a:pt x="59" y="4654"/>
                  </a:lnTo>
                  <a:lnTo>
                    <a:pt x="359" y="4646"/>
                  </a:lnTo>
                  <a:lnTo>
                    <a:pt x="4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7"/>
            <p:cNvSpPr/>
            <p:nvPr/>
          </p:nvSpPr>
          <p:spPr>
            <a:xfrm>
              <a:off x="6851192" y="3934475"/>
              <a:ext cx="54347" cy="58128"/>
            </a:xfrm>
            <a:custGeom>
              <a:rect b="b" l="l" r="r" t="t"/>
              <a:pathLst>
                <a:path extrusionOk="0" h="2060" w="1926">
                  <a:moveTo>
                    <a:pt x="1926" y="0"/>
                  </a:moveTo>
                  <a:lnTo>
                    <a:pt x="0" y="39"/>
                  </a:lnTo>
                  <a:lnTo>
                    <a:pt x="215" y="2060"/>
                  </a:lnTo>
                  <a:lnTo>
                    <a:pt x="19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7"/>
            <p:cNvSpPr/>
            <p:nvPr/>
          </p:nvSpPr>
          <p:spPr>
            <a:xfrm>
              <a:off x="6897469" y="3954171"/>
              <a:ext cx="85894" cy="109427"/>
            </a:xfrm>
            <a:custGeom>
              <a:rect b="b" l="l" r="r" t="t"/>
              <a:pathLst>
                <a:path extrusionOk="0" h="3878" w="3044">
                  <a:moveTo>
                    <a:pt x="3044" y="0"/>
                  </a:moveTo>
                  <a:lnTo>
                    <a:pt x="0" y="3878"/>
                  </a:lnTo>
                  <a:lnTo>
                    <a:pt x="0" y="3878"/>
                  </a:lnTo>
                  <a:lnTo>
                    <a:pt x="2842" y="3810"/>
                  </a:lnTo>
                  <a:lnTo>
                    <a:pt x="30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7"/>
            <p:cNvSpPr/>
            <p:nvPr/>
          </p:nvSpPr>
          <p:spPr>
            <a:xfrm>
              <a:off x="6857259" y="3933459"/>
              <a:ext cx="97576" cy="115071"/>
            </a:xfrm>
            <a:custGeom>
              <a:rect b="b" l="l" r="r" t="t"/>
              <a:pathLst>
                <a:path extrusionOk="0" h="4078" w="3458">
                  <a:moveTo>
                    <a:pt x="3458" y="0"/>
                  </a:moveTo>
                  <a:lnTo>
                    <a:pt x="1711" y="36"/>
                  </a:lnTo>
                  <a:lnTo>
                    <a:pt x="0" y="2096"/>
                  </a:lnTo>
                  <a:lnTo>
                    <a:pt x="212" y="4078"/>
                  </a:lnTo>
                  <a:lnTo>
                    <a:pt x="3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7"/>
            <p:cNvSpPr/>
            <p:nvPr/>
          </p:nvSpPr>
          <p:spPr>
            <a:xfrm>
              <a:off x="6873371" y="3932838"/>
              <a:ext cx="111149" cy="131296"/>
            </a:xfrm>
            <a:custGeom>
              <a:rect b="b" l="l" r="r" t="t"/>
              <a:pathLst>
                <a:path extrusionOk="0" h="4653" w="3939">
                  <a:moveTo>
                    <a:pt x="3938" y="0"/>
                  </a:moveTo>
                  <a:lnTo>
                    <a:pt x="3725" y="6"/>
                  </a:lnTo>
                  <a:lnTo>
                    <a:pt x="0" y="4652"/>
                  </a:lnTo>
                  <a:lnTo>
                    <a:pt x="854" y="4634"/>
                  </a:lnTo>
                  <a:lnTo>
                    <a:pt x="3898" y="756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7"/>
            <p:cNvSpPr/>
            <p:nvPr/>
          </p:nvSpPr>
          <p:spPr>
            <a:xfrm>
              <a:off x="6913214" y="3929226"/>
              <a:ext cx="11964" cy="136770"/>
            </a:xfrm>
            <a:custGeom>
              <a:rect b="b" l="l" r="r" t="t"/>
              <a:pathLst>
                <a:path extrusionOk="0" h="4847" w="424">
                  <a:moveTo>
                    <a:pt x="309" y="0"/>
                  </a:moveTo>
                  <a:lnTo>
                    <a:pt x="0" y="7"/>
                  </a:lnTo>
                  <a:lnTo>
                    <a:pt x="114" y="4847"/>
                  </a:lnTo>
                  <a:lnTo>
                    <a:pt x="423" y="484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7"/>
            <p:cNvSpPr/>
            <p:nvPr/>
          </p:nvSpPr>
          <p:spPr>
            <a:xfrm>
              <a:off x="6850487" y="4056318"/>
              <a:ext cx="140664" cy="19131"/>
            </a:xfrm>
            <a:custGeom>
              <a:rect b="b" l="l" r="r" t="t"/>
              <a:pathLst>
                <a:path extrusionOk="0" h="678" w="4985">
                  <a:moveTo>
                    <a:pt x="4971" y="1"/>
                  </a:moveTo>
                  <a:lnTo>
                    <a:pt x="1" y="118"/>
                  </a:lnTo>
                  <a:lnTo>
                    <a:pt x="14" y="677"/>
                  </a:lnTo>
                  <a:lnTo>
                    <a:pt x="4984" y="561"/>
                  </a:lnTo>
                  <a:lnTo>
                    <a:pt x="497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7"/>
            <p:cNvSpPr/>
            <p:nvPr/>
          </p:nvSpPr>
          <p:spPr>
            <a:xfrm>
              <a:off x="6850938" y="4061200"/>
              <a:ext cx="140297" cy="14334"/>
            </a:xfrm>
            <a:custGeom>
              <a:rect b="b" l="l" r="r" t="t"/>
              <a:pathLst>
                <a:path extrusionOk="0" h="508" w="4972">
                  <a:moveTo>
                    <a:pt x="4963" y="1"/>
                  </a:moveTo>
                  <a:lnTo>
                    <a:pt x="1" y="363"/>
                  </a:lnTo>
                  <a:lnTo>
                    <a:pt x="3" y="507"/>
                  </a:lnTo>
                  <a:lnTo>
                    <a:pt x="4971" y="390"/>
                  </a:lnTo>
                  <a:lnTo>
                    <a:pt x="4963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7"/>
            <p:cNvSpPr/>
            <p:nvPr/>
          </p:nvSpPr>
          <p:spPr>
            <a:xfrm>
              <a:off x="6652710" y="4085269"/>
              <a:ext cx="140495" cy="24803"/>
            </a:xfrm>
            <a:custGeom>
              <a:rect b="b" l="l" r="r" t="t"/>
              <a:pathLst>
                <a:path extrusionOk="0" h="879" w="4979">
                  <a:moveTo>
                    <a:pt x="4970" y="0"/>
                  </a:moveTo>
                  <a:lnTo>
                    <a:pt x="1" y="119"/>
                  </a:lnTo>
                  <a:lnTo>
                    <a:pt x="18" y="879"/>
                  </a:lnTo>
                  <a:lnTo>
                    <a:pt x="4979" y="328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7"/>
            <p:cNvSpPr/>
            <p:nvPr/>
          </p:nvSpPr>
          <p:spPr>
            <a:xfrm>
              <a:off x="6643145" y="3938425"/>
              <a:ext cx="149101" cy="146872"/>
            </a:xfrm>
            <a:custGeom>
              <a:rect b="b" l="l" r="r" t="t"/>
              <a:pathLst>
                <a:path extrusionOk="0" h="5205" w="5284">
                  <a:moveTo>
                    <a:pt x="5283" y="0"/>
                  </a:moveTo>
                  <a:lnTo>
                    <a:pt x="1" y="105"/>
                  </a:lnTo>
                  <a:lnTo>
                    <a:pt x="545" y="5204"/>
                  </a:lnTo>
                  <a:lnTo>
                    <a:pt x="5013" y="5099"/>
                  </a:lnTo>
                  <a:lnTo>
                    <a:pt x="52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7"/>
            <p:cNvSpPr/>
            <p:nvPr/>
          </p:nvSpPr>
          <p:spPr>
            <a:xfrm>
              <a:off x="6663207" y="3946072"/>
              <a:ext cx="115353" cy="131381"/>
            </a:xfrm>
            <a:custGeom>
              <a:rect b="b" l="l" r="r" t="t"/>
              <a:pathLst>
                <a:path extrusionOk="0" h="4656" w="4088">
                  <a:moveTo>
                    <a:pt x="4087" y="0"/>
                  </a:moveTo>
                  <a:lnTo>
                    <a:pt x="3246" y="19"/>
                  </a:lnTo>
                  <a:lnTo>
                    <a:pt x="1" y="4095"/>
                  </a:lnTo>
                  <a:lnTo>
                    <a:pt x="61" y="4655"/>
                  </a:lnTo>
                  <a:lnTo>
                    <a:pt x="360" y="4648"/>
                  </a:lnTo>
                  <a:lnTo>
                    <a:pt x="408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7"/>
            <p:cNvSpPr/>
            <p:nvPr/>
          </p:nvSpPr>
          <p:spPr>
            <a:xfrm>
              <a:off x="6651158" y="3947568"/>
              <a:ext cx="54432" cy="58100"/>
            </a:xfrm>
            <a:custGeom>
              <a:rect b="b" l="l" r="r" t="t"/>
              <a:pathLst>
                <a:path extrusionOk="0" h="2059" w="1929">
                  <a:moveTo>
                    <a:pt x="1928" y="1"/>
                  </a:moveTo>
                  <a:lnTo>
                    <a:pt x="1" y="40"/>
                  </a:lnTo>
                  <a:lnTo>
                    <a:pt x="217" y="2059"/>
                  </a:lnTo>
                  <a:lnTo>
                    <a:pt x="19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9" name="Google Shape;979;p7"/>
            <p:cNvSpPr/>
            <p:nvPr/>
          </p:nvSpPr>
          <p:spPr>
            <a:xfrm>
              <a:off x="6697520" y="3967320"/>
              <a:ext cx="85894" cy="109343"/>
            </a:xfrm>
            <a:custGeom>
              <a:rect b="b" l="l" r="r" t="t"/>
              <a:pathLst>
                <a:path extrusionOk="0" h="3875" w="3044">
                  <a:moveTo>
                    <a:pt x="3043" y="0"/>
                  </a:moveTo>
                  <a:lnTo>
                    <a:pt x="1" y="3875"/>
                  </a:lnTo>
                  <a:lnTo>
                    <a:pt x="2841" y="3808"/>
                  </a:lnTo>
                  <a:lnTo>
                    <a:pt x="30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7"/>
            <p:cNvSpPr/>
            <p:nvPr/>
          </p:nvSpPr>
          <p:spPr>
            <a:xfrm>
              <a:off x="6657282" y="3946580"/>
              <a:ext cx="97548" cy="115071"/>
            </a:xfrm>
            <a:custGeom>
              <a:rect b="b" l="l" r="r" t="t"/>
              <a:pathLst>
                <a:path extrusionOk="0" h="4078" w="3457">
                  <a:moveTo>
                    <a:pt x="3456" y="1"/>
                  </a:moveTo>
                  <a:lnTo>
                    <a:pt x="1711" y="36"/>
                  </a:lnTo>
                  <a:lnTo>
                    <a:pt x="0" y="2094"/>
                  </a:lnTo>
                  <a:lnTo>
                    <a:pt x="211" y="4077"/>
                  </a:lnTo>
                  <a:lnTo>
                    <a:pt x="345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7"/>
            <p:cNvSpPr/>
            <p:nvPr/>
          </p:nvSpPr>
          <p:spPr>
            <a:xfrm>
              <a:off x="6673366" y="3945988"/>
              <a:ext cx="111121" cy="131240"/>
            </a:xfrm>
            <a:custGeom>
              <a:rect b="b" l="l" r="r" t="t"/>
              <a:pathLst>
                <a:path extrusionOk="0" h="4651" w="3938">
                  <a:moveTo>
                    <a:pt x="3938" y="0"/>
                  </a:moveTo>
                  <a:lnTo>
                    <a:pt x="3727" y="3"/>
                  </a:lnTo>
                  <a:lnTo>
                    <a:pt x="0" y="4651"/>
                  </a:lnTo>
                  <a:lnTo>
                    <a:pt x="857" y="4631"/>
                  </a:lnTo>
                  <a:lnTo>
                    <a:pt x="3899" y="756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7"/>
            <p:cNvSpPr/>
            <p:nvPr/>
          </p:nvSpPr>
          <p:spPr>
            <a:xfrm>
              <a:off x="6713237" y="3942291"/>
              <a:ext cx="11908" cy="136827"/>
            </a:xfrm>
            <a:custGeom>
              <a:rect b="b" l="l" r="r" t="t"/>
              <a:pathLst>
                <a:path extrusionOk="0" h="4849" w="422">
                  <a:moveTo>
                    <a:pt x="308" y="0"/>
                  </a:moveTo>
                  <a:lnTo>
                    <a:pt x="1" y="7"/>
                  </a:lnTo>
                  <a:lnTo>
                    <a:pt x="115" y="4848"/>
                  </a:lnTo>
                  <a:lnTo>
                    <a:pt x="422" y="4841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3" name="Google Shape;983;p7"/>
            <p:cNvSpPr/>
            <p:nvPr/>
          </p:nvSpPr>
          <p:spPr>
            <a:xfrm>
              <a:off x="6650509" y="4069439"/>
              <a:ext cx="140636" cy="19160"/>
            </a:xfrm>
            <a:custGeom>
              <a:rect b="b" l="l" r="r" t="t"/>
              <a:pathLst>
                <a:path extrusionOk="0" h="679" w="4984">
                  <a:moveTo>
                    <a:pt x="4970" y="0"/>
                  </a:moveTo>
                  <a:lnTo>
                    <a:pt x="1" y="117"/>
                  </a:lnTo>
                  <a:lnTo>
                    <a:pt x="14" y="678"/>
                  </a:lnTo>
                  <a:lnTo>
                    <a:pt x="4983" y="561"/>
                  </a:lnTo>
                  <a:lnTo>
                    <a:pt x="497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7"/>
            <p:cNvSpPr/>
            <p:nvPr/>
          </p:nvSpPr>
          <p:spPr>
            <a:xfrm>
              <a:off x="6650933" y="4074349"/>
              <a:ext cx="140326" cy="14334"/>
            </a:xfrm>
            <a:custGeom>
              <a:rect b="b" l="l" r="r" t="t"/>
              <a:pathLst>
                <a:path extrusionOk="0" h="508" w="4973">
                  <a:moveTo>
                    <a:pt x="4964" y="1"/>
                  </a:moveTo>
                  <a:lnTo>
                    <a:pt x="0" y="361"/>
                  </a:lnTo>
                  <a:lnTo>
                    <a:pt x="3" y="507"/>
                  </a:lnTo>
                  <a:lnTo>
                    <a:pt x="4972" y="390"/>
                  </a:lnTo>
                  <a:lnTo>
                    <a:pt x="496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7"/>
            <p:cNvSpPr/>
            <p:nvPr/>
          </p:nvSpPr>
          <p:spPr>
            <a:xfrm>
              <a:off x="7887988" y="4435448"/>
              <a:ext cx="245323" cy="167612"/>
            </a:xfrm>
            <a:custGeom>
              <a:rect b="b" l="l" r="r" t="t"/>
              <a:pathLst>
                <a:path extrusionOk="0" h="5940" w="8694">
                  <a:moveTo>
                    <a:pt x="6738" y="1"/>
                  </a:moveTo>
                  <a:cubicBezTo>
                    <a:pt x="5778" y="1"/>
                    <a:pt x="4483" y="434"/>
                    <a:pt x="3229" y="1248"/>
                  </a:cubicBezTo>
                  <a:cubicBezTo>
                    <a:pt x="1169" y="2583"/>
                    <a:pt x="1" y="4437"/>
                    <a:pt x="618" y="5389"/>
                  </a:cubicBezTo>
                  <a:cubicBezTo>
                    <a:pt x="860" y="5761"/>
                    <a:pt x="1339" y="5940"/>
                    <a:pt x="1956" y="5940"/>
                  </a:cubicBezTo>
                  <a:cubicBezTo>
                    <a:pt x="2917" y="5940"/>
                    <a:pt x="4211" y="5507"/>
                    <a:pt x="5465" y="4694"/>
                  </a:cubicBezTo>
                  <a:cubicBezTo>
                    <a:pt x="7523" y="3358"/>
                    <a:pt x="8693" y="1503"/>
                    <a:pt x="8076" y="552"/>
                  </a:cubicBezTo>
                  <a:cubicBezTo>
                    <a:pt x="7834" y="180"/>
                    <a:pt x="7355" y="1"/>
                    <a:pt x="67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7"/>
            <p:cNvSpPr/>
            <p:nvPr/>
          </p:nvSpPr>
          <p:spPr>
            <a:xfrm>
              <a:off x="7819899" y="4390583"/>
              <a:ext cx="220915" cy="189085"/>
            </a:xfrm>
            <a:custGeom>
              <a:rect b="b" l="l" r="r" t="t"/>
              <a:pathLst>
                <a:path extrusionOk="0" h="6701" w="7829">
                  <a:moveTo>
                    <a:pt x="6356" y="0"/>
                  </a:moveTo>
                  <a:cubicBezTo>
                    <a:pt x="5410" y="0"/>
                    <a:pt x="3960" y="755"/>
                    <a:pt x="2640" y="2018"/>
                  </a:cubicBezTo>
                  <a:cubicBezTo>
                    <a:pt x="868" y="3716"/>
                    <a:pt x="1" y="5688"/>
                    <a:pt x="703" y="6424"/>
                  </a:cubicBezTo>
                  <a:cubicBezTo>
                    <a:pt x="884" y="6612"/>
                    <a:pt x="1149" y="6701"/>
                    <a:pt x="1474" y="6701"/>
                  </a:cubicBezTo>
                  <a:cubicBezTo>
                    <a:pt x="2421" y="6701"/>
                    <a:pt x="3871" y="5946"/>
                    <a:pt x="5189" y="4681"/>
                  </a:cubicBezTo>
                  <a:cubicBezTo>
                    <a:pt x="6962" y="2985"/>
                    <a:pt x="7829" y="1013"/>
                    <a:pt x="7127" y="277"/>
                  </a:cubicBezTo>
                  <a:cubicBezTo>
                    <a:pt x="6946" y="89"/>
                    <a:pt x="6681" y="0"/>
                    <a:pt x="63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7"/>
            <p:cNvSpPr/>
            <p:nvPr/>
          </p:nvSpPr>
          <p:spPr>
            <a:xfrm>
              <a:off x="7746082" y="4347241"/>
              <a:ext cx="220943" cy="189085"/>
            </a:xfrm>
            <a:custGeom>
              <a:rect b="b" l="l" r="r" t="t"/>
              <a:pathLst>
                <a:path extrusionOk="0" h="6701" w="7830">
                  <a:moveTo>
                    <a:pt x="6356" y="0"/>
                  </a:moveTo>
                  <a:cubicBezTo>
                    <a:pt x="5410" y="0"/>
                    <a:pt x="3960" y="755"/>
                    <a:pt x="2640" y="2018"/>
                  </a:cubicBezTo>
                  <a:cubicBezTo>
                    <a:pt x="867" y="3716"/>
                    <a:pt x="0" y="5688"/>
                    <a:pt x="704" y="6423"/>
                  </a:cubicBezTo>
                  <a:cubicBezTo>
                    <a:pt x="884" y="6611"/>
                    <a:pt x="1149" y="6701"/>
                    <a:pt x="1474" y="6701"/>
                  </a:cubicBezTo>
                  <a:cubicBezTo>
                    <a:pt x="2420" y="6701"/>
                    <a:pt x="3871" y="5946"/>
                    <a:pt x="5190" y="4681"/>
                  </a:cubicBezTo>
                  <a:cubicBezTo>
                    <a:pt x="6961" y="2985"/>
                    <a:pt x="7830" y="1013"/>
                    <a:pt x="7126" y="277"/>
                  </a:cubicBezTo>
                  <a:cubicBezTo>
                    <a:pt x="6946" y="89"/>
                    <a:pt x="6680" y="0"/>
                    <a:pt x="63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7"/>
            <p:cNvSpPr/>
            <p:nvPr/>
          </p:nvSpPr>
          <p:spPr>
            <a:xfrm>
              <a:off x="6822755" y="4433078"/>
              <a:ext cx="203702" cy="139169"/>
            </a:xfrm>
            <a:custGeom>
              <a:rect b="b" l="l" r="r" t="t"/>
              <a:pathLst>
                <a:path extrusionOk="0" h="4932" w="7219">
                  <a:moveTo>
                    <a:pt x="1624" y="1"/>
                  </a:moveTo>
                  <a:cubicBezTo>
                    <a:pt x="1111" y="1"/>
                    <a:pt x="713" y="150"/>
                    <a:pt x="513" y="459"/>
                  </a:cubicBezTo>
                  <a:cubicBezTo>
                    <a:pt x="1" y="1248"/>
                    <a:pt x="972" y="2789"/>
                    <a:pt x="2682" y="3898"/>
                  </a:cubicBezTo>
                  <a:cubicBezTo>
                    <a:pt x="3724" y="4572"/>
                    <a:pt x="4799" y="4932"/>
                    <a:pt x="5597" y="4932"/>
                  </a:cubicBezTo>
                  <a:cubicBezTo>
                    <a:pt x="6109" y="4932"/>
                    <a:pt x="6507" y="4783"/>
                    <a:pt x="6707" y="4475"/>
                  </a:cubicBezTo>
                  <a:cubicBezTo>
                    <a:pt x="7219" y="3684"/>
                    <a:pt x="6248" y="2145"/>
                    <a:pt x="4537" y="1036"/>
                  </a:cubicBezTo>
                  <a:cubicBezTo>
                    <a:pt x="3497" y="361"/>
                    <a:pt x="2422" y="1"/>
                    <a:pt x="1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7"/>
            <p:cNvSpPr/>
            <p:nvPr/>
          </p:nvSpPr>
          <p:spPr>
            <a:xfrm>
              <a:off x="6899704" y="4395464"/>
              <a:ext cx="183498" cy="157059"/>
            </a:xfrm>
            <a:custGeom>
              <a:rect b="b" l="l" r="r" t="t"/>
              <a:pathLst>
                <a:path extrusionOk="0" h="5566" w="6503">
                  <a:moveTo>
                    <a:pt x="1222" y="1"/>
                  </a:moveTo>
                  <a:cubicBezTo>
                    <a:pt x="953" y="1"/>
                    <a:pt x="733" y="74"/>
                    <a:pt x="584" y="230"/>
                  </a:cubicBezTo>
                  <a:cubicBezTo>
                    <a:pt x="0" y="841"/>
                    <a:pt x="720" y="2479"/>
                    <a:pt x="2193" y="3889"/>
                  </a:cubicBezTo>
                  <a:cubicBezTo>
                    <a:pt x="3289" y="4938"/>
                    <a:pt x="4493" y="5565"/>
                    <a:pt x="5279" y="5565"/>
                  </a:cubicBezTo>
                  <a:cubicBezTo>
                    <a:pt x="5549" y="5565"/>
                    <a:pt x="5769" y="5491"/>
                    <a:pt x="5919" y="5335"/>
                  </a:cubicBezTo>
                  <a:cubicBezTo>
                    <a:pt x="6503" y="4723"/>
                    <a:pt x="5783" y="3086"/>
                    <a:pt x="4310" y="1677"/>
                  </a:cubicBezTo>
                  <a:cubicBezTo>
                    <a:pt x="3212" y="628"/>
                    <a:pt x="2007" y="1"/>
                    <a:pt x="1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7"/>
            <p:cNvSpPr/>
            <p:nvPr/>
          </p:nvSpPr>
          <p:spPr>
            <a:xfrm>
              <a:off x="6960993" y="4359459"/>
              <a:ext cx="183527" cy="157059"/>
            </a:xfrm>
            <a:custGeom>
              <a:rect b="b" l="l" r="r" t="t"/>
              <a:pathLst>
                <a:path extrusionOk="0" h="5566" w="6504">
                  <a:moveTo>
                    <a:pt x="1224" y="1"/>
                  </a:moveTo>
                  <a:cubicBezTo>
                    <a:pt x="954" y="1"/>
                    <a:pt x="734" y="75"/>
                    <a:pt x="585" y="231"/>
                  </a:cubicBezTo>
                  <a:cubicBezTo>
                    <a:pt x="0" y="842"/>
                    <a:pt x="720" y="2479"/>
                    <a:pt x="2193" y="3890"/>
                  </a:cubicBezTo>
                  <a:cubicBezTo>
                    <a:pt x="3290" y="4939"/>
                    <a:pt x="4494" y="5566"/>
                    <a:pt x="5279" y="5566"/>
                  </a:cubicBezTo>
                  <a:cubicBezTo>
                    <a:pt x="5549" y="5566"/>
                    <a:pt x="5769" y="5492"/>
                    <a:pt x="5919" y="5335"/>
                  </a:cubicBezTo>
                  <a:cubicBezTo>
                    <a:pt x="6503" y="4725"/>
                    <a:pt x="5783" y="3088"/>
                    <a:pt x="4311" y="1677"/>
                  </a:cubicBezTo>
                  <a:cubicBezTo>
                    <a:pt x="3214" y="627"/>
                    <a:pt x="2009" y="1"/>
                    <a:pt x="1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7"/>
            <p:cNvSpPr/>
            <p:nvPr/>
          </p:nvSpPr>
          <p:spPr>
            <a:xfrm>
              <a:off x="6992082" y="3325908"/>
              <a:ext cx="950253" cy="1266938"/>
            </a:xfrm>
            <a:custGeom>
              <a:rect b="b" l="l" r="r" t="t"/>
              <a:pathLst>
                <a:path extrusionOk="0" h="44899" w="33676">
                  <a:moveTo>
                    <a:pt x="16884" y="1"/>
                  </a:moveTo>
                  <a:lnTo>
                    <a:pt x="1" y="12559"/>
                  </a:lnTo>
                  <a:lnTo>
                    <a:pt x="2687" y="44899"/>
                  </a:lnTo>
                  <a:lnTo>
                    <a:pt x="30966" y="44899"/>
                  </a:lnTo>
                  <a:lnTo>
                    <a:pt x="33675" y="12242"/>
                  </a:lnTo>
                  <a:lnTo>
                    <a:pt x="168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7"/>
            <p:cNvSpPr/>
            <p:nvPr/>
          </p:nvSpPr>
          <p:spPr>
            <a:xfrm>
              <a:off x="7166861" y="3821238"/>
              <a:ext cx="161884" cy="24803"/>
            </a:xfrm>
            <a:custGeom>
              <a:rect b="b" l="l" r="r" t="t"/>
              <a:pathLst>
                <a:path extrusionOk="0" h="879" w="5737">
                  <a:moveTo>
                    <a:pt x="1" y="0"/>
                  </a:moveTo>
                  <a:lnTo>
                    <a:pt x="1" y="879"/>
                  </a:lnTo>
                  <a:lnTo>
                    <a:pt x="5736" y="375"/>
                  </a:lnTo>
                  <a:lnTo>
                    <a:pt x="5736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7"/>
            <p:cNvSpPr/>
            <p:nvPr/>
          </p:nvSpPr>
          <p:spPr>
            <a:xfrm>
              <a:off x="7386394" y="3821238"/>
              <a:ext cx="161856" cy="24803"/>
            </a:xfrm>
            <a:custGeom>
              <a:rect b="b" l="l" r="r" t="t"/>
              <a:pathLst>
                <a:path extrusionOk="0" h="879" w="5736">
                  <a:moveTo>
                    <a:pt x="0" y="0"/>
                  </a:moveTo>
                  <a:lnTo>
                    <a:pt x="0" y="879"/>
                  </a:lnTo>
                  <a:lnTo>
                    <a:pt x="5735" y="375"/>
                  </a:lnTo>
                  <a:lnTo>
                    <a:pt x="5735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7"/>
            <p:cNvSpPr/>
            <p:nvPr/>
          </p:nvSpPr>
          <p:spPr>
            <a:xfrm>
              <a:off x="7605898" y="3821238"/>
              <a:ext cx="161827" cy="24803"/>
            </a:xfrm>
            <a:custGeom>
              <a:rect b="b" l="l" r="r" t="t"/>
              <a:pathLst>
                <a:path extrusionOk="0" h="879" w="5735">
                  <a:moveTo>
                    <a:pt x="0" y="0"/>
                  </a:moveTo>
                  <a:lnTo>
                    <a:pt x="0" y="879"/>
                  </a:lnTo>
                  <a:lnTo>
                    <a:pt x="5734" y="375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FE4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7"/>
            <p:cNvSpPr/>
            <p:nvPr/>
          </p:nvSpPr>
          <p:spPr>
            <a:xfrm>
              <a:off x="7381286" y="3651171"/>
              <a:ext cx="172042" cy="166427"/>
            </a:xfrm>
            <a:custGeom>
              <a:rect b="b" l="l" r="r" t="t"/>
              <a:pathLst>
                <a:path extrusionOk="0" h="5898" w="6097">
                  <a:moveTo>
                    <a:pt x="1" y="1"/>
                  </a:moveTo>
                  <a:lnTo>
                    <a:pt x="491" y="5897"/>
                  </a:lnTo>
                  <a:lnTo>
                    <a:pt x="5645" y="5897"/>
                  </a:lnTo>
                  <a:lnTo>
                    <a:pt x="6097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7"/>
            <p:cNvSpPr/>
            <p:nvPr/>
          </p:nvSpPr>
          <p:spPr>
            <a:xfrm>
              <a:off x="7401236" y="3660201"/>
              <a:ext cx="136093" cy="148480"/>
            </a:xfrm>
            <a:custGeom>
              <a:rect b="b" l="l" r="r" t="t"/>
              <a:pathLst>
                <a:path extrusionOk="0" h="5262" w="4823">
                  <a:moveTo>
                    <a:pt x="3853" y="1"/>
                  </a:moveTo>
                  <a:lnTo>
                    <a:pt x="1" y="4614"/>
                  </a:lnTo>
                  <a:lnTo>
                    <a:pt x="54" y="5262"/>
                  </a:lnTo>
                  <a:lnTo>
                    <a:pt x="399" y="5262"/>
                  </a:lnTo>
                  <a:lnTo>
                    <a:pt x="4823" y="4"/>
                  </a:lnTo>
                  <a:lnTo>
                    <a:pt x="38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7"/>
            <p:cNvSpPr/>
            <p:nvPr/>
          </p:nvSpPr>
          <p:spPr>
            <a:xfrm>
              <a:off x="7390372" y="3659806"/>
              <a:ext cx="62784" cy="65888"/>
            </a:xfrm>
            <a:custGeom>
              <a:rect b="b" l="l" r="r" t="t"/>
              <a:pathLst>
                <a:path extrusionOk="0" h="2335" w="2225">
                  <a:moveTo>
                    <a:pt x="0" y="0"/>
                  </a:moveTo>
                  <a:lnTo>
                    <a:pt x="194" y="2334"/>
                  </a:lnTo>
                  <a:lnTo>
                    <a:pt x="222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D2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7"/>
            <p:cNvSpPr/>
            <p:nvPr/>
          </p:nvSpPr>
          <p:spPr>
            <a:xfrm>
              <a:off x="7440317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5" y="1"/>
                  </a:moveTo>
                  <a:lnTo>
                    <a:pt x="0" y="4388"/>
                  </a:lnTo>
                  <a:lnTo>
                    <a:pt x="3279" y="4388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7"/>
            <p:cNvSpPr/>
            <p:nvPr/>
          </p:nvSpPr>
          <p:spPr>
            <a:xfrm>
              <a:off x="7395818" y="3660003"/>
              <a:ext cx="114168" cy="130393"/>
            </a:xfrm>
            <a:custGeom>
              <a:rect b="b" l="l" r="r" t="t"/>
              <a:pathLst>
                <a:path extrusionOk="0" h="4621" w="4046">
                  <a:moveTo>
                    <a:pt x="2032" y="1"/>
                  </a:moveTo>
                  <a:lnTo>
                    <a:pt x="1" y="2327"/>
                  </a:lnTo>
                  <a:lnTo>
                    <a:pt x="193" y="4621"/>
                  </a:lnTo>
                  <a:lnTo>
                    <a:pt x="4045" y="8"/>
                  </a:lnTo>
                  <a:lnTo>
                    <a:pt x="203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7"/>
            <p:cNvSpPr/>
            <p:nvPr/>
          </p:nvSpPr>
          <p:spPr>
            <a:xfrm>
              <a:off x="7412467" y="3660286"/>
              <a:ext cx="131748" cy="148396"/>
            </a:xfrm>
            <a:custGeom>
              <a:rect b="b" l="l" r="r" t="t"/>
              <a:pathLst>
                <a:path extrusionOk="0" h="5259" w="4669">
                  <a:moveTo>
                    <a:pt x="4425" y="1"/>
                  </a:moveTo>
                  <a:lnTo>
                    <a:pt x="1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7"/>
            <p:cNvSpPr/>
            <p:nvPr/>
          </p:nvSpPr>
          <p:spPr>
            <a:xfrm>
              <a:off x="7462299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0" y="0"/>
                  </a:moveTo>
                  <a:lnTo>
                    <a:pt x="0" y="5587"/>
                  </a:lnTo>
                  <a:lnTo>
                    <a:pt x="355" y="5587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7"/>
            <p:cNvSpPr/>
            <p:nvPr/>
          </p:nvSpPr>
          <p:spPr>
            <a:xfrm>
              <a:off x="7386394" y="3803010"/>
              <a:ext cx="161799" cy="18257"/>
            </a:xfrm>
            <a:custGeom>
              <a:rect b="b" l="l" r="r" t="t"/>
              <a:pathLst>
                <a:path extrusionOk="0" h="647" w="5734">
                  <a:moveTo>
                    <a:pt x="0" y="0"/>
                  </a:moveTo>
                  <a:lnTo>
                    <a:pt x="0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7"/>
            <p:cNvSpPr/>
            <p:nvPr/>
          </p:nvSpPr>
          <p:spPr>
            <a:xfrm>
              <a:off x="7386394" y="3808484"/>
              <a:ext cx="161856" cy="12783"/>
            </a:xfrm>
            <a:custGeom>
              <a:rect b="b" l="l" r="r" t="t"/>
              <a:pathLst>
                <a:path extrusionOk="0" h="453" w="5736">
                  <a:moveTo>
                    <a:pt x="5735" y="1"/>
                  </a:moveTo>
                  <a:lnTo>
                    <a:pt x="0" y="285"/>
                  </a:lnTo>
                  <a:lnTo>
                    <a:pt x="0" y="452"/>
                  </a:lnTo>
                  <a:lnTo>
                    <a:pt x="5735" y="452"/>
                  </a:lnTo>
                  <a:lnTo>
                    <a:pt x="5735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7"/>
            <p:cNvSpPr/>
            <p:nvPr/>
          </p:nvSpPr>
          <p:spPr>
            <a:xfrm>
              <a:off x="7602765" y="3651171"/>
              <a:ext cx="172042" cy="166427"/>
            </a:xfrm>
            <a:custGeom>
              <a:rect b="b" l="l" r="r" t="t"/>
              <a:pathLst>
                <a:path extrusionOk="0" h="5898" w="6097">
                  <a:moveTo>
                    <a:pt x="0" y="1"/>
                  </a:moveTo>
                  <a:lnTo>
                    <a:pt x="489" y="5897"/>
                  </a:lnTo>
                  <a:lnTo>
                    <a:pt x="5646" y="5897"/>
                  </a:lnTo>
                  <a:lnTo>
                    <a:pt x="6096" y="2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7"/>
            <p:cNvSpPr/>
            <p:nvPr/>
          </p:nvSpPr>
          <p:spPr>
            <a:xfrm>
              <a:off x="7622715" y="3660201"/>
              <a:ext cx="136037" cy="148480"/>
            </a:xfrm>
            <a:custGeom>
              <a:rect b="b" l="l" r="r" t="t"/>
              <a:pathLst>
                <a:path extrusionOk="0" h="5262" w="4821">
                  <a:moveTo>
                    <a:pt x="3853" y="1"/>
                  </a:moveTo>
                  <a:lnTo>
                    <a:pt x="0" y="4614"/>
                  </a:lnTo>
                  <a:lnTo>
                    <a:pt x="52" y="5262"/>
                  </a:lnTo>
                  <a:lnTo>
                    <a:pt x="398" y="5262"/>
                  </a:lnTo>
                  <a:lnTo>
                    <a:pt x="4821" y="4"/>
                  </a:lnTo>
                  <a:lnTo>
                    <a:pt x="38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7"/>
            <p:cNvSpPr/>
            <p:nvPr/>
          </p:nvSpPr>
          <p:spPr>
            <a:xfrm>
              <a:off x="7611880" y="3659806"/>
              <a:ext cx="62699" cy="65888"/>
            </a:xfrm>
            <a:custGeom>
              <a:rect b="b" l="l" r="r" t="t"/>
              <a:pathLst>
                <a:path extrusionOk="0" h="2335" w="2222">
                  <a:moveTo>
                    <a:pt x="0" y="0"/>
                  </a:moveTo>
                  <a:lnTo>
                    <a:pt x="192" y="2334"/>
                  </a:lnTo>
                  <a:lnTo>
                    <a:pt x="222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7"/>
            <p:cNvSpPr/>
            <p:nvPr/>
          </p:nvSpPr>
          <p:spPr>
            <a:xfrm>
              <a:off x="7661768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6" y="1"/>
                  </a:moveTo>
                  <a:lnTo>
                    <a:pt x="1" y="4388"/>
                  </a:lnTo>
                  <a:lnTo>
                    <a:pt x="3281" y="4388"/>
                  </a:lnTo>
                  <a:lnTo>
                    <a:pt x="36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7"/>
            <p:cNvSpPr/>
            <p:nvPr/>
          </p:nvSpPr>
          <p:spPr>
            <a:xfrm>
              <a:off x="7617297" y="3660003"/>
              <a:ext cx="114140" cy="130393"/>
            </a:xfrm>
            <a:custGeom>
              <a:rect b="b" l="l" r="r" t="t"/>
              <a:pathLst>
                <a:path extrusionOk="0" h="4621" w="4045">
                  <a:moveTo>
                    <a:pt x="2030" y="1"/>
                  </a:moveTo>
                  <a:lnTo>
                    <a:pt x="0" y="2327"/>
                  </a:lnTo>
                  <a:lnTo>
                    <a:pt x="192" y="4621"/>
                  </a:lnTo>
                  <a:lnTo>
                    <a:pt x="4045" y="8"/>
                  </a:lnTo>
                  <a:lnTo>
                    <a:pt x="2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7"/>
            <p:cNvSpPr/>
            <p:nvPr/>
          </p:nvSpPr>
          <p:spPr>
            <a:xfrm>
              <a:off x="7633946" y="3660286"/>
              <a:ext cx="131719" cy="148396"/>
            </a:xfrm>
            <a:custGeom>
              <a:rect b="b" l="l" r="r" t="t"/>
              <a:pathLst>
                <a:path extrusionOk="0" h="5259" w="4668">
                  <a:moveTo>
                    <a:pt x="4423" y="1"/>
                  </a:moveTo>
                  <a:lnTo>
                    <a:pt x="0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7"/>
            <p:cNvSpPr/>
            <p:nvPr/>
          </p:nvSpPr>
          <p:spPr>
            <a:xfrm>
              <a:off x="7683750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1" y="0"/>
                  </a:moveTo>
                  <a:lnTo>
                    <a:pt x="1" y="5587"/>
                  </a:lnTo>
                  <a:lnTo>
                    <a:pt x="356" y="5587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7"/>
            <p:cNvSpPr/>
            <p:nvPr/>
          </p:nvSpPr>
          <p:spPr>
            <a:xfrm>
              <a:off x="7607845" y="3803010"/>
              <a:ext cx="161827" cy="18257"/>
            </a:xfrm>
            <a:custGeom>
              <a:rect b="b" l="l" r="r" t="t"/>
              <a:pathLst>
                <a:path extrusionOk="0" h="647" w="5735">
                  <a:moveTo>
                    <a:pt x="1" y="0"/>
                  </a:moveTo>
                  <a:lnTo>
                    <a:pt x="1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7"/>
            <p:cNvSpPr/>
            <p:nvPr/>
          </p:nvSpPr>
          <p:spPr>
            <a:xfrm>
              <a:off x="7607845" y="3808484"/>
              <a:ext cx="161856" cy="12783"/>
            </a:xfrm>
            <a:custGeom>
              <a:rect b="b" l="l" r="r" t="t"/>
              <a:pathLst>
                <a:path extrusionOk="0" h="453" w="5736">
                  <a:moveTo>
                    <a:pt x="5736" y="1"/>
                  </a:moveTo>
                  <a:lnTo>
                    <a:pt x="1" y="285"/>
                  </a:lnTo>
                  <a:lnTo>
                    <a:pt x="1" y="452"/>
                  </a:lnTo>
                  <a:lnTo>
                    <a:pt x="5736" y="452"/>
                  </a:lnTo>
                  <a:lnTo>
                    <a:pt x="5736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7"/>
            <p:cNvSpPr/>
            <p:nvPr/>
          </p:nvSpPr>
          <p:spPr>
            <a:xfrm>
              <a:off x="7159863" y="3651171"/>
              <a:ext cx="172014" cy="166427"/>
            </a:xfrm>
            <a:custGeom>
              <a:rect b="b" l="l" r="r" t="t"/>
              <a:pathLst>
                <a:path extrusionOk="0" h="5898" w="6096">
                  <a:moveTo>
                    <a:pt x="1" y="1"/>
                  </a:moveTo>
                  <a:lnTo>
                    <a:pt x="488" y="5897"/>
                  </a:lnTo>
                  <a:lnTo>
                    <a:pt x="5644" y="5897"/>
                  </a:lnTo>
                  <a:lnTo>
                    <a:pt x="6095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7"/>
            <p:cNvSpPr/>
            <p:nvPr/>
          </p:nvSpPr>
          <p:spPr>
            <a:xfrm>
              <a:off x="7179729" y="3660201"/>
              <a:ext cx="136149" cy="148480"/>
            </a:xfrm>
            <a:custGeom>
              <a:rect b="b" l="l" r="r" t="t"/>
              <a:pathLst>
                <a:path extrusionOk="0" h="5262" w="4825">
                  <a:moveTo>
                    <a:pt x="3856" y="1"/>
                  </a:moveTo>
                  <a:lnTo>
                    <a:pt x="1" y="4614"/>
                  </a:lnTo>
                  <a:lnTo>
                    <a:pt x="56" y="5262"/>
                  </a:lnTo>
                  <a:lnTo>
                    <a:pt x="402" y="5262"/>
                  </a:lnTo>
                  <a:lnTo>
                    <a:pt x="4824" y="4"/>
                  </a:lnTo>
                  <a:lnTo>
                    <a:pt x="3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7"/>
            <p:cNvSpPr/>
            <p:nvPr/>
          </p:nvSpPr>
          <p:spPr>
            <a:xfrm>
              <a:off x="7168921" y="3659806"/>
              <a:ext cx="62728" cy="65888"/>
            </a:xfrm>
            <a:custGeom>
              <a:rect b="b" l="l" r="r" t="t"/>
              <a:pathLst>
                <a:path extrusionOk="0" h="2335" w="2223">
                  <a:moveTo>
                    <a:pt x="0" y="0"/>
                  </a:moveTo>
                  <a:lnTo>
                    <a:pt x="195" y="2334"/>
                  </a:lnTo>
                  <a:lnTo>
                    <a:pt x="222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7"/>
            <p:cNvSpPr/>
            <p:nvPr/>
          </p:nvSpPr>
          <p:spPr>
            <a:xfrm>
              <a:off x="7218894" y="3684863"/>
              <a:ext cx="102034" cy="123818"/>
            </a:xfrm>
            <a:custGeom>
              <a:rect b="b" l="l" r="r" t="t"/>
              <a:pathLst>
                <a:path extrusionOk="0" h="4388" w="3616">
                  <a:moveTo>
                    <a:pt x="3615" y="1"/>
                  </a:moveTo>
                  <a:lnTo>
                    <a:pt x="0" y="4388"/>
                  </a:lnTo>
                  <a:lnTo>
                    <a:pt x="3278" y="4388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7"/>
            <p:cNvSpPr/>
            <p:nvPr/>
          </p:nvSpPr>
          <p:spPr>
            <a:xfrm>
              <a:off x="7174396" y="3660003"/>
              <a:ext cx="114168" cy="130393"/>
            </a:xfrm>
            <a:custGeom>
              <a:rect b="b" l="l" r="r" t="t"/>
              <a:pathLst>
                <a:path extrusionOk="0" h="4621" w="4046">
                  <a:moveTo>
                    <a:pt x="2029" y="1"/>
                  </a:moveTo>
                  <a:lnTo>
                    <a:pt x="1" y="2327"/>
                  </a:lnTo>
                  <a:lnTo>
                    <a:pt x="190" y="4621"/>
                  </a:lnTo>
                  <a:lnTo>
                    <a:pt x="4045" y="8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7"/>
            <p:cNvSpPr/>
            <p:nvPr/>
          </p:nvSpPr>
          <p:spPr>
            <a:xfrm>
              <a:off x="7191044" y="3660286"/>
              <a:ext cx="131748" cy="148396"/>
            </a:xfrm>
            <a:custGeom>
              <a:rect b="b" l="l" r="r" t="t"/>
              <a:pathLst>
                <a:path extrusionOk="0" h="5259" w="4669">
                  <a:moveTo>
                    <a:pt x="4423" y="1"/>
                  </a:moveTo>
                  <a:lnTo>
                    <a:pt x="1" y="5259"/>
                  </a:lnTo>
                  <a:lnTo>
                    <a:pt x="987" y="5259"/>
                  </a:lnTo>
                  <a:lnTo>
                    <a:pt x="4602" y="872"/>
                  </a:lnTo>
                  <a:lnTo>
                    <a:pt x="466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7"/>
            <p:cNvSpPr/>
            <p:nvPr/>
          </p:nvSpPr>
          <p:spPr>
            <a:xfrm>
              <a:off x="7240791" y="3654473"/>
              <a:ext cx="10045" cy="157679"/>
            </a:xfrm>
            <a:custGeom>
              <a:rect b="b" l="l" r="r" t="t"/>
              <a:pathLst>
                <a:path extrusionOk="0" h="5588" w="356">
                  <a:moveTo>
                    <a:pt x="0" y="0"/>
                  </a:moveTo>
                  <a:lnTo>
                    <a:pt x="0" y="5587"/>
                  </a:lnTo>
                  <a:lnTo>
                    <a:pt x="355" y="5587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7"/>
            <p:cNvSpPr/>
            <p:nvPr/>
          </p:nvSpPr>
          <p:spPr>
            <a:xfrm>
              <a:off x="7164971" y="3803010"/>
              <a:ext cx="161799" cy="18257"/>
            </a:xfrm>
            <a:custGeom>
              <a:rect b="b" l="l" r="r" t="t"/>
              <a:pathLst>
                <a:path extrusionOk="0" h="647" w="5734">
                  <a:moveTo>
                    <a:pt x="0" y="0"/>
                  </a:moveTo>
                  <a:lnTo>
                    <a:pt x="0" y="646"/>
                  </a:lnTo>
                  <a:lnTo>
                    <a:pt x="5734" y="646"/>
                  </a:lnTo>
                  <a:lnTo>
                    <a:pt x="5734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7"/>
            <p:cNvSpPr/>
            <p:nvPr/>
          </p:nvSpPr>
          <p:spPr>
            <a:xfrm>
              <a:off x="7164971" y="3808484"/>
              <a:ext cx="161799" cy="12783"/>
            </a:xfrm>
            <a:custGeom>
              <a:rect b="b" l="l" r="r" t="t"/>
              <a:pathLst>
                <a:path extrusionOk="0" h="453" w="5734">
                  <a:moveTo>
                    <a:pt x="5734" y="1"/>
                  </a:moveTo>
                  <a:lnTo>
                    <a:pt x="0" y="285"/>
                  </a:lnTo>
                  <a:lnTo>
                    <a:pt x="0" y="452"/>
                  </a:lnTo>
                  <a:lnTo>
                    <a:pt x="5734" y="452"/>
                  </a:lnTo>
                  <a:lnTo>
                    <a:pt x="573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7"/>
            <p:cNvSpPr/>
            <p:nvPr/>
          </p:nvSpPr>
          <p:spPr>
            <a:xfrm>
              <a:off x="6992082" y="3325908"/>
              <a:ext cx="984763" cy="482604"/>
            </a:xfrm>
            <a:custGeom>
              <a:rect b="b" l="l" r="r" t="t"/>
              <a:pathLst>
                <a:path extrusionOk="0" h="17103" w="34899">
                  <a:moveTo>
                    <a:pt x="16884" y="1"/>
                  </a:moveTo>
                  <a:lnTo>
                    <a:pt x="1" y="12559"/>
                  </a:lnTo>
                  <a:lnTo>
                    <a:pt x="379" y="17103"/>
                  </a:lnTo>
                  <a:lnTo>
                    <a:pt x="16794" y="3937"/>
                  </a:lnTo>
                  <a:lnTo>
                    <a:pt x="33491" y="14480"/>
                  </a:lnTo>
                  <a:lnTo>
                    <a:pt x="34898" y="11833"/>
                  </a:lnTo>
                  <a:lnTo>
                    <a:pt x="16884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7"/>
            <p:cNvSpPr/>
            <p:nvPr/>
          </p:nvSpPr>
          <p:spPr>
            <a:xfrm>
              <a:off x="6889314" y="3282764"/>
              <a:ext cx="1155083" cy="493355"/>
            </a:xfrm>
            <a:custGeom>
              <a:rect b="b" l="l" r="r" t="t"/>
              <a:pathLst>
                <a:path extrusionOk="0" h="17484" w="40935">
                  <a:moveTo>
                    <a:pt x="20468" y="1"/>
                  </a:moveTo>
                  <a:cubicBezTo>
                    <a:pt x="19910" y="1"/>
                    <a:pt x="19351" y="174"/>
                    <a:pt x="18875" y="520"/>
                  </a:cubicBezTo>
                  <a:lnTo>
                    <a:pt x="1" y="14252"/>
                  </a:lnTo>
                  <a:lnTo>
                    <a:pt x="2626" y="17484"/>
                  </a:lnTo>
                  <a:lnTo>
                    <a:pt x="20468" y="3140"/>
                  </a:lnTo>
                  <a:lnTo>
                    <a:pt x="38670" y="17365"/>
                  </a:lnTo>
                  <a:lnTo>
                    <a:pt x="40935" y="14252"/>
                  </a:lnTo>
                  <a:lnTo>
                    <a:pt x="22060" y="520"/>
                  </a:lnTo>
                  <a:cubicBezTo>
                    <a:pt x="21584" y="174"/>
                    <a:pt x="21026" y="1"/>
                    <a:pt x="204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7"/>
            <p:cNvSpPr/>
            <p:nvPr/>
          </p:nvSpPr>
          <p:spPr>
            <a:xfrm>
              <a:off x="7716962" y="4008461"/>
              <a:ext cx="132566" cy="50792"/>
            </a:xfrm>
            <a:custGeom>
              <a:rect b="b" l="l" r="r" t="t"/>
              <a:pathLst>
                <a:path extrusionOk="0" h="1800" w="4698">
                  <a:moveTo>
                    <a:pt x="1" y="1"/>
                  </a:moveTo>
                  <a:lnTo>
                    <a:pt x="1" y="1799"/>
                  </a:lnTo>
                  <a:lnTo>
                    <a:pt x="4697" y="1799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7"/>
            <p:cNvSpPr/>
            <p:nvPr/>
          </p:nvSpPr>
          <p:spPr>
            <a:xfrm>
              <a:off x="8042958" y="4238998"/>
              <a:ext cx="132566" cy="50792"/>
            </a:xfrm>
            <a:custGeom>
              <a:rect b="b" l="l" r="r" t="t"/>
              <a:pathLst>
                <a:path extrusionOk="0" h="1800" w="4698">
                  <a:moveTo>
                    <a:pt x="0" y="1"/>
                  </a:moveTo>
                  <a:lnTo>
                    <a:pt x="0" y="1799"/>
                  </a:lnTo>
                  <a:lnTo>
                    <a:pt x="4697" y="1799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7"/>
            <p:cNvSpPr/>
            <p:nvPr/>
          </p:nvSpPr>
          <p:spPr>
            <a:xfrm>
              <a:off x="8101030" y="4299073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7"/>
            <p:cNvSpPr/>
            <p:nvPr/>
          </p:nvSpPr>
          <p:spPr>
            <a:xfrm>
              <a:off x="7736516" y="4267244"/>
              <a:ext cx="132538" cy="50820"/>
            </a:xfrm>
            <a:custGeom>
              <a:rect b="b" l="l" r="r" t="t"/>
              <a:pathLst>
                <a:path extrusionOk="0" h="1801" w="4697">
                  <a:moveTo>
                    <a:pt x="0" y="1"/>
                  </a:moveTo>
                  <a:lnTo>
                    <a:pt x="0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7"/>
            <p:cNvSpPr/>
            <p:nvPr/>
          </p:nvSpPr>
          <p:spPr>
            <a:xfrm>
              <a:off x="6714958" y="4267244"/>
              <a:ext cx="132594" cy="50820"/>
            </a:xfrm>
            <a:custGeom>
              <a:rect b="b" l="l" r="r" t="t"/>
              <a:pathLst>
                <a:path extrusionOk="0" h="1801" w="4699">
                  <a:moveTo>
                    <a:pt x="0" y="1"/>
                  </a:moveTo>
                  <a:lnTo>
                    <a:pt x="0" y="1801"/>
                  </a:lnTo>
                  <a:lnTo>
                    <a:pt x="4698" y="1801"/>
                  </a:lnTo>
                  <a:lnTo>
                    <a:pt x="4698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7"/>
            <p:cNvSpPr/>
            <p:nvPr/>
          </p:nvSpPr>
          <p:spPr>
            <a:xfrm>
              <a:off x="6663348" y="4326952"/>
              <a:ext cx="132538" cy="50792"/>
            </a:xfrm>
            <a:custGeom>
              <a:rect b="b" l="l" r="r" t="t"/>
              <a:pathLst>
                <a:path extrusionOk="0" h="1800" w="4697">
                  <a:moveTo>
                    <a:pt x="0" y="1"/>
                  </a:moveTo>
                  <a:lnTo>
                    <a:pt x="0" y="1800"/>
                  </a:lnTo>
                  <a:lnTo>
                    <a:pt x="4697" y="1800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7"/>
            <p:cNvSpPr/>
            <p:nvPr/>
          </p:nvSpPr>
          <p:spPr>
            <a:xfrm>
              <a:off x="7041519" y="3853209"/>
              <a:ext cx="132538" cy="50848"/>
            </a:xfrm>
            <a:custGeom>
              <a:rect b="b" l="l" r="r" t="t"/>
              <a:pathLst>
                <a:path extrusionOk="0" h="1802" w="4697">
                  <a:moveTo>
                    <a:pt x="0" y="1"/>
                  </a:moveTo>
                  <a:lnTo>
                    <a:pt x="0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7"/>
            <p:cNvSpPr/>
            <p:nvPr/>
          </p:nvSpPr>
          <p:spPr>
            <a:xfrm>
              <a:off x="7090025" y="3911421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7"/>
            <p:cNvSpPr/>
            <p:nvPr/>
          </p:nvSpPr>
          <p:spPr>
            <a:xfrm>
              <a:off x="7074675" y="4229348"/>
              <a:ext cx="132566" cy="50820"/>
            </a:xfrm>
            <a:custGeom>
              <a:rect b="b" l="l" r="r" t="t"/>
              <a:pathLst>
                <a:path extrusionOk="0" h="1801" w="4698">
                  <a:moveTo>
                    <a:pt x="1" y="1"/>
                  </a:moveTo>
                  <a:lnTo>
                    <a:pt x="1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7"/>
            <p:cNvSpPr/>
            <p:nvPr/>
          </p:nvSpPr>
          <p:spPr>
            <a:xfrm>
              <a:off x="7667553" y="3949035"/>
              <a:ext cx="132594" cy="50792"/>
            </a:xfrm>
            <a:custGeom>
              <a:rect b="b" l="l" r="r" t="t"/>
              <a:pathLst>
                <a:path extrusionOk="0" h="1800" w="4699">
                  <a:moveTo>
                    <a:pt x="1" y="1"/>
                  </a:moveTo>
                  <a:lnTo>
                    <a:pt x="1" y="1799"/>
                  </a:lnTo>
                  <a:lnTo>
                    <a:pt x="4699" y="1799"/>
                  </a:lnTo>
                  <a:lnTo>
                    <a:pt x="4699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7"/>
            <p:cNvSpPr/>
            <p:nvPr/>
          </p:nvSpPr>
          <p:spPr>
            <a:xfrm>
              <a:off x="7476859" y="3488159"/>
              <a:ext cx="132566" cy="50820"/>
            </a:xfrm>
            <a:custGeom>
              <a:rect b="b" l="l" r="r" t="t"/>
              <a:pathLst>
                <a:path extrusionOk="0" h="1801" w="4698">
                  <a:moveTo>
                    <a:pt x="1" y="1"/>
                  </a:moveTo>
                  <a:lnTo>
                    <a:pt x="1" y="1801"/>
                  </a:lnTo>
                  <a:lnTo>
                    <a:pt x="4697" y="1801"/>
                  </a:lnTo>
                  <a:lnTo>
                    <a:pt x="4697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7"/>
            <p:cNvSpPr/>
            <p:nvPr/>
          </p:nvSpPr>
          <p:spPr>
            <a:xfrm>
              <a:off x="7288338" y="3961931"/>
              <a:ext cx="355230" cy="343689"/>
            </a:xfrm>
            <a:custGeom>
              <a:rect b="b" l="l" r="r" t="t"/>
              <a:pathLst>
                <a:path extrusionOk="0" h="12180" w="12589">
                  <a:moveTo>
                    <a:pt x="0" y="1"/>
                  </a:moveTo>
                  <a:lnTo>
                    <a:pt x="1010" y="12179"/>
                  </a:lnTo>
                  <a:lnTo>
                    <a:pt x="11658" y="12179"/>
                  </a:lnTo>
                  <a:lnTo>
                    <a:pt x="12589" y="4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7"/>
            <p:cNvSpPr/>
            <p:nvPr/>
          </p:nvSpPr>
          <p:spPr>
            <a:xfrm>
              <a:off x="7329451" y="3980977"/>
              <a:ext cx="281103" cy="317278"/>
            </a:xfrm>
            <a:custGeom>
              <a:rect b="b" l="l" r="r" t="t"/>
              <a:pathLst>
                <a:path extrusionOk="0" h="11244" w="9962">
                  <a:moveTo>
                    <a:pt x="7962" y="1"/>
                  </a:moveTo>
                  <a:lnTo>
                    <a:pt x="0" y="9860"/>
                  </a:lnTo>
                  <a:lnTo>
                    <a:pt x="111" y="11243"/>
                  </a:lnTo>
                  <a:lnTo>
                    <a:pt x="825" y="11243"/>
                  </a:lnTo>
                  <a:lnTo>
                    <a:pt x="9962" y="8"/>
                  </a:lnTo>
                  <a:lnTo>
                    <a:pt x="796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7"/>
            <p:cNvSpPr/>
            <p:nvPr/>
          </p:nvSpPr>
          <p:spPr>
            <a:xfrm>
              <a:off x="7307102" y="3980131"/>
              <a:ext cx="129575" cy="140862"/>
            </a:xfrm>
            <a:custGeom>
              <a:rect b="b" l="l" r="r" t="t"/>
              <a:pathLst>
                <a:path extrusionOk="0" h="4992" w="4592">
                  <a:moveTo>
                    <a:pt x="0" y="1"/>
                  </a:moveTo>
                  <a:lnTo>
                    <a:pt x="398" y="4991"/>
                  </a:lnTo>
                  <a:lnTo>
                    <a:pt x="4592" y="1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7"/>
            <p:cNvSpPr/>
            <p:nvPr/>
          </p:nvSpPr>
          <p:spPr>
            <a:xfrm>
              <a:off x="7410237" y="4033659"/>
              <a:ext cx="210700" cy="264595"/>
            </a:xfrm>
            <a:custGeom>
              <a:rect b="b" l="l" r="r" t="t"/>
              <a:pathLst>
                <a:path extrusionOk="0" h="9377" w="7467">
                  <a:moveTo>
                    <a:pt x="7467" y="0"/>
                  </a:moveTo>
                  <a:lnTo>
                    <a:pt x="0" y="9376"/>
                  </a:lnTo>
                  <a:lnTo>
                    <a:pt x="6773" y="9376"/>
                  </a:lnTo>
                  <a:lnTo>
                    <a:pt x="74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7"/>
            <p:cNvSpPr/>
            <p:nvPr/>
          </p:nvSpPr>
          <p:spPr>
            <a:xfrm>
              <a:off x="7318333" y="3980582"/>
              <a:ext cx="235814" cy="278648"/>
            </a:xfrm>
            <a:custGeom>
              <a:rect b="b" l="l" r="r" t="t"/>
              <a:pathLst>
                <a:path extrusionOk="0" h="9875" w="8357">
                  <a:moveTo>
                    <a:pt x="4194" y="0"/>
                  </a:moveTo>
                  <a:lnTo>
                    <a:pt x="0" y="4975"/>
                  </a:lnTo>
                  <a:lnTo>
                    <a:pt x="394" y="9874"/>
                  </a:lnTo>
                  <a:lnTo>
                    <a:pt x="8356" y="15"/>
                  </a:lnTo>
                  <a:lnTo>
                    <a:pt x="419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7"/>
            <p:cNvSpPr/>
            <p:nvPr/>
          </p:nvSpPr>
          <p:spPr>
            <a:xfrm>
              <a:off x="7352730" y="3981203"/>
              <a:ext cx="272073" cy="317052"/>
            </a:xfrm>
            <a:custGeom>
              <a:rect b="b" l="l" r="r" t="t"/>
              <a:pathLst>
                <a:path extrusionOk="0" h="11236" w="9642">
                  <a:moveTo>
                    <a:pt x="9137" y="0"/>
                  </a:moveTo>
                  <a:lnTo>
                    <a:pt x="0" y="11235"/>
                  </a:lnTo>
                  <a:lnTo>
                    <a:pt x="2038" y="11235"/>
                  </a:lnTo>
                  <a:lnTo>
                    <a:pt x="9505" y="1859"/>
                  </a:lnTo>
                  <a:lnTo>
                    <a:pt x="9642" y="2"/>
                  </a:lnTo>
                  <a:lnTo>
                    <a:pt x="91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7"/>
            <p:cNvSpPr/>
            <p:nvPr/>
          </p:nvSpPr>
          <p:spPr>
            <a:xfrm>
              <a:off x="7455611" y="3968787"/>
              <a:ext cx="20712" cy="336832"/>
            </a:xfrm>
            <a:custGeom>
              <a:rect b="b" l="l" r="r" t="t"/>
              <a:pathLst>
                <a:path extrusionOk="0" h="11937" w="734">
                  <a:moveTo>
                    <a:pt x="1" y="0"/>
                  </a:moveTo>
                  <a:lnTo>
                    <a:pt x="1" y="11936"/>
                  </a:lnTo>
                  <a:lnTo>
                    <a:pt x="733" y="11936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rgbClr val="F9F2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7"/>
            <p:cNvSpPr/>
            <p:nvPr/>
          </p:nvSpPr>
          <p:spPr>
            <a:xfrm>
              <a:off x="7210260" y="3878633"/>
              <a:ext cx="499365" cy="129857"/>
            </a:xfrm>
            <a:custGeom>
              <a:rect b="b" l="l" r="r" t="t"/>
              <a:pathLst>
                <a:path extrusionOk="0" h="4602" w="17697">
                  <a:moveTo>
                    <a:pt x="1" y="0"/>
                  </a:moveTo>
                  <a:lnTo>
                    <a:pt x="1" y="4602"/>
                  </a:lnTo>
                  <a:lnTo>
                    <a:pt x="17697" y="3000"/>
                  </a:lnTo>
                  <a:lnTo>
                    <a:pt x="17697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7"/>
            <p:cNvSpPr/>
            <p:nvPr/>
          </p:nvSpPr>
          <p:spPr>
            <a:xfrm>
              <a:off x="7814002" y="3567224"/>
              <a:ext cx="118260" cy="95516"/>
            </a:xfrm>
            <a:custGeom>
              <a:rect b="b" l="l" r="r" t="t"/>
              <a:pathLst>
                <a:path extrusionOk="0" h="3385" w="4191">
                  <a:moveTo>
                    <a:pt x="1241" y="1"/>
                  </a:moveTo>
                  <a:cubicBezTo>
                    <a:pt x="914" y="1"/>
                    <a:pt x="635" y="103"/>
                    <a:pt x="456" y="317"/>
                  </a:cubicBezTo>
                  <a:cubicBezTo>
                    <a:pt x="1" y="861"/>
                    <a:pt x="364" y="1918"/>
                    <a:pt x="1270" y="2677"/>
                  </a:cubicBezTo>
                  <a:cubicBezTo>
                    <a:pt x="1820" y="3138"/>
                    <a:pt x="2443" y="3385"/>
                    <a:pt x="2950" y="3385"/>
                  </a:cubicBezTo>
                  <a:cubicBezTo>
                    <a:pt x="3277" y="3385"/>
                    <a:pt x="3556" y="3282"/>
                    <a:pt x="3735" y="3068"/>
                  </a:cubicBezTo>
                  <a:cubicBezTo>
                    <a:pt x="4191" y="2524"/>
                    <a:pt x="3826" y="1467"/>
                    <a:pt x="2922" y="708"/>
                  </a:cubicBezTo>
                  <a:cubicBezTo>
                    <a:pt x="2371" y="247"/>
                    <a:pt x="1748" y="1"/>
                    <a:pt x="12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7"/>
            <p:cNvSpPr/>
            <p:nvPr/>
          </p:nvSpPr>
          <p:spPr>
            <a:xfrm>
              <a:off x="6611315" y="3801768"/>
              <a:ext cx="63687" cy="38912"/>
            </a:xfrm>
            <a:custGeom>
              <a:rect b="b" l="l" r="r" t="t"/>
              <a:pathLst>
                <a:path extrusionOk="0" h="1379" w="2257">
                  <a:moveTo>
                    <a:pt x="1426" y="0"/>
                  </a:moveTo>
                  <a:cubicBezTo>
                    <a:pt x="1274" y="0"/>
                    <a:pt x="1108" y="24"/>
                    <a:pt x="941" y="76"/>
                  </a:cubicBezTo>
                  <a:cubicBezTo>
                    <a:pt x="376" y="249"/>
                    <a:pt x="1" y="663"/>
                    <a:pt x="106" y="1002"/>
                  </a:cubicBezTo>
                  <a:cubicBezTo>
                    <a:pt x="178" y="1241"/>
                    <a:pt x="468" y="1379"/>
                    <a:pt x="831" y="1379"/>
                  </a:cubicBezTo>
                  <a:cubicBezTo>
                    <a:pt x="984" y="1379"/>
                    <a:pt x="1150" y="1355"/>
                    <a:pt x="1318" y="1303"/>
                  </a:cubicBezTo>
                  <a:cubicBezTo>
                    <a:pt x="1882" y="1130"/>
                    <a:pt x="2257" y="715"/>
                    <a:pt x="2153" y="376"/>
                  </a:cubicBezTo>
                  <a:cubicBezTo>
                    <a:pt x="2079" y="137"/>
                    <a:pt x="1788" y="0"/>
                    <a:pt x="14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7"/>
            <p:cNvSpPr/>
            <p:nvPr/>
          </p:nvSpPr>
          <p:spPr>
            <a:xfrm>
              <a:off x="7210655" y="3898357"/>
              <a:ext cx="28810" cy="421880"/>
            </a:xfrm>
            <a:custGeom>
              <a:rect b="b" l="l" r="r" t="t"/>
              <a:pathLst>
                <a:path extrusionOk="0" h="14951" w="1021">
                  <a:moveTo>
                    <a:pt x="1" y="1"/>
                  </a:moveTo>
                  <a:lnTo>
                    <a:pt x="1" y="14950"/>
                  </a:lnTo>
                  <a:lnTo>
                    <a:pt x="1021" y="1495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7"/>
            <p:cNvSpPr/>
            <p:nvPr/>
          </p:nvSpPr>
          <p:spPr>
            <a:xfrm>
              <a:off x="7681182" y="3898357"/>
              <a:ext cx="28810" cy="421880"/>
            </a:xfrm>
            <a:custGeom>
              <a:rect b="b" l="l" r="r" t="t"/>
              <a:pathLst>
                <a:path extrusionOk="0" h="14951" w="1021">
                  <a:moveTo>
                    <a:pt x="1" y="1"/>
                  </a:moveTo>
                  <a:lnTo>
                    <a:pt x="1" y="14950"/>
                  </a:lnTo>
                  <a:lnTo>
                    <a:pt x="1021" y="1495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7"/>
            <p:cNvSpPr/>
            <p:nvPr/>
          </p:nvSpPr>
          <p:spPr>
            <a:xfrm>
              <a:off x="7681182" y="3898357"/>
              <a:ext cx="28810" cy="75736"/>
            </a:xfrm>
            <a:custGeom>
              <a:rect b="b" l="l" r="r" t="t"/>
              <a:pathLst>
                <a:path extrusionOk="0" h="2684" w="1021">
                  <a:moveTo>
                    <a:pt x="1" y="1"/>
                  </a:moveTo>
                  <a:lnTo>
                    <a:pt x="1" y="2684"/>
                  </a:lnTo>
                  <a:lnTo>
                    <a:pt x="1021" y="2273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7"/>
            <p:cNvSpPr/>
            <p:nvPr/>
          </p:nvSpPr>
          <p:spPr>
            <a:xfrm>
              <a:off x="7210655" y="3898357"/>
              <a:ext cx="28810" cy="75736"/>
            </a:xfrm>
            <a:custGeom>
              <a:rect b="b" l="l" r="r" t="t"/>
              <a:pathLst>
                <a:path extrusionOk="0" h="2684" w="1021">
                  <a:moveTo>
                    <a:pt x="1" y="1"/>
                  </a:moveTo>
                  <a:lnTo>
                    <a:pt x="1" y="2684"/>
                  </a:lnTo>
                  <a:lnTo>
                    <a:pt x="1021" y="2273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7"/>
            <p:cNvSpPr/>
            <p:nvPr/>
          </p:nvSpPr>
          <p:spPr>
            <a:xfrm>
              <a:off x="7185993" y="4278841"/>
              <a:ext cx="548661" cy="63461"/>
            </a:xfrm>
            <a:custGeom>
              <a:rect b="b" l="l" r="r" t="t"/>
              <a:pathLst>
                <a:path extrusionOk="0" h="2249" w="19444">
                  <a:moveTo>
                    <a:pt x="1" y="1"/>
                  </a:moveTo>
                  <a:lnTo>
                    <a:pt x="1" y="2248"/>
                  </a:lnTo>
                  <a:lnTo>
                    <a:pt x="19444" y="2248"/>
                  </a:lnTo>
                  <a:lnTo>
                    <a:pt x="194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7"/>
            <p:cNvSpPr/>
            <p:nvPr/>
          </p:nvSpPr>
          <p:spPr>
            <a:xfrm>
              <a:off x="7185993" y="3864016"/>
              <a:ext cx="548661" cy="34369"/>
            </a:xfrm>
            <a:custGeom>
              <a:rect b="b" l="l" r="r" t="t"/>
              <a:pathLst>
                <a:path extrusionOk="0" h="1218" w="19444">
                  <a:moveTo>
                    <a:pt x="1" y="0"/>
                  </a:moveTo>
                  <a:lnTo>
                    <a:pt x="1" y="1218"/>
                  </a:lnTo>
                  <a:lnTo>
                    <a:pt x="19444" y="1218"/>
                  </a:lnTo>
                  <a:lnTo>
                    <a:pt x="194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7"/>
            <p:cNvSpPr/>
            <p:nvPr/>
          </p:nvSpPr>
          <p:spPr>
            <a:xfrm>
              <a:off x="7185993" y="4298114"/>
              <a:ext cx="548661" cy="44189"/>
            </a:xfrm>
            <a:custGeom>
              <a:rect b="b" l="l" r="r" t="t"/>
              <a:pathLst>
                <a:path extrusionOk="0" h="1566" w="19444">
                  <a:moveTo>
                    <a:pt x="19444" y="0"/>
                  </a:moveTo>
                  <a:lnTo>
                    <a:pt x="1" y="982"/>
                  </a:lnTo>
                  <a:lnTo>
                    <a:pt x="1" y="1565"/>
                  </a:lnTo>
                  <a:lnTo>
                    <a:pt x="19444" y="1565"/>
                  </a:lnTo>
                  <a:lnTo>
                    <a:pt x="19444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7"/>
            <p:cNvSpPr/>
            <p:nvPr/>
          </p:nvSpPr>
          <p:spPr>
            <a:xfrm>
              <a:off x="7129953" y="4331834"/>
              <a:ext cx="660713" cy="76357"/>
            </a:xfrm>
            <a:custGeom>
              <a:rect b="b" l="l" r="r" t="t"/>
              <a:pathLst>
                <a:path extrusionOk="0" h="2706" w="23415">
                  <a:moveTo>
                    <a:pt x="1" y="1"/>
                  </a:moveTo>
                  <a:lnTo>
                    <a:pt x="1" y="2705"/>
                  </a:lnTo>
                  <a:lnTo>
                    <a:pt x="23415" y="2705"/>
                  </a:lnTo>
                  <a:lnTo>
                    <a:pt x="2341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7"/>
            <p:cNvSpPr/>
            <p:nvPr/>
          </p:nvSpPr>
          <p:spPr>
            <a:xfrm>
              <a:off x="7129953" y="4355057"/>
              <a:ext cx="660713" cy="53134"/>
            </a:xfrm>
            <a:custGeom>
              <a:rect b="b" l="l" r="r" t="t"/>
              <a:pathLst>
                <a:path extrusionOk="0" h="1883" w="23415">
                  <a:moveTo>
                    <a:pt x="23415" y="0"/>
                  </a:moveTo>
                  <a:lnTo>
                    <a:pt x="1" y="1183"/>
                  </a:lnTo>
                  <a:lnTo>
                    <a:pt x="1" y="1882"/>
                  </a:lnTo>
                  <a:lnTo>
                    <a:pt x="23415" y="1882"/>
                  </a:lnTo>
                  <a:lnTo>
                    <a:pt x="23415" y="0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7"/>
            <p:cNvSpPr/>
            <p:nvPr/>
          </p:nvSpPr>
          <p:spPr>
            <a:xfrm>
              <a:off x="7186049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2" y="0"/>
                  </a:moveTo>
                  <a:cubicBezTo>
                    <a:pt x="1131" y="0"/>
                    <a:pt x="1131" y="0"/>
                    <a:pt x="1130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7"/>
            <p:cNvSpPr/>
            <p:nvPr/>
          </p:nvSpPr>
          <p:spPr>
            <a:xfrm>
              <a:off x="7246661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0" y="0"/>
                  </a:move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7"/>
            <p:cNvSpPr/>
            <p:nvPr/>
          </p:nvSpPr>
          <p:spPr>
            <a:xfrm>
              <a:off x="7307243" y="3865681"/>
              <a:ext cx="63743" cy="65352"/>
            </a:xfrm>
            <a:custGeom>
              <a:rect b="b" l="l" r="r" t="t"/>
              <a:pathLst>
                <a:path extrusionOk="0" h="2316" w="2259">
                  <a:moveTo>
                    <a:pt x="1129" y="0"/>
                  </a:moveTo>
                  <a:cubicBezTo>
                    <a:pt x="506" y="0"/>
                    <a:pt x="1" y="518"/>
                    <a:pt x="1" y="1159"/>
                  </a:cubicBezTo>
                  <a:cubicBezTo>
                    <a:pt x="1" y="1796"/>
                    <a:pt x="506" y="2316"/>
                    <a:pt x="1129" y="2316"/>
                  </a:cubicBezTo>
                  <a:cubicBezTo>
                    <a:pt x="1754" y="2316"/>
                    <a:pt x="2258" y="1799"/>
                    <a:pt x="2258" y="1159"/>
                  </a:cubicBezTo>
                  <a:cubicBezTo>
                    <a:pt x="2258" y="518"/>
                    <a:pt x="1754" y="0"/>
                    <a:pt x="11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7"/>
            <p:cNvSpPr/>
            <p:nvPr/>
          </p:nvSpPr>
          <p:spPr>
            <a:xfrm>
              <a:off x="7367911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1" y="0"/>
                  </a:moveTo>
                  <a:cubicBezTo>
                    <a:pt x="1130" y="0"/>
                    <a:pt x="1129" y="0"/>
                    <a:pt x="1128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7"/>
            <p:cNvSpPr/>
            <p:nvPr/>
          </p:nvSpPr>
          <p:spPr>
            <a:xfrm>
              <a:off x="7428522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1" y="0"/>
                  </a:moveTo>
                  <a:cubicBezTo>
                    <a:pt x="1130" y="0"/>
                    <a:pt x="1129" y="0"/>
                    <a:pt x="1128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7" y="1799"/>
                    <a:pt x="2257" y="1159"/>
                  </a:cubicBezTo>
                  <a:cubicBezTo>
                    <a:pt x="2257" y="519"/>
                    <a:pt x="1751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7"/>
            <p:cNvSpPr/>
            <p:nvPr/>
          </p:nvSpPr>
          <p:spPr>
            <a:xfrm>
              <a:off x="7489077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2" y="0"/>
                  </a:moveTo>
                  <a:cubicBezTo>
                    <a:pt x="1132" y="0"/>
                    <a:pt x="1131" y="0"/>
                    <a:pt x="1130" y="0"/>
                  </a:cubicBez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7"/>
            <p:cNvSpPr/>
            <p:nvPr/>
          </p:nvSpPr>
          <p:spPr>
            <a:xfrm>
              <a:off x="7549716" y="3865681"/>
              <a:ext cx="63743" cy="65352"/>
            </a:xfrm>
            <a:custGeom>
              <a:rect b="b" l="l" r="r" t="t"/>
              <a:pathLst>
                <a:path extrusionOk="0" h="2316" w="2259">
                  <a:moveTo>
                    <a:pt x="1133" y="0"/>
                  </a:moveTo>
                  <a:cubicBezTo>
                    <a:pt x="1132" y="0"/>
                    <a:pt x="1131" y="0"/>
                    <a:pt x="1130" y="0"/>
                  </a:cubicBezTo>
                  <a:cubicBezTo>
                    <a:pt x="506" y="0"/>
                    <a:pt x="1" y="518"/>
                    <a:pt x="1" y="1159"/>
                  </a:cubicBezTo>
                  <a:cubicBezTo>
                    <a:pt x="1" y="1796"/>
                    <a:pt x="506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9"/>
                    <a:pt x="1753" y="0"/>
                    <a:pt x="11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7"/>
            <p:cNvSpPr/>
            <p:nvPr/>
          </p:nvSpPr>
          <p:spPr>
            <a:xfrm>
              <a:off x="7610328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30" y="0"/>
                  </a:moveTo>
                  <a:cubicBezTo>
                    <a:pt x="505" y="0"/>
                    <a:pt x="1" y="518"/>
                    <a:pt x="1" y="1159"/>
                  </a:cubicBezTo>
                  <a:cubicBezTo>
                    <a:pt x="1" y="1796"/>
                    <a:pt x="505" y="2316"/>
                    <a:pt x="1130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7"/>
            <p:cNvSpPr/>
            <p:nvPr/>
          </p:nvSpPr>
          <p:spPr>
            <a:xfrm>
              <a:off x="7670939" y="3865681"/>
              <a:ext cx="63715" cy="65352"/>
            </a:xfrm>
            <a:custGeom>
              <a:rect b="b" l="l" r="r" t="t"/>
              <a:pathLst>
                <a:path extrusionOk="0" h="2316" w="2258">
                  <a:moveTo>
                    <a:pt x="1128" y="0"/>
                  </a:moveTo>
                  <a:cubicBezTo>
                    <a:pt x="505" y="0"/>
                    <a:pt x="0" y="518"/>
                    <a:pt x="0" y="1159"/>
                  </a:cubicBezTo>
                  <a:cubicBezTo>
                    <a:pt x="0" y="1796"/>
                    <a:pt x="505" y="2316"/>
                    <a:pt x="1128" y="2316"/>
                  </a:cubicBezTo>
                  <a:cubicBezTo>
                    <a:pt x="1753" y="2316"/>
                    <a:pt x="2258" y="1799"/>
                    <a:pt x="2258" y="1159"/>
                  </a:cubicBezTo>
                  <a:cubicBezTo>
                    <a:pt x="2258" y="518"/>
                    <a:pt x="1753" y="0"/>
                    <a:pt x="11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3" name="Google Shape;1063;p7"/>
          <p:cNvGrpSpPr/>
          <p:nvPr/>
        </p:nvGrpSpPr>
        <p:grpSpPr>
          <a:xfrm>
            <a:off x="4101340" y="3769459"/>
            <a:ext cx="288778" cy="695195"/>
            <a:chOff x="4101340" y="3769459"/>
            <a:chExt cx="288778" cy="695195"/>
          </a:xfrm>
        </p:grpSpPr>
        <p:sp>
          <p:nvSpPr>
            <p:cNvPr id="1064" name="Google Shape;1064;p7"/>
            <p:cNvSpPr/>
            <p:nvPr/>
          </p:nvSpPr>
          <p:spPr>
            <a:xfrm>
              <a:off x="4182353" y="3828998"/>
              <a:ext cx="171224" cy="635656"/>
            </a:xfrm>
            <a:custGeom>
              <a:rect b="b" l="l" r="r" t="t"/>
              <a:pathLst>
                <a:path extrusionOk="0" h="22527" w="6068">
                  <a:moveTo>
                    <a:pt x="1808" y="1"/>
                  </a:moveTo>
                  <a:cubicBezTo>
                    <a:pt x="0" y="4169"/>
                    <a:pt x="547" y="8635"/>
                    <a:pt x="1325" y="11647"/>
                  </a:cubicBezTo>
                  <a:cubicBezTo>
                    <a:pt x="2314" y="15487"/>
                    <a:pt x="4145" y="19064"/>
                    <a:pt x="5913" y="22526"/>
                  </a:cubicBezTo>
                  <a:lnTo>
                    <a:pt x="6067" y="22450"/>
                  </a:lnTo>
                  <a:cubicBezTo>
                    <a:pt x="4303" y="18996"/>
                    <a:pt x="2476" y="15426"/>
                    <a:pt x="1492" y="11604"/>
                  </a:cubicBezTo>
                  <a:cubicBezTo>
                    <a:pt x="722" y="8618"/>
                    <a:pt x="181" y="4193"/>
                    <a:pt x="1967" y="70"/>
                  </a:cubicBezTo>
                  <a:lnTo>
                    <a:pt x="18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7"/>
            <p:cNvSpPr/>
            <p:nvPr/>
          </p:nvSpPr>
          <p:spPr>
            <a:xfrm>
              <a:off x="4224115" y="3769459"/>
              <a:ext cx="43088" cy="74015"/>
            </a:xfrm>
            <a:custGeom>
              <a:rect b="b" l="l" r="r" t="t"/>
              <a:pathLst>
                <a:path extrusionOk="0" h="2623" w="1527">
                  <a:moveTo>
                    <a:pt x="896" y="0"/>
                  </a:moveTo>
                  <a:cubicBezTo>
                    <a:pt x="871" y="0"/>
                    <a:pt x="845" y="2"/>
                    <a:pt x="818" y="6"/>
                  </a:cubicBezTo>
                  <a:cubicBezTo>
                    <a:pt x="371" y="71"/>
                    <a:pt x="106" y="826"/>
                    <a:pt x="61" y="1195"/>
                  </a:cubicBezTo>
                  <a:cubicBezTo>
                    <a:pt x="0" y="1671"/>
                    <a:pt x="97" y="2153"/>
                    <a:pt x="192" y="2623"/>
                  </a:cubicBezTo>
                  <a:cubicBezTo>
                    <a:pt x="386" y="2418"/>
                    <a:pt x="580" y="2212"/>
                    <a:pt x="772" y="2007"/>
                  </a:cubicBezTo>
                  <a:cubicBezTo>
                    <a:pt x="1035" y="1728"/>
                    <a:pt x="1303" y="1437"/>
                    <a:pt x="1414" y="1072"/>
                  </a:cubicBezTo>
                  <a:cubicBezTo>
                    <a:pt x="1527" y="706"/>
                    <a:pt x="1379" y="0"/>
                    <a:pt x="8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7"/>
            <p:cNvSpPr/>
            <p:nvPr/>
          </p:nvSpPr>
          <p:spPr>
            <a:xfrm>
              <a:off x="4214352" y="3857808"/>
              <a:ext cx="87136" cy="48816"/>
            </a:xfrm>
            <a:custGeom>
              <a:rect b="b" l="l" r="r" t="t"/>
              <a:pathLst>
                <a:path extrusionOk="0" h="1730" w="3088">
                  <a:moveTo>
                    <a:pt x="1887" y="1"/>
                  </a:moveTo>
                  <a:cubicBezTo>
                    <a:pt x="1605" y="1"/>
                    <a:pt x="1319" y="78"/>
                    <a:pt x="1068" y="210"/>
                  </a:cubicBezTo>
                  <a:cubicBezTo>
                    <a:pt x="756" y="373"/>
                    <a:pt x="491" y="611"/>
                    <a:pt x="261" y="871"/>
                  </a:cubicBezTo>
                  <a:cubicBezTo>
                    <a:pt x="0" y="1171"/>
                    <a:pt x="55" y="1309"/>
                    <a:pt x="434" y="1480"/>
                  </a:cubicBezTo>
                  <a:cubicBezTo>
                    <a:pt x="807" y="1645"/>
                    <a:pt x="1215" y="1729"/>
                    <a:pt x="1622" y="1729"/>
                  </a:cubicBezTo>
                  <a:cubicBezTo>
                    <a:pt x="1767" y="1729"/>
                    <a:pt x="1911" y="1719"/>
                    <a:pt x="2054" y="1697"/>
                  </a:cubicBezTo>
                  <a:cubicBezTo>
                    <a:pt x="2444" y="1638"/>
                    <a:pt x="2872" y="1448"/>
                    <a:pt x="2980" y="1068"/>
                  </a:cubicBezTo>
                  <a:cubicBezTo>
                    <a:pt x="3087" y="689"/>
                    <a:pt x="2810" y="287"/>
                    <a:pt x="2454" y="121"/>
                  </a:cubicBezTo>
                  <a:cubicBezTo>
                    <a:pt x="2276" y="38"/>
                    <a:pt x="2083" y="1"/>
                    <a:pt x="18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7"/>
            <p:cNvSpPr/>
            <p:nvPr/>
          </p:nvSpPr>
          <p:spPr>
            <a:xfrm>
              <a:off x="4129191" y="3876798"/>
              <a:ext cx="77034" cy="52654"/>
            </a:xfrm>
            <a:custGeom>
              <a:rect b="b" l="l" r="r" t="t"/>
              <a:pathLst>
                <a:path extrusionOk="0" h="1866" w="2730">
                  <a:moveTo>
                    <a:pt x="664" y="1"/>
                  </a:moveTo>
                  <a:cubicBezTo>
                    <a:pt x="562" y="1"/>
                    <a:pt x="462" y="17"/>
                    <a:pt x="367" y="56"/>
                  </a:cubicBezTo>
                  <a:cubicBezTo>
                    <a:pt x="162" y="139"/>
                    <a:pt x="1" y="351"/>
                    <a:pt x="28" y="571"/>
                  </a:cubicBezTo>
                  <a:cubicBezTo>
                    <a:pt x="40" y="674"/>
                    <a:pt x="93" y="768"/>
                    <a:pt x="152" y="853"/>
                  </a:cubicBezTo>
                  <a:cubicBezTo>
                    <a:pt x="565" y="1446"/>
                    <a:pt x="1319" y="1686"/>
                    <a:pt x="2027" y="1825"/>
                  </a:cubicBezTo>
                  <a:cubicBezTo>
                    <a:pt x="2134" y="1846"/>
                    <a:pt x="2247" y="1866"/>
                    <a:pt x="2357" y="1866"/>
                  </a:cubicBezTo>
                  <a:cubicBezTo>
                    <a:pt x="2388" y="1866"/>
                    <a:pt x="2418" y="1864"/>
                    <a:pt x="2448" y="1861"/>
                  </a:cubicBezTo>
                  <a:cubicBezTo>
                    <a:pt x="2649" y="1838"/>
                    <a:pt x="2730" y="1812"/>
                    <a:pt x="2645" y="1623"/>
                  </a:cubicBezTo>
                  <a:cubicBezTo>
                    <a:pt x="2503" y="1300"/>
                    <a:pt x="2290" y="988"/>
                    <a:pt x="2052" y="729"/>
                  </a:cubicBezTo>
                  <a:cubicBezTo>
                    <a:pt x="1771" y="421"/>
                    <a:pt x="1417" y="173"/>
                    <a:pt x="1018" y="56"/>
                  </a:cubicBezTo>
                  <a:cubicBezTo>
                    <a:pt x="903" y="23"/>
                    <a:pt x="782" y="1"/>
                    <a:pt x="6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7"/>
            <p:cNvSpPr/>
            <p:nvPr/>
          </p:nvSpPr>
          <p:spPr>
            <a:xfrm>
              <a:off x="4182325" y="4269925"/>
              <a:ext cx="80617" cy="46333"/>
            </a:xfrm>
            <a:custGeom>
              <a:rect b="b" l="l" r="r" t="t"/>
              <a:pathLst>
                <a:path extrusionOk="0" h="1642" w="2857">
                  <a:moveTo>
                    <a:pt x="2002" y="1"/>
                  </a:moveTo>
                  <a:cubicBezTo>
                    <a:pt x="1860" y="1"/>
                    <a:pt x="1718" y="9"/>
                    <a:pt x="1581" y="25"/>
                  </a:cubicBezTo>
                  <a:cubicBezTo>
                    <a:pt x="1168" y="74"/>
                    <a:pt x="759" y="217"/>
                    <a:pt x="431" y="474"/>
                  </a:cubicBezTo>
                  <a:cubicBezTo>
                    <a:pt x="257" y="611"/>
                    <a:pt x="102" y="786"/>
                    <a:pt x="51" y="1002"/>
                  </a:cubicBezTo>
                  <a:cubicBezTo>
                    <a:pt x="0" y="1217"/>
                    <a:pt x="76" y="1474"/>
                    <a:pt x="270" y="1577"/>
                  </a:cubicBezTo>
                  <a:cubicBezTo>
                    <a:pt x="362" y="1627"/>
                    <a:pt x="469" y="1640"/>
                    <a:pt x="571" y="1641"/>
                  </a:cubicBezTo>
                  <a:cubicBezTo>
                    <a:pt x="579" y="1641"/>
                    <a:pt x="586" y="1641"/>
                    <a:pt x="594" y="1641"/>
                  </a:cubicBezTo>
                  <a:cubicBezTo>
                    <a:pt x="1307" y="1641"/>
                    <a:pt x="1934" y="1174"/>
                    <a:pt x="2455" y="683"/>
                  </a:cubicBezTo>
                  <a:cubicBezTo>
                    <a:pt x="2556" y="588"/>
                    <a:pt x="2663" y="486"/>
                    <a:pt x="2731" y="360"/>
                  </a:cubicBezTo>
                  <a:cubicBezTo>
                    <a:pt x="2830" y="184"/>
                    <a:pt x="2856" y="103"/>
                    <a:pt x="2654" y="63"/>
                  </a:cubicBezTo>
                  <a:cubicBezTo>
                    <a:pt x="2445" y="21"/>
                    <a:pt x="2223" y="1"/>
                    <a:pt x="2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7"/>
            <p:cNvSpPr/>
            <p:nvPr/>
          </p:nvSpPr>
          <p:spPr>
            <a:xfrm>
              <a:off x="4160343" y="4212982"/>
              <a:ext cx="83411" cy="42834"/>
            </a:xfrm>
            <a:custGeom>
              <a:rect b="b" l="l" r="r" t="t"/>
              <a:pathLst>
                <a:path extrusionOk="0" h="1518" w="2956">
                  <a:moveTo>
                    <a:pt x="1765" y="0"/>
                  </a:moveTo>
                  <a:cubicBezTo>
                    <a:pt x="1741" y="0"/>
                    <a:pt x="1717" y="0"/>
                    <a:pt x="1694" y="1"/>
                  </a:cubicBezTo>
                  <a:cubicBezTo>
                    <a:pt x="1277" y="8"/>
                    <a:pt x="857" y="109"/>
                    <a:pt x="504" y="331"/>
                  </a:cubicBezTo>
                  <a:cubicBezTo>
                    <a:pt x="316" y="448"/>
                    <a:pt x="144" y="608"/>
                    <a:pt x="72" y="817"/>
                  </a:cubicBezTo>
                  <a:cubicBezTo>
                    <a:pt x="0" y="1026"/>
                    <a:pt x="51" y="1288"/>
                    <a:pt x="234" y="1413"/>
                  </a:cubicBezTo>
                  <a:cubicBezTo>
                    <a:pt x="320" y="1471"/>
                    <a:pt x="426" y="1494"/>
                    <a:pt x="528" y="1507"/>
                  </a:cubicBezTo>
                  <a:cubicBezTo>
                    <a:pt x="591" y="1514"/>
                    <a:pt x="654" y="1517"/>
                    <a:pt x="717" y="1517"/>
                  </a:cubicBezTo>
                  <a:cubicBezTo>
                    <a:pt x="1365" y="1517"/>
                    <a:pt x="1976" y="1145"/>
                    <a:pt x="2498" y="744"/>
                  </a:cubicBezTo>
                  <a:cubicBezTo>
                    <a:pt x="2610" y="659"/>
                    <a:pt x="2725" y="566"/>
                    <a:pt x="2806" y="451"/>
                  </a:cubicBezTo>
                  <a:cubicBezTo>
                    <a:pt x="2921" y="285"/>
                    <a:pt x="2956" y="209"/>
                    <a:pt x="2757" y="147"/>
                  </a:cubicBezTo>
                  <a:cubicBezTo>
                    <a:pt x="2442" y="47"/>
                    <a:pt x="2097" y="0"/>
                    <a:pt x="17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7"/>
            <p:cNvSpPr/>
            <p:nvPr/>
          </p:nvSpPr>
          <p:spPr>
            <a:xfrm>
              <a:off x="4222760" y="4135609"/>
              <a:ext cx="83919" cy="42213"/>
            </a:xfrm>
            <a:custGeom>
              <a:rect b="b" l="l" r="r" t="t"/>
              <a:pathLst>
                <a:path extrusionOk="0" h="1496" w="2974">
                  <a:moveTo>
                    <a:pt x="2228" y="1"/>
                  </a:moveTo>
                  <a:cubicBezTo>
                    <a:pt x="1594" y="1"/>
                    <a:pt x="989" y="353"/>
                    <a:pt x="470" y="734"/>
                  </a:cubicBezTo>
                  <a:cubicBezTo>
                    <a:pt x="356" y="817"/>
                    <a:pt x="240" y="905"/>
                    <a:pt x="155" y="1019"/>
                  </a:cubicBezTo>
                  <a:cubicBezTo>
                    <a:pt x="37" y="1181"/>
                    <a:pt x="1" y="1259"/>
                    <a:pt x="197" y="1325"/>
                  </a:cubicBezTo>
                  <a:cubicBezTo>
                    <a:pt x="532" y="1437"/>
                    <a:pt x="905" y="1494"/>
                    <a:pt x="1257" y="1495"/>
                  </a:cubicBezTo>
                  <a:cubicBezTo>
                    <a:pt x="1261" y="1495"/>
                    <a:pt x="1264" y="1495"/>
                    <a:pt x="1267" y="1495"/>
                  </a:cubicBezTo>
                  <a:cubicBezTo>
                    <a:pt x="1681" y="1495"/>
                    <a:pt x="2100" y="1405"/>
                    <a:pt x="2454" y="1192"/>
                  </a:cubicBezTo>
                  <a:cubicBezTo>
                    <a:pt x="2643" y="1078"/>
                    <a:pt x="2818" y="921"/>
                    <a:pt x="2896" y="715"/>
                  </a:cubicBezTo>
                  <a:cubicBezTo>
                    <a:pt x="2974" y="507"/>
                    <a:pt x="2929" y="243"/>
                    <a:pt x="2749" y="116"/>
                  </a:cubicBezTo>
                  <a:cubicBezTo>
                    <a:pt x="2664" y="56"/>
                    <a:pt x="2558" y="31"/>
                    <a:pt x="2456" y="17"/>
                  </a:cubicBezTo>
                  <a:cubicBezTo>
                    <a:pt x="2380" y="6"/>
                    <a:pt x="2303" y="1"/>
                    <a:pt x="22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7"/>
            <p:cNvSpPr/>
            <p:nvPr/>
          </p:nvSpPr>
          <p:spPr>
            <a:xfrm>
              <a:off x="4139011" y="4150423"/>
              <a:ext cx="87333" cy="38037"/>
            </a:xfrm>
            <a:custGeom>
              <a:rect b="b" l="l" r="r" t="t"/>
              <a:pathLst>
                <a:path extrusionOk="0" h="1348" w="3095">
                  <a:moveTo>
                    <a:pt x="1249" y="1"/>
                  </a:moveTo>
                  <a:cubicBezTo>
                    <a:pt x="1069" y="1"/>
                    <a:pt x="889" y="23"/>
                    <a:pt x="714" y="70"/>
                  </a:cubicBezTo>
                  <a:cubicBezTo>
                    <a:pt x="502" y="128"/>
                    <a:pt x="290" y="230"/>
                    <a:pt x="159" y="409"/>
                  </a:cubicBezTo>
                  <a:cubicBezTo>
                    <a:pt x="29" y="588"/>
                    <a:pt x="0" y="853"/>
                    <a:pt x="139" y="1026"/>
                  </a:cubicBezTo>
                  <a:cubicBezTo>
                    <a:pt x="204" y="1107"/>
                    <a:pt x="297" y="1159"/>
                    <a:pt x="394" y="1201"/>
                  </a:cubicBezTo>
                  <a:cubicBezTo>
                    <a:pt x="631" y="1305"/>
                    <a:pt x="882" y="1347"/>
                    <a:pt x="1137" y="1347"/>
                  </a:cubicBezTo>
                  <a:cubicBezTo>
                    <a:pt x="1594" y="1347"/>
                    <a:pt x="2067" y="1211"/>
                    <a:pt x="2501" y="1049"/>
                  </a:cubicBezTo>
                  <a:cubicBezTo>
                    <a:pt x="2633" y="1000"/>
                    <a:pt x="2770" y="947"/>
                    <a:pt x="2879" y="861"/>
                  </a:cubicBezTo>
                  <a:cubicBezTo>
                    <a:pt x="3038" y="735"/>
                    <a:pt x="3094" y="670"/>
                    <a:pt x="2923" y="555"/>
                  </a:cubicBezTo>
                  <a:cubicBezTo>
                    <a:pt x="2631" y="356"/>
                    <a:pt x="2287" y="200"/>
                    <a:pt x="1948" y="103"/>
                  </a:cubicBezTo>
                  <a:cubicBezTo>
                    <a:pt x="1721" y="38"/>
                    <a:pt x="1485" y="1"/>
                    <a:pt x="12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7"/>
            <p:cNvSpPr/>
            <p:nvPr/>
          </p:nvSpPr>
          <p:spPr>
            <a:xfrm>
              <a:off x="4128824" y="4014951"/>
              <a:ext cx="77034" cy="52654"/>
            </a:xfrm>
            <a:custGeom>
              <a:rect b="b" l="l" r="r" t="t"/>
              <a:pathLst>
                <a:path extrusionOk="0" h="1866" w="2730">
                  <a:moveTo>
                    <a:pt x="664" y="0"/>
                  </a:moveTo>
                  <a:cubicBezTo>
                    <a:pt x="562" y="0"/>
                    <a:pt x="461" y="16"/>
                    <a:pt x="367" y="55"/>
                  </a:cubicBezTo>
                  <a:cubicBezTo>
                    <a:pt x="164" y="138"/>
                    <a:pt x="1" y="350"/>
                    <a:pt x="28" y="571"/>
                  </a:cubicBezTo>
                  <a:cubicBezTo>
                    <a:pt x="40" y="674"/>
                    <a:pt x="93" y="767"/>
                    <a:pt x="152" y="852"/>
                  </a:cubicBezTo>
                  <a:cubicBezTo>
                    <a:pt x="565" y="1445"/>
                    <a:pt x="1319" y="1685"/>
                    <a:pt x="2027" y="1825"/>
                  </a:cubicBezTo>
                  <a:cubicBezTo>
                    <a:pt x="2135" y="1845"/>
                    <a:pt x="2249" y="1866"/>
                    <a:pt x="2360" y="1866"/>
                  </a:cubicBezTo>
                  <a:cubicBezTo>
                    <a:pt x="2389" y="1866"/>
                    <a:pt x="2419" y="1864"/>
                    <a:pt x="2449" y="1861"/>
                  </a:cubicBezTo>
                  <a:cubicBezTo>
                    <a:pt x="2649" y="1836"/>
                    <a:pt x="2730" y="1810"/>
                    <a:pt x="2646" y="1623"/>
                  </a:cubicBezTo>
                  <a:cubicBezTo>
                    <a:pt x="2503" y="1300"/>
                    <a:pt x="2291" y="988"/>
                    <a:pt x="2053" y="728"/>
                  </a:cubicBezTo>
                  <a:cubicBezTo>
                    <a:pt x="1771" y="421"/>
                    <a:pt x="1419" y="173"/>
                    <a:pt x="1018" y="55"/>
                  </a:cubicBezTo>
                  <a:cubicBezTo>
                    <a:pt x="903" y="22"/>
                    <a:pt x="783" y="0"/>
                    <a:pt x="6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7"/>
            <p:cNvSpPr/>
            <p:nvPr/>
          </p:nvSpPr>
          <p:spPr>
            <a:xfrm>
              <a:off x="4204955" y="4331157"/>
              <a:ext cx="81351" cy="45289"/>
            </a:xfrm>
            <a:custGeom>
              <a:rect b="b" l="l" r="r" t="t"/>
              <a:pathLst>
                <a:path extrusionOk="0" h="1605" w="2883">
                  <a:moveTo>
                    <a:pt x="1948" y="0"/>
                  </a:moveTo>
                  <a:cubicBezTo>
                    <a:pt x="1834" y="0"/>
                    <a:pt x="1721" y="6"/>
                    <a:pt x="1610" y="16"/>
                  </a:cubicBezTo>
                  <a:cubicBezTo>
                    <a:pt x="1196" y="55"/>
                    <a:pt x="783" y="185"/>
                    <a:pt x="449" y="435"/>
                  </a:cubicBezTo>
                  <a:cubicBezTo>
                    <a:pt x="273" y="566"/>
                    <a:pt x="113" y="739"/>
                    <a:pt x="56" y="951"/>
                  </a:cubicBezTo>
                  <a:cubicBezTo>
                    <a:pt x="0" y="1164"/>
                    <a:pt x="71" y="1423"/>
                    <a:pt x="261" y="1532"/>
                  </a:cubicBezTo>
                  <a:cubicBezTo>
                    <a:pt x="352" y="1584"/>
                    <a:pt x="459" y="1599"/>
                    <a:pt x="561" y="1603"/>
                  </a:cubicBezTo>
                  <a:cubicBezTo>
                    <a:pt x="583" y="1604"/>
                    <a:pt x="605" y="1604"/>
                    <a:pt x="626" y="1604"/>
                  </a:cubicBezTo>
                  <a:cubicBezTo>
                    <a:pt x="1321" y="1604"/>
                    <a:pt x="1946" y="1160"/>
                    <a:pt x="2468" y="694"/>
                  </a:cubicBezTo>
                  <a:cubicBezTo>
                    <a:pt x="2573" y="600"/>
                    <a:pt x="2682" y="501"/>
                    <a:pt x="2752" y="378"/>
                  </a:cubicBezTo>
                  <a:cubicBezTo>
                    <a:pt x="2855" y="205"/>
                    <a:pt x="2882" y="124"/>
                    <a:pt x="2682" y="77"/>
                  </a:cubicBezTo>
                  <a:cubicBezTo>
                    <a:pt x="2447" y="25"/>
                    <a:pt x="2196" y="0"/>
                    <a:pt x="19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7"/>
            <p:cNvSpPr/>
            <p:nvPr/>
          </p:nvSpPr>
          <p:spPr>
            <a:xfrm>
              <a:off x="4204278" y="4026069"/>
              <a:ext cx="79376" cy="49832"/>
            </a:xfrm>
            <a:custGeom>
              <a:rect b="b" l="l" r="r" t="t"/>
              <a:pathLst>
                <a:path extrusionOk="0" h="1766" w="2813">
                  <a:moveTo>
                    <a:pt x="2111" y="1"/>
                  </a:moveTo>
                  <a:cubicBezTo>
                    <a:pt x="2011" y="1"/>
                    <a:pt x="1911" y="14"/>
                    <a:pt x="1814" y="36"/>
                  </a:cubicBezTo>
                  <a:cubicBezTo>
                    <a:pt x="1409" y="129"/>
                    <a:pt x="1041" y="357"/>
                    <a:pt x="742" y="647"/>
                  </a:cubicBezTo>
                  <a:cubicBezTo>
                    <a:pt x="487" y="893"/>
                    <a:pt x="256" y="1193"/>
                    <a:pt x="96" y="1504"/>
                  </a:cubicBezTo>
                  <a:cubicBezTo>
                    <a:pt x="1" y="1686"/>
                    <a:pt x="80" y="1719"/>
                    <a:pt x="278" y="1752"/>
                  </a:cubicBezTo>
                  <a:cubicBezTo>
                    <a:pt x="328" y="1761"/>
                    <a:pt x="378" y="1765"/>
                    <a:pt x="429" y="1765"/>
                  </a:cubicBezTo>
                  <a:cubicBezTo>
                    <a:pt x="521" y="1765"/>
                    <a:pt x="613" y="1753"/>
                    <a:pt x="702" y="1742"/>
                  </a:cubicBezTo>
                  <a:cubicBezTo>
                    <a:pt x="1417" y="1647"/>
                    <a:pt x="2185" y="1449"/>
                    <a:pt x="2632" y="882"/>
                  </a:cubicBezTo>
                  <a:cubicBezTo>
                    <a:pt x="2694" y="800"/>
                    <a:pt x="2752" y="711"/>
                    <a:pt x="2772" y="608"/>
                  </a:cubicBezTo>
                  <a:cubicBezTo>
                    <a:pt x="2812" y="392"/>
                    <a:pt x="2662" y="170"/>
                    <a:pt x="2463" y="75"/>
                  </a:cubicBezTo>
                  <a:cubicBezTo>
                    <a:pt x="2354" y="21"/>
                    <a:pt x="2234" y="1"/>
                    <a:pt x="21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7"/>
            <p:cNvSpPr/>
            <p:nvPr/>
          </p:nvSpPr>
          <p:spPr>
            <a:xfrm>
              <a:off x="4296493" y="4314790"/>
              <a:ext cx="79348" cy="49832"/>
            </a:xfrm>
            <a:custGeom>
              <a:rect b="b" l="l" r="r" t="t"/>
              <a:pathLst>
                <a:path extrusionOk="0" h="1766" w="2812">
                  <a:moveTo>
                    <a:pt x="2110" y="1"/>
                  </a:moveTo>
                  <a:cubicBezTo>
                    <a:pt x="2011" y="1"/>
                    <a:pt x="1910" y="15"/>
                    <a:pt x="1813" y="37"/>
                  </a:cubicBezTo>
                  <a:cubicBezTo>
                    <a:pt x="1408" y="130"/>
                    <a:pt x="1040" y="358"/>
                    <a:pt x="742" y="648"/>
                  </a:cubicBezTo>
                  <a:cubicBezTo>
                    <a:pt x="486" y="895"/>
                    <a:pt x="255" y="1192"/>
                    <a:pt x="95" y="1505"/>
                  </a:cubicBezTo>
                  <a:cubicBezTo>
                    <a:pt x="0" y="1687"/>
                    <a:pt x="79" y="1718"/>
                    <a:pt x="277" y="1753"/>
                  </a:cubicBezTo>
                  <a:cubicBezTo>
                    <a:pt x="327" y="1762"/>
                    <a:pt x="377" y="1766"/>
                    <a:pt x="428" y="1766"/>
                  </a:cubicBezTo>
                  <a:cubicBezTo>
                    <a:pt x="520" y="1766"/>
                    <a:pt x="612" y="1754"/>
                    <a:pt x="701" y="1743"/>
                  </a:cubicBezTo>
                  <a:cubicBezTo>
                    <a:pt x="1417" y="1646"/>
                    <a:pt x="2184" y="1450"/>
                    <a:pt x="2631" y="882"/>
                  </a:cubicBezTo>
                  <a:cubicBezTo>
                    <a:pt x="2693" y="801"/>
                    <a:pt x="2751" y="712"/>
                    <a:pt x="2771" y="608"/>
                  </a:cubicBezTo>
                  <a:cubicBezTo>
                    <a:pt x="2812" y="391"/>
                    <a:pt x="2661" y="171"/>
                    <a:pt x="2462" y="74"/>
                  </a:cubicBezTo>
                  <a:cubicBezTo>
                    <a:pt x="2354" y="22"/>
                    <a:pt x="2233" y="1"/>
                    <a:pt x="21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7"/>
            <p:cNvSpPr/>
            <p:nvPr/>
          </p:nvSpPr>
          <p:spPr>
            <a:xfrm>
              <a:off x="4198719" y="3971948"/>
              <a:ext cx="83298" cy="42947"/>
            </a:xfrm>
            <a:custGeom>
              <a:rect b="b" l="l" r="r" t="t"/>
              <a:pathLst>
                <a:path extrusionOk="0" h="1522" w="2952">
                  <a:moveTo>
                    <a:pt x="2240" y="1"/>
                  </a:moveTo>
                  <a:cubicBezTo>
                    <a:pt x="1589" y="1"/>
                    <a:pt x="976" y="378"/>
                    <a:pt x="453" y="782"/>
                  </a:cubicBezTo>
                  <a:cubicBezTo>
                    <a:pt x="344" y="868"/>
                    <a:pt x="228" y="961"/>
                    <a:pt x="149" y="1077"/>
                  </a:cubicBezTo>
                  <a:cubicBezTo>
                    <a:pt x="34" y="1243"/>
                    <a:pt x="0" y="1319"/>
                    <a:pt x="198" y="1381"/>
                  </a:cubicBezTo>
                  <a:cubicBezTo>
                    <a:pt x="509" y="1476"/>
                    <a:pt x="856" y="1522"/>
                    <a:pt x="1187" y="1522"/>
                  </a:cubicBezTo>
                  <a:cubicBezTo>
                    <a:pt x="1212" y="1522"/>
                    <a:pt x="1237" y="1521"/>
                    <a:pt x="1261" y="1521"/>
                  </a:cubicBezTo>
                  <a:cubicBezTo>
                    <a:pt x="1678" y="1512"/>
                    <a:pt x="2098" y="1410"/>
                    <a:pt x="2450" y="1185"/>
                  </a:cubicBezTo>
                  <a:cubicBezTo>
                    <a:pt x="2636" y="1065"/>
                    <a:pt x="2807" y="905"/>
                    <a:pt x="2880" y="696"/>
                  </a:cubicBezTo>
                  <a:cubicBezTo>
                    <a:pt x="2952" y="487"/>
                    <a:pt x="2897" y="224"/>
                    <a:pt x="2715" y="103"/>
                  </a:cubicBezTo>
                  <a:cubicBezTo>
                    <a:pt x="2629" y="45"/>
                    <a:pt x="2523" y="21"/>
                    <a:pt x="2421" y="11"/>
                  </a:cubicBezTo>
                  <a:cubicBezTo>
                    <a:pt x="2360" y="4"/>
                    <a:pt x="2300" y="1"/>
                    <a:pt x="22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7"/>
            <p:cNvSpPr/>
            <p:nvPr/>
          </p:nvSpPr>
          <p:spPr>
            <a:xfrm>
              <a:off x="4263591" y="4254461"/>
              <a:ext cx="71701" cy="36965"/>
            </a:xfrm>
            <a:custGeom>
              <a:rect b="b" l="l" r="r" t="t"/>
              <a:pathLst>
                <a:path extrusionOk="0" h="1310" w="2541">
                  <a:moveTo>
                    <a:pt x="1925" y="1"/>
                  </a:moveTo>
                  <a:cubicBezTo>
                    <a:pt x="1366" y="1"/>
                    <a:pt x="840" y="325"/>
                    <a:pt x="392" y="674"/>
                  </a:cubicBezTo>
                  <a:cubicBezTo>
                    <a:pt x="296" y="748"/>
                    <a:pt x="200" y="827"/>
                    <a:pt x="129" y="927"/>
                  </a:cubicBezTo>
                  <a:cubicBezTo>
                    <a:pt x="29" y="1070"/>
                    <a:pt x="1" y="1137"/>
                    <a:pt x="172" y="1188"/>
                  </a:cubicBezTo>
                  <a:cubicBezTo>
                    <a:pt x="442" y="1271"/>
                    <a:pt x="735" y="1310"/>
                    <a:pt x="1017" y="1310"/>
                  </a:cubicBezTo>
                  <a:cubicBezTo>
                    <a:pt x="1041" y="1310"/>
                    <a:pt x="1065" y="1310"/>
                    <a:pt x="1090" y="1309"/>
                  </a:cubicBezTo>
                  <a:cubicBezTo>
                    <a:pt x="1449" y="1300"/>
                    <a:pt x="1809" y="1214"/>
                    <a:pt x="2112" y="1019"/>
                  </a:cubicBezTo>
                  <a:cubicBezTo>
                    <a:pt x="2273" y="917"/>
                    <a:pt x="2420" y="777"/>
                    <a:pt x="2480" y="599"/>
                  </a:cubicBezTo>
                  <a:cubicBezTo>
                    <a:pt x="2541" y="419"/>
                    <a:pt x="2496" y="193"/>
                    <a:pt x="2337" y="89"/>
                  </a:cubicBezTo>
                  <a:cubicBezTo>
                    <a:pt x="2264" y="38"/>
                    <a:pt x="2173" y="19"/>
                    <a:pt x="2084" y="9"/>
                  </a:cubicBezTo>
                  <a:cubicBezTo>
                    <a:pt x="2031" y="3"/>
                    <a:pt x="1978" y="1"/>
                    <a:pt x="19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7"/>
            <p:cNvSpPr/>
            <p:nvPr/>
          </p:nvSpPr>
          <p:spPr>
            <a:xfrm>
              <a:off x="4199763" y="3919322"/>
              <a:ext cx="79884" cy="38827"/>
            </a:xfrm>
            <a:custGeom>
              <a:rect b="b" l="l" r="r" t="t"/>
              <a:pathLst>
                <a:path extrusionOk="0" h="1376" w="2831">
                  <a:moveTo>
                    <a:pt x="1835" y="1"/>
                  </a:moveTo>
                  <a:cubicBezTo>
                    <a:pt x="1351" y="1"/>
                    <a:pt x="857" y="132"/>
                    <a:pt x="471" y="433"/>
                  </a:cubicBezTo>
                  <a:cubicBezTo>
                    <a:pt x="1" y="804"/>
                    <a:pt x="801" y="1134"/>
                    <a:pt x="1126" y="1234"/>
                  </a:cubicBezTo>
                  <a:cubicBezTo>
                    <a:pt x="1372" y="1309"/>
                    <a:pt x="1625" y="1376"/>
                    <a:pt x="1882" y="1376"/>
                  </a:cubicBezTo>
                  <a:cubicBezTo>
                    <a:pt x="1906" y="1376"/>
                    <a:pt x="1931" y="1375"/>
                    <a:pt x="1955" y="1374"/>
                  </a:cubicBezTo>
                  <a:cubicBezTo>
                    <a:pt x="2237" y="1359"/>
                    <a:pt x="2522" y="1250"/>
                    <a:pt x="2695" y="1028"/>
                  </a:cubicBezTo>
                  <a:cubicBezTo>
                    <a:pt x="2779" y="921"/>
                    <a:pt x="2831" y="790"/>
                    <a:pt x="2830" y="654"/>
                  </a:cubicBezTo>
                  <a:cubicBezTo>
                    <a:pt x="2825" y="436"/>
                    <a:pt x="2672" y="239"/>
                    <a:pt x="2479" y="133"/>
                  </a:cubicBezTo>
                  <a:cubicBezTo>
                    <a:pt x="2289" y="28"/>
                    <a:pt x="2064" y="1"/>
                    <a:pt x="1843" y="1"/>
                  </a:cubicBezTo>
                  <a:cubicBezTo>
                    <a:pt x="1840" y="1"/>
                    <a:pt x="1838" y="1"/>
                    <a:pt x="18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7"/>
            <p:cNvSpPr/>
            <p:nvPr/>
          </p:nvSpPr>
          <p:spPr>
            <a:xfrm>
              <a:off x="4230548" y="4196869"/>
              <a:ext cx="79884" cy="38827"/>
            </a:xfrm>
            <a:custGeom>
              <a:rect b="b" l="l" r="r" t="t"/>
              <a:pathLst>
                <a:path extrusionOk="0" h="1376" w="2831">
                  <a:moveTo>
                    <a:pt x="1827" y="1"/>
                  </a:moveTo>
                  <a:cubicBezTo>
                    <a:pt x="1345" y="1"/>
                    <a:pt x="854" y="131"/>
                    <a:pt x="471" y="433"/>
                  </a:cubicBezTo>
                  <a:cubicBezTo>
                    <a:pt x="0" y="804"/>
                    <a:pt x="801" y="1134"/>
                    <a:pt x="1125" y="1234"/>
                  </a:cubicBezTo>
                  <a:cubicBezTo>
                    <a:pt x="1372" y="1309"/>
                    <a:pt x="1625" y="1376"/>
                    <a:pt x="1882" y="1376"/>
                  </a:cubicBezTo>
                  <a:cubicBezTo>
                    <a:pt x="1906" y="1376"/>
                    <a:pt x="1931" y="1375"/>
                    <a:pt x="1955" y="1374"/>
                  </a:cubicBezTo>
                  <a:cubicBezTo>
                    <a:pt x="2236" y="1359"/>
                    <a:pt x="2523" y="1250"/>
                    <a:pt x="2696" y="1028"/>
                  </a:cubicBezTo>
                  <a:cubicBezTo>
                    <a:pt x="2779" y="921"/>
                    <a:pt x="2830" y="790"/>
                    <a:pt x="2829" y="654"/>
                  </a:cubicBezTo>
                  <a:cubicBezTo>
                    <a:pt x="2826" y="436"/>
                    <a:pt x="2672" y="237"/>
                    <a:pt x="2480" y="133"/>
                  </a:cubicBezTo>
                  <a:cubicBezTo>
                    <a:pt x="2288" y="27"/>
                    <a:pt x="2063" y="1"/>
                    <a:pt x="1842" y="1"/>
                  </a:cubicBezTo>
                  <a:cubicBezTo>
                    <a:pt x="1837" y="1"/>
                    <a:pt x="1832" y="1"/>
                    <a:pt x="1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7"/>
            <p:cNvSpPr/>
            <p:nvPr/>
          </p:nvSpPr>
          <p:spPr>
            <a:xfrm>
              <a:off x="4140676" y="3948979"/>
              <a:ext cx="67383" cy="54065"/>
            </a:xfrm>
            <a:custGeom>
              <a:rect b="b" l="l" r="r" t="t"/>
              <a:pathLst>
                <a:path extrusionOk="0" h="1916" w="2388">
                  <a:moveTo>
                    <a:pt x="654" y="1"/>
                  </a:moveTo>
                  <a:cubicBezTo>
                    <a:pt x="601" y="1"/>
                    <a:pt x="549" y="6"/>
                    <a:pt x="497" y="17"/>
                  </a:cubicBezTo>
                  <a:cubicBezTo>
                    <a:pt x="365" y="44"/>
                    <a:pt x="238" y="108"/>
                    <a:pt x="152" y="213"/>
                  </a:cubicBezTo>
                  <a:cubicBezTo>
                    <a:pt x="12" y="383"/>
                    <a:pt x="0" y="631"/>
                    <a:pt x="78" y="838"/>
                  </a:cubicBezTo>
                  <a:cubicBezTo>
                    <a:pt x="156" y="1043"/>
                    <a:pt x="309" y="1210"/>
                    <a:pt x="475" y="1353"/>
                  </a:cubicBezTo>
                  <a:cubicBezTo>
                    <a:pt x="844" y="1670"/>
                    <a:pt x="1309" y="1894"/>
                    <a:pt x="1801" y="1915"/>
                  </a:cubicBezTo>
                  <a:cubicBezTo>
                    <a:pt x="1809" y="1916"/>
                    <a:pt x="1818" y="1916"/>
                    <a:pt x="1826" y="1916"/>
                  </a:cubicBezTo>
                  <a:cubicBezTo>
                    <a:pt x="2388" y="1916"/>
                    <a:pt x="2003" y="1164"/>
                    <a:pt x="1824" y="882"/>
                  </a:cubicBezTo>
                  <a:cubicBezTo>
                    <a:pt x="1672" y="644"/>
                    <a:pt x="1506" y="409"/>
                    <a:pt x="1284" y="236"/>
                  </a:cubicBezTo>
                  <a:cubicBezTo>
                    <a:pt x="1105" y="96"/>
                    <a:pt x="880" y="1"/>
                    <a:pt x="6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7"/>
            <p:cNvSpPr/>
            <p:nvPr/>
          </p:nvSpPr>
          <p:spPr>
            <a:xfrm>
              <a:off x="4244149" y="4377151"/>
              <a:ext cx="69274" cy="45995"/>
            </a:xfrm>
            <a:custGeom>
              <a:rect b="b" l="l" r="r" t="t"/>
              <a:pathLst>
                <a:path extrusionOk="0" h="1630" w="2455">
                  <a:moveTo>
                    <a:pt x="1760" y="1"/>
                  </a:moveTo>
                  <a:cubicBezTo>
                    <a:pt x="1601" y="1"/>
                    <a:pt x="1443" y="19"/>
                    <a:pt x="1337" y="36"/>
                  </a:cubicBezTo>
                  <a:cubicBezTo>
                    <a:pt x="1060" y="84"/>
                    <a:pt x="779" y="143"/>
                    <a:pt x="534" y="283"/>
                  </a:cubicBezTo>
                  <a:cubicBezTo>
                    <a:pt x="289" y="422"/>
                    <a:pt x="79" y="648"/>
                    <a:pt x="25" y="925"/>
                  </a:cubicBezTo>
                  <a:cubicBezTo>
                    <a:pt x="0" y="1058"/>
                    <a:pt x="10" y="1200"/>
                    <a:pt x="74" y="1319"/>
                  </a:cubicBezTo>
                  <a:cubicBezTo>
                    <a:pt x="176" y="1513"/>
                    <a:pt x="400" y="1622"/>
                    <a:pt x="620" y="1629"/>
                  </a:cubicBezTo>
                  <a:cubicBezTo>
                    <a:pt x="633" y="1629"/>
                    <a:pt x="646" y="1630"/>
                    <a:pt x="659" y="1630"/>
                  </a:cubicBezTo>
                  <a:cubicBezTo>
                    <a:pt x="865" y="1630"/>
                    <a:pt x="1065" y="1555"/>
                    <a:pt x="1249" y="1463"/>
                  </a:cubicBezTo>
                  <a:cubicBezTo>
                    <a:pt x="1685" y="1245"/>
                    <a:pt x="2072" y="906"/>
                    <a:pt x="2281" y="459"/>
                  </a:cubicBezTo>
                  <a:cubicBezTo>
                    <a:pt x="2455" y="87"/>
                    <a:pt x="2105" y="1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7"/>
            <p:cNvSpPr/>
            <p:nvPr/>
          </p:nvSpPr>
          <p:spPr>
            <a:xfrm>
              <a:off x="4315511" y="4371254"/>
              <a:ext cx="74607" cy="42326"/>
            </a:xfrm>
            <a:custGeom>
              <a:rect b="b" l="l" r="r" t="t"/>
              <a:pathLst>
                <a:path extrusionOk="0" h="1500" w="2644">
                  <a:moveTo>
                    <a:pt x="1942" y="1"/>
                  </a:moveTo>
                  <a:cubicBezTo>
                    <a:pt x="1776" y="1"/>
                    <a:pt x="1608" y="42"/>
                    <a:pt x="1449" y="97"/>
                  </a:cubicBezTo>
                  <a:cubicBezTo>
                    <a:pt x="988" y="255"/>
                    <a:pt x="562" y="543"/>
                    <a:pt x="295" y="957"/>
                  </a:cubicBezTo>
                  <a:cubicBezTo>
                    <a:pt x="0" y="1420"/>
                    <a:pt x="700" y="1499"/>
                    <a:pt x="1081" y="1499"/>
                  </a:cubicBezTo>
                  <a:cubicBezTo>
                    <a:pt x="1115" y="1499"/>
                    <a:pt x="1147" y="1498"/>
                    <a:pt x="1175" y="1497"/>
                  </a:cubicBezTo>
                  <a:cubicBezTo>
                    <a:pt x="1457" y="1487"/>
                    <a:pt x="1744" y="1463"/>
                    <a:pt x="2005" y="1359"/>
                  </a:cubicBezTo>
                  <a:cubicBezTo>
                    <a:pt x="2267" y="1254"/>
                    <a:pt x="2502" y="1056"/>
                    <a:pt x="2593" y="789"/>
                  </a:cubicBezTo>
                  <a:cubicBezTo>
                    <a:pt x="2637" y="661"/>
                    <a:pt x="2644" y="518"/>
                    <a:pt x="2596" y="393"/>
                  </a:cubicBezTo>
                  <a:cubicBezTo>
                    <a:pt x="2521" y="185"/>
                    <a:pt x="2312" y="49"/>
                    <a:pt x="2096" y="13"/>
                  </a:cubicBezTo>
                  <a:cubicBezTo>
                    <a:pt x="2045" y="5"/>
                    <a:pt x="1994" y="1"/>
                    <a:pt x="19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7"/>
            <p:cNvSpPr/>
            <p:nvPr/>
          </p:nvSpPr>
          <p:spPr>
            <a:xfrm>
              <a:off x="4208511" y="4081545"/>
              <a:ext cx="73337" cy="42975"/>
            </a:xfrm>
            <a:custGeom>
              <a:rect b="b" l="l" r="r" t="t"/>
              <a:pathLst>
                <a:path extrusionOk="0" h="1523" w="2599">
                  <a:moveTo>
                    <a:pt x="1916" y="1"/>
                  </a:moveTo>
                  <a:cubicBezTo>
                    <a:pt x="1739" y="1"/>
                    <a:pt x="1561" y="49"/>
                    <a:pt x="1394" y="111"/>
                  </a:cubicBezTo>
                  <a:cubicBezTo>
                    <a:pt x="940" y="282"/>
                    <a:pt x="520" y="582"/>
                    <a:pt x="265" y="1002"/>
                  </a:cubicBezTo>
                  <a:cubicBezTo>
                    <a:pt x="0" y="1443"/>
                    <a:pt x="600" y="1522"/>
                    <a:pt x="991" y="1522"/>
                  </a:cubicBezTo>
                  <a:cubicBezTo>
                    <a:pt x="1055" y="1522"/>
                    <a:pt x="1114" y="1520"/>
                    <a:pt x="1162" y="1517"/>
                  </a:cubicBezTo>
                  <a:cubicBezTo>
                    <a:pt x="1442" y="1498"/>
                    <a:pt x="1728" y="1465"/>
                    <a:pt x="1986" y="1354"/>
                  </a:cubicBezTo>
                  <a:cubicBezTo>
                    <a:pt x="2244" y="1242"/>
                    <a:pt x="2472" y="1037"/>
                    <a:pt x="2556" y="767"/>
                  </a:cubicBezTo>
                  <a:cubicBezTo>
                    <a:pt x="2595" y="640"/>
                    <a:pt x="2599" y="496"/>
                    <a:pt x="2548" y="370"/>
                  </a:cubicBezTo>
                  <a:cubicBezTo>
                    <a:pt x="2468" y="169"/>
                    <a:pt x="2253" y="39"/>
                    <a:pt x="2036" y="8"/>
                  </a:cubicBezTo>
                  <a:cubicBezTo>
                    <a:pt x="1996" y="3"/>
                    <a:pt x="1956" y="1"/>
                    <a:pt x="19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7"/>
            <p:cNvSpPr/>
            <p:nvPr/>
          </p:nvSpPr>
          <p:spPr>
            <a:xfrm>
              <a:off x="4164068" y="3819997"/>
              <a:ext cx="58749" cy="64251"/>
            </a:xfrm>
            <a:custGeom>
              <a:rect b="b" l="l" r="r" t="t"/>
              <a:pathLst>
                <a:path extrusionOk="0" h="2277" w="2082">
                  <a:moveTo>
                    <a:pt x="444" y="1"/>
                  </a:moveTo>
                  <a:cubicBezTo>
                    <a:pt x="405" y="1"/>
                    <a:pt x="367" y="6"/>
                    <a:pt x="328" y="18"/>
                  </a:cubicBezTo>
                  <a:cubicBezTo>
                    <a:pt x="109" y="87"/>
                    <a:pt x="1" y="353"/>
                    <a:pt x="40" y="578"/>
                  </a:cubicBezTo>
                  <a:cubicBezTo>
                    <a:pt x="76" y="803"/>
                    <a:pt x="222" y="996"/>
                    <a:pt x="372" y="1168"/>
                  </a:cubicBezTo>
                  <a:cubicBezTo>
                    <a:pt x="712" y="1557"/>
                    <a:pt x="1104" y="1898"/>
                    <a:pt x="1534" y="2186"/>
                  </a:cubicBezTo>
                  <a:cubicBezTo>
                    <a:pt x="1598" y="2230"/>
                    <a:pt x="1665" y="2271"/>
                    <a:pt x="1742" y="2276"/>
                  </a:cubicBezTo>
                  <a:cubicBezTo>
                    <a:pt x="1746" y="2276"/>
                    <a:pt x="1750" y="2276"/>
                    <a:pt x="1754" y="2276"/>
                  </a:cubicBezTo>
                  <a:cubicBezTo>
                    <a:pt x="2082" y="2276"/>
                    <a:pt x="1706" y="1404"/>
                    <a:pt x="1639" y="1244"/>
                  </a:cubicBezTo>
                  <a:cubicBezTo>
                    <a:pt x="1475" y="838"/>
                    <a:pt x="1230" y="455"/>
                    <a:pt x="878" y="183"/>
                  </a:cubicBezTo>
                  <a:cubicBezTo>
                    <a:pt x="752" y="85"/>
                    <a:pt x="598" y="1"/>
                    <a:pt x="4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7"/>
            <p:cNvSpPr/>
            <p:nvPr/>
          </p:nvSpPr>
          <p:spPr>
            <a:xfrm>
              <a:off x="4101340" y="4077199"/>
              <a:ext cx="110105" cy="55758"/>
            </a:xfrm>
            <a:custGeom>
              <a:rect b="b" l="l" r="r" t="t"/>
              <a:pathLst>
                <a:path extrusionOk="0" h="1976" w="3902">
                  <a:moveTo>
                    <a:pt x="1399" y="1"/>
                  </a:moveTo>
                  <a:cubicBezTo>
                    <a:pt x="1044" y="1"/>
                    <a:pt x="684" y="96"/>
                    <a:pt x="399" y="311"/>
                  </a:cubicBezTo>
                  <a:cubicBezTo>
                    <a:pt x="178" y="477"/>
                    <a:pt x="1" y="739"/>
                    <a:pt x="37" y="1013"/>
                  </a:cubicBezTo>
                  <a:cubicBezTo>
                    <a:pt x="77" y="1308"/>
                    <a:pt x="341" y="1517"/>
                    <a:pt x="605" y="1651"/>
                  </a:cubicBezTo>
                  <a:cubicBezTo>
                    <a:pt x="1030" y="1869"/>
                    <a:pt x="1506" y="1976"/>
                    <a:pt x="1982" y="1976"/>
                  </a:cubicBezTo>
                  <a:cubicBezTo>
                    <a:pt x="2309" y="1976"/>
                    <a:pt x="2635" y="1926"/>
                    <a:pt x="2945" y="1827"/>
                  </a:cubicBezTo>
                  <a:cubicBezTo>
                    <a:pt x="3186" y="1751"/>
                    <a:pt x="3901" y="1504"/>
                    <a:pt x="3831" y="1243"/>
                  </a:cubicBezTo>
                  <a:cubicBezTo>
                    <a:pt x="3787" y="1084"/>
                    <a:pt x="3425" y="861"/>
                    <a:pt x="3294" y="760"/>
                  </a:cubicBezTo>
                  <a:cubicBezTo>
                    <a:pt x="3095" y="608"/>
                    <a:pt x="2886" y="473"/>
                    <a:pt x="2664" y="357"/>
                  </a:cubicBezTo>
                  <a:cubicBezTo>
                    <a:pt x="2310" y="171"/>
                    <a:pt x="1928" y="33"/>
                    <a:pt x="1530" y="5"/>
                  </a:cubicBezTo>
                  <a:cubicBezTo>
                    <a:pt x="1487" y="2"/>
                    <a:pt x="1443" y="1"/>
                    <a:pt x="13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6" name="Google Shape;1086;p7"/>
          <p:cNvGrpSpPr/>
          <p:nvPr/>
        </p:nvGrpSpPr>
        <p:grpSpPr>
          <a:xfrm>
            <a:off x="3664336" y="3881370"/>
            <a:ext cx="484636" cy="573069"/>
            <a:chOff x="3664336" y="3881370"/>
            <a:chExt cx="484636" cy="573069"/>
          </a:xfrm>
        </p:grpSpPr>
        <p:sp>
          <p:nvSpPr>
            <p:cNvPr id="1087" name="Google Shape;1087;p7"/>
            <p:cNvSpPr/>
            <p:nvPr/>
          </p:nvSpPr>
          <p:spPr>
            <a:xfrm>
              <a:off x="3664336" y="3881370"/>
              <a:ext cx="484636" cy="545219"/>
            </a:xfrm>
            <a:custGeom>
              <a:rect b="b" l="l" r="r" t="t"/>
              <a:pathLst>
                <a:path extrusionOk="0" h="19322" w="17175">
                  <a:moveTo>
                    <a:pt x="12427" y="12347"/>
                  </a:moveTo>
                  <a:cubicBezTo>
                    <a:pt x="12427" y="12367"/>
                    <a:pt x="12429" y="12386"/>
                    <a:pt x="12429" y="12405"/>
                  </a:cubicBezTo>
                  <a:cubicBezTo>
                    <a:pt x="12427" y="12388"/>
                    <a:pt x="12427" y="12372"/>
                    <a:pt x="12424" y="12354"/>
                  </a:cubicBezTo>
                  <a:cubicBezTo>
                    <a:pt x="12424" y="12353"/>
                    <a:pt x="12427" y="12350"/>
                    <a:pt x="12427" y="12347"/>
                  </a:cubicBezTo>
                  <a:close/>
                  <a:moveTo>
                    <a:pt x="1414" y="1"/>
                  </a:moveTo>
                  <a:cubicBezTo>
                    <a:pt x="1394" y="1"/>
                    <a:pt x="1374" y="1"/>
                    <a:pt x="1355" y="3"/>
                  </a:cubicBezTo>
                  <a:cubicBezTo>
                    <a:pt x="293" y="72"/>
                    <a:pt x="0" y="1113"/>
                    <a:pt x="23" y="1990"/>
                  </a:cubicBezTo>
                  <a:cubicBezTo>
                    <a:pt x="72" y="3900"/>
                    <a:pt x="1186" y="5739"/>
                    <a:pt x="2833" y="6696"/>
                  </a:cubicBezTo>
                  <a:cubicBezTo>
                    <a:pt x="2695" y="6653"/>
                    <a:pt x="2541" y="6628"/>
                    <a:pt x="2391" y="6628"/>
                  </a:cubicBezTo>
                  <a:cubicBezTo>
                    <a:pt x="2148" y="6628"/>
                    <a:pt x="1917" y="6694"/>
                    <a:pt x="1786" y="6859"/>
                  </a:cubicBezTo>
                  <a:cubicBezTo>
                    <a:pt x="1695" y="6977"/>
                    <a:pt x="1616" y="7138"/>
                    <a:pt x="1565" y="7330"/>
                  </a:cubicBezTo>
                  <a:cubicBezTo>
                    <a:pt x="5965" y="12207"/>
                    <a:pt x="11246" y="16289"/>
                    <a:pt x="17072" y="19321"/>
                  </a:cubicBezTo>
                  <a:cubicBezTo>
                    <a:pt x="17174" y="16128"/>
                    <a:pt x="16555" y="12023"/>
                    <a:pt x="15697" y="10357"/>
                  </a:cubicBezTo>
                  <a:cubicBezTo>
                    <a:pt x="15501" y="9974"/>
                    <a:pt x="15083" y="9491"/>
                    <a:pt x="14736" y="9237"/>
                  </a:cubicBezTo>
                  <a:cubicBezTo>
                    <a:pt x="14520" y="9079"/>
                    <a:pt x="14248" y="8982"/>
                    <a:pt x="13982" y="8982"/>
                  </a:cubicBezTo>
                  <a:cubicBezTo>
                    <a:pt x="13823" y="8982"/>
                    <a:pt x="13667" y="9017"/>
                    <a:pt x="13526" y="9094"/>
                  </a:cubicBezTo>
                  <a:cubicBezTo>
                    <a:pt x="13258" y="9243"/>
                    <a:pt x="13082" y="9519"/>
                    <a:pt x="12951" y="9794"/>
                  </a:cubicBezTo>
                  <a:cubicBezTo>
                    <a:pt x="12868" y="9967"/>
                    <a:pt x="12798" y="10145"/>
                    <a:pt x="12739" y="10326"/>
                  </a:cubicBezTo>
                  <a:cubicBezTo>
                    <a:pt x="12759" y="10080"/>
                    <a:pt x="12775" y="9833"/>
                    <a:pt x="12778" y="9585"/>
                  </a:cubicBezTo>
                  <a:cubicBezTo>
                    <a:pt x="12802" y="8343"/>
                    <a:pt x="12605" y="7082"/>
                    <a:pt x="12078" y="5956"/>
                  </a:cubicBezTo>
                  <a:cubicBezTo>
                    <a:pt x="11869" y="5508"/>
                    <a:pt x="11602" y="5076"/>
                    <a:pt x="11218" y="4766"/>
                  </a:cubicBezTo>
                  <a:cubicBezTo>
                    <a:pt x="10915" y="4521"/>
                    <a:pt x="10528" y="4361"/>
                    <a:pt x="10142" y="4361"/>
                  </a:cubicBezTo>
                  <a:cubicBezTo>
                    <a:pt x="10039" y="4361"/>
                    <a:pt x="9936" y="4372"/>
                    <a:pt x="9835" y="4396"/>
                  </a:cubicBezTo>
                  <a:cubicBezTo>
                    <a:pt x="9668" y="4435"/>
                    <a:pt x="9510" y="4512"/>
                    <a:pt x="9371" y="4613"/>
                  </a:cubicBezTo>
                  <a:cubicBezTo>
                    <a:pt x="9180" y="4679"/>
                    <a:pt x="9043" y="4844"/>
                    <a:pt x="8959" y="5043"/>
                  </a:cubicBezTo>
                  <a:cubicBezTo>
                    <a:pt x="8923" y="5099"/>
                    <a:pt x="8889" y="5157"/>
                    <a:pt x="8858" y="5217"/>
                  </a:cubicBezTo>
                  <a:cubicBezTo>
                    <a:pt x="8832" y="5269"/>
                    <a:pt x="8809" y="5322"/>
                    <a:pt x="8789" y="5377"/>
                  </a:cubicBezTo>
                  <a:cubicBezTo>
                    <a:pt x="8697" y="4810"/>
                    <a:pt x="8579" y="4243"/>
                    <a:pt x="8343" y="3720"/>
                  </a:cubicBezTo>
                  <a:cubicBezTo>
                    <a:pt x="8091" y="3154"/>
                    <a:pt x="7687" y="2637"/>
                    <a:pt x="7139" y="2349"/>
                  </a:cubicBezTo>
                  <a:cubicBezTo>
                    <a:pt x="6932" y="2242"/>
                    <a:pt x="6693" y="2168"/>
                    <a:pt x="6460" y="2168"/>
                  </a:cubicBezTo>
                  <a:cubicBezTo>
                    <a:pt x="6332" y="2168"/>
                    <a:pt x="6205" y="2191"/>
                    <a:pt x="6086" y="2241"/>
                  </a:cubicBezTo>
                  <a:cubicBezTo>
                    <a:pt x="5731" y="2391"/>
                    <a:pt x="5512" y="2762"/>
                    <a:pt x="5425" y="3140"/>
                  </a:cubicBezTo>
                  <a:cubicBezTo>
                    <a:pt x="5386" y="3303"/>
                    <a:pt x="5371" y="3460"/>
                    <a:pt x="5373" y="3610"/>
                  </a:cubicBezTo>
                  <a:cubicBezTo>
                    <a:pt x="4877" y="2423"/>
                    <a:pt x="4309" y="1558"/>
                    <a:pt x="3155" y="646"/>
                  </a:cubicBezTo>
                  <a:cubicBezTo>
                    <a:pt x="2793" y="361"/>
                    <a:pt x="1909" y="1"/>
                    <a:pt x="1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7"/>
            <p:cNvSpPr/>
            <p:nvPr/>
          </p:nvSpPr>
          <p:spPr>
            <a:xfrm>
              <a:off x="3706126" y="4088119"/>
              <a:ext cx="439995" cy="366320"/>
            </a:xfrm>
            <a:custGeom>
              <a:rect b="b" l="l" r="r" t="t"/>
              <a:pathLst>
                <a:path extrusionOk="0" h="12982" w="15593">
                  <a:moveTo>
                    <a:pt x="86" y="0"/>
                  </a:moveTo>
                  <a:lnTo>
                    <a:pt x="86" y="0"/>
                  </a:lnTo>
                  <a:cubicBezTo>
                    <a:pt x="8" y="296"/>
                    <a:pt x="1" y="667"/>
                    <a:pt x="138" y="1065"/>
                  </a:cubicBezTo>
                  <a:cubicBezTo>
                    <a:pt x="612" y="2442"/>
                    <a:pt x="1709" y="3578"/>
                    <a:pt x="2803" y="4541"/>
                  </a:cubicBezTo>
                  <a:cubicBezTo>
                    <a:pt x="3897" y="5503"/>
                    <a:pt x="5220" y="6173"/>
                    <a:pt x="6564" y="6734"/>
                  </a:cubicBezTo>
                  <a:cubicBezTo>
                    <a:pt x="6515" y="6724"/>
                    <a:pt x="6466" y="6719"/>
                    <a:pt x="6418" y="6719"/>
                  </a:cubicBezTo>
                  <a:cubicBezTo>
                    <a:pt x="5851" y="6719"/>
                    <a:pt x="5399" y="7397"/>
                    <a:pt x="5481" y="7989"/>
                  </a:cubicBezTo>
                  <a:cubicBezTo>
                    <a:pt x="5569" y="8631"/>
                    <a:pt x="6003" y="9215"/>
                    <a:pt x="6493" y="9636"/>
                  </a:cubicBezTo>
                  <a:cubicBezTo>
                    <a:pt x="8263" y="11161"/>
                    <a:pt x="13302" y="12557"/>
                    <a:pt x="15002" y="12968"/>
                  </a:cubicBezTo>
                  <a:cubicBezTo>
                    <a:pt x="15039" y="12977"/>
                    <a:pt x="15076" y="12981"/>
                    <a:pt x="15111" y="12981"/>
                  </a:cubicBezTo>
                  <a:cubicBezTo>
                    <a:pt x="15361" y="12981"/>
                    <a:pt x="15554" y="12769"/>
                    <a:pt x="15571" y="12499"/>
                  </a:cubicBezTo>
                  <a:cubicBezTo>
                    <a:pt x="15579" y="12333"/>
                    <a:pt x="15586" y="12165"/>
                    <a:pt x="15592" y="11993"/>
                  </a:cubicBezTo>
                  <a:cubicBezTo>
                    <a:pt x="9766" y="8961"/>
                    <a:pt x="4485" y="4879"/>
                    <a:pt x="86" y="0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9" name="Google Shape;1089;p7"/>
            <p:cNvSpPr/>
            <p:nvPr/>
          </p:nvSpPr>
          <p:spPr>
            <a:xfrm>
              <a:off x="3698141" y="3937579"/>
              <a:ext cx="447812" cy="511273"/>
            </a:xfrm>
            <a:custGeom>
              <a:rect b="b" l="l" r="r" t="t"/>
              <a:pathLst>
                <a:path extrusionOk="0" h="18119" w="15870">
                  <a:moveTo>
                    <a:pt x="63" y="1"/>
                  </a:moveTo>
                  <a:cubicBezTo>
                    <a:pt x="52" y="1"/>
                    <a:pt x="41" y="4"/>
                    <a:pt x="31" y="10"/>
                  </a:cubicBezTo>
                  <a:cubicBezTo>
                    <a:pt x="7" y="27"/>
                    <a:pt x="1" y="60"/>
                    <a:pt x="17" y="85"/>
                  </a:cubicBezTo>
                  <a:cubicBezTo>
                    <a:pt x="4503" y="6733"/>
                    <a:pt x="10231" y="12512"/>
                    <a:pt x="15770" y="18101"/>
                  </a:cubicBezTo>
                  <a:cubicBezTo>
                    <a:pt x="15781" y="18113"/>
                    <a:pt x="15794" y="18118"/>
                    <a:pt x="15809" y="18118"/>
                  </a:cubicBezTo>
                  <a:cubicBezTo>
                    <a:pt x="15823" y="18118"/>
                    <a:pt x="15838" y="18114"/>
                    <a:pt x="15848" y="18100"/>
                  </a:cubicBezTo>
                  <a:cubicBezTo>
                    <a:pt x="15869" y="18080"/>
                    <a:pt x="15869" y="18046"/>
                    <a:pt x="15848" y="18025"/>
                  </a:cubicBezTo>
                  <a:cubicBezTo>
                    <a:pt x="10313" y="12438"/>
                    <a:pt x="4588" y="6662"/>
                    <a:pt x="108" y="24"/>
                  </a:cubicBezTo>
                  <a:cubicBezTo>
                    <a:pt x="96" y="8"/>
                    <a:pt x="80" y="1"/>
                    <a:pt x="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0" name="Google Shape;1090;p7"/>
            <p:cNvSpPr/>
            <p:nvPr/>
          </p:nvSpPr>
          <p:spPr>
            <a:xfrm>
              <a:off x="3742724" y="4109706"/>
              <a:ext cx="139056" cy="66085"/>
            </a:xfrm>
            <a:custGeom>
              <a:rect b="b" l="l" r="r" t="t"/>
              <a:pathLst>
                <a:path extrusionOk="0" h="2342" w="4928">
                  <a:moveTo>
                    <a:pt x="61" y="1"/>
                  </a:moveTo>
                  <a:cubicBezTo>
                    <a:pt x="46" y="1"/>
                    <a:pt x="31" y="7"/>
                    <a:pt x="21" y="19"/>
                  </a:cubicBezTo>
                  <a:cubicBezTo>
                    <a:pt x="0" y="40"/>
                    <a:pt x="2" y="73"/>
                    <a:pt x="24" y="94"/>
                  </a:cubicBezTo>
                  <a:cubicBezTo>
                    <a:pt x="1358" y="1308"/>
                    <a:pt x="3076" y="2104"/>
                    <a:pt x="4863" y="2341"/>
                  </a:cubicBezTo>
                  <a:lnTo>
                    <a:pt x="4870" y="2341"/>
                  </a:lnTo>
                  <a:cubicBezTo>
                    <a:pt x="4898" y="2341"/>
                    <a:pt x="4921" y="2321"/>
                    <a:pt x="4925" y="2293"/>
                  </a:cubicBezTo>
                  <a:cubicBezTo>
                    <a:pt x="4928" y="2263"/>
                    <a:pt x="4906" y="2236"/>
                    <a:pt x="4877" y="2233"/>
                  </a:cubicBezTo>
                  <a:cubicBezTo>
                    <a:pt x="3112" y="2001"/>
                    <a:pt x="1414" y="1212"/>
                    <a:pt x="96" y="14"/>
                  </a:cubicBezTo>
                  <a:cubicBezTo>
                    <a:pt x="86" y="5"/>
                    <a:pt x="73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1" name="Google Shape;1091;p7"/>
            <p:cNvSpPr/>
            <p:nvPr/>
          </p:nvSpPr>
          <p:spPr>
            <a:xfrm>
              <a:off x="3837761" y="3996215"/>
              <a:ext cx="15379" cy="135472"/>
            </a:xfrm>
            <a:custGeom>
              <a:rect b="b" l="l" r="r" t="t"/>
              <a:pathLst>
                <a:path extrusionOk="0" h="4801" w="545">
                  <a:moveTo>
                    <a:pt x="60" y="0"/>
                  </a:moveTo>
                  <a:cubicBezTo>
                    <a:pt x="56" y="0"/>
                    <a:pt x="51" y="1"/>
                    <a:pt x="47" y="2"/>
                  </a:cubicBezTo>
                  <a:cubicBezTo>
                    <a:pt x="18" y="9"/>
                    <a:pt x="1" y="38"/>
                    <a:pt x="8" y="67"/>
                  </a:cubicBezTo>
                  <a:cubicBezTo>
                    <a:pt x="371" y="1526"/>
                    <a:pt x="438" y="3084"/>
                    <a:pt x="201" y="4573"/>
                  </a:cubicBezTo>
                  <a:cubicBezTo>
                    <a:pt x="191" y="4632"/>
                    <a:pt x="195" y="4713"/>
                    <a:pt x="237" y="4762"/>
                  </a:cubicBezTo>
                  <a:cubicBezTo>
                    <a:pt x="257" y="4786"/>
                    <a:pt x="289" y="4801"/>
                    <a:pt x="324" y="4801"/>
                  </a:cubicBezTo>
                  <a:cubicBezTo>
                    <a:pt x="354" y="4801"/>
                    <a:pt x="376" y="4776"/>
                    <a:pt x="374" y="4749"/>
                  </a:cubicBezTo>
                  <a:cubicBezTo>
                    <a:pt x="374" y="4719"/>
                    <a:pt x="347" y="4693"/>
                    <a:pt x="318" y="4693"/>
                  </a:cubicBezTo>
                  <a:cubicBezTo>
                    <a:pt x="305" y="4678"/>
                    <a:pt x="298" y="4638"/>
                    <a:pt x="305" y="4590"/>
                  </a:cubicBezTo>
                  <a:cubicBezTo>
                    <a:pt x="544" y="3090"/>
                    <a:pt x="478" y="1516"/>
                    <a:pt x="112" y="41"/>
                  </a:cubicBezTo>
                  <a:cubicBezTo>
                    <a:pt x="106" y="16"/>
                    <a:pt x="8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2" name="Google Shape;1092;p7"/>
            <p:cNvSpPr/>
            <p:nvPr/>
          </p:nvSpPr>
          <p:spPr>
            <a:xfrm>
              <a:off x="3939344" y="4069411"/>
              <a:ext cx="20204" cy="178052"/>
            </a:xfrm>
            <a:custGeom>
              <a:rect b="b" l="l" r="r" t="t"/>
              <a:pathLst>
                <a:path extrusionOk="0" h="6310" w="716">
                  <a:moveTo>
                    <a:pt x="58" y="1"/>
                  </a:moveTo>
                  <a:cubicBezTo>
                    <a:pt x="55" y="1"/>
                    <a:pt x="52" y="1"/>
                    <a:pt x="49" y="1"/>
                  </a:cubicBezTo>
                  <a:cubicBezTo>
                    <a:pt x="20" y="10"/>
                    <a:pt x="1" y="37"/>
                    <a:pt x="8" y="68"/>
                  </a:cubicBezTo>
                  <a:cubicBezTo>
                    <a:pt x="506" y="2070"/>
                    <a:pt x="605" y="4208"/>
                    <a:pt x="297" y="6249"/>
                  </a:cubicBezTo>
                  <a:cubicBezTo>
                    <a:pt x="291" y="6277"/>
                    <a:pt x="313" y="6303"/>
                    <a:pt x="341" y="6309"/>
                  </a:cubicBezTo>
                  <a:lnTo>
                    <a:pt x="352" y="6309"/>
                  </a:lnTo>
                  <a:cubicBezTo>
                    <a:pt x="377" y="6309"/>
                    <a:pt x="402" y="6289"/>
                    <a:pt x="403" y="6266"/>
                  </a:cubicBezTo>
                  <a:cubicBezTo>
                    <a:pt x="715" y="4210"/>
                    <a:pt x="614" y="2060"/>
                    <a:pt x="114" y="42"/>
                  </a:cubicBezTo>
                  <a:cubicBezTo>
                    <a:pt x="107" y="16"/>
                    <a:pt x="85" y="1"/>
                    <a:pt x="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3" name="Google Shape;1093;p7"/>
            <p:cNvSpPr/>
            <p:nvPr/>
          </p:nvSpPr>
          <p:spPr>
            <a:xfrm>
              <a:off x="3894788" y="4314565"/>
              <a:ext cx="174807" cy="59426"/>
            </a:xfrm>
            <a:custGeom>
              <a:rect b="b" l="l" r="r" t="t"/>
              <a:pathLst>
                <a:path extrusionOk="0" h="2106" w="6195">
                  <a:moveTo>
                    <a:pt x="62" y="0"/>
                  </a:moveTo>
                  <a:cubicBezTo>
                    <a:pt x="43" y="0"/>
                    <a:pt x="25" y="10"/>
                    <a:pt x="15" y="27"/>
                  </a:cubicBezTo>
                  <a:cubicBezTo>
                    <a:pt x="0" y="52"/>
                    <a:pt x="9" y="86"/>
                    <a:pt x="35" y="101"/>
                  </a:cubicBezTo>
                  <a:cubicBezTo>
                    <a:pt x="961" y="630"/>
                    <a:pt x="1919" y="1178"/>
                    <a:pt x="2937" y="1568"/>
                  </a:cubicBezTo>
                  <a:cubicBezTo>
                    <a:pt x="3874" y="1925"/>
                    <a:pt x="4762" y="2106"/>
                    <a:pt x="5591" y="2106"/>
                  </a:cubicBezTo>
                  <a:cubicBezTo>
                    <a:pt x="5778" y="2106"/>
                    <a:pt x="5962" y="2097"/>
                    <a:pt x="6142" y="2080"/>
                  </a:cubicBezTo>
                  <a:cubicBezTo>
                    <a:pt x="6173" y="2077"/>
                    <a:pt x="6194" y="2050"/>
                    <a:pt x="6190" y="2021"/>
                  </a:cubicBezTo>
                  <a:cubicBezTo>
                    <a:pt x="6187" y="1991"/>
                    <a:pt x="6166" y="1972"/>
                    <a:pt x="6134" y="1972"/>
                  </a:cubicBezTo>
                  <a:cubicBezTo>
                    <a:pt x="6133" y="1972"/>
                    <a:pt x="6132" y="1972"/>
                    <a:pt x="6131" y="1972"/>
                  </a:cubicBezTo>
                  <a:cubicBezTo>
                    <a:pt x="5954" y="1990"/>
                    <a:pt x="5773" y="1999"/>
                    <a:pt x="5589" y="1999"/>
                  </a:cubicBezTo>
                  <a:cubicBezTo>
                    <a:pt x="4775" y="1999"/>
                    <a:pt x="3898" y="1820"/>
                    <a:pt x="2978" y="1470"/>
                  </a:cubicBezTo>
                  <a:cubicBezTo>
                    <a:pt x="1967" y="1082"/>
                    <a:pt x="1012" y="535"/>
                    <a:pt x="88" y="7"/>
                  </a:cubicBezTo>
                  <a:cubicBezTo>
                    <a:pt x="80" y="2"/>
                    <a:pt x="71" y="0"/>
                    <a:pt x="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4" name="Google Shape;1094;p7"/>
            <p:cNvSpPr/>
            <p:nvPr/>
          </p:nvSpPr>
          <p:spPr>
            <a:xfrm>
              <a:off x="4051283" y="4173759"/>
              <a:ext cx="15915" cy="182934"/>
            </a:xfrm>
            <a:custGeom>
              <a:rect b="b" l="l" r="r" t="t"/>
              <a:pathLst>
                <a:path extrusionOk="0" h="6483" w="564">
                  <a:moveTo>
                    <a:pt x="264" y="1"/>
                  </a:moveTo>
                  <a:cubicBezTo>
                    <a:pt x="261" y="1"/>
                    <a:pt x="258" y="1"/>
                    <a:pt x="255" y="2"/>
                  </a:cubicBezTo>
                  <a:cubicBezTo>
                    <a:pt x="226" y="6"/>
                    <a:pt x="204" y="32"/>
                    <a:pt x="208" y="62"/>
                  </a:cubicBezTo>
                  <a:cubicBezTo>
                    <a:pt x="455" y="2180"/>
                    <a:pt x="389" y="4321"/>
                    <a:pt x="7" y="6419"/>
                  </a:cubicBezTo>
                  <a:cubicBezTo>
                    <a:pt x="1" y="6448"/>
                    <a:pt x="21" y="6477"/>
                    <a:pt x="50" y="6483"/>
                  </a:cubicBezTo>
                  <a:lnTo>
                    <a:pt x="58" y="6483"/>
                  </a:lnTo>
                  <a:cubicBezTo>
                    <a:pt x="84" y="6483"/>
                    <a:pt x="108" y="6463"/>
                    <a:pt x="113" y="6439"/>
                  </a:cubicBezTo>
                  <a:cubicBezTo>
                    <a:pt x="497" y="4328"/>
                    <a:pt x="563" y="2178"/>
                    <a:pt x="315" y="49"/>
                  </a:cubicBezTo>
                  <a:cubicBezTo>
                    <a:pt x="311" y="23"/>
                    <a:pt x="291" y="1"/>
                    <a:pt x="2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5" name="Google Shape;1095;p7"/>
          <p:cNvGrpSpPr/>
          <p:nvPr/>
        </p:nvGrpSpPr>
        <p:grpSpPr>
          <a:xfrm>
            <a:off x="3894224" y="3722251"/>
            <a:ext cx="477553" cy="749513"/>
            <a:chOff x="3894224" y="3722251"/>
            <a:chExt cx="477553" cy="749513"/>
          </a:xfrm>
        </p:grpSpPr>
        <p:sp>
          <p:nvSpPr>
            <p:cNvPr id="1096" name="Google Shape;1096;p7"/>
            <p:cNvSpPr/>
            <p:nvPr/>
          </p:nvSpPr>
          <p:spPr>
            <a:xfrm>
              <a:off x="3894224" y="3769318"/>
              <a:ext cx="104348" cy="118542"/>
            </a:xfrm>
            <a:custGeom>
              <a:rect b="b" l="l" r="r" t="t"/>
              <a:pathLst>
                <a:path extrusionOk="0" h="4201" w="3698">
                  <a:moveTo>
                    <a:pt x="2724" y="0"/>
                  </a:moveTo>
                  <a:cubicBezTo>
                    <a:pt x="2681" y="0"/>
                    <a:pt x="2638" y="2"/>
                    <a:pt x="2595" y="7"/>
                  </a:cubicBezTo>
                  <a:cubicBezTo>
                    <a:pt x="2026" y="65"/>
                    <a:pt x="1518" y="512"/>
                    <a:pt x="1385" y="1069"/>
                  </a:cubicBezTo>
                  <a:cubicBezTo>
                    <a:pt x="1266" y="1574"/>
                    <a:pt x="1466" y="2137"/>
                    <a:pt x="1867" y="2465"/>
                  </a:cubicBezTo>
                  <a:lnTo>
                    <a:pt x="1867" y="2465"/>
                  </a:lnTo>
                  <a:cubicBezTo>
                    <a:pt x="1639" y="2321"/>
                    <a:pt x="1362" y="2240"/>
                    <a:pt x="1096" y="2240"/>
                  </a:cubicBezTo>
                  <a:cubicBezTo>
                    <a:pt x="773" y="2240"/>
                    <a:pt x="467" y="2359"/>
                    <a:pt x="289" y="2629"/>
                  </a:cubicBezTo>
                  <a:cubicBezTo>
                    <a:pt x="0" y="3068"/>
                    <a:pt x="179" y="3663"/>
                    <a:pt x="465" y="4103"/>
                  </a:cubicBezTo>
                  <a:cubicBezTo>
                    <a:pt x="486" y="4137"/>
                    <a:pt x="509" y="4168"/>
                    <a:pt x="533" y="4200"/>
                  </a:cubicBezTo>
                  <a:cubicBezTo>
                    <a:pt x="1544" y="3707"/>
                    <a:pt x="2422" y="2900"/>
                    <a:pt x="3011" y="1935"/>
                  </a:cubicBezTo>
                  <a:cubicBezTo>
                    <a:pt x="3304" y="1452"/>
                    <a:pt x="3530" y="937"/>
                    <a:pt x="3697" y="401"/>
                  </a:cubicBezTo>
                  <a:cubicBezTo>
                    <a:pt x="3438" y="153"/>
                    <a:pt x="3084" y="0"/>
                    <a:pt x="272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7" name="Google Shape;1097;p7"/>
            <p:cNvSpPr/>
            <p:nvPr/>
          </p:nvSpPr>
          <p:spPr>
            <a:xfrm>
              <a:off x="3909292" y="3722251"/>
              <a:ext cx="234064" cy="221987"/>
            </a:xfrm>
            <a:custGeom>
              <a:rect b="b" l="l" r="r" t="t"/>
              <a:pathLst>
                <a:path extrusionOk="0" h="7867" w="8295">
                  <a:moveTo>
                    <a:pt x="5278" y="1"/>
                  </a:moveTo>
                  <a:cubicBezTo>
                    <a:pt x="4908" y="1"/>
                    <a:pt x="4557" y="229"/>
                    <a:pt x="4297" y="502"/>
                  </a:cubicBezTo>
                  <a:cubicBezTo>
                    <a:pt x="3794" y="1029"/>
                    <a:pt x="3462" y="1744"/>
                    <a:pt x="3459" y="2473"/>
                  </a:cubicBezTo>
                  <a:cubicBezTo>
                    <a:pt x="3388" y="2320"/>
                    <a:pt x="3286" y="2184"/>
                    <a:pt x="3163" y="2069"/>
                  </a:cubicBezTo>
                  <a:cubicBezTo>
                    <a:pt x="2996" y="2605"/>
                    <a:pt x="2770" y="3120"/>
                    <a:pt x="2477" y="3603"/>
                  </a:cubicBezTo>
                  <a:cubicBezTo>
                    <a:pt x="1888" y="4568"/>
                    <a:pt x="1010" y="5375"/>
                    <a:pt x="0" y="5870"/>
                  </a:cubicBezTo>
                  <a:cubicBezTo>
                    <a:pt x="489" y="6573"/>
                    <a:pt x="1217" y="7093"/>
                    <a:pt x="2009" y="7422"/>
                  </a:cubicBezTo>
                  <a:cubicBezTo>
                    <a:pt x="2837" y="7768"/>
                    <a:pt x="3416" y="7781"/>
                    <a:pt x="4310" y="7860"/>
                  </a:cubicBezTo>
                  <a:cubicBezTo>
                    <a:pt x="4359" y="7865"/>
                    <a:pt x="4409" y="7867"/>
                    <a:pt x="4458" y="7867"/>
                  </a:cubicBezTo>
                  <a:cubicBezTo>
                    <a:pt x="4928" y="7867"/>
                    <a:pt x="5390" y="7667"/>
                    <a:pt x="5774" y="7391"/>
                  </a:cubicBezTo>
                  <a:cubicBezTo>
                    <a:pt x="6865" y="6607"/>
                    <a:pt x="7468" y="5653"/>
                    <a:pt x="7972" y="4566"/>
                  </a:cubicBezTo>
                  <a:cubicBezTo>
                    <a:pt x="8148" y="4183"/>
                    <a:pt x="8294" y="3777"/>
                    <a:pt x="8291" y="3357"/>
                  </a:cubicBezTo>
                  <a:cubicBezTo>
                    <a:pt x="8287" y="2936"/>
                    <a:pt x="8108" y="2499"/>
                    <a:pt x="7753" y="2272"/>
                  </a:cubicBezTo>
                  <a:cubicBezTo>
                    <a:pt x="7606" y="2179"/>
                    <a:pt x="7436" y="2136"/>
                    <a:pt x="7264" y="2136"/>
                  </a:cubicBezTo>
                  <a:cubicBezTo>
                    <a:pt x="6839" y="2136"/>
                    <a:pt x="6402" y="2399"/>
                    <a:pt x="6272" y="2810"/>
                  </a:cubicBezTo>
                  <a:cubicBezTo>
                    <a:pt x="6285" y="2269"/>
                    <a:pt x="6415" y="1728"/>
                    <a:pt x="6350" y="1190"/>
                  </a:cubicBezTo>
                  <a:cubicBezTo>
                    <a:pt x="6285" y="652"/>
                    <a:pt x="5943" y="87"/>
                    <a:pt x="5408" y="10"/>
                  </a:cubicBezTo>
                  <a:cubicBezTo>
                    <a:pt x="5364" y="4"/>
                    <a:pt x="5321" y="1"/>
                    <a:pt x="527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8" name="Google Shape;1098;p7"/>
            <p:cNvSpPr/>
            <p:nvPr/>
          </p:nvSpPr>
          <p:spPr>
            <a:xfrm>
              <a:off x="3957996" y="3854648"/>
              <a:ext cx="150540" cy="95149"/>
            </a:xfrm>
            <a:custGeom>
              <a:rect b="b" l="l" r="r" t="t"/>
              <a:pathLst>
                <a:path extrusionOk="0" h="3372" w="5335">
                  <a:moveTo>
                    <a:pt x="2047" y="0"/>
                  </a:moveTo>
                  <a:cubicBezTo>
                    <a:pt x="1965" y="0"/>
                    <a:pt x="1886" y="25"/>
                    <a:pt x="1825" y="80"/>
                  </a:cubicBezTo>
                  <a:cubicBezTo>
                    <a:pt x="1698" y="195"/>
                    <a:pt x="1690" y="389"/>
                    <a:pt x="1703" y="560"/>
                  </a:cubicBezTo>
                  <a:cubicBezTo>
                    <a:pt x="1749" y="1205"/>
                    <a:pt x="1879" y="1769"/>
                    <a:pt x="2203" y="2330"/>
                  </a:cubicBezTo>
                  <a:cubicBezTo>
                    <a:pt x="1727" y="1906"/>
                    <a:pt x="1157" y="1587"/>
                    <a:pt x="546" y="1405"/>
                  </a:cubicBezTo>
                  <a:cubicBezTo>
                    <a:pt x="478" y="1385"/>
                    <a:pt x="399" y="1371"/>
                    <a:pt x="324" y="1371"/>
                  </a:cubicBezTo>
                  <a:cubicBezTo>
                    <a:pt x="199" y="1371"/>
                    <a:pt x="85" y="1410"/>
                    <a:pt x="45" y="1522"/>
                  </a:cubicBezTo>
                  <a:cubicBezTo>
                    <a:pt x="1" y="1652"/>
                    <a:pt x="99" y="1786"/>
                    <a:pt x="197" y="1883"/>
                  </a:cubicBezTo>
                  <a:cubicBezTo>
                    <a:pt x="579" y="2261"/>
                    <a:pt x="1059" y="2538"/>
                    <a:pt x="1576" y="2684"/>
                  </a:cubicBezTo>
                  <a:lnTo>
                    <a:pt x="1576" y="2684"/>
                  </a:lnTo>
                  <a:cubicBezTo>
                    <a:pt x="1378" y="2652"/>
                    <a:pt x="1177" y="2636"/>
                    <a:pt x="975" y="2636"/>
                  </a:cubicBezTo>
                  <a:cubicBezTo>
                    <a:pt x="923" y="2636"/>
                    <a:pt x="872" y="2637"/>
                    <a:pt x="820" y="2639"/>
                  </a:cubicBezTo>
                  <a:cubicBezTo>
                    <a:pt x="736" y="2642"/>
                    <a:pt x="640" y="2653"/>
                    <a:pt x="582" y="2717"/>
                  </a:cubicBezTo>
                  <a:cubicBezTo>
                    <a:pt x="508" y="2797"/>
                    <a:pt x="531" y="2934"/>
                    <a:pt x="606" y="3015"/>
                  </a:cubicBezTo>
                  <a:cubicBezTo>
                    <a:pt x="680" y="3096"/>
                    <a:pt x="788" y="3136"/>
                    <a:pt x="892" y="3168"/>
                  </a:cubicBezTo>
                  <a:cubicBezTo>
                    <a:pt x="1326" y="3303"/>
                    <a:pt x="1780" y="3371"/>
                    <a:pt x="2234" y="3371"/>
                  </a:cubicBezTo>
                  <a:cubicBezTo>
                    <a:pt x="2492" y="3371"/>
                    <a:pt x="2750" y="3349"/>
                    <a:pt x="3004" y="3305"/>
                  </a:cubicBezTo>
                  <a:cubicBezTo>
                    <a:pt x="3386" y="3239"/>
                    <a:pt x="3695" y="3146"/>
                    <a:pt x="3999" y="2913"/>
                  </a:cubicBezTo>
                  <a:cubicBezTo>
                    <a:pt x="4583" y="2474"/>
                    <a:pt x="5211" y="1967"/>
                    <a:pt x="5335" y="1245"/>
                  </a:cubicBezTo>
                  <a:cubicBezTo>
                    <a:pt x="5294" y="1201"/>
                    <a:pt x="5241" y="1184"/>
                    <a:pt x="5184" y="1184"/>
                  </a:cubicBezTo>
                  <a:cubicBezTo>
                    <a:pt x="5086" y="1184"/>
                    <a:pt x="4976" y="1235"/>
                    <a:pt x="4892" y="1293"/>
                  </a:cubicBezTo>
                  <a:cubicBezTo>
                    <a:pt x="4462" y="1586"/>
                    <a:pt x="4097" y="1969"/>
                    <a:pt x="3825" y="2411"/>
                  </a:cubicBezTo>
                  <a:cubicBezTo>
                    <a:pt x="4094" y="1942"/>
                    <a:pt x="4289" y="1430"/>
                    <a:pt x="4402" y="901"/>
                  </a:cubicBezTo>
                  <a:cubicBezTo>
                    <a:pt x="4454" y="651"/>
                    <a:pt x="4459" y="337"/>
                    <a:pt x="4239" y="210"/>
                  </a:cubicBezTo>
                  <a:cubicBezTo>
                    <a:pt x="4187" y="180"/>
                    <a:pt x="4129" y="166"/>
                    <a:pt x="4069" y="166"/>
                  </a:cubicBezTo>
                  <a:cubicBezTo>
                    <a:pt x="3974" y="166"/>
                    <a:pt x="3876" y="200"/>
                    <a:pt x="3797" y="254"/>
                  </a:cubicBezTo>
                  <a:cubicBezTo>
                    <a:pt x="3669" y="345"/>
                    <a:pt x="3581" y="481"/>
                    <a:pt x="3506" y="618"/>
                  </a:cubicBezTo>
                  <a:cubicBezTo>
                    <a:pt x="3213" y="1147"/>
                    <a:pt x="3051" y="1747"/>
                    <a:pt x="3038" y="2352"/>
                  </a:cubicBezTo>
                  <a:cubicBezTo>
                    <a:pt x="3002" y="1736"/>
                    <a:pt x="2861" y="1124"/>
                    <a:pt x="2627" y="550"/>
                  </a:cubicBezTo>
                  <a:cubicBezTo>
                    <a:pt x="2558" y="381"/>
                    <a:pt x="2476" y="210"/>
                    <a:pt x="2330" y="99"/>
                  </a:cubicBezTo>
                  <a:cubicBezTo>
                    <a:pt x="2251" y="37"/>
                    <a:pt x="2147" y="0"/>
                    <a:pt x="20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9" name="Google Shape;1099;p7"/>
            <p:cNvSpPr/>
            <p:nvPr/>
          </p:nvSpPr>
          <p:spPr>
            <a:xfrm>
              <a:off x="4034606" y="3942291"/>
              <a:ext cx="337171" cy="529473"/>
            </a:xfrm>
            <a:custGeom>
              <a:rect b="b" l="l" r="r" t="t"/>
              <a:pathLst>
                <a:path extrusionOk="0" h="18764" w="11949">
                  <a:moveTo>
                    <a:pt x="179" y="1"/>
                  </a:moveTo>
                  <a:cubicBezTo>
                    <a:pt x="137" y="1"/>
                    <a:pt x="99" y="34"/>
                    <a:pt x="94" y="79"/>
                  </a:cubicBezTo>
                  <a:cubicBezTo>
                    <a:pt x="0" y="956"/>
                    <a:pt x="153" y="1855"/>
                    <a:pt x="303" y="2628"/>
                  </a:cubicBezTo>
                  <a:cubicBezTo>
                    <a:pt x="879" y="5597"/>
                    <a:pt x="1708" y="8102"/>
                    <a:pt x="2839" y="10293"/>
                  </a:cubicBezTo>
                  <a:cubicBezTo>
                    <a:pt x="4155" y="12845"/>
                    <a:pt x="5929" y="14986"/>
                    <a:pt x="7970" y="16487"/>
                  </a:cubicBezTo>
                  <a:cubicBezTo>
                    <a:pt x="9174" y="17372"/>
                    <a:pt x="10514" y="18074"/>
                    <a:pt x="11808" y="18753"/>
                  </a:cubicBezTo>
                  <a:cubicBezTo>
                    <a:pt x="11821" y="18761"/>
                    <a:pt x="11834" y="18764"/>
                    <a:pt x="11849" y="18764"/>
                  </a:cubicBezTo>
                  <a:cubicBezTo>
                    <a:pt x="11879" y="18764"/>
                    <a:pt x="11909" y="18748"/>
                    <a:pt x="11924" y="18716"/>
                  </a:cubicBezTo>
                  <a:cubicBezTo>
                    <a:pt x="11948" y="18673"/>
                    <a:pt x="11931" y="18619"/>
                    <a:pt x="11888" y="18598"/>
                  </a:cubicBezTo>
                  <a:cubicBezTo>
                    <a:pt x="10600" y="17923"/>
                    <a:pt x="9267" y="17223"/>
                    <a:pt x="8072" y="16346"/>
                  </a:cubicBezTo>
                  <a:cubicBezTo>
                    <a:pt x="6053" y="14862"/>
                    <a:pt x="4296" y="12741"/>
                    <a:pt x="2992" y="10214"/>
                  </a:cubicBezTo>
                  <a:cubicBezTo>
                    <a:pt x="1870" y="8037"/>
                    <a:pt x="1046" y="5546"/>
                    <a:pt x="475" y="2597"/>
                  </a:cubicBezTo>
                  <a:cubicBezTo>
                    <a:pt x="326" y="1835"/>
                    <a:pt x="178" y="951"/>
                    <a:pt x="267" y="97"/>
                  </a:cubicBezTo>
                  <a:cubicBezTo>
                    <a:pt x="273" y="49"/>
                    <a:pt x="237" y="7"/>
                    <a:pt x="189" y="2"/>
                  </a:cubicBezTo>
                  <a:cubicBezTo>
                    <a:pt x="186" y="1"/>
                    <a:pt x="183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00" name="Google Shape;1100;p7"/>
          <p:cNvSpPr/>
          <p:nvPr/>
        </p:nvSpPr>
        <p:spPr>
          <a:xfrm>
            <a:off x="4015446" y="3937974"/>
            <a:ext cx="37811" cy="19047"/>
          </a:xfrm>
          <a:custGeom>
            <a:rect b="b" l="l" r="r" t="t"/>
            <a:pathLst>
              <a:path extrusionOk="0" h="675" w="1340">
                <a:moveTo>
                  <a:pt x="811" y="0"/>
                </a:moveTo>
                <a:cubicBezTo>
                  <a:pt x="626" y="0"/>
                  <a:pt x="439" y="67"/>
                  <a:pt x="306" y="198"/>
                </a:cubicBezTo>
                <a:cubicBezTo>
                  <a:pt x="0" y="499"/>
                  <a:pt x="538" y="674"/>
                  <a:pt x="820" y="674"/>
                </a:cubicBezTo>
                <a:cubicBezTo>
                  <a:pt x="850" y="674"/>
                  <a:pt x="878" y="672"/>
                  <a:pt x="901" y="668"/>
                </a:cubicBezTo>
                <a:cubicBezTo>
                  <a:pt x="955" y="659"/>
                  <a:pt x="1010" y="644"/>
                  <a:pt x="1056" y="616"/>
                </a:cubicBezTo>
                <a:cubicBezTo>
                  <a:pt x="1124" y="579"/>
                  <a:pt x="1176" y="518"/>
                  <a:pt x="1226" y="459"/>
                </a:cubicBezTo>
                <a:cubicBezTo>
                  <a:pt x="1279" y="395"/>
                  <a:pt x="1340" y="319"/>
                  <a:pt x="1315" y="240"/>
                </a:cubicBezTo>
                <a:cubicBezTo>
                  <a:pt x="1304" y="193"/>
                  <a:pt x="1268" y="160"/>
                  <a:pt x="1229" y="133"/>
                </a:cubicBezTo>
                <a:cubicBezTo>
                  <a:pt x="1109" y="44"/>
                  <a:pt x="960" y="0"/>
                  <a:pt x="8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01" name="Google Shape;1101;p7"/>
          <p:cNvGrpSpPr/>
          <p:nvPr/>
        </p:nvGrpSpPr>
        <p:grpSpPr>
          <a:xfrm>
            <a:off x="2172251" y="3537991"/>
            <a:ext cx="918649" cy="1065521"/>
            <a:chOff x="2172251" y="3537991"/>
            <a:chExt cx="918649" cy="1065521"/>
          </a:xfrm>
        </p:grpSpPr>
        <p:sp>
          <p:nvSpPr>
            <p:cNvPr id="1102" name="Google Shape;1102;p7"/>
            <p:cNvSpPr/>
            <p:nvPr/>
          </p:nvSpPr>
          <p:spPr>
            <a:xfrm>
              <a:off x="2172307" y="4320293"/>
              <a:ext cx="120827" cy="283219"/>
            </a:xfrm>
            <a:custGeom>
              <a:rect b="b" l="l" r="r" t="t"/>
              <a:pathLst>
                <a:path extrusionOk="0" h="10037" w="4282">
                  <a:moveTo>
                    <a:pt x="2141" y="0"/>
                  </a:moveTo>
                  <a:cubicBezTo>
                    <a:pt x="958" y="0"/>
                    <a:pt x="0" y="959"/>
                    <a:pt x="0" y="2141"/>
                  </a:cubicBezTo>
                  <a:lnTo>
                    <a:pt x="0" y="7896"/>
                  </a:lnTo>
                  <a:cubicBezTo>
                    <a:pt x="0" y="9079"/>
                    <a:pt x="958" y="10037"/>
                    <a:pt x="2141" y="10037"/>
                  </a:cubicBezTo>
                  <a:cubicBezTo>
                    <a:pt x="3323" y="10037"/>
                    <a:pt x="4281" y="9078"/>
                    <a:pt x="4281" y="7896"/>
                  </a:cubicBezTo>
                  <a:lnTo>
                    <a:pt x="4281" y="2141"/>
                  </a:lnTo>
                  <a:cubicBezTo>
                    <a:pt x="4281" y="958"/>
                    <a:pt x="3322" y="0"/>
                    <a:pt x="2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7"/>
            <p:cNvSpPr/>
            <p:nvPr/>
          </p:nvSpPr>
          <p:spPr>
            <a:xfrm>
              <a:off x="2970073" y="4320293"/>
              <a:ext cx="120827" cy="283219"/>
            </a:xfrm>
            <a:custGeom>
              <a:rect b="b" l="l" r="r" t="t"/>
              <a:pathLst>
                <a:path extrusionOk="0" h="10037" w="4282">
                  <a:moveTo>
                    <a:pt x="2141" y="0"/>
                  </a:moveTo>
                  <a:cubicBezTo>
                    <a:pt x="959" y="0"/>
                    <a:pt x="0" y="959"/>
                    <a:pt x="0" y="2141"/>
                  </a:cubicBezTo>
                  <a:lnTo>
                    <a:pt x="0" y="7896"/>
                  </a:lnTo>
                  <a:cubicBezTo>
                    <a:pt x="0" y="9079"/>
                    <a:pt x="958" y="10037"/>
                    <a:pt x="2141" y="10037"/>
                  </a:cubicBezTo>
                  <a:cubicBezTo>
                    <a:pt x="3324" y="10037"/>
                    <a:pt x="4281" y="9079"/>
                    <a:pt x="4281" y="7896"/>
                  </a:cubicBezTo>
                  <a:lnTo>
                    <a:pt x="4281" y="2141"/>
                  </a:lnTo>
                  <a:cubicBezTo>
                    <a:pt x="4281" y="959"/>
                    <a:pt x="3322" y="0"/>
                    <a:pt x="2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4" name="Google Shape;1104;p7"/>
            <p:cNvSpPr/>
            <p:nvPr/>
          </p:nvSpPr>
          <p:spPr>
            <a:xfrm>
              <a:off x="2172251" y="3557094"/>
              <a:ext cx="918649" cy="880076"/>
            </a:xfrm>
            <a:custGeom>
              <a:rect b="b" l="l" r="r" t="t"/>
              <a:pathLst>
                <a:path extrusionOk="0" h="31189" w="32556">
                  <a:moveTo>
                    <a:pt x="5550" y="0"/>
                  </a:moveTo>
                  <a:cubicBezTo>
                    <a:pt x="5036" y="0"/>
                    <a:pt x="1466" y="174"/>
                    <a:pt x="1466" y="5005"/>
                  </a:cubicBezTo>
                  <a:lnTo>
                    <a:pt x="1466" y="15975"/>
                  </a:lnTo>
                  <a:cubicBezTo>
                    <a:pt x="1466" y="15975"/>
                    <a:pt x="1" y="16683"/>
                    <a:pt x="1" y="17794"/>
                  </a:cubicBezTo>
                  <a:cubicBezTo>
                    <a:pt x="2" y="18906"/>
                    <a:pt x="2" y="31188"/>
                    <a:pt x="2" y="31188"/>
                  </a:cubicBezTo>
                  <a:lnTo>
                    <a:pt x="32555" y="31188"/>
                  </a:lnTo>
                  <a:lnTo>
                    <a:pt x="32555" y="18198"/>
                  </a:lnTo>
                  <a:cubicBezTo>
                    <a:pt x="32555" y="18198"/>
                    <a:pt x="32253" y="16732"/>
                    <a:pt x="31038" y="16177"/>
                  </a:cubicBezTo>
                  <a:lnTo>
                    <a:pt x="31038" y="5461"/>
                  </a:lnTo>
                  <a:cubicBezTo>
                    <a:pt x="31038" y="5461"/>
                    <a:pt x="31140" y="1"/>
                    <a:pt x="26742" y="1"/>
                  </a:cubicBezTo>
                  <a:lnTo>
                    <a:pt x="5612" y="1"/>
                  </a:lnTo>
                  <a:cubicBezTo>
                    <a:pt x="5612" y="1"/>
                    <a:pt x="5590" y="0"/>
                    <a:pt x="55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5" name="Google Shape;1105;p7"/>
            <p:cNvSpPr/>
            <p:nvPr/>
          </p:nvSpPr>
          <p:spPr>
            <a:xfrm>
              <a:off x="2216524" y="4355847"/>
              <a:ext cx="835915" cy="32817"/>
            </a:xfrm>
            <a:custGeom>
              <a:rect b="b" l="l" r="r" t="t"/>
              <a:pathLst>
                <a:path extrusionOk="0" h="1163" w="29624">
                  <a:moveTo>
                    <a:pt x="1" y="1"/>
                  </a:moveTo>
                  <a:lnTo>
                    <a:pt x="1" y="1162"/>
                  </a:lnTo>
                  <a:lnTo>
                    <a:pt x="29623" y="1162"/>
                  </a:lnTo>
                  <a:lnTo>
                    <a:pt x="296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7"/>
            <p:cNvSpPr/>
            <p:nvPr/>
          </p:nvSpPr>
          <p:spPr>
            <a:xfrm>
              <a:off x="2513062" y="4379070"/>
              <a:ext cx="227010" cy="58100"/>
            </a:xfrm>
            <a:custGeom>
              <a:rect b="b" l="l" r="r" t="t"/>
              <a:pathLst>
                <a:path extrusionOk="0" h="2059" w="8045">
                  <a:moveTo>
                    <a:pt x="0" y="0"/>
                  </a:moveTo>
                  <a:lnTo>
                    <a:pt x="0" y="2058"/>
                  </a:lnTo>
                  <a:lnTo>
                    <a:pt x="8045" y="2058"/>
                  </a:lnTo>
                  <a:lnTo>
                    <a:pt x="80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7" name="Google Shape;1107;p7"/>
            <p:cNvSpPr/>
            <p:nvPr/>
          </p:nvSpPr>
          <p:spPr>
            <a:xfrm>
              <a:off x="2938808" y="4042520"/>
              <a:ext cx="117977" cy="118034"/>
            </a:xfrm>
            <a:custGeom>
              <a:rect b="b" l="l" r="r" t="t"/>
              <a:pathLst>
                <a:path extrusionOk="0" h="4183" w="4181">
                  <a:moveTo>
                    <a:pt x="2092" y="1"/>
                  </a:moveTo>
                  <a:cubicBezTo>
                    <a:pt x="935" y="1"/>
                    <a:pt x="0" y="937"/>
                    <a:pt x="0" y="2092"/>
                  </a:cubicBezTo>
                  <a:cubicBezTo>
                    <a:pt x="0" y="3246"/>
                    <a:pt x="938" y="4183"/>
                    <a:pt x="2092" y="4183"/>
                  </a:cubicBezTo>
                  <a:cubicBezTo>
                    <a:pt x="3246" y="4183"/>
                    <a:pt x="4181" y="3246"/>
                    <a:pt x="4181" y="2092"/>
                  </a:cubicBezTo>
                  <a:cubicBezTo>
                    <a:pt x="4181" y="938"/>
                    <a:pt x="3246" y="4"/>
                    <a:pt x="2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8" name="Google Shape;1108;p7"/>
            <p:cNvSpPr/>
            <p:nvPr/>
          </p:nvSpPr>
          <p:spPr>
            <a:xfrm>
              <a:off x="2206394" y="4042520"/>
              <a:ext cx="118034" cy="118034"/>
            </a:xfrm>
            <a:custGeom>
              <a:rect b="b" l="l" r="r" t="t"/>
              <a:pathLst>
                <a:path extrusionOk="0" h="4183" w="4183">
                  <a:moveTo>
                    <a:pt x="2092" y="1"/>
                  </a:moveTo>
                  <a:cubicBezTo>
                    <a:pt x="937" y="1"/>
                    <a:pt x="1" y="938"/>
                    <a:pt x="1" y="2092"/>
                  </a:cubicBezTo>
                  <a:cubicBezTo>
                    <a:pt x="1" y="3246"/>
                    <a:pt x="937" y="4183"/>
                    <a:pt x="2092" y="4183"/>
                  </a:cubicBezTo>
                  <a:cubicBezTo>
                    <a:pt x="3246" y="4183"/>
                    <a:pt x="4182" y="3246"/>
                    <a:pt x="4182" y="2092"/>
                  </a:cubicBezTo>
                  <a:cubicBezTo>
                    <a:pt x="4182" y="938"/>
                    <a:pt x="3246" y="4"/>
                    <a:pt x="2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7"/>
            <p:cNvSpPr/>
            <p:nvPr/>
          </p:nvSpPr>
          <p:spPr>
            <a:xfrm>
              <a:off x="2308513" y="3674987"/>
              <a:ext cx="657101" cy="226050"/>
            </a:xfrm>
            <a:custGeom>
              <a:rect b="b" l="l" r="r" t="t"/>
              <a:pathLst>
                <a:path extrusionOk="0" h="8011" w="23287">
                  <a:moveTo>
                    <a:pt x="4005" y="0"/>
                  </a:moveTo>
                  <a:cubicBezTo>
                    <a:pt x="1792" y="0"/>
                    <a:pt x="1" y="1289"/>
                    <a:pt x="1" y="4006"/>
                  </a:cubicBezTo>
                  <a:cubicBezTo>
                    <a:pt x="1" y="6949"/>
                    <a:pt x="1794" y="8010"/>
                    <a:pt x="4005" y="8010"/>
                  </a:cubicBezTo>
                  <a:lnTo>
                    <a:pt x="19282" y="8010"/>
                  </a:lnTo>
                  <a:cubicBezTo>
                    <a:pt x="21495" y="8010"/>
                    <a:pt x="23287" y="7399"/>
                    <a:pt x="23287" y="4006"/>
                  </a:cubicBezTo>
                  <a:cubicBezTo>
                    <a:pt x="23287" y="1191"/>
                    <a:pt x="21494" y="0"/>
                    <a:pt x="192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0" name="Google Shape;1110;p7"/>
            <p:cNvSpPr/>
            <p:nvPr/>
          </p:nvSpPr>
          <p:spPr>
            <a:xfrm>
              <a:off x="2544468" y="3537991"/>
              <a:ext cx="190637" cy="107114"/>
            </a:xfrm>
            <a:custGeom>
              <a:rect b="b" l="l" r="r" t="t"/>
              <a:pathLst>
                <a:path extrusionOk="0" h="3796" w="6756">
                  <a:moveTo>
                    <a:pt x="1" y="0"/>
                  </a:moveTo>
                  <a:lnTo>
                    <a:pt x="1" y="3795"/>
                  </a:lnTo>
                  <a:lnTo>
                    <a:pt x="6756" y="3795"/>
                  </a:lnTo>
                  <a:lnTo>
                    <a:pt x="67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1" name="Google Shape;1111;p7"/>
            <p:cNvSpPr/>
            <p:nvPr/>
          </p:nvSpPr>
          <p:spPr>
            <a:xfrm>
              <a:off x="2455244" y="4003692"/>
              <a:ext cx="343576" cy="332910"/>
            </a:xfrm>
            <a:custGeom>
              <a:rect b="b" l="l" r="r" t="t"/>
              <a:pathLst>
                <a:path extrusionOk="0" h="11798" w="12176">
                  <a:moveTo>
                    <a:pt x="3955" y="1"/>
                  </a:moveTo>
                  <a:cubicBezTo>
                    <a:pt x="1775" y="1"/>
                    <a:pt x="1" y="1775"/>
                    <a:pt x="1" y="3956"/>
                  </a:cubicBezTo>
                  <a:lnTo>
                    <a:pt x="1" y="7843"/>
                  </a:lnTo>
                  <a:cubicBezTo>
                    <a:pt x="1" y="10023"/>
                    <a:pt x="1775" y="11796"/>
                    <a:pt x="3955" y="11796"/>
                  </a:cubicBezTo>
                  <a:lnTo>
                    <a:pt x="8220" y="11797"/>
                  </a:lnTo>
                  <a:cubicBezTo>
                    <a:pt x="10401" y="11796"/>
                    <a:pt x="12175" y="10023"/>
                    <a:pt x="12175" y="7843"/>
                  </a:cubicBezTo>
                  <a:lnTo>
                    <a:pt x="12175" y="3956"/>
                  </a:lnTo>
                  <a:cubicBezTo>
                    <a:pt x="12175" y="1775"/>
                    <a:pt x="10401" y="1"/>
                    <a:pt x="8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7"/>
            <p:cNvSpPr/>
            <p:nvPr/>
          </p:nvSpPr>
          <p:spPr>
            <a:xfrm>
              <a:off x="2498812" y="4047345"/>
              <a:ext cx="256441" cy="245690"/>
            </a:xfrm>
            <a:custGeom>
              <a:rect b="b" l="l" r="r" t="t"/>
              <a:pathLst>
                <a:path extrusionOk="0" h="8707" w="9088">
                  <a:moveTo>
                    <a:pt x="2409" y="0"/>
                  </a:moveTo>
                  <a:cubicBezTo>
                    <a:pt x="1079" y="2"/>
                    <a:pt x="0" y="1080"/>
                    <a:pt x="0" y="2410"/>
                  </a:cubicBezTo>
                  <a:lnTo>
                    <a:pt x="0" y="6298"/>
                  </a:lnTo>
                  <a:cubicBezTo>
                    <a:pt x="0" y="7626"/>
                    <a:pt x="1079" y="8707"/>
                    <a:pt x="2411" y="8707"/>
                  </a:cubicBezTo>
                  <a:lnTo>
                    <a:pt x="6676" y="8707"/>
                  </a:lnTo>
                  <a:cubicBezTo>
                    <a:pt x="8009" y="8707"/>
                    <a:pt x="9088" y="7626"/>
                    <a:pt x="9088" y="6296"/>
                  </a:cubicBezTo>
                  <a:lnTo>
                    <a:pt x="9088" y="2410"/>
                  </a:lnTo>
                  <a:cubicBezTo>
                    <a:pt x="9088" y="1078"/>
                    <a:pt x="8008" y="0"/>
                    <a:pt x="66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3" name="Google Shape;1113;p7"/>
            <p:cNvSpPr/>
            <p:nvPr/>
          </p:nvSpPr>
          <p:spPr>
            <a:xfrm>
              <a:off x="2520060" y="4082165"/>
              <a:ext cx="213945" cy="19357"/>
            </a:xfrm>
            <a:custGeom>
              <a:rect b="b" l="l" r="r" t="t"/>
              <a:pathLst>
                <a:path extrusionOk="0" h="686" w="7582">
                  <a:moveTo>
                    <a:pt x="344" y="1"/>
                  </a:moveTo>
                  <a:cubicBezTo>
                    <a:pt x="153" y="1"/>
                    <a:pt x="0" y="154"/>
                    <a:pt x="0" y="344"/>
                  </a:cubicBezTo>
                  <a:cubicBezTo>
                    <a:pt x="0" y="533"/>
                    <a:pt x="153" y="686"/>
                    <a:pt x="344" y="686"/>
                  </a:cubicBezTo>
                  <a:lnTo>
                    <a:pt x="7240" y="686"/>
                  </a:lnTo>
                  <a:cubicBezTo>
                    <a:pt x="7429" y="686"/>
                    <a:pt x="7582" y="533"/>
                    <a:pt x="7582" y="344"/>
                  </a:cubicBezTo>
                  <a:cubicBezTo>
                    <a:pt x="7582" y="154"/>
                    <a:pt x="7429" y="1"/>
                    <a:pt x="72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4" name="Google Shape;1114;p7"/>
            <p:cNvSpPr/>
            <p:nvPr/>
          </p:nvSpPr>
          <p:spPr>
            <a:xfrm>
              <a:off x="2520060" y="4112527"/>
              <a:ext cx="213945" cy="19385"/>
            </a:xfrm>
            <a:custGeom>
              <a:rect b="b" l="l" r="r" t="t"/>
              <a:pathLst>
                <a:path extrusionOk="0" h="687" w="7582">
                  <a:moveTo>
                    <a:pt x="344" y="1"/>
                  </a:moveTo>
                  <a:cubicBezTo>
                    <a:pt x="153" y="1"/>
                    <a:pt x="0" y="155"/>
                    <a:pt x="0" y="344"/>
                  </a:cubicBezTo>
                  <a:cubicBezTo>
                    <a:pt x="0" y="533"/>
                    <a:pt x="153" y="686"/>
                    <a:pt x="344" y="686"/>
                  </a:cubicBezTo>
                  <a:lnTo>
                    <a:pt x="7240" y="686"/>
                  </a:lnTo>
                  <a:cubicBezTo>
                    <a:pt x="7429" y="686"/>
                    <a:pt x="7582" y="533"/>
                    <a:pt x="7582" y="344"/>
                  </a:cubicBezTo>
                  <a:cubicBezTo>
                    <a:pt x="7582" y="155"/>
                    <a:pt x="7429" y="1"/>
                    <a:pt x="72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7"/>
            <p:cNvSpPr/>
            <p:nvPr/>
          </p:nvSpPr>
          <p:spPr>
            <a:xfrm>
              <a:off x="2520060" y="4145175"/>
              <a:ext cx="213945" cy="19357"/>
            </a:xfrm>
            <a:custGeom>
              <a:rect b="b" l="l" r="r" t="t"/>
              <a:pathLst>
                <a:path extrusionOk="0" h="686" w="7582">
                  <a:moveTo>
                    <a:pt x="344" y="1"/>
                  </a:moveTo>
                  <a:cubicBezTo>
                    <a:pt x="153" y="1"/>
                    <a:pt x="0" y="154"/>
                    <a:pt x="0" y="343"/>
                  </a:cubicBezTo>
                  <a:cubicBezTo>
                    <a:pt x="0" y="532"/>
                    <a:pt x="153" y="686"/>
                    <a:pt x="344" y="686"/>
                  </a:cubicBezTo>
                  <a:lnTo>
                    <a:pt x="7240" y="686"/>
                  </a:lnTo>
                  <a:cubicBezTo>
                    <a:pt x="7429" y="686"/>
                    <a:pt x="7582" y="532"/>
                    <a:pt x="7582" y="343"/>
                  </a:cubicBezTo>
                  <a:cubicBezTo>
                    <a:pt x="7582" y="154"/>
                    <a:pt x="7429" y="1"/>
                    <a:pt x="72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7"/>
            <p:cNvSpPr/>
            <p:nvPr/>
          </p:nvSpPr>
          <p:spPr>
            <a:xfrm>
              <a:off x="2520060" y="4175537"/>
              <a:ext cx="213945" cy="19357"/>
            </a:xfrm>
            <a:custGeom>
              <a:rect b="b" l="l" r="r" t="t"/>
              <a:pathLst>
                <a:path extrusionOk="0" h="686" w="7582">
                  <a:moveTo>
                    <a:pt x="344" y="1"/>
                  </a:moveTo>
                  <a:cubicBezTo>
                    <a:pt x="153" y="2"/>
                    <a:pt x="0" y="154"/>
                    <a:pt x="0" y="343"/>
                  </a:cubicBezTo>
                  <a:cubicBezTo>
                    <a:pt x="0" y="533"/>
                    <a:pt x="153" y="686"/>
                    <a:pt x="344" y="686"/>
                  </a:cubicBezTo>
                  <a:lnTo>
                    <a:pt x="7240" y="686"/>
                  </a:lnTo>
                  <a:cubicBezTo>
                    <a:pt x="7429" y="686"/>
                    <a:pt x="7582" y="533"/>
                    <a:pt x="7582" y="343"/>
                  </a:cubicBezTo>
                  <a:cubicBezTo>
                    <a:pt x="7582" y="154"/>
                    <a:pt x="7429" y="1"/>
                    <a:pt x="72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7"/>
            <p:cNvSpPr/>
            <p:nvPr/>
          </p:nvSpPr>
          <p:spPr>
            <a:xfrm>
              <a:off x="2520060" y="4206238"/>
              <a:ext cx="213945" cy="19273"/>
            </a:xfrm>
            <a:custGeom>
              <a:rect b="b" l="l" r="r" t="t"/>
              <a:pathLst>
                <a:path extrusionOk="0" h="683" w="7582">
                  <a:moveTo>
                    <a:pt x="7245" y="0"/>
                  </a:moveTo>
                  <a:cubicBezTo>
                    <a:pt x="7244" y="0"/>
                    <a:pt x="7242" y="0"/>
                    <a:pt x="7240" y="0"/>
                  </a:cubicBezTo>
                  <a:lnTo>
                    <a:pt x="344" y="0"/>
                  </a:lnTo>
                  <a:cubicBezTo>
                    <a:pt x="153" y="0"/>
                    <a:pt x="0" y="153"/>
                    <a:pt x="0" y="342"/>
                  </a:cubicBezTo>
                  <a:cubicBezTo>
                    <a:pt x="0" y="530"/>
                    <a:pt x="153" y="683"/>
                    <a:pt x="344" y="683"/>
                  </a:cubicBezTo>
                  <a:lnTo>
                    <a:pt x="7240" y="683"/>
                  </a:lnTo>
                  <a:cubicBezTo>
                    <a:pt x="7429" y="683"/>
                    <a:pt x="7582" y="530"/>
                    <a:pt x="7582" y="341"/>
                  </a:cubicBezTo>
                  <a:cubicBezTo>
                    <a:pt x="7582" y="154"/>
                    <a:pt x="7432" y="0"/>
                    <a:pt x="72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7"/>
            <p:cNvSpPr/>
            <p:nvPr/>
          </p:nvSpPr>
          <p:spPr>
            <a:xfrm>
              <a:off x="2520060" y="4238744"/>
              <a:ext cx="213945" cy="19385"/>
            </a:xfrm>
            <a:custGeom>
              <a:rect b="b" l="l" r="r" t="t"/>
              <a:pathLst>
                <a:path extrusionOk="0" h="687" w="7582">
                  <a:moveTo>
                    <a:pt x="344" y="1"/>
                  </a:moveTo>
                  <a:cubicBezTo>
                    <a:pt x="153" y="1"/>
                    <a:pt x="0" y="155"/>
                    <a:pt x="0" y="344"/>
                  </a:cubicBezTo>
                  <a:cubicBezTo>
                    <a:pt x="0" y="533"/>
                    <a:pt x="153" y="686"/>
                    <a:pt x="344" y="686"/>
                  </a:cubicBezTo>
                  <a:lnTo>
                    <a:pt x="7240" y="686"/>
                  </a:lnTo>
                  <a:cubicBezTo>
                    <a:pt x="7429" y="686"/>
                    <a:pt x="7582" y="533"/>
                    <a:pt x="7582" y="344"/>
                  </a:cubicBezTo>
                  <a:cubicBezTo>
                    <a:pt x="7582" y="155"/>
                    <a:pt x="7429" y="1"/>
                    <a:pt x="72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9" name="Google Shape;1119;p7"/>
          <p:cNvGrpSpPr/>
          <p:nvPr/>
        </p:nvGrpSpPr>
        <p:grpSpPr>
          <a:xfrm>
            <a:off x="5050690" y="3999262"/>
            <a:ext cx="1021107" cy="604250"/>
            <a:chOff x="5050690" y="3999262"/>
            <a:chExt cx="1021107" cy="604250"/>
          </a:xfrm>
        </p:grpSpPr>
        <p:sp>
          <p:nvSpPr>
            <p:cNvPr id="1120" name="Google Shape;1120;p7"/>
            <p:cNvSpPr/>
            <p:nvPr/>
          </p:nvSpPr>
          <p:spPr>
            <a:xfrm>
              <a:off x="5050746" y="3999262"/>
              <a:ext cx="1021050" cy="604221"/>
            </a:xfrm>
            <a:custGeom>
              <a:rect b="b" l="l" r="r" t="t"/>
              <a:pathLst>
                <a:path extrusionOk="0" h="21413" w="36185">
                  <a:moveTo>
                    <a:pt x="0" y="1"/>
                  </a:moveTo>
                  <a:lnTo>
                    <a:pt x="0" y="21412"/>
                  </a:lnTo>
                  <a:lnTo>
                    <a:pt x="36185" y="21412"/>
                  </a:lnTo>
                  <a:lnTo>
                    <a:pt x="361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7"/>
            <p:cNvSpPr/>
            <p:nvPr/>
          </p:nvSpPr>
          <p:spPr>
            <a:xfrm>
              <a:off x="5050690" y="3999262"/>
              <a:ext cx="1021107" cy="604250"/>
            </a:xfrm>
            <a:custGeom>
              <a:rect b="b" l="l" r="r" t="t"/>
              <a:pathLst>
                <a:path extrusionOk="0" h="21414" w="36187">
                  <a:moveTo>
                    <a:pt x="2" y="1"/>
                  </a:moveTo>
                  <a:lnTo>
                    <a:pt x="1" y="1697"/>
                  </a:lnTo>
                  <a:lnTo>
                    <a:pt x="11421" y="8450"/>
                  </a:lnTo>
                  <a:lnTo>
                    <a:pt x="1" y="8450"/>
                  </a:lnTo>
                  <a:lnTo>
                    <a:pt x="1" y="13906"/>
                  </a:lnTo>
                  <a:lnTo>
                    <a:pt x="9791" y="13906"/>
                  </a:lnTo>
                  <a:lnTo>
                    <a:pt x="1" y="19663"/>
                  </a:lnTo>
                  <a:lnTo>
                    <a:pt x="2" y="21414"/>
                  </a:lnTo>
                  <a:lnTo>
                    <a:pt x="2765" y="21414"/>
                  </a:lnTo>
                  <a:lnTo>
                    <a:pt x="15366" y="14001"/>
                  </a:lnTo>
                  <a:lnTo>
                    <a:pt x="15366" y="21411"/>
                  </a:lnTo>
                  <a:lnTo>
                    <a:pt x="20821" y="21414"/>
                  </a:lnTo>
                  <a:lnTo>
                    <a:pt x="20821" y="14015"/>
                  </a:lnTo>
                  <a:lnTo>
                    <a:pt x="33329" y="21411"/>
                  </a:lnTo>
                  <a:lnTo>
                    <a:pt x="36187" y="21414"/>
                  </a:lnTo>
                  <a:lnTo>
                    <a:pt x="36187" y="19715"/>
                  </a:lnTo>
                  <a:lnTo>
                    <a:pt x="26360" y="13906"/>
                  </a:lnTo>
                  <a:lnTo>
                    <a:pt x="36187" y="13906"/>
                  </a:lnTo>
                  <a:lnTo>
                    <a:pt x="36187" y="8452"/>
                  </a:lnTo>
                  <a:lnTo>
                    <a:pt x="24798" y="8450"/>
                  </a:lnTo>
                  <a:lnTo>
                    <a:pt x="36187" y="1747"/>
                  </a:lnTo>
                  <a:lnTo>
                    <a:pt x="36187" y="1"/>
                  </a:lnTo>
                  <a:lnTo>
                    <a:pt x="33424" y="1"/>
                  </a:lnTo>
                  <a:lnTo>
                    <a:pt x="20821" y="7410"/>
                  </a:lnTo>
                  <a:lnTo>
                    <a:pt x="20821" y="1"/>
                  </a:lnTo>
                  <a:lnTo>
                    <a:pt x="15367" y="1"/>
                  </a:lnTo>
                  <a:lnTo>
                    <a:pt x="15366" y="7402"/>
                  </a:lnTo>
                  <a:lnTo>
                    <a:pt x="286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7"/>
            <p:cNvSpPr/>
            <p:nvPr/>
          </p:nvSpPr>
          <p:spPr>
            <a:xfrm>
              <a:off x="5050690" y="3999262"/>
              <a:ext cx="1021107" cy="604250"/>
            </a:xfrm>
            <a:custGeom>
              <a:rect b="b" l="l" r="r" t="t"/>
              <a:pathLst>
                <a:path extrusionOk="0" h="21414" w="36187">
                  <a:moveTo>
                    <a:pt x="2" y="1"/>
                  </a:moveTo>
                  <a:lnTo>
                    <a:pt x="1" y="593"/>
                  </a:lnTo>
                  <a:lnTo>
                    <a:pt x="14897" y="9402"/>
                  </a:lnTo>
                  <a:lnTo>
                    <a:pt x="1" y="9402"/>
                  </a:lnTo>
                  <a:lnTo>
                    <a:pt x="1" y="12954"/>
                  </a:lnTo>
                  <a:lnTo>
                    <a:pt x="13280" y="12955"/>
                  </a:lnTo>
                  <a:lnTo>
                    <a:pt x="1" y="20765"/>
                  </a:lnTo>
                  <a:lnTo>
                    <a:pt x="2" y="21414"/>
                  </a:lnTo>
                  <a:lnTo>
                    <a:pt x="891" y="21411"/>
                  </a:lnTo>
                  <a:lnTo>
                    <a:pt x="15272" y="12955"/>
                  </a:lnTo>
                  <a:lnTo>
                    <a:pt x="16318" y="12955"/>
                  </a:lnTo>
                  <a:lnTo>
                    <a:pt x="16318" y="21397"/>
                  </a:lnTo>
                  <a:lnTo>
                    <a:pt x="19871" y="21397"/>
                  </a:lnTo>
                  <a:lnTo>
                    <a:pt x="19871" y="12954"/>
                  </a:lnTo>
                  <a:lnTo>
                    <a:pt x="20896" y="12954"/>
                  </a:lnTo>
                  <a:lnTo>
                    <a:pt x="35197" y="21411"/>
                  </a:lnTo>
                  <a:lnTo>
                    <a:pt x="36187" y="21414"/>
                  </a:lnTo>
                  <a:lnTo>
                    <a:pt x="36187" y="20818"/>
                  </a:lnTo>
                  <a:lnTo>
                    <a:pt x="22886" y="12955"/>
                  </a:lnTo>
                  <a:lnTo>
                    <a:pt x="36187" y="12955"/>
                  </a:lnTo>
                  <a:lnTo>
                    <a:pt x="36187" y="9402"/>
                  </a:lnTo>
                  <a:lnTo>
                    <a:pt x="21309" y="9402"/>
                  </a:lnTo>
                  <a:lnTo>
                    <a:pt x="36187" y="645"/>
                  </a:lnTo>
                  <a:lnTo>
                    <a:pt x="36187" y="1"/>
                  </a:lnTo>
                  <a:lnTo>
                    <a:pt x="35298" y="1"/>
                  </a:lnTo>
                  <a:lnTo>
                    <a:pt x="19871" y="9075"/>
                  </a:lnTo>
                  <a:lnTo>
                    <a:pt x="19871" y="1"/>
                  </a:lnTo>
                  <a:lnTo>
                    <a:pt x="16318" y="1"/>
                  </a:lnTo>
                  <a:lnTo>
                    <a:pt x="16318" y="9069"/>
                  </a:lnTo>
                  <a:lnTo>
                    <a:pt x="9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3" name="Google Shape;1123;p7"/>
          <p:cNvGrpSpPr/>
          <p:nvPr/>
        </p:nvGrpSpPr>
        <p:grpSpPr>
          <a:xfrm>
            <a:off x="719981" y="2971327"/>
            <a:ext cx="798217" cy="1632100"/>
            <a:chOff x="719981" y="2971327"/>
            <a:chExt cx="798217" cy="1632100"/>
          </a:xfrm>
        </p:grpSpPr>
        <p:sp>
          <p:nvSpPr>
            <p:cNvPr id="1124" name="Google Shape;1124;p7"/>
            <p:cNvSpPr/>
            <p:nvPr/>
          </p:nvSpPr>
          <p:spPr>
            <a:xfrm>
              <a:off x="762928" y="2971327"/>
              <a:ext cx="712266" cy="303395"/>
            </a:xfrm>
            <a:custGeom>
              <a:rect b="b" l="l" r="r" t="t"/>
              <a:pathLst>
                <a:path extrusionOk="0" h="10752" w="25242">
                  <a:moveTo>
                    <a:pt x="12620" y="0"/>
                  </a:moveTo>
                  <a:cubicBezTo>
                    <a:pt x="1975" y="0"/>
                    <a:pt x="0" y="10106"/>
                    <a:pt x="0" y="10106"/>
                  </a:cubicBezTo>
                  <a:cubicBezTo>
                    <a:pt x="0" y="10106"/>
                    <a:pt x="11371" y="10752"/>
                    <a:pt x="18849" y="10752"/>
                  </a:cubicBezTo>
                  <a:cubicBezTo>
                    <a:pt x="22513" y="10752"/>
                    <a:pt x="25242" y="10597"/>
                    <a:pt x="25242" y="10135"/>
                  </a:cubicBezTo>
                  <a:cubicBezTo>
                    <a:pt x="25242" y="8729"/>
                    <a:pt x="23267" y="0"/>
                    <a:pt x="126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7"/>
            <p:cNvSpPr/>
            <p:nvPr/>
          </p:nvSpPr>
          <p:spPr>
            <a:xfrm>
              <a:off x="762928" y="3256493"/>
              <a:ext cx="712266" cy="1236547"/>
            </a:xfrm>
            <a:custGeom>
              <a:rect b="b" l="l" r="r" t="t"/>
              <a:pathLst>
                <a:path extrusionOk="0" h="43822" w="25242">
                  <a:moveTo>
                    <a:pt x="0" y="0"/>
                  </a:moveTo>
                  <a:lnTo>
                    <a:pt x="2" y="43822"/>
                  </a:lnTo>
                  <a:lnTo>
                    <a:pt x="25242" y="43822"/>
                  </a:lnTo>
                  <a:lnTo>
                    <a:pt x="2524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7"/>
            <p:cNvSpPr/>
            <p:nvPr/>
          </p:nvSpPr>
          <p:spPr>
            <a:xfrm>
              <a:off x="801022" y="3295715"/>
              <a:ext cx="635994" cy="140834"/>
            </a:xfrm>
            <a:custGeom>
              <a:rect b="b" l="l" r="r" t="t"/>
              <a:pathLst>
                <a:path extrusionOk="0" h="4991" w="22539">
                  <a:moveTo>
                    <a:pt x="768" y="1"/>
                  </a:moveTo>
                  <a:cubicBezTo>
                    <a:pt x="345" y="1"/>
                    <a:pt x="3" y="343"/>
                    <a:pt x="1" y="765"/>
                  </a:cubicBezTo>
                  <a:lnTo>
                    <a:pt x="1" y="4227"/>
                  </a:lnTo>
                  <a:cubicBezTo>
                    <a:pt x="1" y="4648"/>
                    <a:pt x="344" y="4990"/>
                    <a:pt x="765" y="4990"/>
                  </a:cubicBezTo>
                  <a:lnTo>
                    <a:pt x="21772" y="4990"/>
                  </a:lnTo>
                  <a:cubicBezTo>
                    <a:pt x="22193" y="4990"/>
                    <a:pt x="22536" y="4648"/>
                    <a:pt x="22536" y="4227"/>
                  </a:cubicBezTo>
                  <a:lnTo>
                    <a:pt x="22536" y="762"/>
                  </a:lnTo>
                  <a:cubicBezTo>
                    <a:pt x="22539" y="343"/>
                    <a:pt x="22196" y="1"/>
                    <a:pt x="217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7"/>
            <p:cNvSpPr/>
            <p:nvPr/>
          </p:nvSpPr>
          <p:spPr>
            <a:xfrm>
              <a:off x="801135" y="3483277"/>
              <a:ext cx="635881" cy="997658"/>
            </a:xfrm>
            <a:custGeom>
              <a:rect b="b" l="l" r="r" t="t"/>
              <a:pathLst>
                <a:path extrusionOk="0" h="35356" w="22535">
                  <a:moveTo>
                    <a:pt x="765" y="1"/>
                  </a:moveTo>
                  <a:cubicBezTo>
                    <a:pt x="343" y="1"/>
                    <a:pt x="1" y="344"/>
                    <a:pt x="1" y="765"/>
                  </a:cubicBezTo>
                  <a:lnTo>
                    <a:pt x="1" y="2920"/>
                  </a:lnTo>
                  <a:lnTo>
                    <a:pt x="1" y="4230"/>
                  </a:lnTo>
                  <a:lnTo>
                    <a:pt x="1" y="31127"/>
                  </a:lnTo>
                  <a:lnTo>
                    <a:pt x="1" y="31805"/>
                  </a:lnTo>
                  <a:lnTo>
                    <a:pt x="1" y="34591"/>
                  </a:lnTo>
                  <a:cubicBezTo>
                    <a:pt x="1" y="35013"/>
                    <a:pt x="343" y="35355"/>
                    <a:pt x="765" y="35355"/>
                  </a:cubicBezTo>
                  <a:lnTo>
                    <a:pt x="21770" y="35355"/>
                  </a:lnTo>
                  <a:cubicBezTo>
                    <a:pt x="22193" y="35355"/>
                    <a:pt x="22535" y="35013"/>
                    <a:pt x="22535" y="34591"/>
                  </a:cubicBezTo>
                  <a:lnTo>
                    <a:pt x="22535" y="31805"/>
                  </a:lnTo>
                  <a:lnTo>
                    <a:pt x="22535" y="31127"/>
                  </a:lnTo>
                  <a:lnTo>
                    <a:pt x="22535" y="4231"/>
                  </a:lnTo>
                  <a:lnTo>
                    <a:pt x="22535" y="2921"/>
                  </a:lnTo>
                  <a:lnTo>
                    <a:pt x="22535" y="766"/>
                  </a:lnTo>
                  <a:cubicBezTo>
                    <a:pt x="22535" y="342"/>
                    <a:pt x="22193" y="1"/>
                    <a:pt x="217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7"/>
            <p:cNvSpPr/>
            <p:nvPr/>
          </p:nvSpPr>
          <p:spPr>
            <a:xfrm>
              <a:off x="775372" y="3011255"/>
              <a:ext cx="660374" cy="245210"/>
            </a:xfrm>
            <a:custGeom>
              <a:rect b="b" l="l" r="r" t="t"/>
              <a:pathLst>
                <a:path extrusionOk="0" h="8690" w="23403">
                  <a:moveTo>
                    <a:pt x="12576" y="0"/>
                  </a:moveTo>
                  <a:cubicBezTo>
                    <a:pt x="12138" y="0"/>
                    <a:pt x="7209" y="83"/>
                    <a:pt x="3689" y="3746"/>
                  </a:cubicBezTo>
                  <a:cubicBezTo>
                    <a:pt x="1" y="7582"/>
                    <a:pt x="1667" y="8682"/>
                    <a:pt x="2084" y="8682"/>
                  </a:cubicBezTo>
                  <a:lnTo>
                    <a:pt x="21261" y="8682"/>
                  </a:lnTo>
                  <a:cubicBezTo>
                    <a:pt x="21456" y="8682"/>
                    <a:pt x="21660" y="8690"/>
                    <a:pt x="21858" y="8690"/>
                  </a:cubicBezTo>
                  <a:cubicBezTo>
                    <a:pt x="22689" y="8690"/>
                    <a:pt x="23403" y="8557"/>
                    <a:pt x="22777" y="7178"/>
                  </a:cubicBezTo>
                  <a:cubicBezTo>
                    <a:pt x="22004" y="5473"/>
                    <a:pt x="18167" y="328"/>
                    <a:pt x="12608" y="0"/>
                  </a:cubicBezTo>
                  <a:cubicBezTo>
                    <a:pt x="12608" y="0"/>
                    <a:pt x="12597" y="0"/>
                    <a:pt x="125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7"/>
            <p:cNvSpPr/>
            <p:nvPr/>
          </p:nvSpPr>
          <p:spPr>
            <a:xfrm>
              <a:off x="938864" y="3064981"/>
              <a:ext cx="369452" cy="148876"/>
            </a:xfrm>
            <a:custGeom>
              <a:rect b="b" l="l" r="r" t="t"/>
              <a:pathLst>
                <a:path extrusionOk="0" h="5276" w="13093">
                  <a:moveTo>
                    <a:pt x="6432" y="0"/>
                  </a:moveTo>
                  <a:cubicBezTo>
                    <a:pt x="2002" y="0"/>
                    <a:pt x="380" y="3896"/>
                    <a:pt x="380" y="3896"/>
                  </a:cubicBezTo>
                  <a:cubicBezTo>
                    <a:pt x="0" y="4931"/>
                    <a:pt x="2341" y="5275"/>
                    <a:pt x="5044" y="5275"/>
                  </a:cubicBezTo>
                  <a:cubicBezTo>
                    <a:pt x="8245" y="5275"/>
                    <a:pt x="11954" y="4792"/>
                    <a:pt x="12259" y="4400"/>
                  </a:cubicBezTo>
                  <a:cubicBezTo>
                    <a:pt x="13093" y="3331"/>
                    <a:pt x="10863" y="0"/>
                    <a:pt x="64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7"/>
            <p:cNvSpPr/>
            <p:nvPr/>
          </p:nvSpPr>
          <p:spPr>
            <a:xfrm>
              <a:off x="881526" y="3329181"/>
              <a:ext cx="475126" cy="78501"/>
            </a:xfrm>
            <a:custGeom>
              <a:rect b="b" l="l" r="r" t="t"/>
              <a:pathLst>
                <a:path extrusionOk="0" h="2782" w="16838">
                  <a:moveTo>
                    <a:pt x="283" y="0"/>
                  </a:moveTo>
                  <a:cubicBezTo>
                    <a:pt x="128" y="0"/>
                    <a:pt x="1" y="127"/>
                    <a:pt x="1" y="283"/>
                  </a:cubicBezTo>
                  <a:lnTo>
                    <a:pt x="1" y="2497"/>
                  </a:lnTo>
                  <a:cubicBezTo>
                    <a:pt x="1" y="2654"/>
                    <a:pt x="126" y="2781"/>
                    <a:pt x="283" y="2781"/>
                  </a:cubicBezTo>
                  <a:lnTo>
                    <a:pt x="16553" y="2781"/>
                  </a:lnTo>
                  <a:cubicBezTo>
                    <a:pt x="16710" y="2781"/>
                    <a:pt x="16836" y="2653"/>
                    <a:pt x="16836" y="2497"/>
                  </a:cubicBezTo>
                  <a:lnTo>
                    <a:pt x="16836" y="283"/>
                  </a:lnTo>
                  <a:cubicBezTo>
                    <a:pt x="16837" y="129"/>
                    <a:pt x="16710" y="0"/>
                    <a:pt x="165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7"/>
            <p:cNvSpPr/>
            <p:nvPr/>
          </p:nvSpPr>
          <p:spPr>
            <a:xfrm>
              <a:off x="893011" y="3565672"/>
              <a:ext cx="138322" cy="206326"/>
            </a:xfrm>
            <a:custGeom>
              <a:rect b="b" l="l" r="r" t="t"/>
              <a:pathLst>
                <a:path extrusionOk="0" h="7312" w="4902">
                  <a:moveTo>
                    <a:pt x="726" y="0"/>
                  </a:moveTo>
                  <a:cubicBezTo>
                    <a:pt x="326" y="0"/>
                    <a:pt x="0" y="327"/>
                    <a:pt x="0" y="728"/>
                  </a:cubicBezTo>
                  <a:lnTo>
                    <a:pt x="0" y="6583"/>
                  </a:lnTo>
                  <a:cubicBezTo>
                    <a:pt x="0" y="6984"/>
                    <a:pt x="329" y="7312"/>
                    <a:pt x="732" y="7312"/>
                  </a:cubicBezTo>
                  <a:lnTo>
                    <a:pt x="4174" y="7312"/>
                  </a:lnTo>
                  <a:cubicBezTo>
                    <a:pt x="4576" y="7312"/>
                    <a:pt x="4902" y="6986"/>
                    <a:pt x="4902" y="6583"/>
                  </a:cubicBezTo>
                  <a:lnTo>
                    <a:pt x="4902" y="728"/>
                  </a:lnTo>
                  <a:cubicBezTo>
                    <a:pt x="4902" y="326"/>
                    <a:pt x="4576" y="0"/>
                    <a:pt x="4172" y="0"/>
                  </a:cubicBezTo>
                  <a:lnTo>
                    <a:pt x="729" y="0"/>
                  </a:lnTo>
                  <a:cubicBezTo>
                    <a:pt x="728" y="0"/>
                    <a:pt x="727" y="0"/>
                    <a:pt x="7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7"/>
            <p:cNvSpPr/>
            <p:nvPr/>
          </p:nvSpPr>
          <p:spPr>
            <a:xfrm>
              <a:off x="1049505" y="3565616"/>
              <a:ext cx="138350" cy="206355"/>
            </a:xfrm>
            <a:custGeom>
              <a:rect b="b" l="l" r="r" t="t"/>
              <a:pathLst>
                <a:path extrusionOk="0" h="7313" w="4903">
                  <a:moveTo>
                    <a:pt x="732" y="1"/>
                  </a:moveTo>
                  <a:cubicBezTo>
                    <a:pt x="328" y="1"/>
                    <a:pt x="1" y="327"/>
                    <a:pt x="1" y="729"/>
                  </a:cubicBezTo>
                  <a:lnTo>
                    <a:pt x="1" y="6584"/>
                  </a:lnTo>
                  <a:cubicBezTo>
                    <a:pt x="1" y="6985"/>
                    <a:pt x="328" y="7312"/>
                    <a:pt x="729" y="7312"/>
                  </a:cubicBezTo>
                  <a:lnTo>
                    <a:pt x="4171" y="7312"/>
                  </a:lnTo>
                  <a:cubicBezTo>
                    <a:pt x="4573" y="7312"/>
                    <a:pt x="4901" y="6985"/>
                    <a:pt x="4901" y="6584"/>
                  </a:cubicBezTo>
                  <a:lnTo>
                    <a:pt x="4902" y="729"/>
                  </a:lnTo>
                  <a:cubicBezTo>
                    <a:pt x="4902" y="327"/>
                    <a:pt x="4576" y="1"/>
                    <a:pt x="41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7"/>
            <p:cNvSpPr/>
            <p:nvPr/>
          </p:nvSpPr>
          <p:spPr>
            <a:xfrm>
              <a:off x="1206874" y="3565616"/>
              <a:ext cx="138294" cy="206355"/>
            </a:xfrm>
            <a:custGeom>
              <a:rect b="b" l="l" r="r" t="t"/>
              <a:pathLst>
                <a:path extrusionOk="0" h="7313" w="4901">
                  <a:moveTo>
                    <a:pt x="729" y="1"/>
                  </a:moveTo>
                  <a:cubicBezTo>
                    <a:pt x="328" y="1"/>
                    <a:pt x="0" y="327"/>
                    <a:pt x="0" y="729"/>
                  </a:cubicBezTo>
                  <a:lnTo>
                    <a:pt x="0" y="6584"/>
                  </a:lnTo>
                  <a:cubicBezTo>
                    <a:pt x="0" y="6985"/>
                    <a:pt x="328" y="7312"/>
                    <a:pt x="729" y="7312"/>
                  </a:cubicBezTo>
                  <a:lnTo>
                    <a:pt x="4172" y="7312"/>
                  </a:lnTo>
                  <a:cubicBezTo>
                    <a:pt x="4173" y="7312"/>
                    <a:pt x="4174" y="7312"/>
                    <a:pt x="4175" y="7312"/>
                  </a:cubicBezTo>
                  <a:cubicBezTo>
                    <a:pt x="4576" y="7312"/>
                    <a:pt x="4900" y="6984"/>
                    <a:pt x="4900" y="6584"/>
                  </a:cubicBezTo>
                  <a:lnTo>
                    <a:pt x="4900" y="730"/>
                  </a:lnTo>
                  <a:cubicBezTo>
                    <a:pt x="4900" y="327"/>
                    <a:pt x="4573" y="1"/>
                    <a:pt x="41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7"/>
            <p:cNvSpPr/>
            <p:nvPr/>
          </p:nvSpPr>
          <p:spPr>
            <a:xfrm>
              <a:off x="893095" y="3792005"/>
              <a:ext cx="138322" cy="206298"/>
            </a:xfrm>
            <a:custGeom>
              <a:rect b="b" l="l" r="r" t="t"/>
              <a:pathLst>
                <a:path extrusionOk="0" h="7311" w="4902">
                  <a:moveTo>
                    <a:pt x="730" y="1"/>
                  </a:moveTo>
                  <a:cubicBezTo>
                    <a:pt x="328" y="1"/>
                    <a:pt x="2" y="327"/>
                    <a:pt x="0" y="729"/>
                  </a:cubicBezTo>
                  <a:lnTo>
                    <a:pt x="0" y="6582"/>
                  </a:lnTo>
                  <a:cubicBezTo>
                    <a:pt x="2" y="6983"/>
                    <a:pt x="328" y="7311"/>
                    <a:pt x="730" y="7311"/>
                  </a:cubicBezTo>
                  <a:lnTo>
                    <a:pt x="4171" y="7311"/>
                  </a:lnTo>
                  <a:cubicBezTo>
                    <a:pt x="4573" y="7311"/>
                    <a:pt x="4899" y="6985"/>
                    <a:pt x="4899" y="6582"/>
                  </a:cubicBezTo>
                  <a:lnTo>
                    <a:pt x="4902" y="729"/>
                  </a:lnTo>
                  <a:cubicBezTo>
                    <a:pt x="4902" y="328"/>
                    <a:pt x="4576" y="1"/>
                    <a:pt x="41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7"/>
            <p:cNvSpPr/>
            <p:nvPr/>
          </p:nvSpPr>
          <p:spPr>
            <a:xfrm>
              <a:off x="1049505" y="3791977"/>
              <a:ext cx="138379" cy="206326"/>
            </a:xfrm>
            <a:custGeom>
              <a:rect b="b" l="l" r="r" t="t"/>
              <a:pathLst>
                <a:path extrusionOk="0" h="7312" w="4904">
                  <a:moveTo>
                    <a:pt x="731" y="0"/>
                  </a:moveTo>
                  <a:cubicBezTo>
                    <a:pt x="330" y="0"/>
                    <a:pt x="2" y="326"/>
                    <a:pt x="2" y="729"/>
                  </a:cubicBezTo>
                  <a:lnTo>
                    <a:pt x="2" y="6583"/>
                  </a:lnTo>
                  <a:cubicBezTo>
                    <a:pt x="1" y="6984"/>
                    <a:pt x="330" y="7312"/>
                    <a:pt x="731" y="7312"/>
                  </a:cubicBezTo>
                  <a:lnTo>
                    <a:pt x="4174" y="7312"/>
                  </a:lnTo>
                  <a:cubicBezTo>
                    <a:pt x="4175" y="7312"/>
                    <a:pt x="4176" y="7312"/>
                    <a:pt x="4176" y="7312"/>
                  </a:cubicBezTo>
                  <a:cubicBezTo>
                    <a:pt x="4578" y="7312"/>
                    <a:pt x="4902" y="6985"/>
                    <a:pt x="4902" y="6583"/>
                  </a:cubicBezTo>
                  <a:lnTo>
                    <a:pt x="4904" y="729"/>
                  </a:lnTo>
                  <a:cubicBezTo>
                    <a:pt x="4902" y="326"/>
                    <a:pt x="4575" y="0"/>
                    <a:pt x="41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7"/>
            <p:cNvSpPr/>
            <p:nvPr/>
          </p:nvSpPr>
          <p:spPr>
            <a:xfrm>
              <a:off x="1206818" y="3791977"/>
              <a:ext cx="138350" cy="206326"/>
            </a:xfrm>
            <a:custGeom>
              <a:rect b="b" l="l" r="r" t="t"/>
              <a:pathLst>
                <a:path extrusionOk="0" h="7312" w="4903">
                  <a:moveTo>
                    <a:pt x="731" y="0"/>
                  </a:moveTo>
                  <a:cubicBezTo>
                    <a:pt x="330" y="0"/>
                    <a:pt x="1" y="326"/>
                    <a:pt x="1" y="729"/>
                  </a:cubicBezTo>
                  <a:lnTo>
                    <a:pt x="1" y="6583"/>
                  </a:lnTo>
                  <a:cubicBezTo>
                    <a:pt x="1" y="6984"/>
                    <a:pt x="327" y="7312"/>
                    <a:pt x="729" y="7312"/>
                  </a:cubicBezTo>
                  <a:lnTo>
                    <a:pt x="4172" y="7312"/>
                  </a:lnTo>
                  <a:cubicBezTo>
                    <a:pt x="4173" y="7312"/>
                    <a:pt x="4174" y="7312"/>
                    <a:pt x="4175" y="7312"/>
                  </a:cubicBezTo>
                  <a:cubicBezTo>
                    <a:pt x="4575" y="7312"/>
                    <a:pt x="4901" y="6985"/>
                    <a:pt x="4901" y="6583"/>
                  </a:cubicBezTo>
                  <a:lnTo>
                    <a:pt x="4902" y="730"/>
                  </a:lnTo>
                  <a:cubicBezTo>
                    <a:pt x="4902" y="326"/>
                    <a:pt x="4575" y="0"/>
                    <a:pt x="41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7"/>
            <p:cNvSpPr/>
            <p:nvPr/>
          </p:nvSpPr>
          <p:spPr>
            <a:xfrm>
              <a:off x="893011" y="4019946"/>
              <a:ext cx="138322" cy="206355"/>
            </a:xfrm>
            <a:custGeom>
              <a:rect b="b" l="l" r="r" t="t"/>
              <a:pathLst>
                <a:path extrusionOk="0" h="7313" w="4902">
                  <a:moveTo>
                    <a:pt x="729" y="0"/>
                  </a:moveTo>
                  <a:cubicBezTo>
                    <a:pt x="328" y="0"/>
                    <a:pt x="0" y="326"/>
                    <a:pt x="0" y="730"/>
                  </a:cubicBezTo>
                  <a:lnTo>
                    <a:pt x="0" y="6584"/>
                  </a:lnTo>
                  <a:cubicBezTo>
                    <a:pt x="0" y="6986"/>
                    <a:pt x="329" y="7312"/>
                    <a:pt x="732" y="7312"/>
                  </a:cubicBezTo>
                  <a:lnTo>
                    <a:pt x="4174" y="7312"/>
                  </a:lnTo>
                  <a:cubicBezTo>
                    <a:pt x="4576" y="7312"/>
                    <a:pt x="4902" y="6986"/>
                    <a:pt x="4902" y="6584"/>
                  </a:cubicBezTo>
                  <a:lnTo>
                    <a:pt x="4902" y="729"/>
                  </a:lnTo>
                  <a:cubicBezTo>
                    <a:pt x="4902" y="326"/>
                    <a:pt x="4573" y="0"/>
                    <a:pt x="41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7"/>
            <p:cNvSpPr/>
            <p:nvPr/>
          </p:nvSpPr>
          <p:spPr>
            <a:xfrm>
              <a:off x="1049477" y="4019946"/>
              <a:ext cx="138379" cy="206355"/>
            </a:xfrm>
            <a:custGeom>
              <a:rect b="b" l="l" r="r" t="t"/>
              <a:pathLst>
                <a:path extrusionOk="0" h="7313" w="4904">
                  <a:moveTo>
                    <a:pt x="730" y="0"/>
                  </a:moveTo>
                  <a:cubicBezTo>
                    <a:pt x="326" y="0"/>
                    <a:pt x="0" y="326"/>
                    <a:pt x="0" y="729"/>
                  </a:cubicBezTo>
                  <a:lnTo>
                    <a:pt x="0" y="6584"/>
                  </a:lnTo>
                  <a:cubicBezTo>
                    <a:pt x="2" y="6986"/>
                    <a:pt x="329" y="7312"/>
                    <a:pt x="730" y="7312"/>
                  </a:cubicBezTo>
                  <a:lnTo>
                    <a:pt x="4172" y="7312"/>
                  </a:lnTo>
                  <a:cubicBezTo>
                    <a:pt x="4574" y="7312"/>
                    <a:pt x="4902" y="6986"/>
                    <a:pt x="4902" y="6584"/>
                  </a:cubicBezTo>
                  <a:lnTo>
                    <a:pt x="4903" y="729"/>
                  </a:lnTo>
                  <a:cubicBezTo>
                    <a:pt x="4902" y="328"/>
                    <a:pt x="4577" y="0"/>
                    <a:pt x="41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7"/>
            <p:cNvSpPr/>
            <p:nvPr/>
          </p:nvSpPr>
          <p:spPr>
            <a:xfrm>
              <a:off x="1206789" y="4019946"/>
              <a:ext cx="138379" cy="206355"/>
            </a:xfrm>
            <a:custGeom>
              <a:rect b="b" l="l" r="r" t="t"/>
              <a:pathLst>
                <a:path extrusionOk="0" h="7313" w="4904">
                  <a:moveTo>
                    <a:pt x="730" y="0"/>
                  </a:moveTo>
                  <a:cubicBezTo>
                    <a:pt x="328" y="0"/>
                    <a:pt x="0" y="326"/>
                    <a:pt x="2" y="729"/>
                  </a:cubicBezTo>
                  <a:lnTo>
                    <a:pt x="2" y="6582"/>
                  </a:lnTo>
                  <a:cubicBezTo>
                    <a:pt x="0" y="6986"/>
                    <a:pt x="328" y="7312"/>
                    <a:pt x="730" y="7312"/>
                  </a:cubicBezTo>
                  <a:lnTo>
                    <a:pt x="4173" y="7312"/>
                  </a:lnTo>
                  <a:cubicBezTo>
                    <a:pt x="4574" y="7312"/>
                    <a:pt x="4902" y="6986"/>
                    <a:pt x="4902" y="6584"/>
                  </a:cubicBezTo>
                  <a:lnTo>
                    <a:pt x="4903" y="729"/>
                  </a:lnTo>
                  <a:cubicBezTo>
                    <a:pt x="4902" y="326"/>
                    <a:pt x="4574" y="0"/>
                    <a:pt x="41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7"/>
            <p:cNvSpPr/>
            <p:nvPr/>
          </p:nvSpPr>
          <p:spPr>
            <a:xfrm>
              <a:off x="719981" y="4480822"/>
              <a:ext cx="798217" cy="122605"/>
            </a:xfrm>
            <a:custGeom>
              <a:rect b="b" l="l" r="r" t="t"/>
              <a:pathLst>
                <a:path extrusionOk="0" h="4345" w="28288">
                  <a:moveTo>
                    <a:pt x="788" y="0"/>
                  </a:moveTo>
                  <a:cubicBezTo>
                    <a:pt x="354" y="0"/>
                    <a:pt x="1" y="354"/>
                    <a:pt x="1" y="788"/>
                  </a:cubicBezTo>
                  <a:lnTo>
                    <a:pt x="1" y="3557"/>
                  </a:lnTo>
                  <a:cubicBezTo>
                    <a:pt x="1" y="3992"/>
                    <a:pt x="354" y="4345"/>
                    <a:pt x="788" y="4345"/>
                  </a:cubicBezTo>
                  <a:lnTo>
                    <a:pt x="27498" y="4345"/>
                  </a:lnTo>
                  <a:cubicBezTo>
                    <a:pt x="27932" y="4345"/>
                    <a:pt x="28286" y="3990"/>
                    <a:pt x="28286" y="3557"/>
                  </a:cubicBezTo>
                  <a:lnTo>
                    <a:pt x="28286" y="788"/>
                  </a:lnTo>
                  <a:cubicBezTo>
                    <a:pt x="28287" y="354"/>
                    <a:pt x="27934" y="0"/>
                    <a:pt x="27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7"/>
            <p:cNvSpPr/>
            <p:nvPr/>
          </p:nvSpPr>
          <p:spPr>
            <a:xfrm>
              <a:off x="925292" y="4311545"/>
              <a:ext cx="387567" cy="108496"/>
            </a:xfrm>
            <a:custGeom>
              <a:rect b="b" l="l" r="r" t="t"/>
              <a:pathLst>
                <a:path extrusionOk="0" h="3845" w="13735">
                  <a:moveTo>
                    <a:pt x="849" y="0"/>
                  </a:moveTo>
                  <a:cubicBezTo>
                    <a:pt x="381" y="0"/>
                    <a:pt x="0" y="382"/>
                    <a:pt x="0" y="851"/>
                  </a:cubicBezTo>
                  <a:lnTo>
                    <a:pt x="0" y="2992"/>
                  </a:lnTo>
                  <a:cubicBezTo>
                    <a:pt x="0" y="3462"/>
                    <a:pt x="381" y="3844"/>
                    <a:pt x="851" y="3844"/>
                  </a:cubicBezTo>
                  <a:lnTo>
                    <a:pt x="12882" y="3844"/>
                  </a:lnTo>
                  <a:cubicBezTo>
                    <a:pt x="13352" y="3844"/>
                    <a:pt x="13733" y="3462"/>
                    <a:pt x="13733" y="2993"/>
                  </a:cubicBezTo>
                  <a:lnTo>
                    <a:pt x="13733" y="853"/>
                  </a:lnTo>
                  <a:cubicBezTo>
                    <a:pt x="13734" y="382"/>
                    <a:pt x="13353" y="2"/>
                    <a:pt x="12883" y="0"/>
                  </a:cubicBezTo>
                  <a:lnTo>
                    <a:pt x="851" y="0"/>
                  </a:lnTo>
                  <a:cubicBezTo>
                    <a:pt x="851" y="0"/>
                    <a:pt x="850" y="0"/>
                    <a:pt x="8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42" name="Google Shape;1142;p7"/>
          <p:cNvSpPr/>
          <p:nvPr/>
        </p:nvSpPr>
        <p:spPr>
          <a:xfrm>
            <a:off x="4166918" y="3168511"/>
            <a:ext cx="863145" cy="558199"/>
          </a:xfrm>
          <a:custGeom>
            <a:rect b="b" l="l" r="r" t="t"/>
            <a:pathLst>
              <a:path extrusionOk="0" h="19782" w="30589">
                <a:moveTo>
                  <a:pt x="16520" y="1"/>
                </a:moveTo>
                <a:cubicBezTo>
                  <a:pt x="13000" y="1"/>
                  <a:pt x="9916" y="1844"/>
                  <a:pt x="8164" y="4614"/>
                </a:cubicBezTo>
                <a:cubicBezTo>
                  <a:pt x="7530" y="4392"/>
                  <a:pt x="6852" y="4266"/>
                  <a:pt x="6143" y="4266"/>
                </a:cubicBezTo>
                <a:cubicBezTo>
                  <a:pt x="2750" y="4266"/>
                  <a:pt x="1" y="7016"/>
                  <a:pt x="1" y="10408"/>
                </a:cubicBezTo>
                <a:cubicBezTo>
                  <a:pt x="1" y="13800"/>
                  <a:pt x="2750" y="16549"/>
                  <a:pt x="6143" y="16549"/>
                </a:cubicBezTo>
                <a:cubicBezTo>
                  <a:pt x="7067" y="16549"/>
                  <a:pt x="7942" y="16338"/>
                  <a:pt x="8731" y="15972"/>
                </a:cubicBezTo>
                <a:cubicBezTo>
                  <a:pt x="10539" y="18287"/>
                  <a:pt x="13352" y="19781"/>
                  <a:pt x="16520" y="19781"/>
                </a:cubicBezTo>
                <a:cubicBezTo>
                  <a:pt x="20736" y="19781"/>
                  <a:pt x="24326" y="17137"/>
                  <a:pt x="25749" y="13420"/>
                </a:cubicBezTo>
                <a:cubicBezTo>
                  <a:pt x="26088" y="13521"/>
                  <a:pt x="26447" y="13577"/>
                  <a:pt x="26818" y="13577"/>
                </a:cubicBezTo>
                <a:cubicBezTo>
                  <a:pt x="28900" y="13577"/>
                  <a:pt x="30588" y="11890"/>
                  <a:pt x="30588" y="9807"/>
                </a:cubicBezTo>
                <a:cubicBezTo>
                  <a:pt x="30588" y="7725"/>
                  <a:pt x="28900" y="6035"/>
                  <a:pt x="26818" y="6035"/>
                </a:cubicBezTo>
                <a:cubicBezTo>
                  <a:pt x="26427" y="6035"/>
                  <a:pt x="26049" y="6095"/>
                  <a:pt x="25694" y="6206"/>
                </a:cubicBezTo>
                <a:cubicBezTo>
                  <a:pt x="24231" y="2570"/>
                  <a:pt x="20678" y="1"/>
                  <a:pt x="165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3" name="Google Shape;1143;p7"/>
          <p:cNvSpPr/>
          <p:nvPr/>
        </p:nvSpPr>
        <p:spPr>
          <a:xfrm>
            <a:off x="9525575" y="2305992"/>
            <a:ext cx="139054" cy="99534"/>
          </a:xfrm>
          <a:custGeom>
            <a:rect b="b" l="l" r="r" t="t"/>
            <a:pathLst>
              <a:path extrusionOk="0" h="3118" w="4356">
                <a:moveTo>
                  <a:pt x="1152" y="0"/>
                </a:moveTo>
                <a:cubicBezTo>
                  <a:pt x="1125" y="0"/>
                  <a:pt x="1096" y="2"/>
                  <a:pt x="1066" y="4"/>
                </a:cubicBezTo>
                <a:cubicBezTo>
                  <a:pt x="0" y="105"/>
                  <a:pt x="310" y="3118"/>
                  <a:pt x="310" y="3118"/>
                </a:cubicBezTo>
                <a:cubicBezTo>
                  <a:pt x="310" y="3118"/>
                  <a:pt x="4355" y="2800"/>
                  <a:pt x="3538" y="1101"/>
                </a:cubicBezTo>
                <a:cubicBezTo>
                  <a:pt x="3471" y="960"/>
                  <a:pt x="3347" y="904"/>
                  <a:pt x="3193" y="904"/>
                </a:cubicBezTo>
                <a:cubicBezTo>
                  <a:pt x="2616" y="904"/>
                  <a:pt x="1621" y="1684"/>
                  <a:pt x="1621" y="1684"/>
                </a:cubicBezTo>
                <a:cubicBezTo>
                  <a:pt x="1621" y="1684"/>
                  <a:pt x="2106" y="0"/>
                  <a:pt x="115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4" name="Google Shape;1144;p7"/>
          <p:cNvSpPr/>
          <p:nvPr/>
        </p:nvSpPr>
        <p:spPr>
          <a:xfrm>
            <a:off x="4053242" y="4867460"/>
            <a:ext cx="56694" cy="49065"/>
          </a:xfrm>
          <a:custGeom>
            <a:rect b="b" l="l" r="r" t="t"/>
            <a:pathLst>
              <a:path extrusionOk="0" h="1537" w="1776">
                <a:moveTo>
                  <a:pt x="899" y="0"/>
                </a:moveTo>
                <a:cubicBezTo>
                  <a:pt x="418" y="0"/>
                  <a:pt x="0" y="600"/>
                  <a:pt x="213" y="1092"/>
                </a:cubicBezTo>
                <a:cubicBezTo>
                  <a:pt x="329" y="1352"/>
                  <a:pt x="610" y="1536"/>
                  <a:pt x="894" y="1536"/>
                </a:cubicBezTo>
                <a:cubicBezTo>
                  <a:pt x="917" y="1536"/>
                  <a:pt x="941" y="1535"/>
                  <a:pt x="964" y="1533"/>
                </a:cubicBezTo>
                <a:cubicBezTo>
                  <a:pt x="1636" y="1455"/>
                  <a:pt x="1776" y="509"/>
                  <a:pt x="1273" y="132"/>
                </a:cubicBezTo>
                <a:cubicBezTo>
                  <a:pt x="1151" y="40"/>
                  <a:pt x="1023" y="0"/>
                  <a:pt x="89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5" name="Google Shape;1145;p7"/>
          <p:cNvSpPr/>
          <p:nvPr/>
        </p:nvSpPr>
        <p:spPr>
          <a:xfrm>
            <a:off x="4579543" y="4875563"/>
            <a:ext cx="37924" cy="32848"/>
          </a:xfrm>
          <a:custGeom>
            <a:rect b="b" l="l" r="r" t="t"/>
            <a:pathLst>
              <a:path extrusionOk="0" h="1029" w="1188">
                <a:moveTo>
                  <a:pt x="601" y="0"/>
                </a:moveTo>
                <a:cubicBezTo>
                  <a:pt x="280" y="0"/>
                  <a:pt x="0" y="402"/>
                  <a:pt x="142" y="732"/>
                </a:cubicBezTo>
                <a:cubicBezTo>
                  <a:pt x="218" y="908"/>
                  <a:pt x="400" y="1028"/>
                  <a:pt x="590" y="1028"/>
                </a:cubicBezTo>
                <a:cubicBezTo>
                  <a:pt x="608" y="1028"/>
                  <a:pt x="626" y="1027"/>
                  <a:pt x="644" y="1025"/>
                </a:cubicBezTo>
                <a:cubicBezTo>
                  <a:pt x="1093" y="972"/>
                  <a:pt x="1188" y="341"/>
                  <a:pt x="853" y="90"/>
                </a:cubicBezTo>
                <a:cubicBezTo>
                  <a:pt x="771" y="28"/>
                  <a:pt x="684" y="0"/>
                  <a:pt x="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6" name="Google Shape;1146;p7"/>
          <p:cNvSpPr/>
          <p:nvPr/>
        </p:nvSpPr>
        <p:spPr>
          <a:xfrm>
            <a:off x="4259831" y="4724401"/>
            <a:ext cx="37924" cy="32848"/>
          </a:xfrm>
          <a:custGeom>
            <a:rect b="b" l="l" r="r" t="t"/>
            <a:pathLst>
              <a:path extrusionOk="0" h="1029" w="1188">
                <a:moveTo>
                  <a:pt x="601" y="0"/>
                </a:moveTo>
                <a:cubicBezTo>
                  <a:pt x="280" y="0"/>
                  <a:pt x="0" y="402"/>
                  <a:pt x="142" y="732"/>
                </a:cubicBezTo>
                <a:cubicBezTo>
                  <a:pt x="218" y="908"/>
                  <a:pt x="400" y="1028"/>
                  <a:pt x="590" y="1028"/>
                </a:cubicBezTo>
                <a:cubicBezTo>
                  <a:pt x="608" y="1028"/>
                  <a:pt x="626" y="1027"/>
                  <a:pt x="644" y="1025"/>
                </a:cubicBezTo>
                <a:cubicBezTo>
                  <a:pt x="1093" y="972"/>
                  <a:pt x="1188" y="341"/>
                  <a:pt x="853" y="90"/>
                </a:cubicBezTo>
                <a:cubicBezTo>
                  <a:pt x="771" y="28"/>
                  <a:pt x="684" y="0"/>
                  <a:pt x="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47" name="Google Shape;1147;p7"/>
          <p:cNvGrpSpPr/>
          <p:nvPr/>
        </p:nvGrpSpPr>
        <p:grpSpPr>
          <a:xfrm>
            <a:off x="7497738" y="1792350"/>
            <a:ext cx="926175" cy="1589050"/>
            <a:chOff x="7497738" y="1792350"/>
            <a:chExt cx="926175" cy="1589050"/>
          </a:xfrm>
        </p:grpSpPr>
        <p:sp>
          <p:nvSpPr>
            <p:cNvPr id="1148" name="Google Shape;1148;p7"/>
            <p:cNvSpPr/>
            <p:nvPr/>
          </p:nvSpPr>
          <p:spPr>
            <a:xfrm>
              <a:off x="7497813" y="1861150"/>
              <a:ext cx="677875" cy="596775"/>
            </a:xfrm>
            <a:custGeom>
              <a:rect b="b" l="l" r="r" t="t"/>
              <a:pathLst>
                <a:path extrusionOk="0" h="23871" w="27115">
                  <a:moveTo>
                    <a:pt x="20192" y="1"/>
                  </a:moveTo>
                  <a:cubicBezTo>
                    <a:pt x="13825" y="1"/>
                    <a:pt x="9118" y="7252"/>
                    <a:pt x="2750" y="7252"/>
                  </a:cubicBezTo>
                  <a:cubicBezTo>
                    <a:pt x="1868" y="7252"/>
                    <a:pt x="955" y="7113"/>
                    <a:pt x="0" y="6796"/>
                  </a:cubicBezTo>
                  <a:lnTo>
                    <a:pt x="0" y="6796"/>
                  </a:lnTo>
                  <a:cubicBezTo>
                    <a:pt x="1270" y="12337"/>
                    <a:pt x="2536" y="17874"/>
                    <a:pt x="3806" y="23415"/>
                  </a:cubicBezTo>
                  <a:cubicBezTo>
                    <a:pt x="4760" y="23732"/>
                    <a:pt x="5673" y="23871"/>
                    <a:pt x="6555" y="23871"/>
                  </a:cubicBezTo>
                  <a:cubicBezTo>
                    <a:pt x="12923" y="23871"/>
                    <a:pt x="17628" y="16619"/>
                    <a:pt x="23997" y="16619"/>
                  </a:cubicBezTo>
                  <a:cubicBezTo>
                    <a:pt x="24991" y="16619"/>
                    <a:pt x="26026" y="16796"/>
                    <a:pt x="27114" y="17205"/>
                  </a:cubicBezTo>
                  <a:cubicBezTo>
                    <a:pt x="25845" y="11667"/>
                    <a:pt x="24576" y="6129"/>
                    <a:pt x="23309" y="586"/>
                  </a:cubicBezTo>
                  <a:cubicBezTo>
                    <a:pt x="22221" y="177"/>
                    <a:pt x="21186" y="1"/>
                    <a:pt x="20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7"/>
            <p:cNvSpPr/>
            <p:nvPr/>
          </p:nvSpPr>
          <p:spPr>
            <a:xfrm>
              <a:off x="7588888" y="1861200"/>
              <a:ext cx="492850" cy="596625"/>
            </a:xfrm>
            <a:custGeom>
              <a:rect b="b" l="l" r="r" t="t"/>
              <a:pathLst>
                <a:path extrusionOk="0" h="23865" w="19714">
                  <a:moveTo>
                    <a:pt x="16544" y="1"/>
                  </a:moveTo>
                  <a:cubicBezTo>
                    <a:pt x="16474" y="1"/>
                    <a:pt x="16403" y="2"/>
                    <a:pt x="16332" y="4"/>
                  </a:cubicBezTo>
                  <a:cubicBezTo>
                    <a:pt x="14296" y="1887"/>
                    <a:pt x="12505" y="4839"/>
                    <a:pt x="10761" y="8011"/>
                  </a:cubicBezTo>
                  <a:cubicBezTo>
                    <a:pt x="10596" y="8315"/>
                    <a:pt x="10429" y="8619"/>
                    <a:pt x="10264" y="8920"/>
                  </a:cubicBezTo>
                  <a:cubicBezTo>
                    <a:pt x="10192" y="9054"/>
                    <a:pt x="10119" y="9191"/>
                    <a:pt x="10047" y="9325"/>
                  </a:cubicBezTo>
                  <a:lnTo>
                    <a:pt x="9511" y="10321"/>
                  </a:lnTo>
                  <a:lnTo>
                    <a:pt x="9492" y="10362"/>
                  </a:lnTo>
                  <a:cubicBezTo>
                    <a:pt x="9366" y="10594"/>
                    <a:pt x="9241" y="10831"/>
                    <a:pt x="9115" y="11065"/>
                  </a:cubicBezTo>
                  <a:cubicBezTo>
                    <a:pt x="8995" y="11289"/>
                    <a:pt x="8878" y="11512"/>
                    <a:pt x="8758" y="11732"/>
                  </a:cubicBezTo>
                  <a:cubicBezTo>
                    <a:pt x="8741" y="11766"/>
                    <a:pt x="8719" y="11802"/>
                    <a:pt x="8702" y="11835"/>
                  </a:cubicBezTo>
                  <a:cubicBezTo>
                    <a:pt x="8571" y="12084"/>
                    <a:pt x="8434" y="12329"/>
                    <a:pt x="8300" y="12575"/>
                  </a:cubicBezTo>
                  <a:cubicBezTo>
                    <a:pt x="8292" y="12597"/>
                    <a:pt x="8281" y="12617"/>
                    <a:pt x="8267" y="12642"/>
                  </a:cubicBezTo>
                  <a:cubicBezTo>
                    <a:pt x="7720" y="13649"/>
                    <a:pt x="7165" y="14639"/>
                    <a:pt x="6599" y="15585"/>
                  </a:cubicBezTo>
                  <a:cubicBezTo>
                    <a:pt x="6412" y="15906"/>
                    <a:pt x="6219" y="16221"/>
                    <a:pt x="6024" y="16528"/>
                  </a:cubicBezTo>
                  <a:cubicBezTo>
                    <a:pt x="4208" y="19421"/>
                    <a:pt x="2266" y="21764"/>
                    <a:pt x="1" y="22707"/>
                  </a:cubicBezTo>
                  <a:cubicBezTo>
                    <a:pt x="54" y="22939"/>
                    <a:pt x="110" y="23176"/>
                    <a:pt x="163" y="23410"/>
                  </a:cubicBezTo>
                  <a:lnTo>
                    <a:pt x="361" y="23474"/>
                  </a:lnTo>
                  <a:cubicBezTo>
                    <a:pt x="788" y="23603"/>
                    <a:pt x="1203" y="23700"/>
                    <a:pt x="1611" y="23762"/>
                  </a:cubicBezTo>
                  <a:cubicBezTo>
                    <a:pt x="2004" y="23826"/>
                    <a:pt x="2392" y="23857"/>
                    <a:pt x="2774" y="23865"/>
                  </a:cubicBezTo>
                  <a:cubicBezTo>
                    <a:pt x="5017" y="21923"/>
                    <a:pt x="6959" y="18670"/>
                    <a:pt x="8853" y="15200"/>
                  </a:cubicBezTo>
                  <a:cubicBezTo>
                    <a:pt x="8931" y="15055"/>
                    <a:pt x="9006" y="14915"/>
                    <a:pt x="9084" y="14773"/>
                  </a:cubicBezTo>
                  <a:cubicBezTo>
                    <a:pt x="9174" y="14608"/>
                    <a:pt x="9260" y="14449"/>
                    <a:pt x="9349" y="14285"/>
                  </a:cubicBezTo>
                  <a:lnTo>
                    <a:pt x="9642" y="13741"/>
                  </a:lnTo>
                  <a:cubicBezTo>
                    <a:pt x="9796" y="13451"/>
                    <a:pt x="9949" y="13161"/>
                    <a:pt x="10105" y="12873"/>
                  </a:cubicBezTo>
                  <a:cubicBezTo>
                    <a:pt x="10237" y="12622"/>
                    <a:pt x="10373" y="12374"/>
                    <a:pt x="10507" y="12126"/>
                  </a:cubicBezTo>
                  <a:cubicBezTo>
                    <a:pt x="10622" y="11905"/>
                    <a:pt x="10739" y="11690"/>
                    <a:pt x="10859" y="11470"/>
                  </a:cubicBezTo>
                  <a:cubicBezTo>
                    <a:pt x="10878" y="11431"/>
                    <a:pt x="10898" y="11397"/>
                    <a:pt x="10917" y="11358"/>
                  </a:cubicBezTo>
                  <a:cubicBezTo>
                    <a:pt x="11051" y="11116"/>
                    <a:pt x="11182" y="10867"/>
                    <a:pt x="11319" y="10625"/>
                  </a:cubicBezTo>
                  <a:cubicBezTo>
                    <a:pt x="11333" y="10605"/>
                    <a:pt x="11344" y="10586"/>
                    <a:pt x="11352" y="10563"/>
                  </a:cubicBezTo>
                  <a:cubicBezTo>
                    <a:pt x="11740" y="9857"/>
                    <a:pt x="12134" y="9163"/>
                    <a:pt x="12530" y="8485"/>
                  </a:cubicBezTo>
                  <a:cubicBezTo>
                    <a:pt x="12719" y="8161"/>
                    <a:pt x="12912" y="7840"/>
                    <a:pt x="13104" y="7528"/>
                  </a:cubicBezTo>
                  <a:cubicBezTo>
                    <a:pt x="15082" y="4297"/>
                    <a:pt x="17197" y="1675"/>
                    <a:pt x="19713" y="785"/>
                  </a:cubicBezTo>
                  <a:cubicBezTo>
                    <a:pt x="19694" y="721"/>
                    <a:pt x="19680" y="654"/>
                    <a:pt x="19658" y="590"/>
                  </a:cubicBezTo>
                  <a:cubicBezTo>
                    <a:pt x="19342" y="473"/>
                    <a:pt x="19030" y="369"/>
                    <a:pt x="18723" y="291"/>
                  </a:cubicBezTo>
                  <a:cubicBezTo>
                    <a:pt x="18305" y="180"/>
                    <a:pt x="17892" y="102"/>
                    <a:pt x="17487" y="57"/>
                  </a:cubicBezTo>
                  <a:cubicBezTo>
                    <a:pt x="17169" y="21"/>
                    <a:pt x="16856" y="1"/>
                    <a:pt x="165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7"/>
            <p:cNvSpPr/>
            <p:nvPr/>
          </p:nvSpPr>
          <p:spPr>
            <a:xfrm>
              <a:off x="7749238" y="1924900"/>
              <a:ext cx="172775" cy="465625"/>
            </a:xfrm>
            <a:custGeom>
              <a:rect b="b" l="l" r="r" t="t"/>
              <a:pathLst>
                <a:path extrusionOk="0" h="18625" w="6911">
                  <a:moveTo>
                    <a:pt x="3106" y="0"/>
                  </a:moveTo>
                  <a:cubicBezTo>
                    <a:pt x="2065" y="647"/>
                    <a:pt x="1038" y="1348"/>
                    <a:pt x="1" y="2003"/>
                  </a:cubicBezTo>
                  <a:cubicBezTo>
                    <a:pt x="1270" y="7547"/>
                    <a:pt x="2536" y="13084"/>
                    <a:pt x="3806" y="18625"/>
                  </a:cubicBezTo>
                  <a:cubicBezTo>
                    <a:pt x="4846" y="17966"/>
                    <a:pt x="5870" y="17269"/>
                    <a:pt x="6911" y="16619"/>
                  </a:cubicBezTo>
                  <a:cubicBezTo>
                    <a:pt x="5642" y="11081"/>
                    <a:pt x="4375" y="5541"/>
                    <a:pt x="31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7"/>
            <p:cNvSpPr/>
            <p:nvPr/>
          </p:nvSpPr>
          <p:spPr>
            <a:xfrm>
              <a:off x="7497738" y="2030975"/>
              <a:ext cx="677950" cy="260300"/>
            </a:xfrm>
            <a:custGeom>
              <a:rect b="b" l="l" r="r" t="t"/>
              <a:pathLst>
                <a:path extrusionOk="0" h="10412" w="27118">
                  <a:moveTo>
                    <a:pt x="1" y="0"/>
                  </a:moveTo>
                  <a:cubicBezTo>
                    <a:pt x="15" y="73"/>
                    <a:pt x="31" y="146"/>
                    <a:pt x="51" y="221"/>
                  </a:cubicBezTo>
                  <a:cubicBezTo>
                    <a:pt x="3443" y="3195"/>
                    <a:pt x="6448" y="4492"/>
                    <a:pt x="9330" y="5231"/>
                  </a:cubicBezTo>
                  <a:cubicBezTo>
                    <a:pt x="9611" y="5304"/>
                    <a:pt x="9890" y="5371"/>
                    <a:pt x="10169" y="5432"/>
                  </a:cubicBezTo>
                  <a:cubicBezTo>
                    <a:pt x="10750" y="5563"/>
                    <a:pt x="11324" y="5672"/>
                    <a:pt x="11896" y="5775"/>
                  </a:cubicBezTo>
                  <a:lnTo>
                    <a:pt x="11949" y="5786"/>
                  </a:lnTo>
                  <a:cubicBezTo>
                    <a:pt x="12147" y="5820"/>
                    <a:pt x="12343" y="5851"/>
                    <a:pt x="12541" y="5887"/>
                  </a:cubicBezTo>
                  <a:cubicBezTo>
                    <a:pt x="12569" y="5890"/>
                    <a:pt x="12596" y="5898"/>
                    <a:pt x="12624" y="5901"/>
                  </a:cubicBezTo>
                  <a:cubicBezTo>
                    <a:pt x="12803" y="5929"/>
                    <a:pt x="12976" y="5959"/>
                    <a:pt x="13154" y="5987"/>
                  </a:cubicBezTo>
                  <a:cubicBezTo>
                    <a:pt x="13353" y="6024"/>
                    <a:pt x="13548" y="6054"/>
                    <a:pt x="13749" y="6085"/>
                  </a:cubicBezTo>
                  <a:lnTo>
                    <a:pt x="14438" y="6199"/>
                  </a:lnTo>
                  <a:cubicBezTo>
                    <a:pt x="14577" y="6224"/>
                    <a:pt x="14720" y="6250"/>
                    <a:pt x="14865" y="6275"/>
                  </a:cubicBezTo>
                  <a:cubicBezTo>
                    <a:pt x="14996" y="6297"/>
                    <a:pt x="15130" y="6319"/>
                    <a:pt x="15261" y="6344"/>
                  </a:cubicBezTo>
                  <a:cubicBezTo>
                    <a:pt x="15372" y="6364"/>
                    <a:pt x="15487" y="6386"/>
                    <a:pt x="15598" y="6406"/>
                  </a:cubicBezTo>
                  <a:cubicBezTo>
                    <a:pt x="18408" y="6922"/>
                    <a:pt x="21276" y="7703"/>
                    <a:pt x="24453" y="9840"/>
                  </a:cubicBezTo>
                  <a:cubicBezTo>
                    <a:pt x="24841" y="9862"/>
                    <a:pt x="25234" y="9907"/>
                    <a:pt x="25633" y="9988"/>
                  </a:cubicBezTo>
                  <a:cubicBezTo>
                    <a:pt x="26043" y="10072"/>
                    <a:pt x="26462" y="10183"/>
                    <a:pt x="26891" y="10334"/>
                  </a:cubicBezTo>
                  <a:cubicBezTo>
                    <a:pt x="26967" y="10356"/>
                    <a:pt x="27042" y="10384"/>
                    <a:pt x="27117" y="10412"/>
                  </a:cubicBezTo>
                  <a:cubicBezTo>
                    <a:pt x="27064" y="10183"/>
                    <a:pt x="27014" y="9957"/>
                    <a:pt x="26958" y="9720"/>
                  </a:cubicBezTo>
                  <a:cubicBezTo>
                    <a:pt x="23814" y="6855"/>
                    <a:pt x="21008" y="5452"/>
                    <a:pt x="18332" y="4629"/>
                  </a:cubicBezTo>
                  <a:cubicBezTo>
                    <a:pt x="18051" y="4539"/>
                    <a:pt x="17769" y="4461"/>
                    <a:pt x="17490" y="4386"/>
                  </a:cubicBezTo>
                  <a:cubicBezTo>
                    <a:pt x="16656" y="4163"/>
                    <a:pt x="15833" y="3990"/>
                    <a:pt x="15018" y="3839"/>
                  </a:cubicBezTo>
                  <a:cubicBezTo>
                    <a:pt x="14998" y="3836"/>
                    <a:pt x="14985" y="3834"/>
                    <a:pt x="14968" y="3828"/>
                  </a:cubicBezTo>
                  <a:cubicBezTo>
                    <a:pt x="14773" y="3795"/>
                    <a:pt x="14574" y="3758"/>
                    <a:pt x="14376" y="3725"/>
                  </a:cubicBezTo>
                  <a:cubicBezTo>
                    <a:pt x="14343" y="3719"/>
                    <a:pt x="14315" y="3714"/>
                    <a:pt x="14284" y="3711"/>
                  </a:cubicBezTo>
                  <a:cubicBezTo>
                    <a:pt x="14111" y="3683"/>
                    <a:pt x="13936" y="3649"/>
                    <a:pt x="13763" y="3624"/>
                  </a:cubicBezTo>
                  <a:cubicBezTo>
                    <a:pt x="13576" y="3591"/>
                    <a:pt x="13389" y="3563"/>
                    <a:pt x="13205" y="3532"/>
                  </a:cubicBezTo>
                  <a:cubicBezTo>
                    <a:pt x="13191" y="3530"/>
                    <a:pt x="13180" y="3530"/>
                    <a:pt x="13168" y="3527"/>
                  </a:cubicBezTo>
                  <a:cubicBezTo>
                    <a:pt x="12903" y="3485"/>
                    <a:pt x="12641" y="3437"/>
                    <a:pt x="12376" y="3396"/>
                  </a:cubicBezTo>
                  <a:cubicBezTo>
                    <a:pt x="12264" y="3379"/>
                    <a:pt x="12158" y="3359"/>
                    <a:pt x="12047" y="3340"/>
                  </a:cubicBezTo>
                  <a:lnTo>
                    <a:pt x="11313" y="3214"/>
                  </a:lnTo>
                  <a:cubicBezTo>
                    <a:pt x="8741" y="2754"/>
                    <a:pt x="6124" y="2112"/>
                    <a:pt x="3273" y="438"/>
                  </a:cubicBezTo>
                  <a:cubicBezTo>
                    <a:pt x="3100" y="450"/>
                    <a:pt x="2925" y="456"/>
                    <a:pt x="2749" y="456"/>
                  </a:cubicBezTo>
                  <a:cubicBezTo>
                    <a:pt x="2544" y="456"/>
                    <a:pt x="2337" y="448"/>
                    <a:pt x="2129" y="433"/>
                  </a:cubicBezTo>
                  <a:cubicBezTo>
                    <a:pt x="1727" y="405"/>
                    <a:pt x="1320" y="346"/>
                    <a:pt x="904" y="252"/>
                  </a:cubicBezTo>
                  <a:cubicBezTo>
                    <a:pt x="609" y="185"/>
                    <a:pt x="307" y="10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7"/>
            <p:cNvSpPr/>
            <p:nvPr/>
          </p:nvSpPr>
          <p:spPr>
            <a:xfrm>
              <a:off x="7529888" y="2016775"/>
              <a:ext cx="613025" cy="286200"/>
            </a:xfrm>
            <a:custGeom>
              <a:rect b="b" l="l" r="r" t="t"/>
              <a:pathLst>
                <a:path extrusionOk="0" h="11448" w="24521">
                  <a:moveTo>
                    <a:pt x="20328" y="1"/>
                  </a:moveTo>
                  <a:cubicBezTo>
                    <a:pt x="13961" y="1"/>
                    <a:pt x="9253" y="7253"/>
                    <a:pt x="2887" y="7253"/>
                  </a:cubicBezTo>
                  <a:cubicBezTo>
                    <a:pt x="1963" y="7253"/>
                    <a:pt x="1005" y="7100"/>
                    <a:pt x="1" y="6751"/>
                  </a:cubicBezTo>
                  <a:lnTo>
                    <a:pt x="1" y="6751"/>
                  </a:lnTo>
                  <a:lnTo>
                    <a:pt x="963" y="10946"/>
                  </a:lnTo>
                  <a:cubicBezTo>
                    <a:pt x="1966" y="11295"/>
                    <a:pt x="2925" y="11448"/>
                    <a:pt x="3848" y="11448"/>
                  </a:cubicBezTo>
                  <a:cubicBezTo>
                    <a:pt x="10219" y="11448"/>
                    <a:pt x="14926" y="4196"/>
                    <a:pt x="21291" y="4196"/>
                  </a:cubicBezTo>
                  <a:cubicBezTo>
                    <a:pt x="22319" y="4196"/>
                    <a:pt x="23391" y="4386"/>
                    <a:pt x="24520" y="4826"/>
                  </a:cubicBezTo>
                  <a:lnTo>
                    <a:pt x="23558" y="630"/>
                  </a:lnTo>
                  <a:cubicBezTo>
                    <a:pt x="22428" y="190"/>
                    <a:pt x="21356" y="1"/>
                    <a:pt x="203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7"/>
            <p:cNvSpPr/>
            <p:nvPr/>
          </p:nvSpPr>
          <p:spPr>
            <a:xfrm>
              <a:off x="7536388" y="2031450"/>
              <a:ext cx="600100" cy="256900"/>
            </a:xfrm>
            <a:custGeom>
              <a:rect b="b" l="l" r="r" t="t"/>
              <a:pathLst>
                <a:path extrusionOk="0" h="10276" w="24004">
                  <a:moveTo>
                    <a:pt x="20203" y="0"/>
                  </a:moveTo>
                  <a:cubicBezTo>
                    <a:pt x="13834" y="0"/>
                    <a:pt x="9129" y="7251"/>
                    <a:pt x="2762" y="7251"/>
                  </a:cubicBezTo>
                  <a:cubicBezTo>
                    <a:pt x="1876" y="7251"/>
                    <a:pt x="959" y="7111"/>
                    <a:pt x="0" y="6791"/>
                  </a:cubicBezTo>
                  <a:lnTo>
                    <a:pt x="0" y="6791"/>
                  </a:lnTo>
                  <a:cubicBezTo>
                    <a:pt x="234" y="7798"/>
                    <a:pt x="463" y="8808"/>
                    <a:pt x="695" y="9815"/>
                  </a:cubicBezTo>
                  <a:cubicBezTo>
                    <a:pt x="1653" y="10135"/>
                    <a:pt x="2570" y="10275"/>
                    <a:pt x="3456" y="10275"/>
                  </a:cubicBezTo>
                  <a:cubicBezTo>
                    <a:pt x="9821" y="10275"/>
                    <a:pt x="14528" y="3024"/>
                    <a:pt x="20897" y="3024"/>
                  </a:cubicBezTo>
                  <a:cubicBezTo>
                    <a:pt x="21888" y="3024"/>
                    <a:pt x="22920" y="3200"/>
                    <a:pt x="24003" y="3605"/>
                  </a:cubicBezTo>
                  <a:cubicBezTo>
                    <a:pt x="23772" y="2595"/>
                    <a:pt x="23543" y="1588"/>
                    <a:pt x="23309" y="581"/>
                  </a:cubicBezTo>
                  <a:cubicBezTo>
                    <a:pt x="22225" y="176"/>
                    <a:pt x="21194" y="0"/>
                    <a:pt x="202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7"/>
            <p:cNvSpPr/>
            <p:nvPr/>
          </p:nvSpPr>
          <p:spPr>
            <a:xfrm>
              <a:off x="7597763" y="1862675"/>
              <a:ext cx="459350" cy="592800"/>
            </a:xfrm>
            <a:custGeom>
              <a:rect b="b" l="l" r="r" t="t"/>
              <a:pathLst>
                <a:path extrusionOk="0" h="23712" w="18374">
                  <a:moveTo>
                    <a:pt x="17129" y="1"/>
                  </a:moveTo>
                  <a:cubicBezTo>
                    <a:pt x="14719" y="1747"/>
                    <a:pt x="12666" y="5045"/>
                    <a:pt x="10682" y="8643"/>
                  </a:cubicBezTo>
                  <a:cubicBezTo>
                    <a:pt x="10654" y="8694"/>
                    <a:pt x="10621" y="8747"/>
                    <a:pt x="10593" y="8800"/>
                  </a:cubicBezTo>
                  <a:cubicBezTo>
                    <a:pt x="10437" y="9084"/>
                    <a:pt x="10281" y="9374"/>
                    <a:pt x="10124" y="9665"/>
                  </a:cubicBezTo>
                  <a:cubicBezTo>
                    <a:pt x="10116" y="9678"/>
                    <a:pt x="10105" y="9692"/>
                    <a:pt x="10099" y="9706"/>
                  </a:cubicBezTo>
                  <a:cubicBezTo>
                    <a:pt x="9985" y="9921"/>
                    <a:pt x="9865" y="10142"/>
                    <a:pt x="9748" y="10362"/>
                  </a:cubicBezTo>
                  <a:cubicBezTo>
                    <a:pt x="9611" y="10610"/>
                    <a:pt x="9477" y="10861"/>
                    <a:pt x="9346" y="11107"/>
                  </a:cubicBezTo>
                  <a:cubicBezTo>
                    <a:pt x="9206" y="11366"/>
                    <a:pt x="9070" y="11623"/>
                    <a:pt x="8930" y="11882"/>
                  </a:cubicBezTo>
                  <a:cubicBezTo>
                    <a:pt x="8816" y="12094"/>
                    <a:pt x="8704" y="12306"/>
                    <a:pt x="8590" y="12521"/>
                  </a:cubicBezTo>
                  <a:cubicBezTo>
                    <a:pt x="8570" y="12555"/>
                    <a:pt x="8551" y="12591"/>
                    <a:pt x="8534" y="12624"/>
                  </a:cubicBezTo>
                  <a:cubicBezTo>
                    <a:pt x="8389" y="12892"/>
                    <a:pt x="8244" y="13163"/>
                    <a:pt x="8096" y="13431"/>
                  </a:cubicBezTo>
                  <a:cubicBezTo>
                    <a:pt x="7814" y="13947"/>
                    <a:pt x="7533" y="14460"/>
                    <a:pt x="7245" y="14965"/>
                  </a:cubicBezTo>
                  <a:cubicBezTo>
                    <a:pt x="7058" y="15297"/>
                    <a:pt x="6869" y="15623"/>
                    <a:pt x="6682" y="15947"/>
                  </a:cubicBezTo>
                  <a:cubicBezTo>
                    <a:pt x="4670" y="19379"/>
                    <a:pt x="2536" y="22280"/>
                    <a:pt x="0" y="23421"/>
                  </a:cubicBezTo>
                  <a:cubicBezTo>
                    <a:pt x="424" y="23549"/>
                    <a:pt x="840" y="23647"/>
                    <a:pt x="1247" y="23711"/>
                  </a:cubicBezTo>
                  <a:cubicBezTo>
                    <a:pt x="3674" y="22099"/>
                    <a:pt x="5744" y="18901"/>
                    <a:pt x="7725" y="15345"/>
                  </a:cubicBezTo>
                  <a:cubicBezTo>
                    <a:pt x="7909" y="15010"/>
                    <a:pt x="8096" y="14672"/>
                    <a:pt x="8283" y="14332"/>
                  </a:cubicBezTo>
                  <a:cubicBezTo>
                    <a:pt x="8289" y="14323"/>
                    <a:pt x="8297" y="14312"/>
                    <a:pt x="8300" y="14304"/>
                  </a:cubicBezTo>
                  <a:cubicBezTo>
                    <a:pt x="8467" y="14000"/>
                    <a:pt x="8632" y="13696"/>
                    <a:pt x="8794" y="13389"/>
                  </a:cubicBezTo>
                  <a:cubicBezTo>
                    <a:pt x="8914" y="13166"/>
                    <a:pt x="9031" y="12945"/>
                    <a:pt x="9151" y="12722"/>
                  </a:cubicBezTo>
                  <a:cubicBezTo>
                    <a:pt x="9287" y="12474"/>
                    <a:pt x="9418" y="12223"/>
                    <a:pt x="9552" y="11977"/>
                  </a:cubicBezTo>
                  <a:cubicBezTo>
                    <a:pt x="9692" y="11723"/>
                    <a:pt x="9826" y="11464"/>
                    <a:pt x="9965" y="11207"/>
                  </a:cubicBezTo>
                  <a:cubicBezTo>
                    <a:pt x="10082" y="10992"/>
                    <a:pt x="10194" y="10783"/>
                    <a:pt x="10308" y="10574"/>
                  </a:cubicBezTo>
                  <a:cubicBezTo>
                    <a:pt x="10325" y="10538"/>
                    <a:pt x="10347" y="10501"/>
                    <a:pt x="10367" y="10462"/>
                  </a:cubicBezTo>
                  <a:cubicBezTo>
                    <a:pt x="10515" y="10195"/>
                    <a:pt x="10657" y="9930"/>
                    <a:pt x="10802" y="9665"/>
                  </a:cubicBezTo>
                  <a:cubicBezTo>
                    <a:pt x="10925" y="9444"/>
                    <a:pt x="11045" y="9229"/>
                    <a:pt x="11165" y="9012"/>
                  </a:cubicBezTo>
                  <a:cubicBezTo>
                    <a:pt x="11355" y="8677"/>
                    <a:pt x="11541" y="8342"/>
                    <a:pt x="11731" y="8016"/>
                  </a:cubicBezTo>
                  <a:cubicBezTo>
                    <a:pt x="13740" y="4526"/>
                    <a:pt x="15860" y="1516"/>
                    <a:pt x="18374" y="229"/>
                  </a:cubicBezTo>
                  <a:cubicBezTo>
                    <a:pt x="17955" y="118"/>
                    <a:pt x="17545" y="40"/>
                    <a:pt x="171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7"/>
            <p:cNvSpPr/>
            <p:nvPr/>
          </p:nvSpPr>
          <p:spPr>
            <a:xfrm>
              <a:off x="7520413" y="2037325"/>
              <a:ext cx="649625" cy="252000"/>
            </a:xfrm>
            <a:custGeom>
              <a:rect b="b" l="l" r="r" t="t"/>
              <a:pathLst>
                <a:path extrusionOk="0" h="10080" w="25985">
                  <a:moveTo>
                    <a:pt x="0" y="0"/>
                  </a:moveTo>
                  <a:cubicBezTo>
                    <a:pt x="3434" y="2734"/>
                    <a:pt x="6487" y="3792"/>
                    <a:pt x="9435" y="4417"/>
                  </a:cubicBezTo>
                  <a:cubicBezTo>
                    <a:pt x="9714" y="4475"/>
                    <a:pt x="9993" y="4531"/>
                    <a:pt x="10269" y="4581"/>
                  </a:cubicBezTo>
                  <a:cubicBezTo>
                    <a:pt x="10448" y="4617"/>
                    <a:pt x="10627" y="4648"/>
                    <a:pt x="10800" y="4679"/>
                  </a:cubicBezTo>
                  <a:cubicBezTo>
                    <a:pt x="11017" y="4718"/>
                    <a:pt x="11232" y="4757"/>
                    <a:pt x="11450" y="4790"/>
                  </a:cubicBezTo>
                  <a:cubicBezTo>
                    <a:pt x="11477" y="4796"/>
                    <a:pt x="11505" y="4802"/>
                    <a:pt x="11533" y="4807"/>
                  </a:cubicBezTo>
                  <a:cubicBezTo>
                    <a:pt x="11703" y="4835"/>
                    <a:pt x="11871" y="4863"/>
                    <a:pt x="12041" y="4891"/>
                  </a:cubicBezTo>
                  <a:cubicBezTo>
                    <a:pt x="12247" y="4924"/>
                    <a:pt x="12451" y="4955"/>
                    <a:pt x="12655" y="4991"/>
                  </a:cubicBezTo>
                  <a:cubicBezTo>
                    <a:pt x="12853" y="5022"/>
                    <a:pt x="13051" y="5058"/>
                    <a:pt x="13249" y="5089"/>
                  </a:cubicBezTo>
                  <a:cubicBezTo>
                    <a:pt x="13422" y="5120"/>
                    <a:pt x="13598" y="5147"/>
                    <a:pt x="13771" y="5178"/>
                  </a:cubicBezTo>
                  <a:cubicBezTo>
                    <a:pt x="14016" y="5220"/>
                    <a:pt x="14259" y="5262"/>
                    <a:pt x="14504" y="5309"/>
                  </a:cubicBezTo>
                  <a:cubicBezTo>
                    <a:pt x="14516" y="5309"/>
                    <a:pt x="14521" y="5309"/>
                    <a:pt x="14532" y="5312"/>
                  </a:cubicBezTo>
                  <a:cubicBezTo>
                    <a:pt x="14806" y="5360"/>
                    <a:pt x="15082" y="5415"/>
                    <a:pt x="15358" y="5471"/>
                  </a:cubicBezTo>
                  <a:cubicBezTo>
                    <a:pt x="18296" y="6079"/>
                    <a:pt x="21323" y="7089"/>
                    <a:pt x="24726" y="9734"/>
                  </a:cubicBezTo>
                  <a:cubicBezTo>
                    <a:pt x="25136" y="9818"/>
                    <a:pt x="25555" y="9929"/>
                    <a:pt x="25984" y="10080"/>
                  </a:cubicBezTo>
                  <a:cubicBezTo>
                    <a:pt x="22469" y="6950"/>
                    <a:pt x="19373" y="5630"/>
                    <a:pt x="16413" y="4880"/>
                  </a:cubicBezTo>
                  <a:cubicBezTo>
                    <a:pt x="16128" y="4810"/>
                    <a:pt x="15855" y="4746"/>
                    <a:pt x="15576" y="4684"/>
                  </a:cubicBezTo>
                  <a:cubicBezTo>
                    <a:pt x="15149" y="4590"/>
                    <a:pt x="14730" y="4506"/>
                    <a:pt x="14309" y="4431"/>
                  </a:cubicBezTo>
                  <a:cubicBezTo>
                    <a:pt x="14091" y="4391"/>
                    <a:pt x="13879" y="4352"/>
                    <a:pt x="13665" y="4313"/>
                  </a:cubicBezTo>
                  <a:cubicBezTo>
                    <a:pt x="13631" y="4311"/>
                    <a:pt x="13603" y="4302"/>
                    <a:pt x="13573" y="4299"/>
                  </a:cubicBezTo>
                  <a:cubicBezTo>
                    <a:pt x="13402" y="4271"/>
                    <a:pt x="13235" y="4244"/>
                    <a:pt x="13068" y="4216"/>
                  </a:cubicBezTo>
                  <a:cubicBezTo>
                    <a:pt x="12861" y="4182"/>
                    <a:pt x="12660" y="4149"/>
                    <a:pt x="12454" y="4115"/>
                  </a:cubicBezTo>
                  <a:cubicBezTo>
                    <a:pt x="12256" y="4079"/>
                    <a:pt x="12061" y="4048"/>
                    <a:pt x="11860" y="4018"/>
                  </a:cubicBezTo>
                  <a:cubicBezTo>
                    <a:pt x="11684" y="3990"/>
                    <a:pt x="11508" y="3962"/>
                    <a:pt x="11330" y="3931"/>
                  </a:cubicBezTo>
                  <a:cubicBezTo>
                    <a:pt x="11324" y="3931"/>
                    <a:pt x="11313" y="3931"/>
                    <a:pt x="11302" y="3928"/>
                  </a:cubicBezTo>
                  <a:cubicBezTo>
                    <a:pt x="11070" y="3889"/>
                    <a:pt x="10836" y="3847"/>
                    <a:pt x="10601" y="3806"/>
                  </a:cubicBezTo>
                  <a:lnTo>
                    <a:pt x="10476" y="3783"/>
                  </a:lnTo>
                  <a:cubicBezTo>
                    <a:pt x="7547" y="3253"/>
                    <a:pt x="4559" y="2469"/>
                    <a:pt x="1225" y="182"/>
                  </a:cubicBezTo>
                  <a:cubicBezTo>
                    <a:pt x="823" y="154"/>
                    <a:pt x="416" y="95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7"/>
            <p:cNvSpPr/>
            <p:nvPr/>
          </p:nvSpPr>
          <p:spPr>
            <a:xfrm>
              <a:off x="7764588" y="1934650"/>
              <a:ext cx="142100" cy="446050"/>
            </a:xfrm>
            <a:custGeom>
              <a:rect b="b" l="l" r="r" t="t"/>
              <a:pathLst>
                <a:path extrusionOk="0" h="17842" w="5684">
                  <a:moveTo>
                    <a:pt x="1878" y="1"/>
                  </a:moveTo>
                  <a:cubicBezTo>
                    <a:pt x="1250" y="400"/>
                    <a:pt x="625" y="815"/>
                    <a:pt x="0" y="1220"/>
                  </a:cubicBezTo>
                  <a:cubicBezTo>
                    <a:pt x="1270" y="6760"/>
                    <a:pt x="2536" y="12298"/>
                    <a:pt x="3806" y="17841"/>
                  </a:cubicBezTo>
                  <a:cubicBezTo>
                    <a:pt x="4433" y="17437"/>
                    <a:pt x="5058" y="17021"/>
                    <a:pt x="5683" y="16619"/>
                  </a:cubicBezTo>
                  <a:cubicBezTo>
                    <a:pt x="4414" y="11079"/>
                    <a:pt x="3144" y="5541"/>
                    <a:pt x="18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7"/>
            <p:cNvSpPr/>
            <p:nvPr/>
          </p:nvSpPr>
          <p:spPr>
            <a:xfrm>
              <a:off x="8060863" y="1819900"/>
              <a:ext cx="363050" cy="1561500"/>
            </a:xfrm>
            <a:custGeom>
              <a:rect b="b" l="l" r="r" t="t"/>
              <a:pathLst>
                <a:path extrusionOk="0" h="62460" w="14522">
                  <a:moveTo>
                    <a:pt x="283" y="1"/>
                  </a:moveTo>
                  <a:cubicBezTo>
                    <a:pt x="264" y="1"/>
                    <a:pt x="245" y="3"/>
                    <a:pt x="226" y="7"/>
                  </a:cubicBezTo>
                  <a:cubicBezTo>
                    <a:pt x="87" y="38"/>
                    <a:pt x="0" y="177"/>
                    <a:pt x="31" y="317"/>
                  </a:cubicBezTo>
                  <a:lnTo>
                    <a:pt x="13983" y="62258"/>
                  </a:lnTo>
                  <a:cubicBezTo>
                    <a:pt x="14011" y="62375"/>
                    <a:pt x="14119" y="62459"/>
                    <a:pt x="14239" y="62459"/>
                  </a:cubicBezTo>
                  <a:cubicBezTo>
                    <a:pt x="14256" y="62459"/>
                    <a:pt x="14276" y="62456"/>
                    <a:pt x="14295" y="62451"/>
                  </a:cubicBezTo>
                  <a:cubicBezTo>
                    <a:pt x="14435" y="62417"/>
                    <a:pt x="14521" y="62278"/>
                    <a:pt x="14491" y="62138"/>
                  </a:cubicBezTo>
                  <a:lnTo>
                    <a:pt x="536" y="202"/>
                  </a:lnTo>
                  <a:cubicBezTo>
                    <a:pt x="509" y="82"/>
                    <a:pt x="402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7"/>
            <p:cNvSpPr/>
            <p:nvPr/>
          </p:nvSpPr>
          <p:spPr>
            <a:xfrm>
              <a:off x="8033738" y="1792350"/>
              <a:ext cx="66900" cy="60950"/>
            </a:xfrm>
            <a:custGeom>
              <a:rect b="b" l="l" r="r" t="t"/>
              <a:pathLst>
                <a:path extrusionOk="0" h="2438" w="2676">
                  <a:moveTo>
                    <a:pt x="1346" y="0"/>
                  </a:moveTo>
                  <a:cubicBezTo>
                    <a:pt x="1254" y="0"/>
                    <a:pt x="1162" y="11"/>
                    <a:pt x="1069" y="32"/>
                  </a:cubicBezTo>
                  <a:cubicBezTo>
                    <a:pt x="410" y="183"/>
                    <a:pt x="0" y="833"/>
                    <a:pt x="151" y="1489"/>
                  </a:cubicBezTo>
                  <a:cubicBezTo>
                    <a:pt x="280" y="2053"/>
                    <a:pt x="780" y="2437"/>
                    <a:pt x="1335" y="2437"/>
                  </a:cubicBezTo>
                  <a:cubicBezTo>
                    <a:pt x="1425" y="2437"/>
                    <a:pt x="1516" y="2427"/>
                    <a:pt x="1607" y="2406"/>
                  </a:cubicBezTo>
                  <a:cubicBezTo>
                    <a:pt x="2263" y="2256"/>
                    <a:pt x="2676" y="1606"/>
                    <a:pt x="2525" y="950"/>
                  </a:cubicBezTo>
                  <a:cubicBezTo>
                    <a:pt x="2396" y="383"/>
                    <a:pt x="1898" y="0"/>
                    <a:pt x="13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9" name="Google Shape;1159;p7"/>
          <p:cNvGrpSpPr/>
          <p:nvPr/>
        </p:nvGrpSpPr>
        <p:grpSpPr>
          <a:xfrm>
            <a:off x="6856988" y="2468675"/>
            <a:ext cx="344425" cy="615875"/>
            <a:chOff x="6856988" y="2468675"/>
            <a:chExt cx="344425" cy="615875"/>
          </a:xfrm>
        </p:grpSpPr>
        <p:sp>
          <p:nvSpPr>
            <p:cNvPr id="1160" name="Google Shape;1160;p7"/>
            <p:cNvSpPr/>
            <p:nvPr/>
          </p:nvSpPr>
          <p:spPr>
            <a:xfrm>
              <a:off x="7034288" y="2749700"/>
              <a:ext cx="140825" cy="84850"/>
            </a:xfrm>
            <a:custGeom>
              <a:rect b="b" l="l" r="r" t="t"/>
              <a:pathLst>
                <a:path extrusionOk="0" h="3394" w="5633">
                  <a:moveTo>
                    <a:pt x="3839" y="1"/>
                  </a:moveTo>
                  <a:cubicBezTo>
                    <a:pt x="3404" y="1"/>
                    <a:pt x="2951" y="86"/>
                    <a:pt x="2547" y="187"/>
                  </a:cubicBezTo>
                  <a:cubicBezTo>
                    <a:pt x="2023" y="321"/>
                    <a:pt x="1535" y="547"/>
                    <a:pt x="1100" y="898"/>
                  </a:cubicBezTo>
                  <a:cubicBezTo>
                    <a:pt x="1021" y="963"/>
                    <a:pt x="946" y="1030"/>
                    <a:pt x="882" y="1097"/>
                  </a:cubicBezTo>
                  <a:cubicBezTo>
                    <a:pt x="625" y="1345"/>
                    <a:pt x="0" y="1855"/>
                    <a:pt x="81" y="2282"/>
                  </a:cubicBezTo>
                  <a:cubicBezTo>
                    <a:pt x="148" y="2631"/>
                    <a:pt x="567" y="2854"/>
                    <a:pt x="823" y="3002"/>
                  </a:cubicBezTo>
                  <a:cubicBezTo>
                    <a:pt x="1127" y="3169"/>
                    <a:pt x="1454" y="3287"/>
                    <a:pt x="1797" y="3348"/>
                  </a:cubicBezTo>
                  <a:cubicBezTo>
                    <a:pt x="1974" y="3379"/>
                    <a:pt x="2154" y="3394"/>
                    <a:pt x="2336" y="3394"/>
                  </a:cubicBezTo>
                  <a:cubicBezTo>
                    <a:pt x="2845" y="3394"/>
                    <a:pt x="3366" y="3275"/>
                    <a:pt x="3853" y="3047"/>
                  </a:cubicBezTo>
                  <a:cubicBezTo>
                    <a:pt x="4592" y="2701"/>
                    <a:pt x="5315" y="2031"/>
                    <a:pt x="5594" y="1097"/>
                  </a:cubicBezTo>
                  <a:cubicBezTo>
                    <a:pt x="5611" y="1032"/>
                    <a:pt x="5633" y="957"/>
                    <a:pt x="5619" y="893"/>
                  </a:cubicBezTo>
                  <a:cubicBezTo>
                    <a:pt x="5602" y="809"/>
                    <a:pt x="5541" y="753"/>
                    <a:pt x="5485" y="706"/>
                  </a:cubicBezTo>
                  <a:cubicBezTo>
                    <a:pt x="5212" y="474"/>
                    <a:pt x="4922" y="215"/>
                    <a:pt x="4587" y="106"/>
                  </a:cubicBezTo>
                  <a:cubicBezTo>
                    <a:pt x="4353" y="31"/>
                    <a:pt x="4099" y="1"/>
                    <a:pt x="38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7"/>
            <p:cNvSpPr/>
            <p:nvPr/>
          </p:nvSpPr>
          <p:spPr>
            <a:xfrm>
              <a:off x="6938813" y="2696325"/>
              <a:ext cx="100875" cy="113250"/>
            </a:xfrm>
            <a:custGeom>
              <a:rect b="b" l="l" r="r" t="t"/>
              <a:pathLst>
                <a:path extrusionOk="0" h="4530" w="4035">
                  <a:moveTo>
                    <a:pt x="855" y="0"/>
                  </a:moveTo>
                  <a:cubicBezTo>
                    <a:pt x="655" y="0"/>
                    <a:pt x="454" y="28"/>
                    <a:pt x="257" y="87"/>
                  </a:cubicBezTo>
                  <a:cubicBezTo>
                    <a:pt x="204" y="104"/>
                    <a:pt x="148" y="127"/>
                    <a:pt x="109" y="168"/>
                  </a:cubicBezTo>
                  <a:cubicBezTo>
                    <a:pt x="64" y="219"/>
                    <a:pt x="56" y="297"/>
                    <a:pt x="53" y="369"/>
                  </a:cubicBezTo>
                  <a:cubicBezTo>
                    <a:pt x="36" y="724"/>
                    <a:pt x="0" y="1097"/>
                    <a:pt x="81" y="1443"/>
                  </a:cubicBezTo>
                  <a:cubicBezTo>
                    <a:pt x="232" y="2091"/>
                    <a:pt x="664" y="2727"/>
                    <a:pt x="1074" y="3237"/>
                  </a:cubicBezTo>
                  <a:cubicBezTo>
                    <a:pt x="1406" y="3653"/>
                    <a:pt x="1800" y="3988"/>
                    <a:pt x="2265" y="4205"/>
                  </a:cubicBezTo>
                  <a:cubicBezTo>
                    <a:pt x="2349" y="4244"/>
                    <a:pt x="2433" y="4280"/>
                    <a:pt x="2517" y="4306"/>
                  </a:cubicBezTo>
                  <a:cubicBezTo>
                    <a:pt x="2716" y="4376"/>
                    <a:pt x="3085" y="4530"/>
                    <a:pt x="3397" y="4530"/>
                  </a:cubicBezTo>
                  <a:cubicBezTo>
                    <a:pt x="3557" y="4530"/>
                    <a:pt x="3701" y="4489"/>
                    <a:pt x="3800" y="4375"/>
                  </a:cubicBezTo>
                  <a:cubicBezTo>
                    <a:pt x="4034" y="4105"/>
                    <a:pt x="3995" y="3580"/>
                    <a:pt x="3970" y="3257"/>
                  </a:cubicBezTo>
                  <a:cubicBezTo>
                    <a:pt x="3942" y="2877"/>
                    <a:pt x="3850" y="2506"/>
                    <a:pt x="3716" y="2166"/>
                  </a:cubicBezTo>
                  <a:cubicBezTo>
                    <a:pt x="3446" y="1493"/>
                    <a:pt x="2982" y="930"/>
                    <a:pt x="2427" y="537"/>
                  </a:cubicBezTo>
                  <a:cubicBezTo>
                    <a:pt x="1971" y="214"/>
                    <a:pt x="1415" y="0"/>
                    <a:pt x="8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7"/>
            <p:cNvSpPr/>
            <p:nvPr/>
          </p:nvSpPr>
          <p:spPr>
            <a:xfrm>
              <a:off x="7063713" y="2621825"/>
              <a:ext cx="137700" cy="89350"/>
            </a:xfrm>
            <a:custGeom>
              <a:rect b="b" l="l" r="r" t="t"/>
              <a:pathLst>
                <a:path extrusionOk="0" h="3574" w="5508">
                  <a:moveTo>
                    <a:pt x="3941" y="0"/>
                  </a:moveTo>
                  <a:cubicBezTo>
                    <a:pt x="3413" y="0"/>
                    <a:pt x="2850" y="162"/>
                    <a:pt x="2364" y="342"/>
                  </a:cubicBezTo>
                  <a:cubicBezTo>
                    <a:pt x="1859" y="529"/>
                    <a:pt x="1393" y="811"/>
                    <a:pt x="999" y="1207"/>
                  </a:cubicBezTo>
                  <a:cubicBezTo>
                    <a:pt x="930" y="1279"/>
                    <a:pt x="863" y="1349"/>
                    <a:pt x="796" y="1424"/>
                  </a:cubicBezTo>
                  <a:cubicBezTo>
                    <a:pt x="570" y="1695"/>
                    <a:pt x="1" y="2272"/>
                    <a:pt x="126" y="2688"/>
                  </a:cubicBezTo>
                  <a:cubicBezTo>
                    <a:pt x="229" y="3026"/>
                    <a:pt x="667" y="3204"/>
                    <a:pt x="941" y="3321"/>
                  </a:cubicBezTo>
                  <a:cubicBezTo>
                    <a:pt x="1262" y="3461"/>
                    <a:pt x="1599" y="3542"/>
                    <a:pt x="1945" y="3567"/>
                  </a:cubicBezTo>
                  <a:cubicBezTo>
                    <a:pt x="2013" y="3571"/>
                    <a:pt x="2081" y="3573"/>
                    <a:pt x="2149" y="3573"/>
                  </a:cubicBezTo>
                  <a:cubicBezTo>
                    <a:pt x="2765" y="3573"/>
                    <a:pt x="3394" y="3392"/>
                    <a:pt x="3957" y="3051"/>
                  </a:cubicBezTo>
                  <a:cubicBezTo>
                    <a:pt x="4657" y="2629"/>
                    <a:pt x="5304" y="1890"/>
                    <a:pt x="5485" y="928"/>
                  </a:cubicBezTo>
                  <a:cubicBezTo>
                    <a:pt x="5499" y="858"/>
                    <a:pt x="5508" y="783"/>
                    <a:pt x="5488" y="718"/>
                  </a:cubicBezTo>
                  <a:cubicBezTo>
                    <a:pt x="5463" y="635"/>
                    <a:pt x="5402" y="587"/>
                    <a:pt x="5338" y="545"/>
                  </a:cubicBezTo>
                  <a:cubicBezTo>
                    <a:pt x="5042" y="345"/>
                    <a:pt x="4727" y="119"/>
                    <a:pt x="4383" y="43"/>
                  </a:cubicBezTo>
                  <a:cubicBezTo>
                    <a:pt x="4241" y="14"/>
                    <a:pt x="4092" y="0"/>
                    <a:pt x="39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7"/>
            <p:cNvSpPr/>
            <p:nvPr/>
          </p:nvSpPr>
          <p:spPr>
            <a:xfrm>
              <a:off x="6960563" y="2586925"/>
              <a:ext cx="108975" cy="106600"/>
            </a:xfrm>
            <a:custGeom>
              <a:rect b="b" l="l" r="r" t="t"/>
              <a:pathLst>
                <a:path extrusionOk="0" h="4264" w="4359">
                  <a:moveTo>
                    <a:pt x="1006" y="1"/>
                  </a:moveTo>
                  <a:cubicBezTo>
                    <a:pt x="726" y="1"/>
                    <a:pt x="447" y="51"/>
                    <a:pt x="182" y="164"/>
                  </a:cubicBezTo>
                  <a:cubicBezTo>
                    <a:pt x="129" y="184"/>
                    <a:pt x="73" y="212"/>
                    <a:pt x="42" y="259"/>
                  </a:cubicBezTo>
                  <a:cubicBezTo>
                    <a:pt x="1" y="318"/>
                    <a:pt x="3" y="393"/>
                    <a:pt x="6" y="468"/>
                  </a:cubicBezTo>
                  <a:cubicBezTo>
                    <a:pt x="23" y="820"/>
                    <a:pt x="28" y="1197"/>
                    <a:pt x="146" y="1534"/>
                  </a:cubicBezTo>
                  <a:cubicBezTo>
                    <a:pt x="363" y="2159"/>
                    <a:pt x="860" y="2748"/>
                    <a:pt x="1326" y="3211"/>
                  </a:cubicBezTo>
                  <a:cubicBezTo>
                    <a:pt x="1700" y="3585"/>
                    <a:pt x="2124" y="3880"/>
                    <a:pt x="2612" y="4048"/>
                  </a:cubicBezTo>
                  <a:cubicBezTo>
                    <a:pt x="2698" y="4078"/>
                    <a:pt x="2782" y="4104"/>
                    <a:pt x="2874" y="4129"/>
                  </a:cubicBezTo>
                  <a:cubicBezTo>
                    <a:pt x="3053" y="4171"/>
                    <a:pt x="3371" y="4263"/>
                    <a:pt x="3656" y="4263"/>
                  </a:cubicBezTo>
                  <a:cubicBezTo>
                    <a:pt x="3863" y="4263"/>
                    <a:pt x="4052" y="4214"/>
                    <a:pt x="4157" y="4062"/>
                  </a:cubicBezTo>
                  <a:cubicBezTo>
                    <a:pt x="4358" y="3766"/>
                    <a:pt x="4263" y="3250"/>
                    <a:pt x="4205" y="2929"/>
                  </a:cubicBezTo>
                  <a:cubicBezTo>
                    <a:pt x="4135" y="2552"/>
                    <a:pt x="4012" y="2198"/>
                    <a:pt x="3839" y="1869"/>
                  </a:cubicBezTo>
                  <a:cubicBezTo>
                    <a:pt x="3502" y="1227"/>
                    <a:pt x="2980" y="714"/>
                    <a:pt x="2389" y="385"/>
                  </a:cubicBezTo>
                  <a:cubicBezTo>
                    <a:pt x="1968" y="149"/>
                    <a:pt x="1486" y="1"/>
                    <a:pt x="10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7"/>
            <p:cNvSpPr/>
            <p:nvPr/>
          </p:nvSpPr>
          <p:spPr>
            <a:xfrm>
              <a:off x="7048788" y="2468675"/>
              <a:ext cx="71725" cy="155225"/>
            </a:xfrm>
            <a:custGeom>
              <a:rect b="b" l="l" r="r" t="t"/>
              <a:pathLst>
                <a:path extrusionOk="0" h="6209" w="2869">
                  <a:moveTo>
                    <a:pt x="1417" y="0"/>
                  </a:moveTo>
                  <a:cubicBezTo>
                    <a:pt x="1412" y="0"/>
                    <a:pt x="1406" y="1"/>
                    <a:pt x="1401" y="1"/>
                  </a:cubicBezTo>
                  <a:cubicBezTo>
                    <a:pt x="1331" y="7"/>
                    <a:pt x="1273" y="68"/>
                    <a:pt x="1223" y="124"/>
                  </a:cubicBezTo>
                  <a:cubicBezTo>
                    <a:pt x="972" y="394"/>
                    <a:pt x="693" y="673"/>
                    <a:pt x="520" y="1014"/>
                  </a:cubicBezTo>
                  <a:cubicBezTo>
                    <a:pt x="199" y="1644"/>
                    <a:pt x="87" y="2470"/>
                    <a:pt x="37" y="3179"/>
                  </a:cubicBezTo>
                  <a:cubicBezTo>
                    <a:pt x="1" y="3751"/>
                    <a:pt x="51" y="4306"/>
                    <a:pt x="224" y="4833"/>
                  </a:cubicBezTo>
                  <a:cubicBezTo>
                    <a:pt x="255" y="4928"/>
                    <a:pt x="288" y="5020"/>
                    <a:pt x="324" y="5115"/>
                  </a:cubicBezTo>
                  <a:cubicBezTo>
                    <a:pt x="455" y="5430"/>
                    <a:pt x="715" y="6206"/>
                    <a:pt x="1111" y="6208"/>
                  </a:cubicBezTo>
                  <a:cubicBezTo>
                    <a:pt x="1437" y="6208"/>
                    <a:pt x="1753" y="5793"/>
                    <a:pt x="1954" y="5536"/>
                  </a:cubicBezTo>
                  <a:cubicBezTo>
                    <a:pt x="2182" y="5232"/>
                    <a:pt x="2375" y="4883"/>
                    <a:pt x="2514" y="4515"/>
                  </a:cubicBezTo>
                  <a:cubicBezTo>
                    <a:pt x="2790" y="3784"/>
                    <a:pt x="2869" y="2956"/>
                    <a:pt x="2765" y="2183"/>
                  </a:cubicBezTo>
                  <a:cubicBezTo>
                    <a:pt x="2645" y="1312"/>
                    <a:pt x="2255" y="456"/>
                    <a:pt x="1563" y="51"/>
                  </a:cubicBezTo>
                  <a:cubicBezTo>
                    <a:pt x="1517" y="24"/>
                    <a:pt x="1467" y="0"/>
                    <a:pt x="14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7"/>
            <p:cNvSpPr/>
            <p:nvPr/>
          </p:nvSpPr>
          <p:spPr>
            <a:xfrm>
              <a:off x="6989988" y="2878875"/>
              <a:ext cx="142600" cy="81375"/>
            </a:xfrm>
            <a:custGeom>
              <a:rect b="b" l="l" r="r" t="t"/>
              <a:pathLst>
                <a:path extrusionOk="0" h="3255" w="5704">
                  <a:moveTo>
                    <a:pt x="3596" y="1"/>
                  </a:moveTo>
                  <a:cubicBezTo>
                    <a:pt x="3298" y="1"/>
                    <a:pt x="2998" y="29"/>
                    <a:pt x="2721" y="67"/>
                  </a:cubicBezTo>
                  <a:cubicBezTo>
                    <a:pt x="2185" y="145"/>
                    <a:pt x="1675" y="318"/>
                    <a:pt x="1203" y="619"/>
                  </a:cubicBezTo>
                  <a:cubicBezTo>
                    <a:pt x="1120" y="669"/>
                    <a:pt x="1041" y="731"/>
                    <a:pt x="963" y="789"/>
                  </a:cubicBezTo>
                  <a:cubicBezTo>
                    <a:pt x="682" y="1004"/>
                    <a:pt x="1" y="1445"/>
                    <a:pt x="34" y="1880"/>
                  </a:cubicBezTo>
                  <a:cubicBezTo>
                    <a:pt x="62" y="2232"/>
                    <a:pt x="453" y="2502"/>
                    <a:pt x="696" y="2675"/>
                  </a:cubicBezTo>
                  <a:cubicBezTo>
                    <a:pt x="975" y="2879"/>
                    <a:pt x="1287" y="3030"/>
                    <a:pt x="1622" y="3130"/>
                  </a:cubicBezTo>
                  <a:cubicBezTo>
                    <a:pt x="1910" y="3213"/>
                    <a:pt x="2213" y="3255"/>
                    <a:pt x="2520" y="3255"/>
                  </a:cubicBezTo>
                  <a:cubicBezTo>
                    <a:pt x="2912" y="3255"/>
                    <a:pt x="3312" y="3188"/>
                    <a:pt x="3700" y="3055"/>
                  </a:cubicBezTo>
                  <a:cubicBezTo>
                    <a:pt x="4476" y="2790"/>
                    <a:pt x="5262" y="2209"/>
                    <a:pt x="5647" y="1308"/>
                  </a:cubicBezTo>
                  <a:cubicBezTo>
                    <a:pt x="5675" y="1241"/>
                    <a:pt x="5703" y="1172"/>
                    <a:pt x="5695" y="1107"/>
                  </a:cubicBezTo>
                  <a:cubicBezTo>
                    <a:pt x="5689" y="1024"/>
                    <a:pt x="5633" y="962"/>
                    <a:pt x="5583" y="907"/>
                  </a:cubicBezTo>
                  <a:cubicBezTo>
                    <a:pt x="5338" y="647"/>
                    <a:pt x="5076" y="357"/>
                    <a:pt x="4757" y="209"/>
                  </a:cubicBezTo>
                  <a:cubicBezTo>
                    <a:pt x="4412" y="54"/>
                    <a:pt x="4005" y="1"/>
                    <a:pt x="35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7"/>
            <p:cNvSpPr/>
            <p:nvPr/>
          </p:nvSpPr>
          <p:spPr>
            <a:xfrm>
              <a:off x="6903238" y="2807425"/>
              <a:ext cx="92925" cy="120175"/>
            </a:xfrm>
            <a:custGeom>
              <a:rect b="b" l="l" r="r" t="t"/>
              <a:pathLst>
                <a:path extrusionOk="0" h="4807" w="3717">
                  <a:moveTo>
                    <a:pt x="734" y="1"/>
                  </a:moveTo>
                  <a:cubicBezTo>
                    <a:pt x="611" y="1"/>
                    <a:pt x="487" y="12"/>
                    <a:pt x="363" y="35"/>
                  </a:cubicBezTo>
                  <a:cubicBezTo>
                    <a:pt x="307" y="40"/>
                    <a:pt x="251" y="60"/>
                    <a:pt x="210" y="96"/>
                  </a:cubicBezTo>
                  <a:cubicBezTo>
                    <a:pt x="159" y="146"/>
                    <a:pt x="145" y="221"/>
                    <a:pt x="134" y="291"/>
                  </a:cubicBezTo>
                  <a:cubicBezTo>
                    <a:pt x="78" y="640"/>
                    <a:pt x="0" y="1011"/>
                    <a:pt x="42" y="1362"/>
                  </a:cubicBezTo>
                  <a:cubicBezTo>
                    <a:pt x="123" y="2018"/>
                    <a:pt x="483" y="2702"/>
                    <a:pt x="835" y="3257"/>
                  </a:cubicBezTo>
                  <a:cubicBezTo>
                    <a:pt x="1122" y="3703"/>
                    <a:pt x="1471" y="4083"/>
                    <a:pt x="1909" y="4350"/>
                  </a:cubicBezTo>
                  <a:cubicBezTo>
                    <a:pt x="1987" y="4398"/>
                    <a:pt x="2065" y="4442"/>
                    <a:pt x="2146" y="4484"/>
                  </a:cubicBezTo>
                  <a:cubicBezTo>
                    <a:pt x="2355" y="4584"/>
                    <a:pt x="2758" y="4807"/>
                    <a:pt x="3087" y="4807"/>
                  </a:cubicBezTo>
                  <a:cubicBezTo>
                    <a:pt x="3211" y="4807"/>
                    <a:pt x="3324" y="4775"/>
                    <a:pt x="3412" y="4693"/>
                  </a:cubicBezTo>
                  <a:cubicBezTo>
                    <a:pt x="3677" y="4448"/>
                    <a:pt x="3694" y="3926"/>
                    <a:pt x="3705" y="3597"/>
                  </a:cubicBezTo>
                  <a:cubicBezTo>
                    <a:pt x="3716" y="3218"/>
                    <a:pt x="3669" y="2841"/>
                    <a:pt x="3571" y="2484"/>
                  </a:cubicBezTo>
                  <a:cubicBezTo>
                    <a:pt x="3382" y="1784"/>
                    <a:pt x="2980" y="1170"/>
                    <a:pt x="2475" y="721"/>
                  </a:cubicBezTo>
                  <a:cubicBezTo>
                    <a:pt x="1995" y="297"/>
                    <a:pt x="1377" y="1"/>
                    <a:pt x="7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7"/>
            <p:cNvSpPr/>
            <p:nvPr/>
          </p:nvSpPr>
          <p:spPr>
            <a:xfrm>
              <a:off x="6933513" y="2999025"/>
              <a:ext cx="143350" cy="79525"/>
            </a:xfrm>
            <a:custGeom>
              <a:rect b="b" l="l" r="r" t="t"/>
              <a:pathLst>
                <a:path extrusionOk="0" h="3181" w="5734">
                  <a:moveTo>
                    <a:pt x="3111" y="1"/>
                  </a:moveTo>
                  <a:cubicBezTo>
                    <a:pt x="3035" y="1"/>
                    <a:pt x="2961" y="2"/>
                    <a:pt x="2888" y="3"/>
                  </a:cubicBezTo>
                  <a:cubicBezTo>
                    <a:pt x="2346" y="20"/>
                    <a:pt x="1822" y="140"/>
                    <a:pt x="1320" y="391"/>
                  </a:cubicBezTo>
                  <a:cubicBezTo>
                    <a:pt x="1230" y="433"/>
                    <a:pt x="1144" y="480"/>
                    <a:pt x="1057" y="533"/>
                  </a:cubicBezTo>
                  <a:cubicBezTo>
                    <a:pt x="753" y="718"/>
                    <a:pt x="28" y="1089"/>
                    <a:pt x="14" y="1524"/>
                  </a:cubicBezTo>
                  <a:cubicBezTo>
                    <a:pt x="0" y="1881"/>
                    <a:pt x="360" y="2191"/>
                    <a:pt x="580" y="2389"/>
                  </a:cubicBezTo>
                  <a:cubicBezTo>
                    <a:pt x="837" y="2623"/>
                    <a:pt x="1133" y="2807"/>
                    <a:pt x="1454" y="2941"/>
                  </a:cubicBezTo>
                  <a:cubicBezTo>
                    <a:pt x="1841" y="3099"/>
                    <a:pt x="2269" y="3180"/>
                    <a:pt x="2707" y="3180"/>
                  </a:cubicBezTo>
                  <a:cubicBezTo>
                    <a:pt x="2979" y="3180"/>
                    <a:pt x="3256" y="3149"/>
                    <a:pt x="3529" y="3086"/>
                  </a:cubicBezTo>
                  <a:cubicBezTo>
                    <a:pt x="4333" y="2905"/>
                    <a:pt x="5184" y="2411"/>
                    <a:pt x="5661" y="1552"/>
                  </a:cubicBezTo>
                  <a:cubicBezTo>
                    <a:pt x="5694" y="1493"/>
                    <a:pt x="5728" y="1423"/>
                    <a:pt x="5730" y="1356"/>
                  </a:cubicBezTo>
                  <a:cubicBezTo>
                    <a:pt x="5733" y="1273"/>
                    <a:pt x="5689" y="1206"/>
                    <a:pt x="5644" y="1147"/>
                  </a:cubicBezTo>
                  <a:cubicBezTo>
                    <a:pt x="5423" y="863"/>
                    <a:pt x="5200" y="545"/>
                    <a:pt x="4896" y="366"/>
                  </a:cubicBezTo>
                  <a:cubicBezTo>
                    <a:pt x="4397" y="71"/>
                    <a:pt x="3723" y="1"/>
                    <a:pt x="31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7"/>
            <p:cNvSpPr/>
            <p:nvPr/>
          </p:nvSpPr>
          <p:spPr>
            <a:xfrm>
              <a:off x="6856988" y="2911200"/>
              <a:ext cx="86375" cy="126675"/>
            </a:xfrm>
            <a:custGeom>
              <a:rect b="b" l="l" r="r" t="t"/>
              <a:pathLst>
                <a:path extrusionOk="0" h="5067" w="3455">
                  <a:moveTo>
                    <a:pt x="626" y="1"/>
                  </a:moveTo>
                  <a:cubicBezTo>
                    <a:pt x="574" y="1"/>
                    <a:pt x="522" y="3"/>
                    <a:pt x="469" y="7"/>
                  </a:cubicBezTo>
                  <a:cubicBezTo>
                    <a:pt x="411" y="12"/>
                    <a:pt x="352" y="18"/>
                    <a:pt x="308" y="54"/>
                  </a:cubicBezTo>
                  <a:cubicBezTo>
                    <a:pt x="252" y="99"/>
                    <a:pt x="230" y="171"/>
                    <a:pt x="210" y="241"/>
                  </a:cubicBezTo>
                  <a:cubicBezTo>
                    <a:pt x="118" y="582"/>
                    <a:pt x="1" y="944"/>
                    <a:pt x="4" y="1299"/>
                  </a:cubicBezTo>
                  <a:cubicBezTo>
                    <a:pt x="9" y="1965"/>
                    <a:pt x="294" y="2682"/>
                    <a:pt x="581" y="3274"/>
                  </a:cubicBezTo>
                  <a:cubicBezTo>
                    <a:pt x="815" y="3751"/>
                    <a:pt x="1122" y="4166"/>
                    <a:pt x="1530" y="4479"/>
                  </a:cubicBezTo>
                  <a:cubicBezTo>
                    <a:pt x="1605" y="4535"/>
                    <a:pt x="1677" y="4588"/>
                    <a:pt x="1753" y="4641"/>
                  </a:cubicBezTo>
                  <a:cubicBezTo>
                    <a:pt x="1965" y="4771"/>
                    <a:pt x="2383" y="5067"/>
                    <a:pt x="2724" y="5067"/>
                  </a:cubicBezTo>
                  <a:cubicBezTo>
                    <a:pt x="2822" y="5067"/>
                    <a:pt x="2913" y="5043"/>
                    <a:pt x="2991" y="4984"/>
                  </a:cubicBezTo>
                  <a:cubicBezTo>
                    <a:pt x="3282" y="4772"/>
                    <a:pt x="3357" y="4250"/>
                    <a:pt x="3404" y="3924"/>
                  </a:cubicBezTo>
                  <a:cubicBezTo>
                    <a:pt x="3455" y="3542"/>
                    <a:pt x="3452" y="3162"/>
                    <a:pt x="3393" y="2797"/>
                  </a:cubicBezTo>
                  <a:cubicBezTo>
                    <a:pt x="3279" y="2077"/>
                    <a:pt x="2950" y="1424"/>
                    <a:pt x="2492" y="922"/>
                  </a:cubicBezTo>
                  <a:cubicBezTo>
                    <a:pt x="2016" y="391"/>
                    <a:pt x="1347" y="1"/>
                    <a:pt x="6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69" name="Google Shape;1169;p7"/>
            <p:cNvGrpSpPr/>
            <p:nvPr/>
          </p:nvGrpSpPr>
          <p:grpSpPr>
            <a:xfrm>
              <a:off x="6878338" y="2501475"/>
              <a:ext cx="295400" cy="583075"/>
              <a:chOff x="6878338" y="2501475"/>
              <a:chExt cx="295400" cy="583075"/>
            </a:xfrm>
          </p:grpSpPr>
          <p:sp>
            <p:nvSpPr>
              <p:cNvPr id="1170" name="Google Shape;1170;p7"/>
              <p:cNvSpPr/>
              <p:nvPr/>
            </p:nvSpPr>
            <p:spPr>
              <a:xfrm>
                <a:off x="7035738" y="2778700"/>
                <a:ext cx="110375" cy="30100"/>
              </a:xfrm>
              <a:custGeom>
                <a:rect b="b" l="l" r="r" t="t"/>
                <a:pathLst>
                  <a:path extrusionOk="0" h="1204" w="4415">
                    <a:moveTo>
                      <a:pt x="4367" y="1"/>
                    </a:moveTo>
                    <a:cubicBezTo>
                      <a:pt x="2925" y="405"/>
                      <a:pt x="1457" y="751"/>
                      <a:pt x="1" y="1033"/>
                    </a:cubicBezTo>
                    <a:lnTo>
                      <a:pt x="34" y="1203"/>
                    </a:lnTo>
                    <a:cubicBezTo>
                      <a:pt x="1491" y="921"/>
                      <a:pt x="2967" y="573"/>
                      <a:pt x="4414" y="168"/>
                    </a:cubicBezTo>
                    <a:lnTo>
                      <a:pt x="436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1" name="Google Shape;1171;p7"/>
              <p:cNvSpPr/>
              <p:nvPr/>
            </p:nvSpPr>
            <p:spPr>
              <a:xfrm>
                <a:off x="6960363" y="2719850"/>
                <a:ext cx="75200" cy="87325"/>
              </a:xfrm>
              <a:custGeom>
                <a:rect b="b" l="l" r="r" t="t"/>
                <a:pathLst>
                  <a:path extrusionOk="0" h="3493" w="3008">
                    <a:moveTo>
                      <a:pt x="126" y="0"/>
                    </a:moveTo>
                    <a:lnTo>
                      <a:pt x="0" y="120"/>
                    </a:lnTo>
                    <a:cubicBezTo>
                      <a:pt x="999" y="1186"/>
                      <a:pt x="1964" y="2321"/>
                      <a:pt x="2871" y="3493"/>
                    </a:cubicBezTo>
                    <a:lnTo>
                      <a:pt x="3008" y="3384"/>
                    </a:lnTo>
                    <a:cubicBezTo>
                      <a:pt x="2095" y="2210"/>
                      <a:pt x="1127" y="1071"/>
                      <a:pt x="1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2" name="Google Shape;1172;p7"/>
              <p:cNvSpPr/>
              <p:nvPr/>
            </p:nvSpPr>
            <p:spPr>
              <a:xfrm>
                <a:off x="7066238" y="2649675"/>
                <a:ext cx="107500" cy="41525"/>
              </a:xfrm>
              <a:custGeom>
                <a:rect b="b" l="l" r="r" t="t"/>
                <a:pathLst>
                  <a:path extrusionOk="0" h="1661" w="4300">
                    <a:moveTo>
                      <a:pt x="4232" y="1"/>
                    </a:moveTo>
                    <a:cubicBezTo>
                      <a:pt x="2840" y="559"/>
                      <a:pt x="1415" y="1058"/>
                      <a:pt x="0" y="1493"/>
                    </a:cubicBezTo>
                    <a:lnTo>
                      <a:pt x="48" y="1661"/>
                    </a:lnTo>
                    <a:cubicBezTo>
                      <a:pt x="1470" y="1225"/>
                      <a:pt x="2902" y="720"/>
                      <a:pt x="4299" y="160"/>
                    </a:cubicBezTo>
                    <a:lnTo>
                      <a:pt x="42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3" name="Google Shape;1173;p7"/>
              <p:cNvSpPr/>
              <p:nvPr/>
            </p:nvSpPr>
            <p:spPr>
              <a:xfrm>
                <a:off x="6982663" y="2610275"/>
                <a:ext cx="83450" cy="79750"/>
              </a:xfrm>
              <a:custGeom>
                <a:rect b="b" l="l" r="r" t="t"/>
                <a:pathLst>
                  <a:path extrusionOk="0" h="3190" w="3338">
                    <a:moveTo>
                      <a:pt x="115" y="0"/>
                    </a:moveTo>
                    <a:lnTo>
                      <a:pt x="1" y="134"/>
                    </a:lnTo>
                    <a:cubicBezTo>
                      <a:pt x="1106" y="1088"/>
                      <a:pt x="2185" y="2118"/>
                      <a:pt x="3209" y="3189"/>
                    </a:cubicBezTo>
                    <a:lnTo>
                      <a:pt x="3338" y="3066"/>
                    </a:lnTo>
                    <a:cubicBezTo>
                      <a:pt x="2311" y="1992"/>
                      <a:pt x="1226" y="963"/>
                      <a:pt x="1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4" name="Google Shape;1174;p7"/>
              <p:cNvSpPr/>
              <p:nvPr/>
            </p:nvSpPr>
            <p:spPr>
              <a:xfrm>
                <a:off x="7074463" y="2501475"/>
                <a:ext cx="12150" cy="122625"/>
              </a:xfrm>
              <a:custGeom>
                <a:rect b="b" l="l" r="r" t="t"/>
                <a:pathLst>
                  <a:path extrusionOk="0" h="4905" w="486">
                    <a:moveTo>
                      <a:pt x="313" y="0"/>
                    </a:moveTo>
                    <a:cubicBezTo>
                      <a:pt x="293" y="1627"/>
                      <a:pt x="190" y="3267"/>
                      <a:pt x="0" y="4882"/>
                    </a:cubicBezTo>
                    <a:lnTo>
                      <a:pt x="176" y="4905"/>
                    </a:lnTo>
                    <a:cubicBezTo>
                      <a:pt x="363" y="3287"/>
                      <a:pt x="469" y="1635"/>
                      <a:pt x="486" y="3"/>
                    </a:cubicBezTo>
                    <a:lnTo>
                      <a:pt x="31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5" name="Google Shape;1175;p7"/>
              <p:cNvSpPr/>
              <p:nvPr/>
            </p:nvSpPr>
            <p:spPr>
              <a:xfrm>
                <a:off x="6990688" y="2910025"/>
                <a:ext cx="112050" cy="18025"/>
              </a:xfrm>
              <a:custGeom>
                <a:rect b="b" l="l" r="r" t="t"/>
                <a:pathLst>
                  <a:path extrusionOk="0" h="721" w="4482">
                    <a:moveTo>
                      <a:pt x="4453" y="1"/>
                    </a:moveTo>
                    <a:cubicBezTo>
                      <a:pt x="2975" y="244"/>
                      <a:pt x="1477" y="425"/>
                      <a:pt x="1" y="548"/>
                    </a:cubicBezTo>
                    <a:lnTo>
                      <a:pt x="15" y="721"/>
                    </a:lnTo>
                    <a:cubicBezTo>
                      <a:pt x="1493" y="601"/>
                      <a:pt x="2997" y="414"/>
                      <a:pt x="4481" y="171"/>
                    </a:cubicBezTo>
                    <a:lnTo>
                      <a:pt x="445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6" name="Google Shape;1176;p7"/>
              <p:cNvSpPr/>
              <p:nvPr/>
            </p:nvSpPr>
            <p:spPr>
              <a:xfrm>
                <a:off x="6924788" y="2831425"/>
                <a:ext cx="65650" cy="94400"/>
              </a:xfrm>
              <a:custGeom>
                <a:rect b="b" l="l" r="r" t="t"/>
                <a:pathLst>
                  <a:path extrusionOk="0" h="3776" w="2626">
                    <a:moveTo>
                      <a:pt x="140" y="1"/>
                    </a:moveTo>
                    <a:lnTo>
                      <a:pt x="0" y="107"/>
                    </a:lnTo>
                    <a:cubicBezTo>
                      <a:pt x="876" y="1276"/>
                      <a:pt x="1711" y="2509"/>
                      <a:pt x="2481" y="3775"/>
                    </a:cubicBezTo>
                    <a:lnTo>
                      <a:pt x="2626" y="3689"/>
                    </a:lnTo>
                    <a:cubicBezTo>
                      <a:pt x="1856" y="2414"/>
                      <a:pt x="1019" y="1178"/>
                      <a:pt x="1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7" name="Google Shape;1177;p7"/>
              <p:cNvSpPr/>
              <p:nvPr/>
            </p:nvSpPr>
            <p:spPr>
              <a:xfrm>
                <a:off x="6933863" y="3033200"/>
                <a:ext cx="112650" cy="6575"/>
              </a:xfrm>
              <a:custGeom>
                <a:rect b="b" l="l" r="r" t="t"/>
                <a:pathLst>
                  <a:path extrusionOk="0" h="263" w="4506">
                    <a:moveTo>
                      <a:pt x="4494" y="1"/>
                    </a:moveTo>
                    <a:cubicBezTo>
                      <a:pt x="3458" y="58"/>
                      <a:pt x="2415" y="88"/>
                      <a:pt x="1380" y="88"/>
                    </a:cubicBezTo>
                    <a:cubicBezTo>
                      <a:pt x="919" y="88"/>
                      <a:pt x="459" y="82"/>
                      <a:pt x="3" y="70"/>
                    </a:cubicBezTo>
                    <a:lnTo>
                      <a:pt x="0" y="243"/>
                    </a:lnTo>
                    <a:cubicBezTo>
                      <a:pt x="458" y="254"/>
                      <a:pt x="921" y="263"/>
                      <a:pt x="1381" y="263"/>
                    </a:cubicBezTo>
                    <a:cubicBezTo>
                      <a:pt x="2416" y="263"/>
                      <a:pt x="3462" y="229"/>
                      <a:pt x="4506" y="174"/>
                    </a:cubicBezTo>
                    <a:lnTo>
                      <a:pt x="449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8" name="Google Shape;1178;p7"/>
              <p:cNvSpPr/>
              <p:nvPr/>
            </p:nvSpPr>
            <p:spPr>
              <a:xfrm>
                <a:off x="6878338" y="2936250"/>
                <a:ext cx="55475" cy="100400"/>
              </a:xfrm>
              <a:custGeom>
                <a:rect b="b" l="l" r="r" t="t"/>
                <a:pathLst>
                  <a:path extrusionOk="0" h="4016" w="2219">
                    <a:moveTo>
                      <a:pt x="151" y="1"/>
                    </a:moveTo>
                    <a:lnTo>
                      <a:pt x="0" y="87"/>
                    </a:lnTo>
                    <a:cubicBezTo>
                      <a:pt x="743" y="1351"/>
                      <a:pt x="1437" y="2671"/>
                      <a:pt x="2062" y="4015"/>
                    </a:cubicBezTo>
                    <a:lnTo>
                      <a:pt x="2218" y="3940"/>
                    </a:lnTo>
                    <a:cubicBezTo>
                      <a:pt x="1593" y="2593"/>
                      <a:pt x="893" y="1267"/>
                      <a:pt x="1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9" name="Google Shape;1179;p7"/>
              <p:cNvSpPr/>
              <p:nvPr/>
            </p:nvSpPr>
            <p:spPr>
              <a:xfrm>
                <a:off x="6902113" y="2619550"/>
                <a:ext cx="177600" cy="465000"/>
              </a:xfrm>
              <a:custGeom>
                <a:rect b="b" l="l" r="r" t="t"/>
                <a:pathLst>
                  <a:path extrusionOk="0" h="18600" w="7104">
                    <a:moveTo>
                      <a:pt x="6933" y="0"/>
                    </a:moveTo>
                    <a:cubicBezTo>
                      <a:pt x="5999" y="6551"/>
                      <a:pt x="3602" y="12951"/>
                      <a:pt x="1" y="18505"/>
                    </a:cubicBezTo>
                    <a:lnTo>
                      <a:pt x="149" y="18600"/>
                    </a:lnTo>
                    <a:cubicBezTo>
                      <a:pt x="3764" y="13023"/>
                      <a:pt x="6169" y="6601"/>
                      <a:pt x="7104" y="23"/>
                    </a:cubicBezTo>
                    <a:lnTo>
                      <a:pt x="69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80" name="Google Shape;1180;p7"/>
          <p:cNvGrpSpPr/>
          <p:nvPr/>
        </p:nvGrpSpPr>
        <p:grpSpPr>
          <a:xfrm>
            <a:off x="5935113" y="2468675"/>
            <a:ext cx="344425" cy="615875"/>
            <a:chOff x="5935113" y="2468675"/>
            <a:chExt cx="344425" cy="615875"/>
          </a:xfrm>
        </p:grpSpPr>
        <p:sp>
          <p:nvSpPr>
            <p:cNvPr id="1181" name="Google Shape;1181;p7"/>
            <p:cNvSpPr/>
            <p:nvPr/>
          </p:nvSpPr>
          <p:spPr>
            <a:xfrm>
              <a:off x="5961338" y="2749700"/>
              <a:ext cx="140825" cy="84850"/>
            </a:xfrm>
            <a:custGeom>
              <a:rect b="b" l="l" r="r" t="t"/>
              <a:pathLst>
                <a:path extrusionOk="0" h="3394" w="5633">
                  <a:moveTo>
                    <a:pt x="1794" y="1"/>
                  </a:moveTo>
                  <a:cubicBezTo>
                    <a:pt x="1534" y="1"/>
                    <a:pt x="1280" y="31"/>
                    <a:pt x="1046" y="106"/>
                  </a:cubicBezTo>
                  <a:cubicBezTo>
                    <a:pt x="712" y="215"/>
                    <a:pt x="424" y="474"/>
                    <a:pt x="148" y="706"/>
                  </a:cubicBezTo>
                  <a:cubicBezTo>
                    <a:pt x="92" y="753"/>
                    <a:pt x="31" y="809"/>
                    <a:pt x="14" y="893"/>
                  </a:cubicBezTo>
                  <a:cubicBezTo>
                    <a:pt x="0" y="957"/>
                    <a:pt x="23" y="1032"/>
                    <a:pt x="39" y="1097"/>
                  </a:cubicBezTo>
                  <a:cubicBezTo>
                    <a:pt x="318" y="2031"/>
                    <a:pt x="1041" y="2701"/>
                    <a:pt x="1780" y="3047"/>
                  </a:cubicBezTo>
                  <a:cubicBezTo>
                    <a:pt x="2267" y="3275"/>
                    <a:pt x="2788" y="3394"/>
                    <a:pt x="3297" y="3394"/>
                  </a:cubicBezTo>
                  <a:cubicBezTo>
                    <a:pt x="3479" y="3394"/>
                    <a:pt x="3659" y="3379"/>
                    <a:pt x="3836" y="3348"/>
                  </a:cubicBezTo>
                  <a:cubicBezTo>
                    <a:pt x="4179" y="3287"/>
                    <a:pt x="4506" y="3169"/>
                    <a:pt x="4810" y="3002"/>
                  </a:cubicBezTo>
                  <a:cubicBezTo>
                    <a:pt x="5066" y="2854"/>
                    <a:pt x="5485" y="2631"/>
                    <a:pt x="5552" y="2282"/>
                  </a:cubicBezTo>
                  <a:cubicBezTo>
                    <a:pt x="5633" y="1855"/>
                    <a:pt x="5008" y="1345"/>
                    <a:pt x="4751" y="1097"/>
                  </a:cubicBezTo>
                  <a:cubicBezTo>
                    <a:pt x="4687" y="1030"/>
                    <a:pt x="4612" y="963"/>
                    <a:pt x="4534" y="898"/>
                  </a:cubicBezTo>
                  <a:cubicBezTo>
                    <a:pt x="4098" y="547"/>
                    <a:pt x="3610" y="321"/>
                    <a:pt x="3086" y="187"/>
                  </a:cubicBezTo>
                  <a:cubicBezTo>
                    <a:pt x="2682" y="86"/>
                    <a:pt x="2229" y="1"/>
                    <a:pt x="17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7"/>
            <p:cNvSpPr/>
            <p:nvPr/>
          </p:nvSpPr>
          <p:spPr>
            <a:xfrm>
              <a:off x="6096788" y="2696325"/>
              <a:ext cx="100875" cy="113250"/>
            </a:xfrm>
            <a:custGeom>
              <a:rect b="b" l="l" r="r" t="t"/>
              <a:pathLst>
                <a:path extrusionOk="0" h="4530" w="4035">
                  <a:moveTo>
                    <a:pt x="3180" y="0"/>
                  </a:moveTo>
                  <a:cubicBezTo>
                    <a:pt x="2619" y="0"/>
                    <a:pt x="2063" y="214"/>
                    <a:pt x="1607" y="537"/>
                  </a:cubicBezTo>
                  <a:cubicBezTo>
                    <a:pt x="1052" y="930"/>
                    <a:pt x="589" y="1493"/>
                    <a:pt x="321" y="2166"/>
                  </a:cubicBezTo>
                  <a:cubicBezTo>
                    <a:pt x="184" y="2506"/>
                    <a:pt x="92" y="2877"/>
                    <a:pt x="64" y="3257"/>
                  </a:cubicBezTo>
                  <a:cubicBezTo>
                    <a:pt x="42" y="3580"/>
                    <a:pt x="0" y="4105"/>
                    <a:pt x="237" y="4375"/>
                  </a:cubicBezTo>
                  <a:cubicBezTo>
                    <a:pt x="335" y="4489"/>
                    <a:pt x="479" y="4530"/>
                    <a:pt x="639" y="4530"/>
                  </a:cubicBezTo>
                  <a:cubicBezTo>
                    <a:pt x="950" y="4530"/>
                    <a:pt x="1320" y="4376"/>
                    <a:pt x="1520" y="4306"/>
                  </a:cubicBezTo>
                  <a:cubicBezTo>
                    <a:pt x="1604" y="4280"/>
                    <a:pt x="1688" y="4244"/>
                    <a:pt x="1772" y="4205"/>
                  </a:cubicBezTo>
                  <a:cubicBezTo>
                    <a:pt x="2235" y="3988"/>
                    <a:pt x="2628" y="3653"/>
                    <a:pt x="2960" y="3237"/>
                  </a:cubicBezTo>
                  <a:cubicBezTo>
                    <a:pt x="3370" y="2727"/>
                    <a:pt x="3802" y="2091"/>
                    <a:pt x="3953" y="1443"/>
                  </a:cubicBezTo>
                  <a:cubicBezTo>
                    <a:pt x="4034" y="1097"/>
                    <a:pt x="3998" y="724"/>
                    <a:pt x="3981" y="369"/>
                  </a:cubicBezTo>
                  <a:cubicBezTo>
                    <a:pt x="3978" y="297"/>
                    <a:pt x="3970" y="219"/>
                    <a:pt x="3925" y="168"/>
                  </a:cubicBezTo>
                  <a:cubicBezTo>
                    <a:pt x="3886" y="127"/>
                    <a:pt x="3830" y="104"/>
                    <a:pt x="3780" y="87"/>
                  </a:cubicBezTo>
                  <a:cubicBezTo>
                    <a:pt x="3582" y="28"/>
                    <a:pt x="3381" y="0"/>
                    <a:pt x="31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7"/>
            <p:cNvSpPr/>
            <p:nvPr/>
          </p:nvSpPr>
          <p:spPr>
            <a:xfrm>
              <a:off x="5935113" y="2621825"/>
              <a:ext cx="137700" cy="89350"/>
            </a:xfrm>
            <a:custGeom>
              <a:rect b="b" l="l" r="r" t="t"/>
              <a:pathLst>
                <a:path extrusionOk="0" h="3574" w="5508">
                  <a:moveTo>
                    <a:pt x="1570" y="0"/>
                  </a:moveTo>
                  <a:cubicBezTo>
                    <a:pt x="1418" y="0"/>
                    <a:pt x="1270" y="14"/>
                    <a:pt x="1127" y="43"/>
                  </a:cubicBezTo>
                  <a:cubicBezTo>
                    <a:pt x="781" y="119"/>
                    <a:pt x="469" y="345"/>
                    <a:pt x="170" y="545"/>
                  </a:cubicBezTo>
                  <a:cubicBezTo>
                    <a:pt x="109" y="587"/>
                    <a:pt x="45" y="635"/>
                    <a:pt x="23" y="718"/>
                  </a:cubicBezTo>
                  <a:cubicBezTo>
                    <a:pt x="0" y="783"/>
                    <a:pt x="11" y="858"/>
                    <a:pt x="25" y="928"/>
                  </a:cubicBezTo>
                  <a:cubicBezTo>
                    <a:pt x="207" y="1890"/>
                    <a:pt x="851" y="2629"/>
                    <a:pt x="1551" y="3051"/>
                  </a:cubicBezTo>
                  <a:cubicBezTo>
                    <a:pt x="2114" y="3392"/>
                    <a:pt x="2745" y="3573"/>
                    <a:pt x="3362" y="3573"/>
                  </a:cubicBezTo>
                  <a:cubicBezTo>
                    <a:pt x="3430" y="3573"/>
                    <a:pt x="3498" y="3571"/>
                    <a:pt x="3566" y="3567"/>
                  </a:cubicBezTo>
                  <a:cubicBezTo>
                    <a:pt x="3909" y="3542"/>
                    <a:pt x="4249" y="3461"/>
                    <a:pt x="4570" y="3321"/>
                  </a:cubicBezTo>
                  <a:cubicBezTo>
                    <a:pt x="4841" y="3204"/>
                    <a:pt x="5281" y="3026"/>
                    <a:pt x="5382" y="2688"/>
                  </a:cubicBezTo>
                  <a:cubicBezTo>
                    <a:pt x="5507" y="2272"/>
                    <a:pt x="4938" y="1695"/>
                    <a:pt x="4712" y="1424"/>
                  </a:cubicBezTo>
                  <a:cubicBezTo>
                    <a:pt x="4645" y="1349"/>
                    <a:pt x="4576" y="1279"/>
                    <a:pt x="4509" y="1207"/>
                  </a:cubicBezTo>
                  <a:cubicBezTo>
                    <a:pt x="4115" y="811"/>
                    <a:pt x="3652" y="529"/>
                    <a:pt x="3147" y="342"/>
                  </a:cubicBezTo>
                  <a:cubicBezTo>
                    <a:pt x="2661" y="162"/>
                    <a:pt x="2098" y="0"/>
                    <a:pt x="15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7"/>
            <p:cNvSpPr/>
            <p:nvPr/>
          </p:nvSpPr>
          <p:spPr>
            <a:xfrm>
              <a:off x="6066913" y="2586925"/>
              <a:ext cx="109050" cy="106600"/>
            </a:xfrm>
            <a:custGeom>
              <a:rect b="b" l="l" r="r" t="t"/>
              <a:pathLst>
                <a:path extrusionOk="0" h="4264" w="4362">
                  <a:moveTo>
                    <a:pt x="3353" y="1"/>
                  </a:moveTo>
                  <a:cubicBezTo>
                    <a:pt x="2873" y="1"/>
                    <a:pt x="2391" y="149"/>
                    <a:pt x="1971" y="385"/>
                  </a:cubicBezTo>
                  <a:cubicBezTo>
                    <a:pt x="1379" y="714"/>
                    <a:pt x="860" y="1227"/>
                    <a:pt x="520" y="1869"/>
                  </a:cubicBezTo>
                  <a:cubicBezTo>
                    <a:pt x="347" y="2198"/>
                    <a:pt x="224" y="2552"/>
                    <a:pt x="154" y="2929"/>
                  </a:cubicBezTo>
                  <a:cubicBezTo>
                    <a:pt x="96" y="3250"/>
                    <a:pt x="1" y="3766"/>
                    <a:pt x="202" y="4062"/>
                  </a:cubicBezTo>
                  <a:cubicBezTo>
                    <a:pt x="308" y="4214"/>
                    <a:pt x="497" y="4263"/>
                    <a:pt x="703" y="4263"/>
                  </a:cubicBezTo>
                  <a:cubicBezTo>
                    <a:pt x="988" y="4263"/>
                    <a:pt x="1306" y="4171"/>
                    <a:pt x="1485" y="4129"/>
                  </a:cubicBezTo>
                  <a:cubicBezTo>
                    <a:pt x="1577" y="4104"/>
                    <a:pt x="1664" y="4078"/>
                    <a:pt x="1747" y="4048"/>
                  </a:cubicBezTo>
                  <a:cubicBezTo>
                    <a:pt x="2236" y="3880"/>
                    <a:pt x="2660" y="3585"/>
                    <a:pt x="3036" y="3211"/>
                  </a:cubicBezTo>
                  <a:cubicBezTo>
                    <a:pt x="3499" y="2748"/>
                    <a:pt x="3999" y="2159"/>
                    <a:pt x="4214" y="1534"/>
                  </a:cubicBezTo>
                  <a:cubicBezTo>
                    <a:pt x="4334" y="1197"/>
                    <a:pt x="4336" y="820"/>
                    <a:pt x="4353" y="468"/>
                  </a:cubicBezTo>
                  <a:cubicBezTo>
                    <a:pt x="4356" y="393"/>
                    <a:pt x="4361" y="318"/>
                    <a:pt x="4320" y="259"/>
                  </a:cubicBezTo>
                  <a:cubicBezTo>
                    <a:pt x="4286" y="212"/>
                    <a:pt x="4230" y="184"/>
                    <a:pt x="4180" y="164"/>
                  </a:cubicBezTo>
                  <a:cubicBezTo>
                    <a:pt x="3914" y="51"/>
                    <a:pt x="3634" y="1"/>
                    <a:pt x="3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7"/>
            <p:cNvSpPr/>
            <p:nvPr/>
          </p:nvSpPr>
          <p:spPr>
            <a:xfrm>
              <a:off x="6015813" y="2468675"/>
              <a:ext cx="71850" cy="155225"/>
            </a:xfrm>
            <a:custGeom>
              <a:rect b="b" l="l" r="r" t="t"/>
              <a:pathLst>
                <a:path extrusionOk="0" h="6209" w="2874">
                  <a:moveTo>
                    <a:pt x="1457" y="0"/>
                  </a:moveTo>
                  <a:cubicBezTo>
                    <a:pt x="1407" y="0"/>
                    <a:pt x="1357" y="24"/>
                    <a:pt x="1311" y="51"/>
                  </a:cubicBezTo>
                  <a:cubicBezTo>
                    <a:pt x="619" y="456"/>
                    <a:pt x="229" y="1312"/>
                    <a:pt x="109" y="2183"/>
                  </a:cubicBezTo>
                  <a:cubicBezTo>
                    <a:pt x="0" y="2956"/>
                    <a:pt x="84" y="3784"/>
                    <a:pt x="360" y="4515"/>
                  </a:cubicBezTo>
                  <a:cubicBezTo>
                    <a:pt x="499" y="4883"/>
                    <a:pt x="692" y="5232"/>
                    <a:pt x="921" y="5536"/>
                  </a:cubicBezTo>
                  <a:cubicBezTo>
                    <a:pt x="1122" y="5793"/>
                    <a:pt x="1437" y="6208"/>
                    <a:pt x="1763" y="6208"/>
                  </a:cubicBezTo>
                  <a:cubicBezTo>
                    <a:pt x="2159" y="6206"/>
                    <a:pt x="2419" y="5430"/>
                    <a:pt x="2550" y="5115"/>
                  </a:cubicBezTo>
                  <a:cubicBezTo>
                    <a:pt x="2586" y="5020"/>
                    <a:pt x="2620" y="4928"/>
                    <a:pt x="2650" y="4833"/>
                  </a:cubicBezTo>
                  <a:cubicBezTo>
                    <a:pt x="2823" y="4306"/>
                    <a:pt x="2874" y="3751"/>
                    <a:pt x="2837" y="3179"/>
                  </a:cubicBezTo>
                  <a:cubicBezTo>
                    <a:pt x="2787" y="2470"/>
                    <a:pt x="2675" y="1644"/>
                    <a:pt x="2355" y="1014"/>
                  </a:cubicBezTo>
                  <a:cubicBezTo>
                    <a:pt x="2182" y="673"/>
                    <a:pt x="1903" y="394"/>
                    <a:pt x="1652" y="124"/>
                  </a:cubicBezTo>
                  <a:cubicBezTo>
                    <a:pt x="1601" y="68"/>
                    <a:pt x="1543" y="7"/>
                    <a:pt x="1473" y="1"/>
                  </a:cubicBezTo>
                  <a:cubicBezTo>
                    <a:pt x="1468" y="1"/>
                    <a:pt x="1463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7"/>
            <p:cNvSpPr/>
            <p:nvPr/>
          </p:nvSpPr>
          <p:spPr>
            <a:xfrm>
              <a:off x="6003888" y="2878875"/>
              <a:ext cx="142575" cy="81375"/>
            </a:xfrm>
            <a:custGeom>
              <a:rect b="b" l="l" r="r" t="t"/>
              <a:pathLst>
                <a:path extrusionOk="0" h="3255" w="5703">
                  <a:moveTo>
                    <a:pt x="2107" y="1"/>
                  </a:moveTo>
                  <a:cubicBezTo>
                    <a:pt x="1698" y="1"/>
                    <a:pt x="1291" y="54"/>
                    <a:pt x="946" y="209"/>
                  </a:cubicBezTo>
                  <a:cubicBezTo>
                    <a:pt x="628" y="357"/>
                    <a:pt x="368" y="647"/>
                    <a:pt x="120" y="907"/>
                  </a:cubicBezTo>
                  <a:cubicBezTo>
                    <a:pt x="70" y="962"/>
                    <a:pt x="14" y="1024"/>
                    <a:pt x="8" y="1107"/>
                  </a:cubicBezTo>
                  <a:cubicBezTo>
                    <a:pt x="0" y="1172"/>
                    <a:pt x="28" y="1241"/>
                    <a:pt x="56" y="1308"/>
                  </a:cubicBezTo>
                  <a:cubicBezTo>
                    <a:pt x="441" y="2209"/>
                    <a:pt x="1228" y="2790"/>
                    <a:pt x="2003" y="3055"/>
                  </a:cubicBezTo>
                  <a:cubicBezTo>
                    <a:pt x="2392" y="3188"/>
                    <a:pt x="2792" y="3255"/>
                    <a:pt x="3184" y="3255"/>
                  </a:cubicBezTo>
                  <a:cubicBezTo>
                    <a:pt x="3491" y="3255"/>
                    <a:pt x="3793" y="3213"/>
                    <a:pt x="4081" y="3130"/>
                  </a:cubicBezTo>
                  <a:cubicBezTo>
                    <a:pt x="4416" y="3030"/>
                    <a:pt x="4729" y="2879"/>
                    <a:pt x="5008" y="2675"/>
                  </a:cubicBezTo>
                  <a:cubicBezTo>
                    <a:pt x="5250" y="2502"/>
                    <a:pt x="5641" y="2232"/>
                    <a:pt x="5669" y="1880"/>
                  </a:cubicBezTo>
                  <a:cubicBezTo>
                    <a:pt x="5702" y="1445"/>
                    <a:pt x="5022" y="1004"/>
                    <a:pt x="4740" y="789"/>
                  </a:cubicBezTo>
                  <a:cubicBezTo>
                    <a:pt x="4665" y="731"/>
                    <a:pt x="4584" y="669"/>
                    <a:pt x="4500" y="619"/>
                  </a:cubicBezTo>
                  <a:cubicBezTo>
                    <a:pt x="4028" y="318"/>
                    <a:pt x="3518" y="145"/>
                    <a:pt x="2982" y="67"/>
                  </a:cubicBezTo>
                  <a:cubicBezTo>
                    <a:pt x="2705" y="29"/>
                    <a:pt x="2406" y="1"/>
                    <a:pt x="21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7"/>
            <p:cNvSpPr/>
            <p:nvPr/>
          </p:nvSpPr>
          <p:spPr>
            <a:xfrm>
              <a:off x="6140363" y="2807425"/>
              <a:ext cx="92850" cy="120175"/>
            </a:xfrm>
            <a:custGeom>
              <a:rect b="b" l="l" r="r" t="t"/>
              <a:pathLst>
                <a:path extrusionOk="0" h="4807" w="3714">
                  <a:moveTo>
                    <a:pt x="2981" y="1"/>
                  </a:moveTo>
                  <a:cubicBezTo>
                    <a:pt x="2340" y="1"/>
                    <a:pt x="1722" y="297"/>
                    <a:pt x="1242" y="721"/>
                  </a:cubicBezTo>
                  <a:cubicBezTo>
                    <a:pt x="734" y="1170"/>
                    <a:pt x="335" y="1784"/>
                    <a:pt x="143" y="2484"/>
                  </a:cubicBezTo>
                  <a:cubicBezTo>
                    <a:pt x="45" y="2841"/>
                    <a:pt x="1" y="3218"/>
                    <a:pt x="9" y="3597"/>
                  </a:cubicBezTo>
                  <a:cubicBezTo>
                    <a:pt x="20" y="3926"/>
                    <a:pt x="37" y="4448"/>
                    <a:pt x="302" y="4693"/>
                  </a:cubicBezTo>
                  <a:cubicBezTo>
                    <a:pt x="391" y="4775"/>
                    <a:pt x="505" y="4807"/>
                    <a:pt x="629" y="4807"/>
                  </a:cubicBezTo>
                  <a:cubicBezTo>
                    <a:pt x="959" y="4807"/>
                    <a:pt x="1362" y="4584"/>
                    <a:pt x="1568" y="4484"/>
                  </a:cubicBezTo>
                  <a:cubicBezTo>
                    <a:pt x="1649" y="4442"/>
                    <a:pt x="1730" y="4398"/>
                    <a:pt x="1806" y="4350"/>
                  </a:cubicBezTo>
                  <a:cubicBezTo>
                    <a:pt x="2246" y="4083"/>
                    <a:pt x="2595" y="3703"/>
                    <a:pt x="2880" y="3257"/>
                  </a:cubicBezTo>
                  <a:cubicBezTo>
                    <a:pt x="3231" y="2702"/>
                    <a:pt x="3591" y="2018"/>
                    <a:pt x="3672" y="1362"/>
                  </a:cubicBezTo>
                  <a:cubicBezTo>
                    <a:pt x="3714" y="1011"/>
                    <a:pt x="3636" y="640"/>
                    <a:pt x="3580" y="291"/>
                  </a:cubicBezTo>
                  <a:cubicBezTo>
                    <a:pt x="3572" y="221"/>
                    <a:pt x="3558" y="146"/>
                    <a:pt x="3505" y="96"/>
                  </a:cubicBezTo>
                  <a:cubicBezTo>
                    <a:pt x="3463" y="60"/>
                    <a:pt x="3407" y="40"/>
                    <a:pt x="3351" y="35"/>
                  </a:cubicBezTo>
                  <a:cubicBezTo>
                    <a:pt x="3228" y="12"/>
                    <a:pt x="3104" y="1"/>
                    <a:pt x="29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7"/>
            <p:cNvSpPr/>
            <p:nvPr/>
          </p:nvSpPr>
          <p:spPr>
            <a:xfrm>
              <a:off x="6059613" y="2999025"/>
              <a:ext cx="143350" cy="79525"/>
            </a:xfrm>
            <a:custGeom>
              <a:rect b="b" l="l" r="r" t="t"/>
              <a:pathLst>
                <a:path extrusionOk="0" h="3181" w="5734">
                  <a:moveTo>
                    <a:pt x="2622" y="1"/>
                  </a:moveTo>
                  <a:cubicBezTo>
                    <a:pt x="2010" y="1"/>
                    <a:pt x="1336" y="71"/>
                    <a:pt x="837" y="366"/>
                  </a:cubicBezTo>
                  <a:cubicBezTo>
                    <a:pt x="533" y="545"/>
                    <a:pt x="310" y="863"/>
                    <a:pt x="92" y="1147"/>
                  </a:cubicBezTo>
                  <a:cubicBezTo>
                    <a:pt x="45" y="1206"/>
                    <a:pt x="0" y="1273"/>
                    <a:pt x="3" y="1356"/>
                  </a:cubicBezTo>
                  <a:cubicBezTo>
                    <a:pt x="8" y="1423"/>
                    <a:pt x="39" y="1493"/>
                    <a:pt x="73" y="1552"/>
                  </a:cubicBezTo>
                  <a:cubicBezTo>
                    <a:pt x="550" y="2411"/>
                    <a:pt x="1403" y="2905"/>
                    <a:pt x="2204" y="3086"/>
                  </a:cubicBezTo>
                  <a:cubicBezTo>
                    <a:pt x="2477" y="3149"/>
                    <a:pt x="2754" y="3180"/>
                    <a:pt x="3026" y="3180"/>
                  </a:cubicBezTo>
                  <a:cubicBezTo>
                    <a:pt x="3465" y="3180"/>
                    <a:pt x="3892" y="3099"/>
                    <a:pt x="4280" y="2941"/>
                  </a:cubicBezTo>
                  <a:cubicBezTo>
                    <a:pt x="4600" y="2807"/>
                    <a:pt x="4896" y="2623"/>
                    <a:pt x="5156" y="2389"/>
                  </a:cubicBezTo>
                  <a:cubicBezTo>
                    <a:pt x="5373" y="2191"/>
                    <a:pt x="5733" y="1881"/>
                    <a:pt x="5719" y="1524"/>
                  </a:cubicBezTo>
                  <a:cubicBezTo>
                    <a:pt x="5705" y="1089"/>
                    <a:pt x="4980" y="718"/>
                    <a:pt x="4676" y="533"/>
                  </a:cubicBezTo>
                  <a:cubicBezTo>
                    <a:pt x="4589" y="480"/>
                    <a:pt x="4503" y="433"/>
                    <a:pt x="4416" y="391"/>
                  </a:cubicBezTo>
                  <a:cubicBezTo>
                    <a:pt x="3914" y="140"/>
                    <a:pt x="3387" y="20"/>
                    <a:pt x="2846" y="3"/>
                  </a:cubicBezTo>
                  <a:cubicBezTo>
                    <a:pt x="2772" y="2"/>
                    <a:pt x="2698" y="1"/>
                    <a:pt x="2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7"/>
            <p:cNvSpPr/>
            <p:nvPr/>
          </p:nvSpPr>
          <p:spPr>
            <a:xfrm>
              <a:off x="6193088" y="2911200"/>
              <a:ext cx="86450" cy="126675"/>
            </a:xfrm>
            <a:custGeom>
              <a:rect b="b" l="l" r="r" t="t"/>
              <a:pathLst>
                <a:path extrusionOk="0" h="5067" w="3458">
                  <a:moveTo>
                    <a:pt x="2830" y="1"/>
                  </a:moveTo>
                  <a:cubicBezTo>
                    <a:pt x="2108" y="1"/>
                    <a:pt x="1442" y="391"/>
                    <a:pt x="963" y="922"/>
                  </a:cubicBezTo>
                  <a:cubicBezTo>
                    <a:pt x="506" y="1424"/>
                    <a:pt x="179" y="2077"/>
                    <a:pt x="62" y="2797"/>
                  </a:cubicBezTo>
                  <a:cubicBezTo>
                    <a:pt x="4" y="3162"/>
                    <a:pt x="1" y="3542"/>
                    <a:pt x="54" y="3924"/>
                  </a:cubicBezTo>
                  <a:cubicBezTo>
                    <a:pt x="98" y="4250"/>
                    <a:pt x="174" y="4772"/>
                    <a:pt x="464" y="4984"/>
                  </a:cubicBezTo>
                  <a:cubicBezTo>
                    <a:pt x="543" y="5043"/>
                    <a:pt x="635" y="5067"/>
                    <a:pt x="732" y="5067"/>
                  </a:cubicBezTo>
                  <a:cubicBezTo>
                    <a:pt x="1074" y="5067"/>
                    <a:pt x="1490" y="4771"/>
                    <a:pt x="1702" y="4641"/>
                  </a:cubicBezTo>
                  <a:cubicBezTo>
                    <a:pt x="1778" y="4588"/>
                    <a:pt x="1853" y="4535"/>
                    <a:pt x="1926" y="4479"/>
                  </a:cubicBezTo>
                  <a:cubicBezTo>
                    <a:pt x="2333" y="4166"/>
                    <a:pt x="2640" y="3751"/>
                    <a:pt x="2874" y="3274"/>
                  </a:cubicBezTo>
                  <a:cubicBezTo>
                    <a:pt x="3164" y="2682"/>
                    <a:pt x="3446" y="1965"/>
                    <a:pt x="3452" y="1299"/>
                  </a:cubicBezTo>
                  <a:cubicBezTo>
                    <a:pt x="3457" y="944"/>
                    <a:pt x="3337" y="582"/>
                    <a:pt x="3248" y="241"/>
                  </a:cubicBezTo>
                  <a:cubicBezTo>
                    <a:pt x="3226" y="171"/>
                    <a:pt x="3206" y="99"/>
                    <a:pt x="3150" y="54"/>
                  </a:cubicBezTo>
                  <a:cubicBezTo>
                    <a:pt x="3103" y="18"/>
                    <a:pt x="3044" y="12"/>
                    <a:pt x="2986" y="7"/>
                  </a:cubicBezTo>
                  <a:cubicBezTo>
                    <a:pt x="2934" y="3"/>
                    <a:pt x="2881" y="1"/>
                    <a:pt x="28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90" name="Google Shape;1190;p7"/>
            <p:cNvGrpSpPr/>
            <p:nvPr/>
          </p:nvGrpSpPr>
          <p:grpSpPr>
            <a:xfrm>
              <a:off x="5962938" y="2501400"/>
              <a:ext cx="295175" cy="583150"/>
              <a:chOff x="5962938" y="2501400"/>
              <a:chExt cx="295175" cy="583150"/>
            </a:xfrm>
          </p:grpSpPr>
          <p:sp>
            <p:nvSpPr>
              <p:cNvPr id="1191" name="Google Shape;1191;p7"/>
              <p:cNvSpPr/>
              <p:nvPr/>
            </p:nvSpPr>
            <p:spPr>
              <a:xfrm>
                <a:off x="5990413" y="2778700"/>
                <a:ext cx="110300" cy="30100"/>
              </a:xfrm>
              <a:custGeom>
                <a:rect b="b" l="l" r="r" t="t"/>
                <a:pathLst>
                  <a:path extrusionOk="0" h="1204" w="4412">
                    <a:moveTo>
                      <a:pt x="45" y="1"/>
                    </a:moveTo>
                    <a:lnTo>
                      <a:pt x="1" y="168"/>
                    </a:lnTo>
                    <a:cubicBezTo>
                      <a:pt x="1446" y="573"/>
                      <a:pt x="2921" y="921"/>
                      <a:pt x="4381" y="1203"/>
                    </a:cubicBezTo>
                    <a:lnTo>
                      <a:pt x="4411" y="1033"/>
                    </a:lnTo>
                    <a:cubicBezTo>
                      <a:pt x="2958" y="754"/>
                      <a:pt x="1488" y="405"/>
                      <a:pt x="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2" name="Google Shape;1192;p7"/>
              <p:cNvSpPr/>
              <p:nvPr/>
            </p:nvSpPr>
            <p:spPr>
              <a:xfrm>
                <a:off x="6100963" y="2719975"/>
                <a:ext cx="75125" cy="87200"/>
              </a:xfrm>
              <a:custGeom>
                <a:rect b="b" l="l" r="r" t="t"/>
                <a:pathLst>
                  <a:path extrusionOk="0" h="3488" w="3005">
                    <a:moveTo>
                      <a:pt x="2879" y="1"/>
                    </a:moveTo>
                    <a:cubicBezTo>
                      <a:pt x="1878" y="1066"/>
                      <a:pt x="910" y="2207"/>
                      <a:pt x="0" y="3382"/>
                    </a:cubicBezTo>
                    <a:lnTo>
                      <a:pt x="134" y="3488"/>
                    </a:lnTo>
                    <a:cubicBezTo>
                      <a:pt x="1041" y="2313"/>
                      <a:pt x="2009" y="1181"/>
                      <a:pt x="3005" y="118"/>
                    </a:cubicBezTo>
                    <a:lnTo>
                      <a:pt x="287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3" name="Google Shape;1193;p7"/>
              <p:cNvSpPr/>
              <p:nvPr/>
            </p:nvSpPr>
            <p:spPr>
              <a:xfrm>
                <a:off x="5962938" y="2649750"/>
                <a:ext cx="107500" cy="41450"/>
              </a:xfrm>
              <a:custGeom>
                <a:rect b="b" l="l" r="r" t="t"/>
                <a:pathLst>
                  <a:path extrusionOk="0" h="1658" w="4300">
                    <a:moveTo>
                      <a:pt x="65" y="0"/>
                    </a:moveTo>
                    <a:lnTo>
                      <a:pt x="0" y="162"/>
                    </a:lnTo>
                    <a:cubicBezTo>
                      <a:pt x="1395" y="720"/>
                      <a:pt x="2821" y="1222"/>
                      <a:pt x="4244" y="1658"/>
                    </a:cubicBezTo>
                    <a:lnTo>
                      <a:pt x="4299" y="1493"/>
                    </a:lnTo>
                    <a:cubicBezTo>
                      <a:pt x="2879" y="1058"/>
                      <a:pt x="1457" y="556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4" name="Google Shape;1194;p7"/>
              <p:cNvSpPr/>
              <p:nvPr/>
            </p:nvSpPr>
            <p:spPr>
              <a:xfrm>
                <a:off x="6070413" y="2610275"/>
                <a:ext cx="83450" cy="79750"/>
              </a:xfrm>
              <a:custGeom>
                <a:rect b="b" l="l" r="r" t="t"/>
                <a:pathLst>
                  <a:path extrusionOk="0" h="3190" w="3338">
                    <a:moveTo>
                      <a:pt x="3223" y="0"/>
                    </a:moveTo>
                    <a:cubicBezTo>
                      <a:pt x="2115" y="960"/>
                      <a:pt x="1030" y="1992"/>
                      <a:pt x="0" y="3066"/>
                    </a:cubicBezTo>
                    <a:lnTo>
                      <a:pt x="126" y="3189"/>
                    </a:lnTo>
                    <a:cubicBezTo>
                      <a:pt x="1153" y="2118"/>
                      <a:pt x="2232" y="1088"/>
                      <a:pt x="3337" y="134"/>
                    </a:cubicBezTo>
                    <a:lnTo>
                      <a:pt x="322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5" name="Google Shape;1195;p7"/>
              <p:cNvSpPr/>
              <p:nvPr/>
            </p:nvSpPr>
            <p:spPr>
              <a:xfrm>
                <a:off x="6049913" y="2501400"/>
                <a:ext cx="12150" cy="122700"/>
              </a:xfrm>
              <a:custGeom>
                <a:rect b="b" l="l" r="r" t="t"/>
                <a:pathLst>
                  <a:path extrusionOk="0" h="4908" w="486">
                    <a:moveTo>
                      <a:pt x="176" y="1"/>
                    </a:moveTo>
                    <a:lnTo>
                      <a:pt x="0" y="3"/>
                    </a:lnTo>
                    <a:cubicBezTo>
                      <a:pt x="20" y="1635"/>
                      <a:pt x="123" y="3284"/>
                      <a:pt x="310" y="4908"/>
                    </a:cubicBezTo>
                    <a:lnTo>
                      <a:pt x="486" y="4883"/>
                    </a:lnTo>
                    <a:cubicBezTo>
                      <a:pt x="299" y="3267"/>
                      <a:pt x="193" y="1624"/>
                      <a:pt x="1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6" name="Google Shape;1196;p7"/>
              <p:cNvSpPr/>
              <p:nvPr/>
            </p:nvSpPr>
            <p:spPr>
              <a:xfrm>
                <a:off x="6033788" y="2910100"/>
                <a:ext cx="112050" cy="17950"/>
              </a:xfrm>
              <a:custGeom>
                <a:rect b="b" l="l" r="r" t="t"/>
                <a:pathLst>
                  <a:path extrusionOk="0" h="718" w="4482">
                    <a:moveTo>
                      <a:pt x="29" y="1"/>
                    </a:moveTo>
                    <a:lnTo>
                      <a:pt x="1" y="171"/>
                    </a:lnTo>
                    <a:cubicBezTo>
                      <a:pt x="1482" y="416"/>
                      <a:pt x="2989" y="598"/>
                      <a:pt x="4467" y="718"/>
                    </a:cubicBezTo>
                    <a:lnTo>
                      <a:pt x="4481" y="547"/>
                    </a:lnTo>
                    <a:cubicBezTo>
                      <a:pt x="3008" y="425"/>
                      <a:pt x="1507" y="241"/>
                      <a:pt x="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7" name="Google Shape;1197;p7"/>
              <p:cNvSpPr/>
              <p:nvPr/>
            </p:nvSpPr>
            <p:spPr>
              <a:xfrm>
                <a:off x="6146088" y="2831350"/>
                <a:ext cx="65650" cy="94475"/>
              </a:xfrm>
              <a:custGeom>
                <a:rect b="b" l="l" r="r" t="t"/>
                <a:pathLst>
                  <a:path extrusionOk="0" h="3779" w="2626">
                    <a:moveTo>
                      <a:pt x="2486" y="1"/>
                    </a:moveTo>
                    <a:cubicBezTo>
                      <a:pt x="1613" y="1175"/>
                      <a:pt x="776" y="2417"/>
                      <a:pt x="0" y="3686"/>
                    </a:cubicBezTo>
                    <a:lnTo>
                      <a:pt x="148" y="3778"/>
                    </a:lnTo>
                    <a:cubicBezTo>
                      <a:pt x="915" y="2515"/>
                      <a:pt x="1747" y="1281"/>
                      <a:pt x="2626" y="107"/>
                    </a:cubicBezTo>
                    <a:lnTo>
                      <a:pt x="248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8" name="Google Shape;1198;p7"/>
              <p:cNvSpPr/>
              <p:nvPr/>
            </p:nvSpPr>
            <p:spPr>
              <a:xfrm>
                <a:off x="6090013" y="3033200"/>
                <a:ext cx="112650" cy="6575"/>
              </a:xfrm>
              <a:custGeom>
                <a:rect b="b" l="l" r="r" t="t"/>
                <a:pathLst>
                  <a:path extrusionOk="0" h="263" w="4506">
                    <a:moveTo>
                      <a:pt x="12" y="1"/>
                    </a:moveTo>
                    <a:lnTo>
                      <a:pt x="0" y="174"/>
                    </a:lnTo>
                    <a:cubicBezTo>
                      <a:pt x="1041" y="235"/>
                      <a:pt x="2087" y="263"/>
                      <a:pt x="3125" y="263"/>
                    </a:cubicBezTo>
                    <a:cubicBezTo>
                      <a:pt x="3585" y="263"/>
                      <a:pt x="4051" y="254"/>
                      <a:pt x="4506" y="243"/>
                    </a:cubicBezTo>
                    <a:lnTo>
                      <a:pt x="4503" y="70"/>
                    </a:lnTo>
                    <a:cubicBezTo>
                      <a:pt x="4050" y="81"/>
                      <a:pt x="3594" y="86"/>
                      <a:pt x="3137" y="86"/>
                    </a:cubicBezTo>
                    <a:cubicBezTo>
                      <a:pt x="2099" y="86"/>
                      <a:pt x="1053" y="59"/>
                      <a:pt x="1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9" name="Google Shape;1199;p7"/>
              <p:cNvSpPr/>
              <p:nvPr/>
            </p:nvSpPr>
            <p:spPr>
              <a:xfrm>
                <a:off x="6202638" y="2936250"/>
                <a:ext cx="55475" cy="100400"/>
              </a:xfrm>
              <a:custGeom>
                <a:rect b="b" l="l" r="r" t="t"/>
                <a:pathLst>
                  <a:path extrusionOk="0" h="4016" w="2219">
                    <a:moveTo>
                      <a:pt x="2071" y="1"/>
                    </a:moveTo>
                    <a:cubicBezTo>
                      <a:pt x="1326" y="1267"/>
                      <a:pt x="629" y="2593"/>
                      <a:pt x="1" y="3940"/>
                    </a:cubicBezTo>
                    <a:lnTo>
                      <a:pt x="160" y="4015"/>
                    </a:lnTo>
                    <a:cubicBezTo>
                      <a:pt x="788" y="2671"/>
                      <a:pt x="1480" y="1351"/>
                      <a:pt x="2219" y="87"/>
                    </a:cubicBezTo>
                    <a:lnTo>
                      <a:pt x="2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0" name="Google Shape;1200;p7"/>
              <p:cNvSpPr/>
              <p:nvPr/>
            </p:nvSpPr>
            <p:spPr>
              <a:xfrm>
                <a:off x="6056738" y="2619550"/>
                <a:ext cx="177600" cy="465000"/>
              </a:xfrm>
              <a:custGeom>
                <a:rect b="b" l="l" r="r" t="t"/>
                <a:pathLst>
                  <a:path extrusionOk="0" h="18600" w="7104">
                    <a:moveTo>
                      <a:pt x="171" y="0"/>
                    </a:moveTo>
                    <a:lnTo>
                      <a:pt x="1" y="23"/>
                    </a:lnTo>
                    <a:cubicBezTo>
                      <a:pt x="935" y="6601"/>
                      <a:pt x="3346" y="13023"/>
                      <a:pt x="6958" y="18600"/>
                    </a:cubicBezTo>
                    <a:lnTo>
                      <a:pt x="7103" y="18505"/>
                    </a:lnTo>
                    <a:cubicBezTo>
                      <a:pt x="3502" y="12951"/>
                      <a:pt x="1105" y="6551"/>
                      <a:pt x="1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01" name="Google Shape;1201;p7"/>
          <p:cNvGrpSpPr/>
          <p:nvPr/>
        </p:nvGrpSpPr>
        <p:grpSpPr>
          <a:xfrm>
            <a:off x="6077038" y="2036325"/>
            <a:ext cx="908100" cy="1080050"/>
            <a:chOff x="6077038" y="2036325"/>
            <a:chExt cx="908100" cy="1080050"/>
          </a:xfrm>
        </p:grpSpPr>
        <p:sp>
          <p:nvSpPr>
            <p:cNvPr id="1202" name="Google Shape;1202;p7"/>
            <p:cNvSpPr/>
            <p:nvPr/>
          </p:nvSpPr>
          <p:spPr>
            <a:xfrm>
              <a:off x="6214363" y="2345650"/>
              <a:ext cx="770775" cy="770725"/>
            </a:xfrm>
            <a:custGeom>
              <a:rect b="b" l="l" r="r" t="t"/>
              <a:pathLst>
                <a:path extrusionOk="0" h="30829" w="30831">
                  <a:moveTo>
                    <a:pt x="15422" y="1"/>
                  </a:moveTo>
                  <a:cubicBezTo>
                    <a:pt x="15420" y="1"/>
                    <a:pt x="15419" y="1"/>
                    <a:pt x="15417" y="1"/>
                  </a:cubicBezTo>
                  <a:cubicBezTo>
                    <a:pt x="12329" y="1"/>
                    <a:pt x="9450" y="913"/>
                    <a:pt x="7034" y="2484"/>
                  </a:cubicBezTo>
                  <a:cubicBezTo>
                    <a:pt x="2802" y="5237"/>
                    <a:pt x="1" y="10002"/>
                    <a:pt x="1" y="15414"/>
                  </a:cubicBezTo>
                  <a:cubicBezTo>
                    <a:pt x="1" y="23915"/>
                    <a:pt x="6911" y="30828"/>
                    <a:pt x="15414" y="30828"/>
                  </a:cubicBezTo>
                  <a:cubicBezTo>
                    <a:pt x="22375" y="30828"/>
                    <a:pt x="28267" y="26194"/>
                    <a:pt x="30178" y="19850"/>
                  </a:cubicBezTo>
                  <a:cubicBezTo>
                    <a:pt x="30605" y="18447"/>
                    <a:pt x="30831" y="16954"/>
                    <a:pt x="30831" y="15412"/>
                  </a:cubicBezTo>
                  <a:cubicBezTo>
                    <a:pt x="30831" y="6913"/>
                    <a:pt x="23917" y="1"/>
                    <a:pt x="15422" y="1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3" name="Google Shape;1203;p7"/>
            <p:cNvSpPr/>
            <p:nvPr/>
          </p:nvSpPr>
          <p:spPr>
            <a:xfrm>
              <a:off x="6196313" y="2317975"/>
              <a:ext cx="770775" cy="770700"/>
            </a:xfrm>
            <a:custGeom>
              <a:rect b="b" l="l" r="r" t="t"/>
              <a:pathLst>
                <a:path extrusionOk="0" h="30828" w="30831">
                  <a:moveTo>
                    <a:pt x="15422" y="0"/>
                  </a:moveTo>
                  <a:cubicBezTo>
                    <a:pt x="15420" y="0"/>
                    <a:pt x="15418" y="0"/>
                    <a:pt x="15416" y="0"/>
                  </a:cubicBezTo>
                  <a:cubicBezTo>
                    <a:pt x="12328" y="0"/>
                    <a:pt x="9452" y="910"/>
                    <a:pt x="7033" y="2483"/>
                  </a:cubicBezTo>
                  <a:cubicBezTo>
                    <a:pt x="2801" y="5234"/>
                    <a:pt x="0" y="10002"/>
                    <a:pt x="0" y="15414"/>
                  </a:cubicBezTo>
                  <a:cubicBezTo>
                    <a:pt x="0" y="23912"/>
                    <a:pt x="6913" y="30827"/>
                    <a:pt x="15414" y="30827"/>
                  </a:cubicBezTo>
                  <a:cubicBezTo>
                    <a:pt x="22374" y="30827"/>
                    <a:pt x="28269" y="26194"/>
                    <a:pt x="30180" y="19850"/>
                  </a:cubicBezTo>
                  <a:cubicBezTo>
                    <a:pt x="30604" y="18444"/>
                    <a:pt x="30830" y="16951"/>
                    <a:pt x="30830" y="15411"/>
                  </a:cubicBezTo>
                  <a:cubicBezTo>
                    <a:pt x="30830" y="6910"/>
                    <a:pt x="23920" y="0"/>
                    <a:pt x="154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4" name="Google Shape;1204;p7"/>
            <p:cNvSpPr/>
            <p:nvPr/>
          </p:nvSpPr>
          <p:spPr>
            <a:xfrm>
              <a:off x="6234238" y="2355775"/>
              <a:ext cx="694825" cy="694900"/>
            </a:xfrm>
            <a:custGeom>
              <a:rect b="b" l="l" r="r" t="t"/>
              <a:pathLst>
                <a:path extrusionOk="0" h="27796" w="27793">
                  <a:moveTo>
                    <a:pt x="13897" y="0"/>
                  </a:moveTo>
                  <a:cubicBezTo>
                    <a:pt x="6222" y="0"/>
                    <a:pt x="1" y="6222"/>
                    <a:pt x="1" y="13899"/>
                  </a:cubicBezTo>
                  <a:cubicBezTo>
                    <a:pt x="1" y="17584"/>
                    <a:pt x="1465" y="21119"/>
                    <a:pt x="4071" y="23725"/>
                  </a:cubicBezTo>
                  <a:cubicBezTo>
                    <a:pt x="6677" y="26330"/>
                    <a:pt x="10211" y="27795"/>
                    <a:pt x="13897" y="27795"/>
                  </a:cubicBezTo>
                  <a:cubicBezTo>
                    <a:pt x="17582" y="27795"/>
                    <a:pt x="21117" y="26330"/>
                    <a:pt x="23722" y="23725"/>
                  </a:cubicBezTo>
                  <a:cubicBezTo>
                    <a:pt x="26328" y="21119"/>
                    <a:pt x="27793" y="17584"/>
                    <a:pt x="27793" y="13899"/>
                  </a:cubicBezTo>
                  <a:cubicBezTo>
                    <a:pt x="27793" y="10211"/>
                    <a:pt x="26328" y="6676"/>
                    <a:pt x="23722" y="4071"/>
                  </a:cubicBezTo>
                  <a:cubicBezTo>
                    <a:pt x="21117" y="1465"/>
                    <a:pt x="17582" y="0"/>
                    <a:pt x="138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5" name="Google Shape;1205;p7"/>
            <p:cNvSpPr/>
            <p:nvPr/>
          </p:nvSpPr>
          <p:spPr>
            <a:xfrm>
              <a:off x="6290813" y="2426500"/>
              <a:ext cx="589650" cy="572075"/>
            </a:xfrm>
            <a:custGeom>
              <a:rect b="b" l="l" r="r" t="t"/>
              <a:pathLst>
                <a:path extrusionOk="0" h="22883" w="23586">
                  <a:moveTo>
                    <a:pt x="3234" y="0"/>
                  </a:moveTo>
                  <a:cubicBezTo>
                    <a:pt x="2971" y="198"/>
                    <a:pt x="2715" y="408"/>
                    <a:pt x="2466" y="628"/>
                  </a:cubicBezTo>
                  <a:cubicBezTo>
                    <a:pt x="1780" y="1231"/>
                    <a:pt x="1152" y="1903"/>
                    <a:pt x="594" y="2634"/>
                  </a:cubicBezTo>
                  <a:cubicBezTo>
                    <a:pt x="385" y="2904"/>
                    <a:pt x="190" y="3183"/>
                    <a:pt x="0" y="3471"/>
                  </a:cubicBezTo>
                  <a:cubicBezTo>
                    <a:pt x="818" y="4364"/>
                    <a:pt x="1632" y="5240"/>
                    <a:pt x="2452" y="6099"/>
                  </a:cubicBezTo>
                  <a:cubicBezTo>
                    <a:pt x="2994" y="6668"/>
                    <a:pt x="3538" y="7234"/>
                    <a:pt x="4076" y="7792"/>
                  </a:cubicBezTo>
                  <a:cubicBezTo>
                    <a:pt x="5401" y="9154"/>
                    <a:pt x="6726" y="10487"/>
                    <a:pt x="8052" y="11807"/>
                  </a:cubicBezTo>
                  <a:cubicBezTo>
                    <a:pt x="7340" y="12429"/>
                    <a:pt x="6634" y="13056"/>
                    <a:pt x="5926" y="13687"/>
                  </a:cubicBezTo>
                  <a:cubicBezTo>
                    <a:pt x="5301" y="14245"/>
                    <a:pt x="4676" y="14803"/>
                    <a:pt x="4057" y="15369"/>
                  </a:cubicBezTo>
                  <a:cubicBezTo>
                    <a:pt x="2770" y="16535"/>
                    <a:pt x="1482" y="17729"/>
                    <a:pt x="198" y="18968"/>
                  </a:cubicBezTo>
                  <a:cubicBezTo>
                    <a:pt x="385" y="19239"/>
                    <a:pt x="583" y="19501"/>
                    <a:pt x="790" y="19758"/>
                  </a:cubicBezTo>
                  <a:cubicBezTo>
                    <a:pt x="1348" y="20455"/>
                    <a:pt x="1975" y="21097"/>
                    <a:pt x="2659" y="21677"/>
                  </a:cubicBezTo>
                  <a:cubicBezTo>
                    <a:pt x="2910" y="21889"/>
                    <a:pt x="3164" y="22093"/>
                    <a:pt x="3429" y="22282"/>
                  </a:cubicBezTo>
                  <a:cubicBezTo>
                    <a:pt x="4489" y="21284"/>
                    <a:pt x="5549" y="20307"/>
                    <a:pt x="6609" y="19347"/>
                  </a:cubicBezTo>
                  <a:cubicBezTo>
                    <a:pt x="7220" y="18795"/>
                    <a:pt x="7826" y="18248"/>
                    <a:pt x="8437" y="17707"/>
                  </a:cubicBezTo>
                  <a:cubicBezTo>
                    <a:pt x="9416" y="16837"/>
                    <a:pt x="10401" y="15975"/>
                    <a:pt x="11380" y="15113"/>
                  </a:cubicBezTo>
                  <a:cubicBezTo>
                    <a:pt x="12515" y="16248"/>
                    <a:pt x="13651" y="17383"/>
                    <a:pt x="14786" y="18538"/>
                  </a:cubicBezTo>
                  <a:cubicBezTo>
                    <a:pt x="15361" y="19124"/>
                    <a:pt x="15938" y="19713"/>
                    <a:pt x="16513" y="20310"/>
                  </a:cubicBezTo>
                  <a:cubicBezTo>
                    <a:pt x="17328" y="21155"/>
                    <a:pt x="18142" y="22009"/>
                    <a:pt x="18954" y="22882"/>
                  </a:cubicBezTo>
                  <a:cubicBezTo>
                    <a:pt x="19236" y="22706"/>
                    <a:pt x="19515" y="22517"/>
                    <a:pt x="19788" y="22321"/>
                  </a:cubicBezTo>
                  <a:cubicBezTo>
                    <a:pt x="20530" y="21786"/>
                    <a:pt x="21217" y="21175"/>
                    <a:pt x="21839" y="20502"/>
                  </a:cubicBezTo>
                  <a:cubicBezTo>
                    <a:pt x="22067" y="20254"/>
                    <a:pt x="22288" y="20000"/>
                    <a:pt x="22497" y="19735"/>
                  </a:cubicBezTo>
                  <a:cubicBezTo>
                    <a:pt x="21105" y="18201"/>
                    <a:pt x="19710" y="16728"/>
                    <a:pt x="18315" y="15288"/>
                  </a:cubicBezTo>
                  <a:cubicBezTo>
                    <a:pt x="17774" y="14730"/>
                    <a:pt x="17236" y="14175"/>
                    <a:pt x="16686" y="13631"/>
                  </a:cubicBezTo>
                  <a:cubicBezTo>
                    <a:pt x="16125" y="13062"/>
                    <a:pt x="15564" y="12499"/>
                    <a:pt x="15004" y="11938"/>
                  </a:cubicBezTo>
                  <a:cubicBezTo>
                    <a:pt x="16588" y="10535"/>
                    <a:pt x="18173" y="9120"/>
                    <a:pt x="19755" y="7650"/>
                  </a:cubicBezTo>
                  <a:cubicBezTo>
                    <a:pt x="20374" y="7078"/>
                    <a:pt x="20991" y="6500"/>
                    <a:pt x="21604" y="5912"/>
                  </a:cubicBezTo>
                  <a:cubicBezTo>
                    <a:pt x="22266" y="5279"/>
                    <a:pt x="22927" y="4637"/>
                    <a:pt x="23585" y="3981"/>
                  </a:cubicBezTo>
                  <a:cubicBezTo>
                    <a:pt x="23415" y="3697"/>
                    <a:pt x="23236" y="3415"/>
                    <a:pt x="23044" y="3142"/>
                  </a:cubicBezTo>
                  <a:cubicBezTo>
                    <a:pt x="22531" y="2405"/>
                    <a:pt x="21950" y="1722"/>
                    <a:pt x="21309" y="1099"/>
                  </a:cubicBezTo>
                  <a:cubicBezTo>
                    <a:pt x="21077" y="871"/>
                    <a:pt x="20837" y="656"/>
                    <a:pt x="20589" y="447"/>
                  </a:cubicBezTo>
                  <a:cubicBezTo>
                    <a:pt x="19345" y="1666"/>
                    <a:pt x="18092" y="2846"/>
                    <a:pt x="16845" y="3995"/>
                  </a:cubicBezTo>
                  <a:cubicBezTo>
                    <a:pt x="16240" y="4550"/>
                    <a:pt x="15634" y="5103"/>
                    <a:pt x="15032" y="5647"/>
                  </a:cubicBezTo>
                  <a:cubicBezTo>
                    <a:pt x="13916" y="6651"/>
                    <a:pt x="12794" y="7642"/>
                    <a:pt x="11678" y="8624"/>
                  </a:cubicBezTo>
                  <a:cubicBezTo>
                    <a:pt x="10674" y="7628"/>
                    <a:pt x="9670" y="6626"/>
                    <a:pt x="8665" y="5619"/>
                  </a:cubicBezTo>
                  <a:cubicBezTo>
                    <a:pt x="8088" y="5036"/>
                    <a:pt x="7505" y="4450"/>
                    <a:pt x="6927" y="3856"/>
                  </a:cubicBezTo>
                  <a:cubicBezTo>
                    <a:pt x="5694" y="2600"/>
                    <a:pt x="4464" y="1320"/>
                    <a:pt x="32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6" name="Google Shape;1206;p7"/>
            <p:cNvSpPr/>
            <p:nvPr/>
          </p:nvSpPr>
          <p:spPr>
            <a:xfrm>
              <a:off x="6305588" y="2442125"/>
              <a:ext cx="561325" cy="542425"/>
            </a:xfrm>
            <a:custGeom>
              <a:rect b="b" l="l" r="r" t="t"/>
              <a:pathLst>
                <a:path extrusionOk="0" h="21697" w="22453">
                  <a:moveTo>
                    <a:pt x="1875" y="0"/>
                  </a:moveTo>
                  <a:cubicBezTo>
                    <a:pt x="1186" y="603"/>
                    <a:pt x="559" y="1275"/>
                    <a:pt x="1" y="2003"/>
                  </a:cubicBezTo>
                  <a:cubicBezTo>
                    <a:pt x="1097" y="3200"/>
                    <a:pt x="2196" y="4361"/>
                    <a:pt x="3290" y="5502"/>
                  </a:cubicBezTo>
                  <a:cubicBezTo>
                    <a:pt x="3834" y="6068"/>
                    <a:pt x="4375" y="6620"/>
                    <a:pt x="4919" y="7176"/>
                  </a:cubicBezTo>
                  <a:cubicBezTo>
                    <a:pt x="6255" y="8537"/>
                    <a:pt x="7594" y="9870"/>
                    <a:pt x="8928" y="11204"/>
                  </a:cubicBezTo>
                  <a:cubicBezTo>
                    <a:pt x="8231" y="11818"/>
                    <a:pt x="7539" y="12429"/>
                    <a:pt x="6841" y="13045"/>
                  </a:cubicBezTo>
                  <a:cubicBezTo>
                    <a:pt x="6216" y="13595"/>
                    <a:pt x="5594" y="14150"/>
                    <a:pt x="4972" y="14711"/>
                  </a:cubicBezTo>
                  <a:cubicBezTo>
                    <a:pt x="3379" y="16145"/>
                    <a:pt x="1786" y="17607"/>
                    <a:pt x="202" y="19135"/>
                  </a:cubicBezTo>
                  <a:cubicBezTo>
                    <a:pt x="759" y="19833"/>
                    <a:pt x="1387" y="20474"/>
                    <a:pt x="2071" y="21052"/>
                  </a:cubicBezTo>
                  <a:cubicBezTo>
                    <a:pt x="3390" y="19788"/>
                    <a:pt x="4715" y="18572"/>
                    <a:pt x="6046" y="17375"/>
                  </a:cubicBezTo>
                  <a:cubicBezTo>
                    <a:pt x="6652" y="16831"/>
                    <a:pt x="7260" y="16287"/>
                    <a:pt x="7865" y="15751"/>
                  </a:cubicBezTo>
                  <a:cubicBezTo>
                    <a:pt x="8858" y="14870"/>
                    <a:pt x="9857" y="13994"/>
                    <a:pt x="10850" y="13121"/>
                  </a:cubicBezTo>
                  <a:cubicBezTo>
                    <a:pt x="11974" y="14236"/>
                    <a:pt x="13093" y="15361"/>
                    <a:pt x="14217" y="16496"/>
                  </a:cubicBezTo>
                  <a:cubicBezTo>
                    <a:pt x="14795" y="17085"/>
                    <a:pt x="15370" y="17673"/>
                    <a:pt x="15950" y="18270"/>
                  </a:cubicBezTo>
                  <a:cubicBezTo>
                    <a:pt x="17035" y="19389"/>
                    <a:pt x="18115" y="20525"/>
                    <a:pt x="19197" y="21696"/>
                  </a:cubicBezTo>
                  <a:cubicBezTo>
                    <a:pt x="19939" y="21161"/>
                    <a:pt x="20626" y="20550"/>
                    <a:pt x="21248" y="19877"/>
                  </a:cubicBezTo>
                  <a:cubicBezTo>
                    <a:pt x="19602" y="18067"/>
                    <a:pt x="17950" y="16340"/>
                    <a:pt x="16299" y="14652"/>
                  </a:cubicBezTo>
                  <a:cubicBezTo>
                    <a:pt x="15757" y="14100"/>
                    <a:pt x="15213" y="13547"/>
                    <a:pt x="14669" y="13001"/>
                  </a:cubicBezTo>
                  <a:cubicBezTo>
                    <a:pt x="14097" y="12420"/>
                    <a:pt x="13523" y="11848"/>
                    <a:pt x="12951" y="11277"/>
                  </a:cubicBezTo>
                  <a:cubicBezTo>
                    <a:pt x="14522" y="9893"/>
                    <a:pt x="16095" y="8498"/>
                    <a:pt x="17666" y="7061"/>
                  </a:cubicBezTo>
                  <a:cubicBezTo>
                    <a:pt x="18285" y="6495"/>
                    <a:pt x="18901" y="5920"/>
                    <a:pt x="19524" y="5337"/>
                  </a:cubicBezTo>
                  <a:cubicBezTo>
                    <a:pt x="20500" y="4422"/>
                    <a:pt x="21476" y="3479"/>
                    <a:pt x="22453" y="2514"/>
                  </a:cubicBezTo>
                  <a:cubicBezTo>
                    <a:pt x="21940" y="1777"/>
                    <a:pt x="21357" y="1094"/>
                    <a:pt x="20715" y="469"/>
                  </a:cubicBezTo>
                  <a:cubicBezTo>
                    <a:pt x="19222" y="1942"/>
                    <a:pt x="17724" y="3351"/>
                    <a:pt x="16223" y="4721"/>
                  </a:cubicBezTo>
                  <a:cubicBezTo>
                    <a:pt x="15621" y="5273"/>
                    <a:pt x="15015" y="5820"/>
                    <a:pt x="14410" y="6361"/>
                  </a:cubicBezTo>
                  <a:cubicBezTo>
                    <a:pt x="13286" y="7371"/>
                    <a:pt x="12156" y="8364"/>
                    <a:pt x="11026" y="9360"/>
                  </a:cubicBezTo>
                  <a:cubicBezTo>
                    <a:pt x="10030" y="8372"/>
                    <a:pt x="9040" y="7385"/>
                    <a:pt x="8046" y="6389"/>
                  </a:cubicBezTo>
                  <a:cubicBezTo>
                    <a:pt x="7469" y="5806"/>
                    <a:pt x="6886" y="5220"/>
                    <a:pt x="6308" y="4631"/>
                  </a:cubicBezTo>
                  <a:cubicBezTo>
                    <a:pt x="4827" y="3128"/>
                    <a:pt x="3348" y="1593"/>
                    <a:pt x="18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7" name="Google Shape;1207;p7"/>
            <p:cNvSpPr/>
            <p:nvPr/>
          </p:nvSpPr>
          <p:spPr>
            <a:xfrm>
              <a:off x="6234388" y="2366450"/>
              <a:ext cx="694675" cy="684225"/>
            </a:xfrm>
            <a:custGeom>
              <a:rect b="b" l="l" r="r" t="t"/>
              <a:pathLst>
                <a:path extrusionOk="0" h="27369" w="27787">
                  <a:moveTo>
                    <a:pt x="17445" y="0"/>
                  </a:moveTo>
                  <a:cubicBezTo>
                    <a:pt x="17411" y="0"/>
                    <a:pt x="17378" y="3"/>
                    <a:pt x="17347" y="3"/>
                  </a:cubicBezTo>
                  <a:cubicBezTo>
                    <a:pt x="15809" y="69"/>
                    <a:pt x="14269" y="103"/>
                    <a:pt x="12731" y="103"/>
                  </a:cubicBezTo>
                  <a:cubicBezTo>
                    <a:pt x="12179" y="103"/>
                    <a:pt x="11627" y="98"/>
                    <a:pt x="11076" y="90"/>
                  </a:cubicBezTo>
                  <a:cubicBezTo>
                    <a:pt x="10780" y="87"/>
                    <a:pt x="10482" y="81"/>
                    <a:pt x="10180" y="73"/>
                  </a:cubicBezTo>
                  <a:cubicBezTo>
                    <a:pt x="9887" y="154"/>
                    <a:pt x="9594" y="243"/>
                    <a:pt x="9307" y="343"/>
                  </a:cubicBezTo>
                  <a:cubicBezTo>
                    <a:pt x="9265" y="2316"/>
                    <a:pt x="9229" y="4283"/>
                    <a:pt x="9187" y="6252"/>
                  </a:cubicBezTo>
                  <a:cubicBezTo>
                    <a:pt x="9176" y="6724"/>
                    <a:pt x="9168" y="7190"/>
                    <a:pt x="9159" y="7658"/>
                  </a:cubicBezTo>
                  <a:cubicBezTo>
                    <a:pt x="9151" y="7965"/>
                    <a:pt x="9148" y="8269"/>
                    <a:pt x="9140" y="8571"/>
                  </a:cubicBezTo>
                  <a:cubicBezTo>
                    <a:pt x="8141" y="8565"/>
                    <a:pt x="7139" y="8551"/>
                    <a:pt x="6141" y="8529"/>
                  </a:cubicBezTo>
                  <a:cubicBezTo>
                    <a:pt x="5669" y="8520"/>
                    <a:pt x="5189" y="8509"/>
                    <a:pt x="4715" y="8498"/>
                  </a:cubicBezTo>
                  <a:cubicBezTo>
                    <a:pt x="3460" y="8467"/>
                    <a:pt x="2213" y="8428"/>
                    <a:pt x="963" y="8381"/>
                  </a:cubicBezTo>
                  <a:cubicBezTo>
                    <a:pt x="748" y="8928"/>
                    <a:pt x="567" y="9497"/>
                    <a:pt x="419" y="10074"/>
                  </a:cubicBezTo>
                  <a:cubicBezTo>
                    <a:pt x="148" y="11162"/>
                    <a:pt x="0" y="12303"/>
                    <a:pt x="0" y="13475"/>
                  </a:cubicBezTo>
                  <a:cubicBezTo>
                    <a:pt x="0" y="14412"/>
                    <a:pt x="95" y="15333"/>
                    <a:pt x="274" y="16223"/>
                  </a:cubicBezTo>
                  <a:cubicBezTo>
                    <a:pt x="388" y="16806"/>
                    <a:pt x="541" y="17372"/>
                    <a:pt x="728" y="17927"/>
                  </a:cubicBezTo>
                  <a:cubicBezTo>
                    <a:pt x="2589" y="17860"/>
                    <a:pt x="4453" y="17810"/>
                    <a:pt x="6319" y="17771"/>
                  </a:cubicBezTo>
                  <a:cubicBezTo>
                    <a:pt x="6821" y="17760"/>
                    <a:pt x="7321" y="17749"/>
                    <a:pt x="7823" y="17743"/>
                  </a:cubicBezTo>
                  <a:cubicBezTo>
                    <a:pt x="8199" y="17735"/>
                    <a:pt x="8576" y="17732"/>
                    <a:pt x="8953" y="17727"/>
                  </a:cubicBezTo>
                  <a:lnTo>
                    <a:pt x="8953" y="17727"/>
                  </a:lnTo>
                  <a:cubicBezTo>
                    <a:pt x="8930" y="18622"/>
                    <a:pt x="8914" y="19515"/>
                    <a:pt x="8897" y="20410"/>
                  </a:cubicBezTo>
                  <a:cubicBezTo>
                    <a:pt x="8886" y="20857"/>
                    <a:pt x="8880" y="21306"/>
                    <a:pt x="8869" y="21752"/>
                  </a:cubicBezTo>
                  <a:cubicBezTo>
                    <a:pt x="8838" y="23298"/>
                    <a:pt x="8805" y="24846"/>
                    <a:pt x="8774" y="26394"/>
                  </a:cubicBezTo>
                  <a:cubicBezTo>
                    <a:pt x="9366" y="26629"/>
                    <a:pt x="9974" y="26818"/>
                    <a:pt x="10599" y="26975"/>
                  </a:cubicBezTo>
                  <a:cubicBezTo>
                    <a:pt x="11656" y="27231"/>
                    <a:pt x="12758" y="27368"/>
                    <a:pt x="13893" y="27368"/>
                  </a:cubicBezTo>
                  <a:cubicBezTo>
                    <a:pt x="14948" y="27368"/>
                    <a:pt x="15975" y="27248"/>
                    <a:pt x="16962" y="27025"/>
                  </a:cubicBezTo>
                  <a:cubicBezTo>
                    <a:pt x="17556" y="26894"/>
                    <a:pt x="18134" y="26718"/>
                    <a:pt x="18695" y="26514"/>
                  </a:cubicBezTo>
                  <a:cubicBezTo>
                    <a:pt x="18720" y="25245"/>
                    <a:pt x="18748" y="23978"/>
                    <a:pt x="18773" y="22709"/>
                  </a:cubicBezTo>
                  <a:cubicBezTo>
                    <a:pt x="18778" y="22238"/>
                    <a:pt x="18790" y="21766"/>
                    <a:pt x="18801" y="21297"/>
                  </a:cubicBezTo>
                  <a:lnTo>
                    <a:pt x="18873" y="17676"/>
                  </a:lnTo>
                  <a:cubicBezTo>
                    <a:pt x="18965" y="17679"/>
                    <a:pt x="19055" y="17679"/>
                    <a:pt x="19147" y="17679"/>
                  </a:cubicBezTo>
                  <a:cubicBezTo>
                    <a:pt x="19624" y="17685"/>
                    <a:pt x="20098" y="17688"/>
                    <a:pt x="20572" y="17690"/>
                  </a:cubicBezTo>
                  <a:cubicBezTo>
                    <a:pt x="22751" y="17710"/>
                    <a:pt x="24927" y="17749"/>
                    <a:pt x="27098" y="17802"/>
                  </a:cubicBezTo>
                  <a:cubicBezTo>
                    <a:pt x="27282" y="17241"/>
                    <a:pt x="27432" y="16664"/>
                    <a:pt x="27544" y="16075"/>
                  </a:cubicBezTo>
                  <a:cubicBezTo>
                    <a:pt x="27703" y="15233"/>
                    <a:pt x="27787" y="14359"/>
                    <a:pt x="27787" y="13472"/>
                  </a:cubicBezTo>
                  <a:cubicBezTo>
                    <a:pt x="27787" y="12220"/>
                    <a:pt x="27619" y="11009"/>
                    <a:pt x="27310" y="9848"/>
                  </a:cubicBezTo>
                  <a:cubicBezTo>
                    <a:pt x="27156" y="9276"/>
                    <a:pt x="26969" y="8718"/>
                    <a:pt x="26746" y="8177"/>
                  </a:cubicBezTo>
                  <a:cubicBezTo>
                    <a:pt x="25786" y="8222"/>
                    <a:pt x="24818" y="8264"/>
                    <a:pt x="23864" y="8303"/>
                  </a:cubicBezTo>
                  <a:cubicBezTo>
                    <a:pt x="23365" y="8325"/>
                    <a:pt x="22868" y="8342"/>
                    <a:pt x="22374" y="8358"/>
                  </a:cubicBezTo>
                  <a:cubicBezTo>
                    <a:pt x="21231" y="8400"/>
                    <a:pt x="20115" y="8434"/>
                    <a:pt x="19063" y="8467"/>
                  </a:cubicBezTo>
                  <a:cubicBezTo>
                    <a:pt x="19066" y="8227"/>
                    <a:pt x="19071" y="7985"/>
                    <a:pt x="19077" y="7745"/>
                  </a:cubicBezTo>
                  <a:cubicBezTo>
                    <a:pt x="19088" y="7296"/>
                    <a:pt x="19094" y="6841"/>
                    <a:pt x="19105" y="6392"/>
                  </a:cubicBezTo>
                  <a:cubicBezTo>
                    <a:pt x="19147" y="4470"/>
                    <a:pt x="19183" y="2547"/>
                    <a:pt x="19222" y="628"/>
                  </a:cubicBezTo>
                  <a:cubicBezTo>
                    <a:pt x="18647" y="391"/>
                    <a:pt x="18053" y="187"/>
                    <a:pt x="17445" y="28"/>
                  </a:cubicBezTo>
                  <a:lnTo>
                    <a:pt x="1744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8" name="Google Shape;1208;p7"/>
            <p:cNvSpPr/>
            <p:nvPr/>
          </p:nvSpPr>
          <p:spPr>
            <a:xfrm>
              <a:off x="6234313" y="2355775"/>
              <a:ext cx="694750" cy="694750"/>
            </a:xfrm>
            <a:custGeom>
              <a:rect b="b" l="l" r="r" t="t"/>
              <a:pathLst>
                <a:path extrusionOk="0" h="27790" w="27790">
                  <a:moveTo>
                    <a:pt x="13894" y="0"/>
                  </a:moveTo>
                  <a:cubicBezTo>
                    <a:pt x="12931" y="0"/>
                    <a:pt x="11988" y="98"/>
                    <a:pt x="11082" y="288"/>
                  </a:cubicBezTo>
                  <a:cubicBezTo>
                    <a:pt x="11082" y="363"/>
                    <a:pt x="11082" y="441"/>
                    <a:pt x="11079" y="519"/>
                  </a:cubicBezTo>
                  <a:cubicBezTo>
                    <a:pt x="11034" y="2896"/>
                    <a:pt x="10976" y="6049"/>
                    <a:pt x="10928" y="8442"/>
                  </a:cubicBezTo>
                  <a:cubicBezTo>
                    <a:pt x="10920" y="8950"/>
                    <a:pt x="10909" y="9424"/>
                    <a:pt x="10900" y="9846"/>
                  </a:cubicBezTo>
                  <a:cubicBezTo>
                    <a:pt x="10897" y="10136"/>
                    <a:pt x="10892" y="10404"/>
                    <a:pt x="10886" y="10643"/>
                  </a:cubicBezTo>
                  <a:cubicBezTo>
                    <a:pt x="9848" y="10643"/>
                    <a:pt x="8811" y="10638"/>
                    <a:pt x="7770" y="10630"/>
                  </a:cubicBezTo>
                  <a:cubicBezTo>
                    <a:pt x="7293" y="10627"/>
                    <a:pt x="6819" y="10624"/>
                    <a:pt x="6339" y="10616"/>
                  </a:cubicBezTo>
                  <a:cubicBezTo>
                    <a:pt x="4364" y="10590"/>
                    <a:pt x="2386" y="10554"/>
                    <a:pt x="419" y="10498"/>
                  </a:cubicBezTo>
                  <a:cubicBezTo>
                    <a:pt x="146" y="11586"/>
                    <a:pt x="0" y="12725"/>
                    <a:pt x="0" y="13896"/>
                  </a:cubicBezTo>
                  <a:cubicBezTo>
                    <a:pt x="0" y="14837"/>
                    <a:pt x="95" y="15757"/>
                    <a:pt x="271" y="16644"/>
                  </a:cubicBezTo>
                  <a:cubicBezTo>
                    <a:pt x="2902" y="16586"/>
                    <a:pt x="5541" y="16544"/>
                    <a:pt x="8189" y="16513"/>
                  </a:cubicBezTo>
                  <a:cubicBezTo>
                    <a:pt x="8688" y="16505"/>
                    <a:pt x="9190" y="16502"/>
                    <a:pt x="9692" y="16496"/>
                  </a:cubicBezTo>
                  <a:cubicBezTo>
                    <a:pt x="10052" y="16491"/>
                    <a:pt x="10406" y="16488"/>
                    <a:pt x="10766" y="16485"/>
                  </a:cubicBezTo>
                  <a:lnTo>
                    <a:pt x="10766" y="16485"/>
                  </a:lnTo>
                  <a:cubicBezTo>
                    <a:pt x="10750" y="17255"/>
                    <a:pt x="10736" y="18184"/>
                    <a:pt x="10716" y="19203"/>
                  </a:cubicBezTo>
                  <a:cubicBezTo>
                    <a:pt x="10710" y="19629"/>
                    <a:pt x="10702" y="20076"/>
                    <a:pt x="10697" y="20533"/>
                  </a:cubicBezTo>
                  <a:cubicBezTo>
                    <a:pt x="10663" y="22762"/>
                    <a:pt x="10632" y="25245"/>
                    <a:pt x="10599" y="27396"/>
                  </a:cubicBezTo>
                  <a:cubicBezTo>
                    <a:pt x="11656" y="27656"/>
                    <a:pt x="12755" y="27789"/>
                    <a:pt x="13894" y="27789"/>
                  </a:cubicBezTo>
                  <a:cubicBezTo>
                    <a:pt x="14948" y="27789"/>
                    <a:pt x="15975" y="27672"/>
                    <a:pt x="16962" y="27449"/>
                  </a:cubicBezTo>
                  <a:cubicBezTo>
                    <a:pt x="16990" y="25552"/>
                    <a:pt x="17021" y="23387"/>
                    <a:pt x="17049" y="21365"/>
                  </a:cubicBezTo>
                  <a:cubicBezTo>
                    <a:pt x="17057" y="20882"/>
                    <a:pt x="17063" y="20408"/>
                    <a:pt x="17071" y="19947"/>
                  </a:cubicBezTo>
                  <a:cubicBezTo>
                    <a:pt x="17091" y="18625"/>
                    <a:pt x="17110" y="17420"/>
                    <a:pt x="17130" y="16455"/>
                  </a:cubicBezTo>
                  <a:lnTo>
                    <a:pt x="18952" y="16455"/>
                  </a:lnTo>
                  <a:cubicBezTo>
                    <a:pt x="21822" y="16457"/>
                    <a:pt x="24693" y="16471"/>
                    <a:pt x="27547" y="16502"/>
                  </a:cubicBezTo>
                  <a:cubicBezTo>
                    <a:pt x="27706" y="15660"/>
                    <a:pt x="27790" y="14786"/>
                    <a:pt x="27790" y="13899"/>
                  </a:cubicBezTo>
                  <a:cubicBezTo>
                    <a:pt x="27790" y="12647"/>
                    <a:pt x="27622" y="11436"/>
                    <a:pt x="27313" y="10278"/>
                  </a:cubicBezTo>
                  <a:cubicBezTo>
                    <a:pt x="25555" y="10356"/>
                    <a:pt x="23786" y="10420"/>
                    <a:pt x="22020" y="10473"/>
                  </a:cubicBezTo>
                  <a:cubicBezTo>
                    <a:pt x="21521" y="10487"/>
                    <a:pt x="21022" y="10501"/>
                    <a:pt x="20519" y="10515"/>
                  </a:cubicBezTo>
                  <a:cubicBezTo>
                    <a:pt x="19431" y="10543"/>
                    <a:pt x="18341" y="10568"/>
                    <a:pt x="17253" y="10585"/>
                  </a:cubicBezTo>
                  <a:cubicBezTo>
                    <a:pt x="17255" y="10351"/>
                    <a:pt x="17258" y="10094"/>
                    <a:pt x="17267" y="9815"/>
                  </a:cubicBezTo>
                  <a:cubicBezTo>
                    <a:pt x="17278" y="9408"/>
                    <a:pt x="17283" y="8953"/>
                    <a:pt x="17294" y="8473"/>
                  </a:cubicBezTo>
                  <a:cubicBezTo>
                    <a:pt x="17339" y="6049"/>
                    <a:pt x="17398" y="2843"/>
                    <a:pt x="17445" y="458"/>
                  </a:cubicBezTo>
                  <a:lnTo>
                    <a:pt x="17445" y="430"/>
                  </a:lnTo>
                  <a:cubicBezTo>
                    <a:pt x="17412" y="430"/>
                    <a:pt x="17378" y="433"/>
                    <a:pt x="17347" y="433"/>
                  </a:cubicBezTo>
                  <a:cubicBezTo>
                    <a:pt x="16243" y="151"/>
                    <a:pt x="15088" y="0"/>
                    <a:pt x="13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9" name="Google Shape;1209;p7"/>
            <p:cNvSpPr/>
            <p:nvPr/>
          </p:nvSpPr>
          <p:spPr>
            <a:xfrm>
              <a:off x="6196313" y="2380050"/>
              <a:ext cx="754500" cy="708625"/>
            </a:xfrm>
            <a:custGeom>
              <a:rect b="b" l="l" r="r" t="t"/>
              <a:pathLst>
                <a:path extrusionOk="0" h="28345" w="30180">
                  <a:moveTo>
                    <a:pt x="7033" y="0"/>
                  </a:moveTo>
                  <a:cubicBezTo>
                    <a:pt x="2801" y="2751"/>
                    <a:pt x="0" y="7519"/>
                    <a:pt x="0" y="12931"/>
                  </a:cubicBezTo>
                  <a:cubicBezTo>
                    <a:pt x="0" y="21429"/>
                    <a:pt x="6913" y="28344"/>
                    <a:pt x="15414" y="28344"/>
                  </a:cubicBezTo>
                  <a:cubicBezTo>
                    <a:pt x="22374" y="28344"/>
                    <a:pt x="28269" y="23711"/>
                    <a:pt x="30180" y="17367"/>
                  </a:cubicBezTo>
                  <a:cubicBezTo>
                    <a:pt x="16359" y="16189"/>
                    <a:pt x="9279" y="4525"/>
                    <a:pt x="7033" y="0"/>
                  </a:cubicBez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0" name="Google Shape;1210;p7"/>
            <p:cNvSpPr/>
            <p:nvPr/>
          </p:nvSpPr>
          <p:spPr>
            <a:xfrm>
              <a:off x="6187788" y="2151425"/>
              <a:ext cx="589850" cy="398825"/>
            </a:xfrm>
            <a:custGeom>
              <a:rect b="b" l="l" r="r" t="t"/>
              <a:pathLst>
                <a:path extrusionOk="0" h="15953" w="23594">
                  <a:moveTo>
                    <a:pt x="22018" y="0"/>
                  </a:moveTo>
                  <a:lnTo>
                    <a:pt x="1" y="10035"/>
                  </a:lnTo>
                  <a:lnTo>
                    <a:pt x="1217" y="15952"/>
                  </a:lnTo>
                  <a:cubicBezTo>
                    <a:pt x="1973" y="15936"/>
                    <a:pt x="2729" y="15899"/>
                    <a:pt x="3482" y="15849"/>
                  </a:cubicBezTo>
                  <a:cubicBezTo>
                    <a:pt x="10136" y="15411"/>
                    <a:pt x="16505" y="13740"/>
                    <a:pt x="23594" y="11193"/>
                  </a:cubicBezTo>
                  <a:lnTo>
                    <a:pt x="22835" y="5786"/>
                  </a:lnTo>
                  <a:lnTo>
                    <a:pt x="22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1" name="Google Shape;1211;p7"/>
            <p:cNvSpPr/>
            <p:nvPr/>
          </p:nvSpPr>
          <p:spPr>
            <a:xfrm>
              <a:off x="6187788" y="2151350"/>
              <a:ext cx="570900" cy="398825"/>
            </a:xfrm>
            <a:custGeom>
              <a:rect b="b" l="l" r="r" t="t"/>
              <a:pathLst>
                <a:path extrusionOk="0" h="15953" w="22836">
                  <a:moveTo>
                    <a:pt x="22018" y="1"/>
                  </a:moveTo>
                  <a:lnTo>
                    <a:pt x="1" y="10033"/>
                  </a:lnTo>
                  <a:lnTo>
                    <a:pt x="1217" y="15953"/>
                  </a:lnTo>
                  <a:cubicBezTo>
                    <a:pt x="1973" y="15933"/>
                    <a:pt x="2729" y="15900"/>
                    <a:pt x="3482" y="15849"/>
                  </a:cubicBezTo>
                  <a:cubicBezTo>
                    <a:pt x="3215" y="14114"/>
                    <a:pt x="2841" y="11316"/>
                    <a:pt x="3223" y="11232"/>
                  </a:cubicBezTo>
                  <a:cubicBezTo>
                    <a:pt x="3781" y="11121"/>
                    <a:pt x="22514" y="6942"/>
                    <a:pt x="22514" y="6942"/>
                  </a:cubicBezTo>
                  <a:lnTo>
                    <a:pt x="22835" y="5787"/>
                  </a:lnTo>
                  <a:lnTo>
                    <a:pt x="22018" y="1"/>
                  </a:lnTo>
                  <a:close/>
                </a:path>
              </a:pathLst>
            </a:custGeom>
            <a:solidFill>
              <a:srgbClr val="17387C">
                <a:alpha val="2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7"/>
            <p:cNvSpPr/>
            <p:nvPr/>
          </p:nvSpPr>
          <p:spPr>
            <a:xfrm>
              <a:off x="6077038" y="2036325"/>
              <a:ext cx="697050" cy="384350"/>
            </a:xfrm>
            <a:custGeom>
              <a:rect b="b" l="l" r="r" t="t"/>
              <a:pathLst>
                <a:path extrusionOk="0" h="15374" w="27882">
                  <a:moveTo>
                    <a:pt x="27115" y="0"/>
                  </a:moveTo>
                  <a:cubicBezTo>
                    <a:pt x="27074" y="0"/>
                    <a:pt x="27032" y="4"/>
                    <a:pt x="26989" y="12"/>
                  </a:cubicBezTo>
                  <a:lnTo>
                    <a:pt x="4235" y="4462"/>
                  </a:lnTo>
                  <a:cubicBezTo>
                    <a:pt x="4012" y="4507"/>
                    <a:pt x="3825" y="4666"/>
                    <a:pt x="3747" y="4878"/>
                  </a:cubicBezTo>
                  <a:lnTo>
                    <a:pt x="165" y="14491"/>
                  </a:lnTo>
                  <a:cubicBezTo>
                    <a:pt x="1" y="14929"/>
                    <a:pt x="332" y="15374"/>
                    <a:pt x="769" y="15374"/>
                  </a:cubicBezTo>
                  <a:cubicBezTo>
                    <a:pt x="814" y="15374"/>
                    <a:pt x="860" y="15369"/>
                    <a:pt x="907" y="15359"/>
                  </a:cubicBezTo>
                  <a:lnTo>
                    <a:pt x="24049" y="10597"/>
                  </a:lnTo>
                  <a:cubicBezTo>
                    <a:pt x="24274" y="10552"/>
                    <a:pt x="24461" y="10388"/>
                    <a:pt x="24537" y="10167"/>
                  </a:cubicBezTo>
                  <a:lnTo>
                    <a:pt x="27731" y="866"/>
                  </a:lnTo>
                  <a:cubicBezTo>
                    <a:pt x="27881" y="433"/>
                    <a:pt x="27548" y="0"/>
                    <a:pt x="271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7"/>
            <p:cNvSpPr/>
            <p:nvPr/>
          </p:nvSpPr>
          <p:spPr>
            <a:xfrm>
              <a:off x="6131363" y="2200150"/>
              <a:ext cx="326500" cy="381350"/>
            </a:xfrm>
            <a:custGeom>
              <a:rect b="b" l="l" r="r" t="t"/>
              <a:pathLst>
                <a:path extrusionOk="0" h="15254" w="13060">
                  <a:moveTo>
                    <a:pt x="12528" y="0"/>
                  </a:moveTo>
                  <a:cubicBezTo>
                    <a:pt x="12445" y="0"/>
                    <a:pt x="12361" y="22"/>
                    <a:pt x="12284" y="68"/>
                  </a:cubicBezTo>
                  <a:lnTo>
                    <a:pt x="255" y="7336"/>
                  </a:lnTo>
                  <a:cubicBezTo>
                    <a:pt x="84" y="7439"/>
                    <a:pt x="1" y="7640"/>
                    <a:pt x="37" y="7830"/>
                  </a:cubicBezTo>
                  <a:lnTo>
                    <a:pt x="1490" y="14882"/>
                  </a:lnTo>
                  <a:cubicBezTo>
                    <a:pt x="1535" y="15102"/>
                    <a:pt x="1731" y="15254"/>
                    <a:pt x="1948" y="15254"/>
                  </a:cubicBezTo>
                  <a:cubicBezTo>
                    <a:pt x="1978" y="15254"/>
                    <a:pt x="2009" y="15251"/>
                    <a:pt x="2040" y="15245"/>
                  </a:cubicBezTo>
                  <a:cubicBezTo>
                    <a:pt x="2294" y="15192"/>
                    <a:pt x="2459" y="14946"/>
                    <a:pt x="2406" y="14692"/>
                  </a:cubicBezTo>
                  <a:lnTo>
                    <a:pt x="1022" y="7966"/>
                  </a:lnTo>
                  <a:lnTo>
                    <a:pt x="12770" y="866"/>
                  </a:lnTo>
                  <a:cubicBezTo>
                    <a:pt x="12990" y="735"/>
                    <a:pt x="13060" y="445"/>
                    <a:pt x="12926" y="225"/>
                  </a:cubicBezTo>
                  <a:cubicBezTo>
                    <a:pt x="12840" y="80"/>
                    <a:pt x="12687" y="0"/>
                    <a:pt x="125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7"/>
            <p:cNvSpPr/>
            <p:nvPr/>
          </p:nvSpPr>
          <p:spPr>
            <a:xfrm>
              <a:off x="6147413" y="2548550"/>
              <a:ext cx="85100" cy="124675"/>
            </a:xfrm>
            <a:custGeom>
              <a:rect b="b" l="l" r="r" t="t"/>
              <a:pathLst>
                <a:path extrusionOk="0" h="4987" w="3404">
                  <a:moveTo>
                    <a:pt x="1486" y="0"/>
                  </a:moveTo>
                  <a:cubicBezTo>
                    <a:pt x="1367" y="0"/>
                    <a:pt x="1244" y="30"/>
                    <a:pt x="1119" y="95"/>
                  </a:cubicBezTo>
                  <a:cubicBezTo>
                    <a:pt x="645" y="338"/>
                    <a:pt x="279" y="851"/>
                    <a:pt x="137" y="1356"/>
                  </a:cubicBezTo>
                  <a:cubicBezTo>
                    <a:pt x="34" y="1708"/>
                    <a:pt x="28" y="2082"/>
                    <a:pt x="20" y="2453"/>
                  </a:cubicBezTo>
                  <a:cubicBezTo>
                    <a:pt x="12" y="3078"/>
                    <a:pt x="0" y="3700"/>
                    <a:pt x="59" y="4325"/>
                  </a:cubicBezTo>
                  <a:cubicBezTo>
                    <a:pt x="76" y="4489"/>
                    <a:pt x="98" y="4657"/>
                    <a:pt x="198" y="4785"/>
                  </a:cubicBezTo>
                  <a:cubicBezTo>
                    <a:pt x="316" y="4936"/>
                    <a:pt x="495" y="4986"/>
                    <a:pt x="689" y="4986"/>
                  </a:cubicBezTo>
                  <a:cubicBezTo>
                    <a:pt x="853" y="4986"/>
                    <a:pt x="1029" y="4950"/>
                    <a:pt x="1186" y="4908"/>
                  </a:cubicBezTo>
                  <a:cubicBezTo>
                    <a:pt x="1206" y="4503"/>
                    <a:pt x="1284" y="4101"/>
                    <a:pt x="1423" y="3722"/>
                  </a:cubicBezTo>
                  <a:cubicBezTo>
                    <a:pt x="1504" y="3993"/>
                    <a:pt x="1588" y="4266"/>
                    <a:pt x="1666" y="4537"/>
                  </a:cubicBezTo>
                  <a:cubicBezTo>
                    <a:pt x="1680" y="4578"/>
                    <a:pt x="1694" y="4623"/>
                    <a:pt x="1730" y="4654"/>
                  </a:cubicBezTo>
                  <a:cubicBezTo>
                    <a:pt x="1753" y="4671"/>
                    <a:pt x="1782" y="4676"/>
                    <a:pt x="1813" y="4676"/>
                  </a:cubicBezTo>
                  <a:cubicBezTo>
                    <a:pt x="1842" y="4676"/>
                    <a:pt x="1872" y="4672"/>
                    <a:pt x="1900" y="4668"/>
                  </a:cubicBezTo>
                  <a:cubicBezTo>
                    <a:pt x="2402" y="4573"/>
                    <a:pt x="2902" y="4475"/>
                    <a:pt x="3404" y="4380"/>
                  </a:cubicBezTo>
                  <a:cubicBezTo>
                    <a:pt x="3234" y="3097"/>
                    <a:pt x="3052" y="1775"/>
                    <a:pt x="2405" y="653"/>
                  </a:cubicBezTo>
                  <a:cubicBezTo>
                    <a:pt x="2209" y="306"/>
                    <a:pt x="1871" y="0"/>
                    <a:pt x="1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 p14:dur="2500">
    <p:checker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ritish English School Center by Slidesgo">
  <a:themeElements>
    <a:clrScheme name="Simple Light">
      <a:dk1>
        <a:srgbClr val="17387C"/>
      </a:dk1>
      <a:lt1>
        <a:srgbClr val="DD4649"/>
      </a:lt1>
      <a:dk2>
        <a:srgbClr val="C4EBEC"/>
      </a:dk2>
      <a:lt2>
        <a:srgbClr val="FFFFFF"/>
      </a:lt2>
      <a:accent1>
        <a:srgbClr val="457BDA"/>
      </a:accent1>
      <a:accent2>
        <a:srgbClr val="FA7176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7387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nhi tran</dc:creator>
</cp:coreProperties>
</file>