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261" r:id="rId2"/>
    <p:sldMasterId id="2147484263" r:id="rId3"/>
    <p:sldMasterId id="2147484289" r:id="rId4"/>
    <p:sldMasterId id="2147484583" r:id="rId5"/>
    <p:sldMasterId id="2147484270" r:id="rId6"/>
    <p:sldMasterId id="2147484273" r:id="rId7"/>
    <p:sldMasterId id="2147484547" r:id="rId8"/>
    <p:sldMasterId id="2147484555" r:id="rId9"/>
    <p:sldMasterId id="2147484557" r:id="rId10"/>
    <p:sldMasterId id="2147484559" r:id="rId11"/>
    <p:sldMasterId id="2147484561" r:id="rId12"/>
  </p:sldMasterIdLst>
  <p:notesMasterIdLst>
    <p:notesMasterId r:id="rId74"/>
  </p:notesMasterIdLst>
  <p:handoutMasterIdLst>
    <p:handoutMasterId r:id="rId75"/>
  </p:handoutMasterIdLst>
  <p:sldIdLst>
    <p:sldId id="359" r:id="rId13"/>
    <p:sldId id="286" r:id="rId14"/>
    <p:sldId id="3266" r:id="rId15"/>
    <p:sldId id="3544" r:id="rId16"/>
    <p:sldId id="3241" r:id="rId17"/>
    <p:sldId id="3651" r:id="rId18"/>
    <p:sldId id="3679" r:id="rId19"/>
    <p:sldId id="3677" r:id="rId20"/>
    <p:sldId id="3680" r:id="rId21"/>
    <p:sldId id="3653" r:id="rId22"/>
    <p:sldId id="3684" r:id="rId23"/>
    <p:sldId id="3681" r:id="rId24"/>
    <p:sldId id="3685" r:id="rId25"/>
    <p:sldId id="3686" r:id="rId26"/>
    <p:sldId id="3704" r:id="rId27"/>
    <p:sldId id="3657" r:id="rId28"/>
    <p:sldId id="3661" r:id="rId29"/>
    <p:sldId id="3654" r:id="rId30"/>
    <p:sldId id="3655" r:id="rId31"/>
    <p:sldId id="3689" r:id="rId32"/>
    <p:sldId id="3690" r:id="rId33"/>
    <p:sldId id="3691" r:id="rId34"/>
    <p:sldId id="3692" r:id="rId35"/>
    <p:sldId id="3693" r:id="rId36"/>
    <p:sldId id="3694" r:id="rId37"/>
    <p:sldId id="3695" r:id="rId38"/>
    <p:sldId id="3658" r:id="rId39"/>
    <p:sldId id="3645" r:id="rId40"/>
    <p:sldId id="3545" r:id="rId41"/>
    <p:sldId id="3675" r:id="rId42"/>
    <p:sldId id="3246" r:id="rId43"/>
    <p:sldId id="3696" r:id="rId44"/>
    <p:sldId id="3697" r:id="rId45"/>
    <p:sldId id="3700" r:id="rId46"/>
    <p:sldId id="3701" r:id="rId47"/>
    <p:sldId id="3698" r:id="rId48"/>
    <p:sldId id="3699" r:id="rId49"/>
    <p:sldId id="3702" r:id="rId50"/>
    <p:sldId id="3703" r:id="rId51"/>
    <p:sldId id="3395" r:id="rId52"/>
    <p:sldId id="3659" r:id="rId53"/>
    <p:sldId id="3660" r:id="rId54"/>
    <p:sldId id="3662" r:id="rId55"/>
    <p:sldId id="3663" r:id="rId56"/>
    <p:sldId id="3676" r:id="rId57"/>
    <p:sldId id="3664" r:id="rId58"/>
    <p:sldId id="3665" r:id="rId59"/>
    <p:sldId id="3666" r:id="rId60"/>
    <p:sldId id="3669" r:id="rId61"/>
    <p:sldId id="3670" r:id="rId62"/>
    <p:sldId id="3672" r:id="rId63"/>
    <p:sldId id="3542" r:id="rId64"/>
    <p:sldId id="3622" r:id="rId65"/>
    <p:sldId id="3667" r:id="rId66"/>
    <p:sldId id="3668" r:id="rId67"/>
    <p:sldId id="3673" r:id="rId68"/>
    <p:sldId id="3674" r:id="rId69"/>
    <p:sldId id="3245" r:id="rId70"/>
    <p:sldId id="3650" r:id="rId71"/>
    <p:sldId id="3335" r:id="rId72"/>
    <p:sldId id="550" r:id="rId73"/>
  </p:sldIdLst>
  <p:sldSz cx="12192000" cy="6858000"/>
  <p:notesSz cx="6858000" cy="9144000"/>
  <p:custDataLst>
    <p:tags r:id="rId7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FFCC"/>
    <a:srgbClr val="A1E705"/>
    <a:srgbClr val="FF9933"/>
    <a:srgbClr val="FF6699"/>
    <a:srgbClr val="FF7C80"/>
    <a:srgbClr val="660033"/>
    <a:srgbClr val="FF6600"/>
    <a:srgbClr val="CC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67" autoAdjust="0"/>
    <p:restoredTop sz="83610" autoAdjust="0"/>
  </p:normalViewPr>
  <p:slideViewPr>
    <p:cSldViewPr>
      <p:cViewPr varScale="1">
        <p:scale>
          <a:sx n="72" d="100"/>
          <a:sy n="72" d="100"/>
        </p:scale>
        <p:origin x="797" y="67"/>
      </p:cViewPr>
      <p:guideLst>
        <p:guide orient="horz" pos="2160"/>
        <p:guide pos="3840"/>
      </p:guideLst>
    </p:cSldViewPr>
  </p:slideViewPr>
  <p:notesTextViewPr>
    <p:cViewPr>
      <p:scale>
        <a:sx n="100" d="100"/>
        <a:sy n="100" d="100"/>
      </p:scale>
      <p:origin x="0" y="0"/>
    </p:cViewPr>
  </p:notesText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16"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C7A698-DE1D-41E2-91AB-43B71FDAA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D8556B00-63BF-484C-99C1-D24B6DEE17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DD024DA-53AB-4DEC-8967-6BFBE147F2E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9A1822-0271-4719-99F0-321C2F53E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id="{0A1A9613-C1FE-48F9-B496-1E803D783F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E05A7BA-AD35-42BB-88D8-3BD0FECD97F2}" type="datetimeFigureOut">
              <a:rPr lang="vi-VN"/>
              <a:pPr>
                <a:defRPr/>
              </a:pPr>
              <a:t>24/08/2024</a:t>
            </a:fld>
            <a:endParaRPr lang="vi-VN"/>
          </a:p>
        </p:txBody>
      </p:sp>
      <p:sp>
        <p:nvSpPr>
          <p:cNvPr id="4" name="Slide Image Placeholder 3">
            <a:extLst>
              <a:ext uri="{FF2B5EF4-FFF2-40B4-BE49-F238E27FC236}">
                <a16:creationId xmlns:a16="http://schemas.microsoft.com/office/drawing/2014/main" id="{CED8C24A-E9FD-458D-A706-1319BC9C98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D4E86E01-83A3-4111-B999-EE08DFFEB0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680C1956-BE7B-4DA9-8CF4-F0F9B439C05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id="{7C02699F-67B0-4909-86D2-1EB9B88EF8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1E5AA61-BDFA-4969-9D59-803812A38610}" type="slidenum">
              <a:rPr lang="vi-VN"/>
              <a:pPr>
                <a:defRPr/>
              </a:pPr>
              <a:t>‹#›</a:t>
            </a:fld>
            <a:endParaRPr lang="vi-VN"/>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50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41877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6726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6546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05388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08876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7277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71452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33333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9308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98552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5232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509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1076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48957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0552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27720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8669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6405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30721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0204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9104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0000"/>
                </a:solidFill>
                <a:latin typeface="Times New Roman" panose="02020603050405020304" pitchFamily="18" charset="0"/>
                <a:cs typeface="Times New Roman" panose="02020603050405020304" pitchFamily="18" charset="0"/>
              </a:rPr>
              <a:t>*</a:t>
            </a:r>
            <a:r>
              <a:rPr lang="vi-VN" sz="1200" dirty="0" smtClean="0">
                <a:solidFill>
                  <a:srgbClr val="000000"/>
                </a:solidFill>
                <a:latin typeface="Times New Roman" panose="02020603050405020304" pitchFamily="18" charset="0"/>
                <a:cs typeface="Times New Roman" panose="02020603050405020304" pitchFamily="18" charset="0"/>
              </a:rPr>
              <a:t>Máy tính thường xuyên phải thực hiện thuật toán sắp xếp khi người sử dụng yêu cầu. Có nhiều thuật toán sắp xếp khác nhau. Một trong số đó là thuật toán sắp xếp nổi bọt.</a:t>
            </a:r>
          </a:p>
          <a:p>
            <a:endParaRPr lang="en-US" dirty="0"/>
          </a:p>
        </p:txBody>
      </p:sp>
    </p:spTree>
    <p:extLst>
      <p:ext uri="{BB962C8B-B14F-4D97-AF65-F5344CB8AC3E}">
        <p14:creationId xmlns:p14="http://schemas.microsoft.com/office/powerpoint/2010/main" val="1597902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52128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13874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367376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86205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84715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44268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096339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895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08205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0334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2964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638447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462183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234458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32313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940328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18498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42365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10357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34420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8177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1789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242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5329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84087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80355841"/>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0EB20-7EEB-C8F7-BDAF-273D6AFCAA2D}"/>
              </a:ext>
            </a:extLst>
          </p:cNvPr>
          <p:cNvSpPr>
            <a:spLocks noGrp="1"/>
          </p:cNvSpPr>
          <p:nvPr>
            <p:ph type="dt" sz="half" idx="10"/>
          </p:nvPr>
        </p:nvSpPr>
        <p:spPr>
          <a:xfrm>
            <a:off x="838200" y="6356350"/>
            <a:ext cx="2743200" cy="365125"/>
          </a:xfrm>
          <a:prstGeom prst="rect">
            <a:avLst/>
          </a:prstGeom>
        </p:spPr>
        <p:txBody>
          <a:bodyPr/>
          <a:lstStyle/>
          <a:p>
            <a:fld id="{E57015CA-1BD2-44EA-BF3A-93D5DC3AC38D}" type="datetimeFigureOut">
              <a:rPr lang="en-US" smtClean="0"/>
              <a:t>8/24/2024</a:t>
            </a:fld>
            <a:endParaRPr lang="en-US"/>
          </a:p>
        </p:txBody>
      </p:sp>
      <p:sp>
        <p:nvSpPr>
          <p:cNvPr id="3" name="Footer Placeholder 2">
            <a:extLst>
              <a:ext uri="{FF2B5EF4-FFF2-40B4-BE49-F238E27FC236}">
                <a16:creationId xmlns:a16="http://schemas.microsoft.com/office/drawing/2014/main" id="{BF2C264E-5210-BAF1-21A9-8FF1D915C3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7677824-8217-98D6-4ABE-994BE1C4832A}"/>
              </a:ext>
            </a:extLst>
          </p:cNvPr>
          <p:cNvSpPr>
            <a:spLocks noGrp="1"/>
          </p:cNvSpPr>
          <p:nvPr>
            <p:ph type="sldNum" sz="quarter" idx="12"/>
          </p:nvPr>
        </p:nvSpPr>
        <p:spPr>
          <a:xfrm>
            <a:off x="8610600" y="6356350"/>
            <a:ext cx="2743200" cy="365125"/>
          </a:xfrm>
          <a:prstGeom prst="rect">
            <a:avLst/>
          </a:prstGeom>
        </p:spPr>
        <p:txBody>
          <a:bodyPr/>
          <a:lstStyle/>
          <a:p>
            <a:fld id="{73081112-44B5-4CD5-BB22-5D607257832B}" type="slidenum">
              <a:rPr lang="en-US" smtClean="0"/>
              <a:t>‹#›</a:t>
            </a:fld>
            <a:endParaRPr lang="en-US"/>
          </a:p>
        </p:txBody>
      </p:sp>
    </p:spTree>
    <p:extLst>
      <p:ext uri="{BB962C8B-B14F-4D97-AF65-F5344CB8AC3E}">
        <p14:creationId xmlns:p14="http://schemas.microsoft.com/office/powerpoint/2010/main" val="2026829924"/>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206399691"/>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85108702"/>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306454"/>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36597"/>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0680932"/>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823251"/>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595161"/>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349235"/>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102829"/>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503174740"/>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616959755"/>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DE939AB0-7AF0-48E6-9D4B-D88934F9B208}"/>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807760"/>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hyperlink" Target="../User/My%20Documents/132%20-%20Bong%20dien%20dien%20-%20Phi%20Nhung.mp3" TargetMode="External"/><Relationship Id="rId2" Type="http://schemas.openxmlformats.org/officeDocument/2006/relationships/theme" Target="../theme/theme7.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wmf"/></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a:extLst>
              <a:ext uri="{FF2B5EF4-FFF2-40B4-BE49-F238E27FC236}">
                <a16:creationId xmlns:a16="http://schemas.microsoft.com/office/drawing/2014/main" id="{40BCC3EB-2412-4796-B1C0-0BD88CD3E542}"/>
              </a:ext>
            </a:extLst>
          </p:cNvPr>
          <p:cNvSpPr>
            <a:spLocks noGrp="1" noChangeArrowheads="1"/>
          </p:cNvSpPr>
          <p:nvPr>
            <p:ph type="ftr" sz="quarter" idx="3"/>
          </p:nvPr>
        </p:nvSpPr>
        <p:spPr bwMode="auto">
          <a:xfrm>
            <a:off x="9753600" y="6583363"/>
            <a:ext cx="2438400" cy="274637"/>
          </a:xfrm>
          <a:prstGeom prst="rect">
            <a:avLst/>
          </a:prstGeom>
          <a:noFill/>
          <a:ln>
            <a:noFill/>
          </a:ln>
          <a:effec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sp>
        <p:nvSpPr>
          <p:cNvPr id="4" name="Rectangle: Rounded Corners 3">
            <a:extLst>
              <a:ext uri="{FF2B5EF4-FFF2-40B4-BE49-F238E27FC236}">
                <a16:creationId xmlns:a16="http://schemas.microsoft.com/office/drawing/2014/main" id="{BED4565F-2C19-7DC9-64BB-162120EA7927}"/>
              </a:ext>
            </a:extLst>
          </p:cNvPr>
          <p:cNvSpPr/>
          <p:nvPr userDrawn="1"/>
        </p:nvSpPr>
        <p:spPr>
          <a:xfrm>
            <a:off x="1371600" y="0"/>
            <a:ext cx="9296840" cy="62526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 THUẬT TOÁN SẮP </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XẾP</a:t>
            </a:r>
            <a:endParaRPr lang="vi-VN" sz="32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36" r:id="rId1"/>
    <p:sldLayoutId id="2147484442"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1D4D165B-1057-03FB-C5DA-31678A979A85}"/>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2C5AB006-006F-F5B0-65A4-D38F161EA68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C1B4D4C-7544-F39D-C0EA-307C36D6EFF0}"/>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448319D4-0DCF-C334-B8BD-75CB9C7CD7A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6322C18F-E560-E04E-2283-8FCA1442CA6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5B5ABB0-5259-20F8-DC0A-EE4A1439BEB0}"/>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DCDC466E-62C6-9576-3FE1-4A7C77508A8B}"/>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EC46660-C561-E0DC-9757-DF63302DE2A1}"/>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7B8D0131-8BD7-1644-4134-FEFE44EB236E}"/>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5C5C7F70-E5C8-234E-49BF-2258DE7A9F9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4A607ACF-87F3-8BEB-B525-AADA6B71A0A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2D925C0-FCF5-617A-2E79-5E49D911A1B6}"/>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39A7BC28-FD55-0087-DE0D-8A9BCFCB2FB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3EAE8A9D-3269-6E06-580F-C15AD7D47913}"/>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08E524D-7C4F-21C7-5738-7B542B1FB49B}"/>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B69BFCA9-E689-BDDA-6536-D7A502E64828}"/>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3C4EB1C7-1F7B-BA6C-F6E5-867E702836C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63EAB6C-DFF1-6A2E-83D1-DA9F5DAEB82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5D44C124-6B03-7E51-E6B1-7292EE177F9C}"/>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0CA994A7-B2B7-8F3D-492D-583BD40429B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0812787C-6160-0968-5CD4-AB24F5008EA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091FAE9-90CA-C181-EB3A-26CF6AD0773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7055334D-8321-EA1E-1BCF-7DB84381C834}"/>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Google Shape;1082;p14">
            <a:extLst>
              <a:ext uri="{FF2B5EF4-FFF2-40B4-BE49-F238E27FC236}">
                <a16:creationId xmlns:a16="http://schemas.microsoft.com/office/drawing/2014/main" id="{EDC0B9D1-9220-A32B-7194-99F6C3971A5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Google Shape;1083;p14">
            <a:extLst>
              <a:ext uri="{FF2B5EF4-FFF2-40B4-BE49-F238E27FC236}">
                <a16:creationId xmlns:a16="http://schemas.microsoft.com/office/drawing/2014/main" id="{FB1A9495-1218-CAA2-B2F7-401CB25D4E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1084;p14">
            <a:extLst>
              <a:ext uri="{FF2B5EF4-FFF2-40B4-BE49-F238E27FC236}">
                <a16:creationId xmlns:a16="http://schemas.microsoft.com/office/drawing/2014/main" id="{D8552B96-98AB-2210-5497-078F2B15AD95}"/>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1085;p14">
            <a:extLst>
              <a:ext uri="{FF2B5EF4-FFF2-40B4-BE49-F238E27FC236}">
                <a16:creationId xmlns:a16="http://schemas.microsoft.com/office/drawing/2014/main" id="{5ABADB8C-6A48-B5B7-E359-BF0230C5D36E}"/>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1086;p14">
            <a:extLst>
              <a:ext uri="{FF2B5EF4-FFF2-40B4-BE49-F238E27FC236}">
                <a16:creationId xmlns:a16="http://schemas.microsoft.com/office/drawing/2014/main" id="{A22CAF00-0B57-EF80-AC03-70AF60F5FE6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1082;p14">
            <a:extLst>
              <a:ext uri="{FF2B5EF4-FFF2-40B4-BE49-F238E27FC236}">
                <a16:creationId xmlns:a16="http://schemas.microsoft.com/office/drawing/2014/main" id="{13EF079C-B7AE-C663-2E77-8F538711180F}"/>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1083;p14">
            <a:extLst>
              <a:ext uri="{FF2B5EF4-FFF2-40B4-BE49-F238E27FC236}">
                <a16:creationId xmlns:a16="http://schemas.microsoft.com/office/drawing/2014/main" id="{F6167F6D-A342-D677-528E-F83B6F783417}"/>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1084;p14">
            <a:extLst>
              <a:ext uri="{FF2B5EF4-FFF2-40B4-BE49-F238E27FC236}">
                <a16:creationId xmlns:a16="http://schemas.microsoft.com/office/drawing/2014/main" id="{7F9C3497-A3C6-15D7-534C-F26E9D62ABEE}"/>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1085;p14">
            <a:extLst>
              <a:ext uri="{FF2B5EF4-FFF2-40B4-BE49-F238E27FC236}">
                <a16:creationId xmlns:a16="http://schemas.microsoft.com/office/drawing/2014/main" id="{7B33BE1A-4B0C-5658-5007-88243BD1A022}"/>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1086;p14">
            <a:extLst>
              <a:ext uri="{FF2B5EF4-FFF2-40B4-BE49-F238E27FC236}">
                <a16:creationId xmlns:a16="http://schemas.microsoft.com/office/drawing/2014/main" id="{A323EC60-DF2B-212D-2A92-944B5EB7E7D7}"/>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1082;p14">
            <a:extLst>
              <a:ext uri="{FF2B5EF4-FFF2-40B4-BE49-F238E27FC236}">
                <a16:creationId xmlns:a16="http://schemas.microsoft.com/office/drawing/2014/main" id="{C94BA096-0F21-9AFC-CBDC-B4C7A0243406}"/>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1083;p14">
            <a:extLst>
              <a:ext uri="{FF2B5EF4-FFF2-40B4-BE49-F238E27FC236}">
                <a16:creationId xmlns:a16="http://schemas.microsoft.com/office/drawing/2014/main" id="{44A133C8-9F7F-EFF1-E303-D5F29867C244}"/>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1084;p14">
            <a:extLst>
              <a:ext uri="{FF2B5EF4-FFF2-40B4-BE49-F238E27FC236}">
                <a16:creationId xmlns:a16="http://schemas.microsoft.com/office/drawing/2014/main" id="{F82A27E9-DA5B-806F-9F64-AF648447E8B4}"/>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1085;p14">
            <a:extLst>
              <a:ext uri="{FF2B5EF4-FFF2-40B4-BE49-F238E27FC236}">
                <a16:creationId xmlns:a16="http://schemas.microsoft.com/office/drawing/2014/main" id="{9027F947-7D6E-9B72-A1E5-FB9A7DDE394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1086;p14">
            <a:extLst>
              <a:ext uri="{FF2B5EF4-FFF2-40B4-BE49-F238E27FC236}">
                <a16:creationId xmlns:a16="http://schemas.microsoft.com/office/drawing/2014/main" id="{475BD29C-F80B-F5D9-17EE-88C83E91D297}"/>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1082;p14">
            <a:extLst>
              <a:ext uri="{FF2B5EF4-FFF2-40B4-BE49-F238E27FC236}">
                <a16:creationId xmlns:a16="http://schemas.microsoft.com/office/drawing/2014/main" id="{CB4537E8-7FB9-0A36-A942-E85669A8A9E2}"/>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1083;p14">
            <a:extLst>
              <a:ext uri="{FF2B5EF4-FFF2-40B4-BE49-F238E27FC236}">
                <a16:creationId xmlns:a16="http://schemas.microsoft.com/office/drawing/2014/main" id="{530BC78A-F602-5926-54A2-114A8F97C87B}"/>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1084;p14">
            <a:extLst>
              <a:ext uri="{FF2B5EF4-FFF2-40B4-BE49-F238E27FC236}">
                <a16:creationId xmlns:a16="http://schemas.microsoft.com/office/drawing/2014/main" id="{4443BE5D-FC9A-1CBD-3466-3647024513A4}"/>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1085;p14">
            <a:extLst>
              <a:ext uri="{FF2B5EF4-FFF2-40B4-BE49-F238E27FC236}">
                <a16:creationId xmlns:a16="http://schemas.microsoft.com/office/drawing/2014/main" id="{452E232E-A436-16E7-8BE4-FF52E15987AD}"/>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1086;p14">
            <a:extLst>
              <a:ext uri="{FF2B5EF4-FFF2-40B4-BE49-F238E27FC236}">
                <a16:creationId xmlns:a16="http://schemas.microsoft.com/office/drawing/2014/main" id="{590FBD23-B1BA-A026-BBCD-ADA8B6DA0DFD}"/>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1082;p14">
            <a:extLst>
              <a:ext uri="{FF2B5EF4-FFF2-40B4-BE49-F238E27FC236}">
                <a16:creationId xmlns:a16="http://schemas.microsoft.com/office/drawing/2014/main" id="{694FF7F9-C795-034D-23B7-2D28CD0102AF}"/>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1083;p14">
            <a:extLst>
              <a:ext uri="{FF2B5EF4-FFF2-40B4-BE49-F238E27FC236}">
                <a16:creationId xmlns:a16="http://schemas.microsoft.com/office/drawing/2014/main" id="{0645B864-15E7-8510-4FD8-AD04D98555B6}"/>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7" name="Google Shape;1084;p14">
            <a:extLst>
              <a:ext uri="{FF2B5EF4-FFF2-40B4-BE49-F238E27FC236}">
                <a16:creationId xmlns:a16="http://schemas.microsoft.com/office/drawing/2014/main" id="{DA4BC41F-ED7E-EDFA-CE76-F06D0A8CDAA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8" name="Google Shape;1085;p14">
            <a:extLst>
              <a:ext uri="{FF2B5EF4-FFF2-40B4-BE49-F238E27FC236}">
                <a16:creationId xmlns:a16="http://schemas.microsoft.com/office/drawing/2014/main" id="{A17A2BA2-BCB6-0E51-A586-1693F0687E3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9" name="Google Shape;1086;p14">
            <a:extLst>
              <a:ext uri="{FF2B5EF4-FFF2-40B4-BE49-F238E27FC236}">
                <a16:creationId xmlns:a16="http://schemas.microsoft.com/office/drawing/2014/main" id="{8C232077-CAA6-B578-A0ED-6DCEE59B685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Google Shape;1082;p14">
            <a:extLst>
              <a:ext uri="{FF2B5EF4-FFF2-40B4-BE49-F238E27FC236}">
                <a16:creationId xmlns:a16="http://schemas.microsoft.com/office/drawing/2014/main" id="{870F8DA0-346B-8C23-11DA-113A5C35B8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1" name="Google Shape;1083;p14">
            <a:extLst>
              <a:ext uri="{FF2B5EF4-FFF2-40B4-BE49-F238E27FC236}">
                <a16:creationId xmlns:a16="http://schemas.microsoft.com/office/drawing/2014/main" id="{40B11C6E-A8A4-0B42-8143-48ECCC56985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2" name="Google Shape;1084;p14">
            <a:extLst>
              <a:ext uri="{FF2B5EF4-FFF2-40B4-BE49-F238E27FC236}">
                <a16:creationId xmlns:a16="http://schemas.microsoft.com/office/drawing/2014/main" id="{270D6556-DA20-0DDB-202E-E568A76E0DD2}"/>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3" name="Google Shape;1085;p14">
            <a:extLst>
              <a:ext uri="{FF2B5EF4-FFF2-40B4-BE49-F238E27FC236}">
                <a16:creationId xmlns:a16="http://schemas.microsoft.com/office/drawing/2014/main" id="{28F958FD-FE06-4CC3-6213-6A1876209650}"/>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4" name="Google Shape;1086;p14">
            <a:extLst>
              <a:ext uri="{FF2B5EF4-FFF2-40B4-BE49-F238E27FC236}">
                <a16:creationId xmlns:a16="http://schemas.microsoft.com/office/drawing/2014/main" id="{29F663A2-9E8F-D402-B352-AB074155FF1B}"/>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5" name="Google Shape;1082;p14">
            <a:extLst>
              <a:ext uri="{FF2B5EF4-FFF2-40B4-BE49-F238E27FC236}">
                <a16:creationId xmlns:a16="http://schemas.microsoft.com/office/drawing/2014/main" id="{94B5D8AE-9FF6-59C8-50E5-11C740D2C21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6" name="Google Shape;1083;p14">
            <a:extLst>
              <a:ext uri="{FF2B5EF4-FFF2-40B4-BE49-F238E27FC236}">
                <a16:creationId xmlns:a16="http://schemas.microsoft.com/office/drawing/2014/main" id="{F01DEE5C-B432-02C3-3F4F-81E5278A8720}"/>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7" name="Google Shape;1084;p14">
            <a:extLst>
              <a:ext uri="{FF2B5EF4-FFF2-40B4-BE49-F238E27FC236}">
                <a16:creationId xmlns:a16="http://schemas.microsoft.com/office/drawing/2014/main" id="{227FD60F-80AA-BA0A-C1D7-148CAA136CD4}"/>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8" name="Google Shape;1085;p14">
            <a:extLst>
              <a:ext uri="{FF2B5EF4-FFF2-40B4-BE49-F238E27FC236}">
                <a16:creationId xmlns:a16="http://schemas.microsoft.com/office/drawing/2014/main" id="{81F1B30E-32F1-8DC1-9B54-5216FDBBFC3F}"/>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9" name="Google Shape;1086;p14">
            <a:extLst>
              <a:ext uri="{FF2B5EF4-FFF2-40B4-BE49-F238E27FC236}">
                <a16:creationId xmlns:a16="http://schemas.microsoft.com/office/drawing/2014/main" id="{AC893CE5-DE97-E770-FDE1-0B8CC2D5C356}"/>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0" name="Google Shape;1082;p14">
            <a:extLst>
              <a:ext uri="{FF2B5EF4-FFF2-40B4-BE49-F238E27FC236}">
                <a16:creationId xmlns:a16="http://schemas.microsoft.com/office/drawing/2014/main" id="{8266EBEB-3CF3-5E9B-57A2-AD90E91A0BE1}"/>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1" name="Google Shape;1083;p14">
            <a:extLst>
              <a:ext uri="{FF2B5EF4-FFF2-40B4-BE49-F238E27FC236}">
                <a16:creationId xmlns:a16="http://schemas.microsoft.com/office/drawing/2014/main" id="{9CB7CC05-112F-14CF-C257-A893268E682A}"/>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2" name="Google Shape;1084;p14">
            <a:extLst>
              <a:ext uri="{FF2B5EF4-FFF2-40B4-BE49-F238E27FC236}">
                <a16:creationId xmlns:a16="http://schemas.microsoft.com/office/drawing/2014/main" id="{C95D441D-E972-AE37-47F7-DAC3751697E7}"/>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3" name="Google Shape;1085;p14">
            <a:extLst>
              <a:ext uri="{FF2B5EF4-FFF2-40B4-BE49-F238E27FC236}">
                <a16:creationId xmlns:a16="http://schemas.microsoft.com/office/drawing/2014/main" id="{CCBA4A5D-6A06-3885-578C-D737FF3E630C}"/>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4" name="Google Shape;1086;p14">
            <a:extLst>
              <a:ext uri="{FF2B5EF4-FFF2-40B4-BE49-F238E27FC236}">
                <a16:creationId xmlns:a16="http://schemas.microsoft.com/office/drawing/2014/main" id="{3C8B1864-8736-7488-4F25-8F8732BC8CC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5" name="Google Shape;1082;p14">
            <a:extLst>
              <a:ext uri="{FF2B5EF4-FFF2-40B4-BE49-F238E27FC236}">
                <a16:creationId xmlns:a16="http://schemas.microsoft.com/office/drawing/2014/main" id="{FB444B11-B0A0-BAC9-A9BC-C53B3C43A927}"/>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6" name="Google Shape;1083;p14">
            <a:extLst>
              <a:ext uri="{FF2B5EF4-FFF2-40B4-BE49-F238E27FC236}">
                <a16:creationId xmlns:a16="http://schemas.microsoft.com/office/drawing/2014/main" id="{C6BF3ECE-0FB6-6FD0-5127-8D239983565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7" name="Google Shape;1084;p14">
            <a:extLst>
              <a:ext uri="{FF2B5EF4-FFF2-40B4-BE49-F238E27FC236}">
                <a16:creationId xmlns:a16="http://schemas.microsoft.com/office/drawing/2014/main" id="{35931C3D-BBAB-B8CF-AAE4-4A26CD3C523E}"/>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8" name="Google Shape;1085;p14">
            <a:extLst>
              <a:ext uri="{FF2B5EF4-FFF2-40B4-BE49-F238E27FC236}">
                <a16:creationId xmlns:a16="http://schemas.microsoft.com/office/drawing/2014/main" id="{F3DE19F1-99D6-B730-171E-B9796E57E52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9" name="Google Shape;1086;p14">
            <a:extLst>
              <a:ext uri="{FF2B5EF4-FFF2-40B4-BE49-F238E27FC236}">
                <a16:creationId xmlns:a16="http://schemas.microsoft.com/office/drawing/2014/main" id="{5469F1DD-315A-86BC-9F3D-BEF036EE90AC}"/>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0" name="Google Shape;1765;p26">
            <a:extLst>
              <a:ext uri="{FF2B5EF4-FFF2-40B4-BE49-F238E27FC236}">
                <a16:creationId xmlns:a16="http://schemas.microsoft.com/office/drawing/2014/main" id="{7843E2B6-BB6A-AB98-96C2-DEDA7085AB6C}"/>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Google Shape;1766;p26">
            <a:extLst>
              <a:ext uri="{FF2B5EF4-FFF2-40B4-BE49-F238E27FC236}">
                <a16:creationId xmlns:a16="http://schemas.microsoft.com/office/drawing/2014/main" id="{B932A361-D77C-216D-7267-57E46CD37D28}"/>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2" name="Google Shape;1767;p26">
            <a:extLst>
              <a:ext uri="{FF2B5EF4-FFF2-40B4-BE49-F238E27FC236}">
                <a16:creationId xmlns:a16="http://schemas.microsoft.com/office/drawing/2014/main" id="{0EA5033F-DA8F-C3A4-C071-67D24E3825B5}"/>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3" name="TextBox 472">
            <a:extLst>
              <a:ext uri="{FF2B5EF4-FFF2-40B4-BE49-F238E27FC236}">
                <a16:creationId xmlns:a16="http://schemas.microsoft.com/office/drawing/2014/main" id="{A568248E-D09D-E1D0-006E-415AFA991AF0}"/>
              </a:ext>
            </a:extLst>
          </p:cNvPr>
          <p:cNvSpPr txBox="1"/>
          <p:nvPr userDrawn="1"/>
        </p:nvSpPr>
        <p:spPr>
          <a:xfrm>
            <a:off x="3333636" y="1316750"/>
            <a:ext cx="517483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HOẠT ĐỘNG</a:t>
            </a:r>
          </a:p>
        </p:txBody>
      </p:sp>
      <p:grpSp>
        <p:nvGrpSpPr>
          <p:cNvPr id="474" name="Google Shape;631;p30">
            <a:extLst>
              <a:ext uri="{FF2B5EF4-FFF2-40B4-BE49-F238E27FC236}">
                <a16:creationId xmlns:a16="http://schemas.microsoft.com/office/drawing/2014/main" id="{39C8609A-CC5A-BF41-917A-2B1A5BF51771}"/>
              </a:ext>
            </a:extLst>
          </p:cNvPr>
          <p:cNvGrpSpPr/>
          <p:nvPr userDrawn="1"/>
        </p:nvGrpSpPr>
        <p:grpSpPr>
          <a:xfrm flipH="1">
            <a:off x="8750632" y="4349373"/>
            <a:ext cx="1025953" cy="1555470"/>
            <a:chOff x="961250" y="234750"/>
            <a:chExt cx="1222525" cy="2320700"/>
          </a:xfrm>
        </p:grpSpPr>
        <p:sp>
          <p:nvSpPr>
            <p:cNvPr id="475" name="Google Shape;632;p30">
              <a:extLst>
                <a:ext uri="{FF2B5EF4-FFF2-40B4-BE49-F238E27FC236}">
                  <a16:creationId xmlns:a16="http://schemas.microsoft.com/office/drawing/2014/main" id="{D673F441-38DB-6567-A213-ADC0D177F4C1}"/>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6" name="Google Shape;633;p30">
              <a:extLst>
                <a:ext uri="{FF2B5EF4-FFF2-40B4-BE49-F238E27FC236}">
                  <a16:creationId xmlns:a16="http://schemas.microsoft.com/office/drawing/2014/main" id="{4F585595-1BBE-E1E5-B27F-B977FA0A6E09}"/>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7" name="Google Shape;634;p30">
              <a:extLst>
                <a:ext uri="{FF2B5EF4-FFF2-40B4-BE49-F238E27FC236}">
                  <a16:creationId xmlns:a16="http://schemas.microsoft.com/office/drawing/2014/main" id="{D2915103-B593-1BBC-38CE-FF9D03B69533}"/>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8" name="Google Shape;635;p30">
              <a:extLst>
                <a:ext uri="{FF2B5EF4-FFF2-40B4-BE49-F238E27FC236}">
                  <a16:creationId xmlns:a16="http://schemas.microsoft.com/office/drawing/2014/main" id="{4E01C559-3B61-170C-51F6-6799F63B2067}"/>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9" name="Google Shape;636;p30">
              <a:extLst>
                <a:ext uri="{FF2B5EF4-FFF2-40B4-BE49-F238E27FC236}">
                  <a16:creationId xmlns:a16="http://schemas.microsoft.com/office/drawing/2014/main" id="{58754504-A698-EEA2-4A02-7AA5CDC31EC5}"/>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0" name="Google Shape;637;p30">
              <a:extLst>
                <a:ext uri="{FF2B5EF4-FFF2-40B4-BE49-F238E27FC236}">
                  <a16:creationId xmlns:a16="http://schemas.microsoft.com/office/drawing/2014/main" id="{DB045142-0584-4A55-630A-5C95CD442F05}"/>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1" name="Google Shape;638;p30">
              <a:extLst>
                <a:ext uri="{FF2B5EF4-FFF2-40B4-BE49-F238E27FC236}">
                  <a16:creationId xmlns:a16="http://schemas.microsoft.com/office/drawing/2014/main" id="{A2548CC7-CDAE-5754-25F3-C68205C6C7DF}"/>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2" name="Google Shape;639;p30">
              <a:extLst>
                <a:ext uri="{FF2B5EF4-FFF2-40B4-BE49-F238E27FC236}">
                  <a16:creationId xmlns:a16="http://schemas.microsoft.com/office/drawing/2014/main" id="{E7D1B70D-C353-ED8F-DA06-1FF7072212C9}"/>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3" name="Google Shape;640;p30">
              <a:extLst>
                <a:ext uri="{FF2B5EF4-FFF2-40B4-BE49-F238E27FC236}">
                  <a16:creationId xmlns:a16="http://schemas.microsoft.com/office/drawing/2014/main" id="{BAEFBA67-65E3-69DB-FB4A-8860F08F9979}"/>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4" name="Google Shape;641;p30">
              <a:extLst>
                <a:ext uri="{FF2B5EF4-FFF2-40B4-BE49-F238E27FC236}">
                  <a16:creationId xmlns:a16="http://schemas.microsoft.com/office/drawing/2014/main" id="{E3A17CD1-A5DD-5B92-8D56-9093C3A63292}"/>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5" name="Google Shape;642;p30">
              <a:extLst>
                <a:ext uri="{FF2B5EF4-FFF2-40B4-BE49-F238E27FC236}">
                  <a16:creationId xmlns:a16="http://schemas.microsoft.com/office/drawing/2014/main" id="{58817D1A-0AB3-25DB-C7FC-6127F0AFC1E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6" name="Google Shape;643;p30">
              <a:extLst>
                <a:ext uri="{FF2B5EF4-FFF2-40B4-BE49-F238E27FC236}">
                  <a16:creationId xmlns:a16="http://schemas.microsoft.com/office/drawing/2014/main" id="{CEEC77C6-3AF6-8617-5776-EB2F35FBB2D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7" name="Google Shape;644;p30">
              <a:extLst>
                <a:ext uri="{FF2B5EF4-FFF2-40B4-BE49-F238E27FC236}">
                  <a16:creationId xmlns:a16="http://schemas.microsoft.com/office/drawing/2014/main" id="{5AB76E2D-E98A-5D4D-E7F4-52EF2A2C933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8" name="Google Shape;645;p30">
              <a:extLst>
                <a:ext uri="{FF2B5EF4-FFF2-40B4-BE49-F238E27FC236}">
                  <a16:creationId xmlns:a16="http://schemas.microsoft.com/office/drawing/2014/main" id="{4E8EA6A1-9487-5BF2-67A3-1D93AB9AD2AC}"/>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9" name="Google Shape;646;p30">
              <a:extLst>
                <a:ext uri="{FF2B5EF4-FFF2-40B4-BE49-F238E27FC236}">
                  <a16:creationId xmlns:a16="http://schemas.microsoft.com/office/drawing/2014/main" id="{FDBEEA1A-F29E-7E99-1830-C5A7E738C267}"/>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0" name="Google Shape;647;p30">
              <a:extLst>
                <a:ext uri="{FF2B5EF4-FFF2-40B4-BE49-F238E27FC236}">
                  <a16:creationId xmlns:a16="http://schemas.microsoft.com/office/drawing/2014/main" id="{3FD58564-FB3C-CD1C-9B49-95D634E38617}"/>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1" name="Google Shape;648;p30">
              <a:extLst>
                <a:ext uri="{FF2B5EF4-FFF2-40B4-BE49-F238E27FC236}">
                  <a16:creationId xmlns:a16="http://schemas.microsoft.com/office/drawing/2014/main" id="{31B1CA55-3BB5-F8A4-D8D8-62F7A19D72F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2" name="Google Shape;649;p30">
              <a:extLst>
                <a:ext uri="{FF2B5EF4-FFF2-40B4-BE49-F238E27FC236}">
                  <a16:creationId xmlns:a16="http://schemas.microsoft.com/office/drawing/2014/main" id="{F5C1C81B-D369-8900-CDEA-40DEA16ABAD3}"/>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3" name="Google Shape;650;p30">
              <a:extLst>
                <a:ext uri="{FF2B5EF4-FFF2-40B4-BE49-F238E27FC236}">
                  <a16:creationId xmlns:a16="http://schemas.microsoft.com/office/drawing/2014/main" id="{7F8D5D84-9D08-3E37-0E7E-C92C2CFA6D82}"/>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4" name="Google Shape;651;p30">
              <a:extLst>
                <a:ext uri="{FF2B5EF4-FFF2-40B4-BE49-F238E27FC236}">
                  <a16:creationId xmlns:a16="http://schemas.microsoft.com/office/drawing/2014/main" id="{F23C1CD0-78C0-F931-7578-39EA907F8111}"/>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5" name="Google Shape;652;p30">
              <a:extLst>
                <a:ext uri="{FF2B5EF4-FFF2-40B4-BE49-F238E27FC236}">
                  <a16:creationId xmlns:a16="http://schemas.microsoft.com/office/drawing/2014/main" id="{A9BE530D-2952-C593-4606-1CBBA2DE9119}"/>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6" name="Google Shape;653;p30">
              <a:extLst>
                <a:ext uri="{FF2B5EF4-FFF2-40B4-BE49-F238E27FC236}">
                  <a16:creationId xmlns:a16="http://schemas.microsoft.com/office/drawing/2014/main" id="{F16AE07A-12E9-B651-727A-8521628554F5}"/>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7" name="Google Shape;654;p30">
              <a:extLst>
                <a:ext uri="{FF2B5EF4-FFF2-40B4-BE49-F238E27FC236}">
                  <a16:creationId xmlns:a16="http://schemas.microsoft.com/office/drawing/2014/main" id="{412AC7EB-4151-5BF3-82A2-7ECC4E54F94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8" name="Google Shape;655;p30">
              <a:extLst>
                <a:ext uri="{FF2B5EF4-FFF2-40B4-BE49-F238E27FC236}">
                  <a16:creationId xmlns:a16="http://schemas.microsoft.com/office/drawing/2014/main" id="{A8199888-FF65-5A19-02EB-DFBE9A8A583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9" name="Google Shape;656;p30">
              <a:extLst>
                <a:ext uri="{FF2B5EF4-FFF2-40B4-BE49-F238E27FC236}">
                  <a16:creationId xmlns:a16="http://schemas.microsoft.com/office/drawing/2014/main" id="{CA452055-AD62-B919-4D7A-7F54FD008B0C}"/>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0" name="Google Shape;657;p30">
              <a:extLst>
                <a:ext uri="{FF2B5EF4-FFF2-40B4-BE49-F238E27FC236}">
                  <a16:creationId xmlns:a16="http://schemas.microsoft.com/office/drawing/2014/main" id="{3A8E89E5-3C5B-C3CD-7FF0-CC5BA7A073D6}"/>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1" name="Google Shape;658;p30">
              <a:extLst>
                <a:ext uri="{FF2B5EF4-FFF2-40B4-BE49-F238E27FC236}">
                  <a16:creationId xmlns:a16="http://schemas.microsoft.com/office/drawing/2014/main" id="{E15B6F74-2FE5-D0B4-039C-5B900C98C728}"/>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2" name="Google Shape;659;p30">
              <a:extLst>
                <a:ext uri="{FF2B5EF4-FFF2-40B4-BE49-F238E27FC236}">
                  <a16:creationId xmlns:a16="http://schemas.microsoft.com/office/drawing/2014/main" id="{93718786-C5CF-73BC-D63E-AC0A185F0DF0}"/>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3" name="Google Shape;660;p30">
              <a:extLst>
                <a:ext uri="{FF2B5EF4-FFF2-40B4-BE49-F238E27FC236}">
                  <a16:creationId xmlns:a16="http://schemas.microsoft.com/office/drawing/2014/main" id="{6811A6CC-E761-7B8D-D975-941160147E2A}"/>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4" name="Google Shape;661;p30">
              <a:extLst>
                <a:ext uri="{FF2B5EF4-FFF2-40B4-BE49-F238E27FC236}">
                  <a16:creationId xmlns:a16="http://schemas.microsoft.com/office/drawing/2014/main" id="{E15E9DAC-B762-0896-382C-B035147EA11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5" name="Google Shape;662;p30">
              <a:extLst>
                <a:ext uri="{FF2B5EF4-FFF2-40B4-BE49-F238E27FC236}">
                  <a16:creationId xmlns:a16="http://schemas.microsoft.com/office/drawing/2014/main" id="{474A8E01-E50B-02C9-58AB-85F57487E1CB}"/>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6" name="Google Shape;663;p30">
              <a:extLst>
                <a:ext uri="{FF2B5EF4-FFF2-40B4-BE49-F238E27FC236}">
                  <a16:creationId xmlns:a16="http://schemas.microsoft.com/office/drawing/2014/main" id="{446526B4-06B4-742E-9B12-2FEFE608DB44}"/>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7" name="Google Shape;664;p30">
              <a:extLst>
                <a:ext uri="{FF2B5EF4-FFF2-40B4-BE49-F238E27FC236}">
                  <a16:creationId xmlns:a16="http://schemas.microsoft.com/office/drawing/2014/main" id="{6F0D8725-5F1B-9C50-32C7-D234CA98CD47}"/>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8" name="Google Shape;665;p30">
              <a:extLst>
                <a:ext uri="{FF2B5EF4-FFF2-40B4-BE49-F238E27FC236}">
                  <a16:creationId xmlns:a16="http://schemas.microsoft.com/office/drawing/2014/main" id="{D09C2CFA-8275-BA64-9AAB-027C2BCB9CD3}"/>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9" name="Google Shape;666;p30">
              <a:extLst>
                <a:ext uri="{FF2B5EF4-FFF2-40B4-BE49-F238E27FC236}">
                  <a16:creationId xmlns:a16="http://schemas.microsoft.com/office/drawing/2014/main" id="{D8A9DDAF-832C-F5C8-7D4E-0FDA99FA6EE7}"/>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0" name="Google Shape;667;p30">
              <a:extLst>
                <a:ext uri="{FF2B5EF4-FFF2-40B4-BE49-F238E27FC236}">
                  <a16:creationId xmlns:a16="http://schemas.microsoft.com/office/drawing/2014/main" id="{DB28B28A-8618-9FFA-AB51-B941A7F6A3CF}"/>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1" name="Google Shape;668;p30">
              <a:extLst>
                <a:ext uri="{FF2B5EF4-FFF2-40B4-BE49-F238E27FC236}">
                  <a16:creationId xmlns:a16="http://schemas.microsoft.com/office/drawing/2014/main" id="{EC2F6296-538F-E4BB-F064-C4C9B6D2977B}"/>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2" name="Google Shape;669;p30">
              <a:extLst>
                <a:ext uri="{FF2B5EF4-FFF2-40B4-BE49-F238E27FC236}">
                  <a16:creationId xmlns:a16="http://schemas.microsoft.com/office/drawing/2014/main" id="{5ABB1BDE-BA61-6102-A7B6-540A450970EC}"/>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3" name="Google Shape;670;p30">
              <a:extLst>
                <a:ext uri="{FF2B5EF4-FFF2-40B4-BE49-F238E27FC236}">
                  <a16:creationId xmlns:a16="http://schemas.microsoft.com/office/drawing/2014/main" id="{1F33D072-7127-0D49-F06B-C7477675E557}"/>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4" name="Google Shape;671;p30">
              <a:extLst>
                <a:ext uri="{FF2B5EF4-FFF2-40B4-BE49-F238E27FC236}">
                  <a16:creationId xmlns:a16="http://schemas.microsoft.com/office/drawing/2014/main" id="{F3F94DF4-BBFF-FFCD-F07D-2F96BCD9E32E}"/>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5" name="Google Shape;672;p30">
              <a:extLst>
                <a:ext uri="{FF2B5EF4-FFF2-40B4-BE49-F238E27FC236}">
                  <a16:creationId xmlns:a16="http://schemas.microsoft.com/office/drawing/2014/main" id="{49EBB3DC-E693-7124-B97B-AE14BDFAEF0C}"/>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6" name="Google Shape;211;p3">
            <a:extLst>
              <a:ext uri="{FF2B5EF4-FFF2-40B4-BE49-F238E27FC236}">
                <a16:creationId xmlns:a16="http://schemas.microsoft.com/office/drawing/2014/main" id="{C4EB5D79-691F-394B-10C7-0982049EAB67}"/>
              </a:ext>
            </a:extLst>
          </p:cNvPr>
          <p:cNvGrpSpPr/>
          <p:nvPr userDrawn="1"/>
        </p:nvGrpSpPr>
        <p:grpSpPr>
          <a:xfrm>
            <a:off x="1030175" y="1581350"/>
            <a:ext cx="444275" cy="398525"/>
            <a:chOff x="2495125" y="2142250"/>
            <a:chExt cx="444275" cy="398525"/>
          </a:xfrm>
        </p:grpSpPr>
        <p:sp>
          <p:nvSpPr>
            <p:cNvPr id="517" name="Google Shape;212;p3">
              <a:extLst>
                <a:ext uri="{FF2B5EF4-FFF2-40B4-BE49-F238E27FC236}">
                  <a16:creationId xmlns:a16="http://schemas.microsoft.com/office/drawing/2014/main" id="{EAA1E6DA-AD82-C828-D441-E5B3F3467A77}"/>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8" name="Google Shape;213;p3">
              <a:extLst>
                <a:ext uri="{FF2B5EF4-FFF2-40B4-BE49-F238E27FC236}">
                  <a16:creationId xmlns:a16="http://schemas.microsoft.com/office/drawing/2014/main" id="{7FC9971A-C1A5-2E90-B7C6-016634D73AB8}"/>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9" name="Google Shape;214;p3">
            <a:extLst>
              <a:ext uri="{FF2B5EF4-FFF2-40B4-BE49-F238E27FC236}">
                <a16:creationId xmlns:a16="http://schemas.microsoft.com/office/drawing/2014/main" id="{CFD7F8CB-88E0-E735-83FE-279096210BD1}"/>
              </a:ext>
            </a:extLst>
          </p:cNvPr>
          <p:cNvGrpSpPr/>
          <p:nvPr userDrawn="1"/>
        </p:nvGrpSpPr>
        <p:grpSpPr>
          <a:xfrm>
            <a:off x="10561107" y="5038641"/>
            <a:ext cx="291375" cy="281375"/>
            <a:chOff x="3243875" y="2372825"/>
            <a:chExt cx="291375" cy="281375"/>
          </a:xfrm>
        </p:grpSpPr>
        <p:sp>
          <p:nvSpPr>
            <p:cNvPr id="520" name="Google Shape;215;p3">
              <a:extLst>
                <a:ext uri="{FF2B5EF4-FFF2-40B4-BE49-F238E27FC236}">
                  <a16:creationId xmlns:a16="http://schemas.microsoft.com/office/drawing/2014/main" id="{6D8AE337-4928-28A5-CCF0-4B92FC04387F}"/>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1" name="Google Shape;216;p3">
              <a:extLst>
                <a:ext uri="{FF2B5EF4-FFF2-40B4-BE49-F238E27FC236}">
                  <a16:creationId xmlns:a16="http://schemas.microsoft.com/office/drawing/2014/main" id="{B817698F-EBDF-6E24-5FD3-088FC26DEAD8}"/>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2" name="Google Shape;217;p3">
              <a:extLst>
                <a:ext uri="{FF2B5EF4-FFF2-40B4-BE49-F238E27FC236}">
                  <a16:creationId xmlns:a16="http://schemas.microsoft.com/office/drawing/2014/main" id="{633F2113-8EEC-F00F-B474-2950ED90FAF5}"/>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3" name="Google Shape;218;p3">
              <a:extLst>
                <a:ext uri="{FF2B5EF4-FFF2-40B4-BE49-F238E27FC236}">
                  <a16:creationId xmlns:a16="http://schemas.microsoft.com/office/drawing/2014/main" id="{A623B8A1-2457-18FF-3C53-03F8B30C92CC}"/>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4" name="Google Shape;219;p3">
              <a:extLst>
                <a:ext uri="{FF2B5EF4-FFF2-40B4-BE49-F238E27FC236}">
                  <a16:creationId xmlns:a16="http://schemas.microsoft.com/office/drawing/2014/main" id="{442D1916-CD89-A521-86B6-7DD7EDC5CA1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5" name="Google Shape;220;p3">
              <a:extLst>
                <a:ext uri="{FF2B5EF4-FFF2-40B4-BE49-F238E27FC236}">
                  <a16:creationId xmlns:a16="http://schemas.microsoft.com/office/drawing/2014/main" id="{CBEFFF5F-6BA8-D599-7364-8126B7DA8FFA}"/>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6" name="Google Shape;221;p3">
              <a:extLst>
                <a:ext uri="{FF2B5EF4-FFF2-40B4-BE49-F238E27FC236}">
                  <a16:creationId xmlns:a16="http://schemas.microsoft.com/office/drawing/2014/main" id="{45794EC7-9216-71C8-D7FF-20B192D0E9DE}"/>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27" name="Google Shape;222;p3">
              <a:extLst>
                <a:ext uri="{FF2B5EF4-FFF2-40B4-BE49-F238E27FC236}">
                  <a16:creationId xmlns:a16="http://schemas.microsoft.com/office/drawing/2014/main" id="{0E88BC81-AF18-7AC4-F021-1AF62BB376F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8" name="Google Shape;223;p3">
              <a:extLst>
                <a:ext uri="{FF2B5EF4-FFF2-40B4-BE49-F238E27FC236}">
                  <a16:creationId xmlns:a16="http://schemas.microsoft.com/office/drawing/2014/main" id="{6D7E1F42-CE4A-BDEB-5C45-325926097DA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9" name="Google Shape;224;p3">
              <a:extLst>
                <a:ext uri="{FF2B5EF4-FFF2-40B4-BE49-F238E27FC236}">
                  <a16:creationId xmlns:a16="http://schemas.microsoft.com/office/drawing/2014/main" id="{DAB1EF79-B21C-A4A7-7E86-C4E9CE8BCD62}"/>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30" name="Google Shape;225;p3">
            <a:extLst>
              <a:ext uri="{FF2B5EF4-FFF2-40B4-BE49-F238E27FC236}">
                <a16:creationId xmlns:a16="http://schemas.microsoft.com/office/drawing/2014/main" id="{D76F5FAF-A95D-A172-8D07-197B63296CEA}"/>
              </a:ext>
            </a:extLst>
          </p:cNvPr>
          <p:cNvGrpSpPr/>
          <p:nvPr userDrawn="1"/>
        </p:nvGrpSpPr>
        <p:grpSpPr>
          <a:xfrm>
            <a:off x="10778557" y="714860"/>
            <a:ext cx="166675" cy="168575"/>
            <a:chOff x="4954425" y="2036375"/>
            <a:chExt cx="166675" cy="168575"/>
          </a:xfrm>
        </p:grpSpPr>
        <p:sp>
          <p:nvSpPr>
            <p:cNvPr id="531" name="Google Shape;226;p3">
              <a:extLst>
                <a:ext uri="{FF2B5EF4-FFF2-40B4-BE49-F238E27FC236}">
                  <a16:creationId xmlns:a16="http://schemas.microsoft.com/office/drawing/2014/main" id="{0BC06754-A21A-DD76-FA4A-A81EC24AED7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2" name="Google Shape;227;p3">
              <a:extLst>
                <a:ext uri="{FF2B5EF4-FFF2-40B4-BE49-F238E27FC236}">
                  <a16:creationId xmlns:a16="http://schemas.microsoft.com/office/drawing/2014/main" id="{5EAF69DC-617E-5DD9-87E6-E564B4A277E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3" name="Google Shape;228;p3">
            <a:extLst>
              <a:ext uri="{FF2B5EF4-FFF2-40B4-BE49-F238E27FC236}">
                <a16:creationId xmlns:a16="http://schemas.microsoft.com/office/drawing/2014/main" id="{81E68D54-851B-AC2F-2906-FD25C2DE15FE}"/>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4" name="Google Shape;229;p3">
            <a:extLst>
              <a:ext uri="{FF2B5EF4-FFF2-40B4-BE49-F238E27FC236}">
                <a16:creationId xmlns:a16="http://schemas.microsoft.com/office/drawing/2014/main" id="{4875F601-E399-92BD-5F92-51A75C3E255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35" name="Google Shape;230;p3">
            <a:extLst>
              <a:ext uri="{FF2B5EF4-FFF2-40B4-BE49-F238E27FC236}">
                <a16:creationId xmlns:a16="http://schemas.microsoft.com/office/drawing/2014/main" id="{52820ECF-934C-6A22-EA50-6E5652909E7E}"/>
              </a:ext>
            </a:extLst>
          </p:cNvPr>
          <p:cNvGrpSpPr/>
          <p:nvPr userDrawn="1"/>
        </p:nvGrpSpPr>
        <p:grpSpPr>
          <a:xfrm>
            <a:off x="1274794" y="5541495"/>
            <a:ext cx="166675" cy="168575"/>
            <a:chOff x="4954425" y="2036375"/>
            <a:chExt cx="166675" cy="168575"/>
          </a:xfrm>
        </p:grpSpPr>
        <p:sp>
          <p:nvSpPr>
            <p:cNvPr id="536" name="Google Shape;231;p3">
              <a:extLst>
                <a:ext uri="{FF2B5EF4-FFF2-40B4-BE49-F238E27FC236}">
                  <a16:creationId xmlns:a16="http://schemas.microsoft.com/office/drawing/2014/main" id="{1E91E89C-9C47-0BED-3FEF-F92BB70F3D2B}"/>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7" name="Google Shape;232;p3">
              <a:extLst>
                <a:ext uri="{FF2B5EF4-FFF2-40B4-BE49-F238E27FC236}">
                  <a16:creationId xmlns:a16="http://schemas.microsoft.com/office/drawing/2014/main" id="{4C3B17B5-686D-CD57-7420-B0CDAB2518B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213539182"/>
      </p:ext>
    </p:extLst>
  </p:cSld>
  <p:clrMap bg1="lt1" tx1="dk1" bg2="lt2" tx2="dk2" accent1="accent1" accent2="accent2" accent3="accent3" accent4="accent4" accent5="accent5" accent6="accent6" hlink="hlink" folHlink="folHlink"/>
  <p:sldLayoutIdLst>
    <p:sldLayoutId id="2147484572"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502039" y="1128345"/>
            <a:ext cx="47520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LUYỆN TẬP</a:t>
            </a: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866746786"/>
      </p:ext>
    </p:extLst>
  </p:cSld>
  <p:clrMap bg1="lt1" tx1="dk1" bg2="lt2" tx2="dk2" accent1="accent1" accent2="accent2" accent3="accent3" accent4="accent4" accent5="accent5" accent6="accent6" hlink="hlink" folHlink="folHlink"/>
  <p:sldLayoutIdLst>
    <p:sldLayoutId id="2147484578"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615997" y="1557579"/>
            <a:ext cx="475208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VẬN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DỤNG</a:t>
            </a:r>
            <a:endParaRPr kumimoji="0" lang="vi-VN" sz="8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974943788"/>
      </p:ext>
    </p:extLst>
  </p:cSld>
  <p:clrMap bg1="lt1" tx1="dk1" bg2="lt2" tx2="dk2" accent1="accent1" accent2="accent2" accent3="accent3" accent4="accent4" accent5="accent5" accent6="accent6" hlink="hlink" folHlink="folHlink"/>
  <p:sldLayoutIdLst>
    <p:sldLayoutId id="2147484577"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5">
            <a:extLst>
              <a:ext uri="{FF2B5EF4-FFF2-40B4-BE49-F238E27FC236}">
                <a16:creationId xmlns:a16="http://schemas.microsoft.com/office/drawing/2014/main" id="{14A9C4CA-7299-4720-BC17-5EF333C91C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FA1CF217-C4F0-4904-AFBC-EC11492A52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113"/>
            <a:ext cx="1219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2">
            <a:extLst>
              <a:ext uri="{FF2B5EF4-FFF2-40B4-BE49-F238E27FC236}">
                <a16:creationId xmlns:a16="http://schemas.microsoft.com/office/drawing/2014/main" id="{2683AFBE-2715-4B1C-B7C2-9BD68243328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a:extLst>
              <a:ext uri="{FF2B5EF4-FFF2-40B4-BE49-F238E27FC236}">
                <a16:creationId xmlns:a16="http://schemas.microsoft.com/office/drawing/2014/main" id="{C67A87E1-D817-4FD1-84D4-C59697F5781B}"/>
              </a:ext>
            </a:extLst>
          </p:cNvPr>
          <p:cNvSpPr>
            <a:spLocks noChangeArrowheads="1" noChangeShapeType="1" noTextEdit="1"/>
          </p:cNvSpPr>
          <p:nvPr userDrawn="1"/>
        </p:nvSpPr>
        <p:spPr bwMode="auto">
          <a:xfrm>
            <a:off x="609600" y="205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mn-lt"/>
                <a:ea typeface="+mn-lt"/>
                <a:cs typeface="+mn-lt"/>
              </a:rPr>
              <a:t>Nhóm 1</a:t>
            </a:r>
          </a:p>
        </p:txBody>
      </p:sp>
      <p:sp>
        <p:nvSpPr>
          <p:cNvPr id="2054" name="AutoShape 6">
            <a:extLst>
              <a:ext uri="{FF2B5EF4-FFF2-40B4-BE49-F238E27FC236}">
                <a16:creationId xmlns:a16="http://schemas.microsoft.com/office/drawing/2014/main" id="{9EE42777-2E52-4EF0-9CF9-A6C557BE92A1}"/>
              </a:ext>
            </a:extLst>
          </p:cNvPr>
          <p:cNvSpPr>
            <a:spLocks noChangeArrowheads="1"/>
          </p:cNvSpPr>
          <p:nvPr userDrawn="1"/>
        </p:nvSpPr>
        <p:spPr bwMode="auto">
          <a:xfrm>
            <a:off x="2870200" y="17526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5" name="AutoShape 7">
            <a:extLst>
              <a:ext uri="{FF2B5EF4-FFF2-40B4-BE49-F238E27FC236}">
                <a16:creationId xmlns:a16="http://schemas.microsoft.com/office/drawing/2014/main" id="{7F5853F3-BF3E-4170-B8B9-23662771C95D}"/>
              </a:ext>
            </a:extLst>
          </p:cNvPr>
          <p:cNvSpPr>
            <a:spLocks noChangeArrowheads="1"/>
          </p:cNvSpPr>
          <p:nvPr userDrawn="1"/>
        </p:nvSpPr>
        <p:spPr bwMode="auto">
          <a:xfrm>
            <a:off x="2870200" y="27432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6" name="AutoShape 8">
            <a:extLst>
              <a:ext uri="{FF2B5EF4-FFF2-40B4-BE49-F238E27FC236}">
                <a16:creationId xmlns:a16="http://schemas.microsoft.com/office/drawing/2014/main" id="{77982E3E-C9A5-4C82-AF36-9445B56E78FE}"/>
              </a:ext>
            </a:extLst>
          </p:cNvPr>
          <p:cNvSpPr>
            <a:spLocks noChangeArrowheads="1"/>
          </p:cNvSpPr>
          <p:nvPr userDrawn="1"/>
        </p:nvSpPr>
        <p:spPr bwMode="auto">
          <a:xfrm>
            <a:off x="2852738" y="3746500"/>
            <a:ext cx="8094662"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7" name="AutoShape 9">
            <a:extLst>
              <a:ext uri="{FF2B5EF4-FFF2-40B4-BE49-F238E27FC236}">
                <a16:creationId xmlns:a16="http://schemas.microsoft.com/office/drawing/2014/main" id="{F5944FE5-72DC-403B-8D2F-78099556259D}"/>
              </a:ext>
            </a:extLst>
          </p:cNvPr>
          <p:cNvSpPr>
            <a:spLocks noChangeArrowheads="1"/>
          </p:cNvSpPr>
          <p:nvPr userDrawn="1"/>
        </p:nvSpPr>
        <p:spPr bwMode="auto">
          <a:xfrm>
            <a:off x="2836863" y="4737100"/>
            <a:ext cx="8093075"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8" name="Rectangle 10">
            <a:extLst>
              <a:ext uri="{FF2B5EF4-FFF2-40B4-BE49-F238E27FC236}">
                <a16:creationId xmlns:a16="http://schemas.microsoft.com/office/drawing/2014/main" id="{4B226E1E-0E89-4B95-9656-1F5D103C762A}"/>
              </a:ext>
            </a:extLst>
          </p:cNvPr>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86027" name="WordArt 11">
            <a:extLst>
              <a:ext uri="{FF2B5EF4-FFF2-40B4-BE49-F238E27FC236}">
                <a16:creationId xmlns:a16="http://schemas.microsoft.com/office/drawing/2014/main" id="{71920373-C2FF-4570-B3A4-9A2E36467CB5}"/>
              </a:ext>
            </a:extLst>
          </p:cNvPr>
          <p:cNvSpPr>
            <a:spLocks noChangeArrowheads="1" noChangeShapeType="1" noTextEdit="1"/>
          </p:cNvSpPr>
          <p:nvPr userDrawn="1"/>
        </p:nvSpPr>
        <p:spPr bwMode="auto">
          <a:xfrm>
            <a:off x="304800" y="76200"/>
            <a:ext cx="4470400" cy="533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Thảo luận nhóm</a:t>
            </a:r>
          </a:p>
        </p:txBody>
      </p:sp>
      <p:sp>
        <p:nvSpPr>
          <p:cNvPr id="2062" name="AutoShape 12">
            <a:extLst>
              <a:ext uri="{FF2B5EF4-FFF2-40B4-BE49-F238E27FC236}">
                <a16:creationId xmlns:a16="http://schemas.microsoft.com/office/drawing/2014/main" id="{51AA8E8A-9706-4C9F-8FB3-01FEA1D8802B}"/>
              </a:ext>
            </a:extLst>
          </p:cNvPr>
          <p:cNvSpPr>
            <a:spLocks noChangeArrowheads="1"/>
          </p:cNvSpPr>
          <p:nvPr userDrawn="1"/>
        </p:nvSpPr>
        <p:spPr bwMode="auto">
          <a:xfrm>
            <a:off x="2844800" y="57277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63" name="WordArt 13">
            <a:extLst>
              <a:ext uri="{FF2B5EF4-FFF2-40B4-BE49-F238E27FC236}">
                <a16:creationId xmlns:a16="http://schemas.microsoft.com/office/drawing/2014/main" id="{C86BE4AE-A5E4-4E04-9B42-268C97894FC1}"/>
              </a:ext>
            </a:extLst>
          </p:cNvPr>
          <p:cNvSpPr>
            <a:spLocks noChangeArrowheads="1" noChangeShapeType="1" noTextEdit="1"/>
          </p:cNvSpPr>
          <p:nvPr userDrawn="1"/>
        </p:nvSpPr>
        <p:spPr bwMode="auto">
          <a:xfrm>
            <a:off x="609600" y="29718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mn-lt"/>
                <a:ea typeface="+mn-lt"/>
                <a:cs typeface="+mn-lt"/>
              </a:rPr>
              <a:t>Nhóm 2</a:t>
            </a:r>
          </a:p>
        </p:txBody>
      </p:sp>
      <p:sp>
        <p:nvSpPr>
          <p:cNvPr id="2064" name="WordArt 14">
            <a:extLst>
              <a:ext uri="{FF2B5EF4-FFF2-40B4-BE49-F238E27FC236}">
                <a16:creationId xmlns:a16="http://schemas.microsoft.com/office/drawing/2014/main" id="{E672CE7D-F9C4-409F-A384-684B8AD1004D}"/>
              </a:ext>
            </a:extLst>
          </p:cNvPr>
          <p:cNvSpPr>
            <a:spLocks noChangeArrowheads="1" noChangeShapeType="1" noTextEdit="1"/>
          </p:cNvSpPr>
          <p:nvPr userDrawn="1"/>
        </p:nvSpPr>
        <p:spPr bwMode="auto">
          <a:xfrm>
            <a:off x="609600" y="40386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mn-lt"/>
                <a:ea typeface="+mn-lt"/>
                <a:cs typeface="+mn-lt"/>
              </a:rPr>
              <a:t>Nhóm 3</a:t>
            </a:r>
          </a:p>
        </p:txBody>
      </p:sp>
      <p:sp>
        <p:nvSpPr>
          <p:cNvPr id="2065" name="WordArt 15">
            <a:extLst>
              <a:ext uri="{FF2B5EF4-FFF2-40B4-BE49-F238E27FC236}">
                <a16:creationId xmlns:a16="http://schemas.microsoft.com/office/drawing/2014/main" id="{3ABBB79D-976E-4631-9AF7-8989BF40D64C}"/>
              </a:ext>
            </a:extLst>
          </p:cNvPr>
          <p:cNvSpPr>
            <a:spLocks noChangeArrowheads="1" noChangeShapeType="1" noTextEdit="1"/>
          </p:cNvSpPr>
          <p:nvPr userDrawn="1"/>
        </p:nvSpPr>
        <p:spPr bwMode="auto">
          <a:xfrm>
            <a:off x="609600" y="49530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mn-lt"/>
                <a:ea typeface="+mn-lt"/>
                <a:cs typeface="+mn-lt"/>
              </a:rPr>
              <a:t>Nhóm 4</a:t>
            </a:r>
          </a:p>
        </p:txBody>
      </p:sp>
      <p:sp>
        <p:nvSpPr>
          <p:cNvPr id="2066" name="WordArt 16">
            <a:extLst>
              <a:ext uri="{FF2B5EF4-FFF2-40B4-BE49-F238E27FC236}">
                <a16:creationId xmlns:a16="http://schemas.microsoft.com/office/drawing/2014/main" id="{F4B2B998-135F-425F-AEBA-985B777A415E}"/>
              </a:ext>
            </a:extLst>
          </p:cNvPr>
          <p:cNvSpPr>
            <a:spLocks noChangeArrowheads="1" noChangeShapeType="1" noTextEdit="1"/>
          </p:cNvSpPr>
          <p:nvPr userDrawn="1"/>
        </p:nvSpPr>
        <p:spPr bwMode="auto">
          <a:xfrm>
            <a:off x="609600" y="586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mn-lt"/>
                <a:ea typeface="+mn-lt"/>
                <a:cs typeface="+mn-lt"/>
              </a:rPr>
              <a:t>Nhóm 5</a:t>
            </a:r>
          </a:p>
        </p:txBody>
      </p:sp>
      <p:pic>
        <p:nvPicPr>
          <p:cNvPr id="2067" name="Picture 17">
            <a:extLst>
              <a:ext uri="{FF2B5EF4-FFF2-40B4-BE49-F238E27FC236}">
                <a16:creationId xmlns:a16="http://schemas.microsoft.com/office/drawing/2014/main" id="{8DA4C5B4-7323-40A6-8815-144961BE503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5"/>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8" descr="h1">
            <a:extLst>
              <a:ext uri="{FF2B5EF4-FFF2-40B4-BE49-F238E27FC236}">
                <a16:creationId xmlns:a16="http://schemas.microsoft.com/office/drawing/2014/main" id="{33BF7AFF-BFEA-4999-B848-AFDE3511BBF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9" descr="h3">
            <a:extLst>
              <a:ext uri="{FF2B5EF4-FFF2-40B4-BE49-F238E27FC236}">
                <a16:creationId xmlns:a16="http://schemas.microsoft.com/office/drawing/2014/main" id="{D0F4F288-1673-4100-A81D-A68B57E77CD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0" descr="h4">
            <a:extLst>
              <a:ext uri="{FF2B5EF4-FFF2-40B4-BE49-F238E27FC236}">
                <a16:creationId xmlns:a16="http://schemas.microsoft.com/office/drawing/2014/main" id="{A09D7257-9158-4BAA-A2C1-FD791EF4826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4575"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35F5DD54-670F-4B9E-95DF-2B7971D0132C}"/>
              </a:ext>
            </a:extLst>
          </p:cNvPr>
          <p:cNvSpPr>
            <a:spLocks noChangeArrowheads="1"/>
          </p:cNvSpPr>
          <p:nvPr userDrawn="1"/>
        </p:nvSpPr>
        <p:spPr bwMode="auto">
          <a:xfrm>
            <a:off x="268288"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WordArt 3">
            <a:extLst>
              <a:ext uri="{FF2B5EF4-FFF2-40B4-BE49-F238E27FC236}">
                <a16:creationId xmlns:a16="http://schemas.microsoft.com/office/drawing/2014/main" id="{88A73143-DF72-4368-A072-9957B39477C4}"/>
              </a:ext>
            </a:extLst>
          </p:cNvPr>
          <p:cNvSpPr>
            <a:spLocks noChangeArrowheads="1" noChangeShapeType="1" noTextEdit="1"/>
          </p:cNvSpPr>
          <p:nvPr userDrawn="1"/>
        </p:nvSpPr>
        <p:spPr bwMode="auto">
          <a:xfrm>
            <a:off x="1177925"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4100" name="WordArt 4">
            <a:extLst>
              <a:ext uri="{FF2B5EF4-FFF2-40B4-BE49-F238E27FC236}">
                <a16:creationId xmlns:a16="http://schemas.microsoft.com/office/drawing/2014/main" id="{D6AEFB32-7EC7-49DF-9D10-0E9EC9C29119}"/>
              </a:ext>
            </a:extLst>
          </p:cNvPr>
          <p:cNvSpPr>
            <a:spLocks noChangeArrowheads="1" noChangeShapeType="1" noTextEdit="1"/>
          </p:cNvSpPr>
          <p:nvPr userDrawn="1"/>
        </p:nvSpPr>
        <p:spPr bwMode="auto">
          <a:xfrm>
            <a:off x="1192213"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4101" name="WordArt 5">
            <a:extLst>
              <a:ext uri="{FF2B5EF4-FFF2-40B4-BE49-F238E27FC236}">
                <a16:creationId xmlns:a16="http://schemas.microsoft.com/office/drawing/2014/main" id="{1C3E2DF1-02A6-4C1D-BF5F-B286FEB7A399}"/>
              </a:ext>
            </a:extLst>
          </p:cNvPr>
          <p:cNvSpPr>
            <a:spLocks noChangeArrowheads="1" noChangeShapeType="1" noTextEdit="1"/>
          </p:cNvSpPr>
          <p:nvPr userDrawn="1"/>
        </p:nvSpPr>
        <p:spPr bwMode="auto">
          <a:xfrm>
            <a:off x="1177925"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9" name="Oval 7">
            <a:extLst>
              <a:ext uri="{FF2B5EF4-FFF2-40B4-BE49-F238E27FC236}">
                <a16:creationId xmlns:a16="http://schemas.microsoft.com/office/drawing/2014/main" id="{B136D0F4-FA10-4278-80A8-97BC77377350}"/>
              </a:ext>
            </a:extLst>
          </p:cNvPr>
          <p:cNvSpPr>
            <a:spLocks noChangeArrowheads="1"/>
          </p:cNvSpPr>
          <p:nvPr userDrawn="1"/>
        </p:nvSpPr>
        <p:spPr bwMode="auto">
          <a:xfrm>
            <a:off x="441325"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3" name="AutoShape 8">
            <a:extLst>
              <a:ext uri="{FF2B5EF4-FFF2-40B4-BE49-F238E27FC236}">
                <a16:creationId xmlns:a16="http://schemas.microsoft.com/office/drawing/2014/main" id="{20CCDD60-9286-4259-AAEA-C9550EA8F278}"/>
              </a:ext>
            </a:extLst>
          </p:cNvPr>
          <p:cNvSpPr>
            <a:spLocks noChangeArrowheads="1"/>
          </p:cNvSpPr>
          <p:nvPr userDrawn="1"/>
        </p:nvSpPr>
        <p:spPr bwMode="auto">
          <a:xfrm>
            <a:off x="268288"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2D737603-0831-4A3C-87F5-1B6EA20E4DAE}"/>
              </a:ext>
            </a:extLst>
          </p:cNvPr>
          <p:cNvSpPr>
            <a:spLocks noChangeArrowheads="1"/>
          </p:cNvSpPr>
          <p:nvPr userDrawn="1"/>
        </p:nvSpPr>
        <p:spPr bwMode="auto">
          <a:xfrm>
            <a:off x="441325"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5" name="AutoShape 10">
            <a:extLst>
              <a:ext uri="{FF2B5EF4-FFF2-40B4-BE49-F238E27FC236}">
                <a16:creationId xmlns:a16="http://schemas.microsoft.com/office/drawing/2014/main" id="{DAF8BC41-1030-4CDF-9515-FD34A6DC6C3A}"/>
              </a:ext>
            </a:extLst>
          </p:cNvPr>
          <p:cNvSpPr>
            <a:spLocks noChangeArrowheads="1"/>
          </p:cNvSpPr>
          <p:nvPr userDrawn="1"/>
        </p:nvSpPr>
        <p:spPr bwMode="auto">
          <a:xfrm>
            <a:off x="268288"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2125BC46-3F69-4D48-B6A3-91B22AA10CA6}"/>
              </a:ext>
            </a:extLst>
          </p:cNvPr>
          <p:cNvSpPr>
            <a:spLocks noChangeArrowheads="1"/>
          </p:cNvSpPr>
          <p:nvPr userDrawn="1"/>
        </p:nvSpPr>
        <p:spPr bwMode="auto">
          <a:xfrm>
            <a:off x="441325"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3F02EF71-652D-4006-ABAE-383E362477C0}"/>
              </a:ext>
            </a:extLst>
          </p:cNvPr>
          <p:cNvSpPr>
            <a:spLocks noChangeArrowheads="1"/>
          </p:cNvSpPr>
          <p:nvPr userDrawn="1"/>
        </p:nvSpPr>
        <p:spPr bwMode="auto">
          <a:xfrm>
            <a:off x="1901825"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04DEA0E5-96E4-4975-812C-8BF638A90ABB}"/>
              </a:ext>
            </a:extLst>
          </p:cNvPr>
          <p:cNvSpPr>
            <a:spLocks noChangeArrowheads="1"/>
          </p:cNvSpPr>
          <p:nvPr userDrawn="1"/>
        </p:nvSpPr>
        <p:spPr bwMode="auto">
          <a:xfrm>
            <a:off x="1901825"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744B55EA-5598-4564-88CD-F12AFCA2A19B}"/>
              </a:ext>
            </a:extLst>
          </p:cNvPr>
          <p:cNvSpPr>
            <a:spLocks noChangeArrowheads="1"/>
          </p:cNvSpPr>
          <p:nvPr userDrawn="1"/>
        </p:nvSpPr>
        <p:spPr bwMode="auto">
          <a:xfrm>
            <a:off x="1901825"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75F0083C-9CA7-42EB-B4FD-E13162E8A691}"/>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11" name="WordArt 20">
            <a:extLst>
              <a:ext uri="{FF2B5EF4-FFF2-40B4-BE49-F238E27FC236}">
                <a16:creationId xmlns:a16="http://schemas.microsoft.com/office/drawing/2014/main" id="{DB87B6BD-C07E-48F9-ADC3-210154EDB230}"/>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8FBD2256-CEFA-434A-AE50-DC7215E0D99C}"/>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4115" name="AutoShape 2">
            <a:extLst>
              <a:ext uri="{FF2B5EF4-FFF2-40B4-BE49-F238E27FC236}">
                <a16:creationId xmlns:a16="http://schemas.microsoft.com/office/drawing/2014/main" id="{C6CD0809-2075-40EB-8885-4B8CB26AD3D3}"/>
              </a:ext>
            </a:extLst>
          </p:cNvPr>
          <p:cNvSpPr>
            <a:spLocks noChangeArrowheads="1"/>
          </p:cNvSpPr>
          <p:nvPr userDrawn="1"/>
        </p:nvSpPr>
        <p:spPr bwMode="auto">
          <a:xfrm>
            <a:off x="6164263"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WordArt 3">
            <a:extLst>
              <a:ext uri="{FF2B5EF4-FFF2-40B4-BE49-F238E27FC236}">
                <a16:creationId xmlns:a16="http://schemas.microsoft.com/office/drawing/2014/main" id="{92C78015-22AD-4266-AA25-1A2C2C007F49}"/>
              </a:ext>
            </a:extLst>
          </p:cNvPr>
          <p:cNvSpPr>
            <a:spLocks noChangeArrowheads="1" noChangeShapeType="1" noTextEdit="1"/>
          </p:cNvSpPr>
          <p:nvPr userDrawn="1"/>
        </p:nvSpPr>
        <p:spPr bwMode="auto">
          <a:xfrm>
            <a:off x="7073900"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4117" name="WordArt 4">
            <a:extLst>
              <a:ext uri="{FF2B5EF4-FFF2-40B4-BE49-F238E27FC236}">
                <a16:creationId xmlns:a16="http://schemas.microsoft.com/office/drawing/2014/main" id="{0F2B936A-4B52-4349-A025-24E84C15E381}"/>
              </a:ext>
            </a:extLst>
          </p:cNvPr>
          <p:cNvSpPr>
            <a:spLocks noChangeArrowheads="1" noChangeShapeType="1" noTextEdit="1"/>
          </p:cNvSpPr>
          <p:nvPr userDrawn="1"/>
        </p:nvSpPr>
        <p:spPr bwMode="auto">
          <a:xfrm>
            <a:off x="7088188"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E</a:t>
            </a:r>
          </a:p>
        </p:txBody>
      </p:sp>
      <p:sp>
        <p:nvSpPr>
          <p:cNvPr id="4118" name="WordArt 5">
            <a:extLst>
              <a:ext uri="{FF2B5EF4-FFF2-40B4-BE49-F238E27FC236}">
                <a16:creationId xmlns:a16="http://schemas.microsoft.com/office/drawing/2014/main" id="{707DA355-52FB-4E32-826F-DC3BA1661ADF}"/>
              </a:ext>
            </a:extLst>
          </p:cNvPr>
          <p:cNvSpPr>
            <a:spLocks noChangeArrowheads="1" noChangeShapeType="1" noTextEdit="1"/>
          </p:cNvSpPr>
          <p:nvPr userDrawn="1"/>
        </p:nvSpPr>
        <p:spPr bwMode="auto">
          <a:xfrm>
            <a:off x="7073900"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F</a:t>
            </a:r>
          </a:p>
        </p:txBody>
      </p:sp>
      <p:sp>
        <p:nvSpPr>
          <p:cNvPr id="25" name="Oval 7">
            <a:extLst>
              <a:ext uri="{FF2B5EF4-FFF2-40B4-BE49-F238E27FC236}">
                <a16:creationId xmlns:a16="http://schemas.microsoft.com/office/drawing/2014/main" id="{ED596A41-6EDF-4D77-B01F-C9A4FCDC0F40}"/>
              </a:ext>
            </a:extLst>
          </p:cNvPr>
          <p:cNvSpPr>
            <a:spLocks noChangeArrowheads="1"/>
          </p:cNvSpPr>
          <p:nvPr userDrawn="1"/>
        </p:nvSpPr>
        <p:spPr bwMode="auto">
          <a:xfrm>
            <a:off x="6337300"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0" name="AutoShape 8">
            <a:extLst>
              <a:ext uri="{FF2B5EF4-FFF2-40B4-BE49-F238E27FC236}">
                <a16:creationId xmlns:a16="http://schemas.microsoft.com/office/drawing/2014/main" id="{8CCBB61E-CA87-4331-8463-B592589ACEFB}"/>
              </a:ext>
            </a:extLst>
          </p:cNvPr>
          <p:cNvSpPr>
            <a:spLocks noChangeArrowheads="1"/>
          </p:cNvSpPr>
          <p:nvPr userDrawn="1"/>
        </p:nvSpPr>
        <p:spPr bwMode="auto">
          <a:xfrm>
            <a:off x="6164263"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9">
            <a:extLst>
              <a:ext uri="{FF2B5EF4-FFF2-40B4-BE49-F238E27FC236}">
                <a16:creationId xmlns:a16="http://schemas.microsoft.com/office/drawing/2014/main" id="{518B8F6F-C661-4EAF-B25B-60A08ED7D5BB}"/>
              </a:ext>
            </a:extLst>
          </p:cNvPr>
          <p:cNvSpPr>
            <a:spLocks noChangeArrowheads="1"/>
          </p:cNvSpPr>
          <p:nvPr userDrawn="1"/>
        </p:nvSpPr>
        <p:spPr bwMode="auto">
          <a:xfrm>
            <a:off x="6337300"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2" name="AutoShape 10">
            <a:extLst>
              <a:ext uri="{FF2B5EF4-FFF2-40B4-BE49-F238E27FC236}">
                <a16:creationId xmlns:a16="http://schemas.microsoft.com/office/drawing/2014/main" id="{8DB86487-D60C-4FD5-AD14-22B692A59082}"/>
              </a:ext>
            </a:extLst>
          </p:cNvPr>
          <p:cNvSpPr>
            <a:spLocks noChangeArrowheads="1"/>
          </p:cNvSpPr>
          <p:nvPr userDrawn="1"/>
        </p:nvSpPr>
        <p:spPr bwMode="auto">
          <a:xfrm>
            <a:off x="6164263"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1">
            <a:extLst>
              <a:ext uri="{FF2B5EF4-FFF2-40B4-BE49-F238E27FC236}">
                <a16:creationId xmlns:a16="http://schemas.microsoft.com/office/drawing/2014/main" id="{F3BE0B98-3744-4248-A08A-135B3C1D52CE}"/>
              </a:ext>
            </a:extLst>
          </p:cNvPr>
          <p:cNvSpPr>
            <a:spLocks noChangeArrowheads="1"/>
          </p:cNvSpPr>
          <p:nvPr userDrawn="1"/>
        </p:nvSpPr>
        <p:spPr bwMode="auto">
          <a:xfrm>
            <a:off x="6337300"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 name="AutoShape 15">
            <a:extLst>
              <a:ext uri="{FF2B5EF4-FFF2-40B4-BE49-F238E27FC236}">
                <a16:creationId xmlns:a16="http://schemas.microsoft.com/office/drawing/2014/main" id="{F3396A2E-8F78-4BC0-A146-F40DC19E5514}"/>
              </a:ext>
            </a:extLst>
          </p:cNvPr>
          <p:cNvSpPr>
            <a:spLocks noChangeArrowheads="1"/>
          </p:cNvSpPr>
          <p:nvPr userDrawn="1"/>
        </p:nvSpPr>
        <p:spPr bwMode="auto">
          <a:xfrm>
            <a:off x="7797800"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1" name="AutoShape 16">
            <a:extLst>
              <a:ext uri="{FF2B5EF4-FFF2-40B4-BE49-F238E27FC236}">
                <a16:creationId xmlns:a16="http://schemas.microsoft.com/office/drawing/2014/main" id="{F80E1091-97F3-415B-8D3D-CFBCFDE69C2D}"/>
              </a:ext>
            </a:extLst>
          </p:cNvPr>
          <p:cNvSpPr>
            <a:spLocks noChangeArrowheads="1"/>
          </p:cNvSpPr>
          <p:nvPr userDrawn="1"/>
        </p:nvSpPr>
        <p:spPr bwMode="auto">
          <a:xfrm>
            <a:off x="7797800"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2" name="AutoShape 17">
            <a:extLst>
              <a:ext uri="{FF2B5EF4-FFF2-40B4-BE49-F238E27FC236}">
                <a16:creationId xmlns:a16="http://schemas.microsoft.com/office/drawing/2014/main" id="{013B2499-3D6D-429C-8367-09CFAC0D1C57}"/>
              </a:ext>
            </a:extLst>
          </p:cNvPr>
          <p:cNvSpPr>
            <a:spLocks noChangeArrowheads="1"/>
          </p:cNvSpPr>
          <p:nvPr userDrawn="1"/>
        </p:nvSpPr>
        <p:spPr bwMode="auto">
          <a:xfrm>
            <a:off x="7797800"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 name="WordArt 5">
            <a:extLst>
              <a:ext uri="{FF2B5EF4-FFF2-40B4-BE49-F238E27FC236}">
                <a16:creationId xmlns:a16="http://schemas.microsoft.com/office/drawing/2014/main" id="{56BA3C38-EF7F-7AE8-E116-5F4546AEE786}"/>
              </a:ext>
            </a:extLst>
          </p:cNvPr>
          <p:cNvSpPr>
            <a:spLocks noChangeArrowheads="1" noChangeShapeType="1" noTextEdit="1"/>
          </p:cNvSpPr>
          <p:nvPr userDrawn="1"/>
        </p:nvSpPr>
        <p:spPr bwMode="auto">
          <a:xfrm>
            <a:off x="1169987" y="620712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G</a:t>
            </a:r>
          </a:p>
        </p:txBody>
      </p:sp>
      <p:sp>
        <p:nvSpPr>
          <p:cNvPr id="3" name="AutoShape 10">
            <a:extLst>
              <a:ext uri="{FF2B5EF4-FFF2-40B4-BE49-F238E27FC236}">
                <a16:creationId xmlns:a16="http://schemas.microsoft.com/office/drawing/2014/main" id="{47D11404-C6F7-B80D-9CA6-2C013D968F93}"/>
              </a:ext>
            </a:extLst>
          </p:cNvPr>
          <p:cNvSpPr>
            <a:spLocks noChangeArrowheads="1"/>
          </p:cNvSpPr>
          <p:nvPr userDrawn="1"/>
        </p:nvSpPr>
        <p:spPr bwMode="auto">
          <a:xfrm>
            <a:off x="260350" y="6096000"/>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Oval 11">
            <a:extLst>
              <a:ext uri="{FF2B5EF4-FFF2-40B4-BE49-F238E27FC236}">
                <a16:creationId xmlns:a16="http://schemas.microsoft.com/office/drawing/2014/main" id="{E4C47E73-D2EA-AAE2-29FF-B90E67E93F3A}"/>
              </a:ext>
            </a:extLst>
          </p:cNvPr>
          <p:cNvSpPr>
            <a:spLocks noChangeArrowheads="1"/>
          </p:cNvSpPr>
          <p:nvPr userDrawn="1"/>
        </p:nvSpPr>
        <p:spPr bwMode="auto">
          <a:xfrm>
            <a:off x="433387" y="6227762"/>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Tree>
  </p:cSld>
  <p:clrMap bg1="lt1" tx1="dk1" bg2="lt2" tx2="dk2" accent1="accent1" accent2="accent2" accent3="accent3" accent4="accent4" accent5="accent5" accent6="accent6" hlink="hlink" folHlink="folHlink"/>
  <p:sldLayoutIdLst>
    <p:sldLayoutId id="2147483648"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4770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4830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7172325" y="4789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5964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7158037"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4902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6248400" y="4719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6421437" y="4849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5853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5984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6248400"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6421437"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4419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7772400" y="4427538"/>
            <a:ext cx="3962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5562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7772400" y="5575300"/>
            <a:ext cx="3962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808038" y="622299"/>
            <a:ext cx="10926762" cy="3586163"/>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311150" y="820737"/>
            <a:ext cx="374650" cy="2989263"/>
          </a:xfrm>
          <a:prstGeom prst="rect">
            <a:avLst/>
          </a:prstGeom>
        </p:spPr>
        <p:txBody>
          <a:bodyPr wrap="none" fromWordArt="1">
            <a:prstTxWarp prst="textPlain">
              <a:avLst>
                <a:gd name="adj" fmla="val 50000"/>
              </a:avLst>
            </a:prstTxWarp>
            <a:scene3d>
              <a:camera prst="isometricLeftDown"/>
              <a:lightRig rig="threePt" dir="t"/>
            </a:scene3d>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â</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u </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h</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ỏ</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extLst>
      <p:ext uri="{BB962C8B-B14F-4D97-AF65-F5344CB8AC3E}">
        <p14:creationId xmlns:p14="http://schemas.microsoft.com/office/powerpoint/2010/main" val="1987309013"/>
      </p:ext>
    </p:extLst>
  </p:cSld>
  <p:clrMap bg1="lt1" tx1="dk1" bg2="lt2" tx2="dk2" accent1="accent1" accent2="accent2" accent3="accent3" accent4="accent4" accent5="accent5" accent6="accent6" hlink="hlink" folHlink="folHlink"/>
  <p:sldLayoutIdLst>
    <p:sldLayoutId id="2147484584"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81" r:id="rId1"/>
    <p:sldLayoutId id="2147484582"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7B2EC453-0120-4AC3-BA77-C0A5C0F68C53}"/>
              </a:ext>
            </a:extLst>
          </p:cNvPr>
          <p:cNvSpPr>
            <a:spLocks noGrp="1"/>
          </p:cNvSpPr>
          <p:nvPr>
            <p:ph type="ftr" sz="quarter" idx="3"/>
          </p:nvPr>
        </p:nvSpPr>
        <p:spPr>
          <a:xfrm>
            <a:off x="8688388" y="6507163"/>
            <a:ext cx="3300412" cy="349250"/>
          </a:xfrm>
          <a:prstGeom prst="rect">
            <a:avLst/>
          </a:prstGeom>
        </p:spPr>
        <p:txBody>
          <a:bodyPr/>
          <a:lstStyle>
            <a:lvl1pPr algn="ctr" eaLnBrk="1" fontAlgn="auto" hangingPunct="1">
              <a:spcBef>
                <a:spcPts val="0"/>
              </a:spcBef>
              <a:spcAft>
                <a:spcPts val="0"/>
              </a:spcAft>
              <a:defRPr sz="1500">
                <a:latin typeface="+mn-lt"/>
                <a:cs typeface="+mn-cs"/>
              </a:defRPr>
            </a:lvl1pPr>
          </a:lstStyle>
          <a:p>
            <a:pPr>
              <a:defRPr/>
            </a:pPr>
            <a:endParaRPr lang="en-US" altLang="en-US"/>
          </a:p>
        </p:txBody>
      </p:sp>
      <p:sp>
        <p:nvSpPr>
          <p:cNvPr id="5123" name="WordArt 7">
            <a:extLst>
              <a:ext uri="{FF2B5EF4-FFF2-40B4-BE49-F238E27FC236}">
                <a16:creationId xmlns:a16="http://schemas.microsoft.com/office/drawing/2014/main" id="{64E5F160-D5A6-462C-913D-659215AB2215}"/>
              </a:ext>
            </a:extLst>
          </p:cNvPr>
          <p:cNvSpPr>
            <a:spLocks noChangeArrowheads="1" noChangeShapeType="1"/>
          </p:cNvSpPr>
          <p:nvPr userDrawn="1"/>
        </p:nvSpPr>
        <p:spPr bwMode="auto">
          <a:xfrm>
            <a:off x="1016000" y="609600"/>
            <a:ext cx="10160000" cy="3276600"/>
          </a:xfrm>
          <a:prstGeom prst="rect">
            <a:avLst/>
          </a:prstGeom>
        </p:spPr>
        <p:txBody>
          <a:bodyPr wrap="none" fromWordArt="1">
            <a:prstTxWarp prst="textDeflateBottom">
              <a:avLst>
                <a:gd name="adj" fmla="val 53125"/>
              </a:avLst>
            </a:prstTxWarp>
            <a:scene3d>
              <a:camera prst="legacyObliqueTopRight">
                <a:rot lat="20999970" lon="20999970" rev="0"/>
              </a:camera>
              <a:lightRig rig="legacyNormal3" dir="r"/>
            </a:scene3d>
            <a:sp3d extrusionH="430200" prstMaterial="legacyMatte">
              <a:extrusionClr>
                <a:srgbClr val="FF0000"/>
              </a:extrusionClr>
              <a:contourClr>
                <a:srgbClr val="FFFFCC"/>
              </a:contourClr>
            </a:sp3d>
          </a:bodyPr>
          <a:lstStyle/>
          <a:p>
            <a:pPr algn="ctr"/>
            <a:endParaRPr lang="pt-BR" sz="2700" kern="10">
              <a:ln w="9525">
                <a:round/>
                <a:headEnd/>
                <a:tailEnd/>
              </a:ln>
              <a:gradFill rotWithShape="1">
                <a:gsLst>
                  <a:gs pos="0">
                    <a:srgbClr val="FFFFCC"/>
                  </a:gs>
                  <a:gs pos="100000">
                    <a:srgbClr val="FF9999"/>
                  </a:gs>
                </a:gsLst>
                <a:lin ang="5400000" scaled="1"/>
              </a:gradFill>
              <a:latin typeface="+mn-lt"/>
              <a:ea typeface="+mn-lt"/>
              <a:cs typeface="+mn-lt"/>
            </a:endParaRPr>
          </a:p>
          <a:p>
            <a:pPr algn="ctr"/>
            <a:r>
              <a:rPr lang="pt-BR" sz="2700" kern="10">
                <a:ln w="9525">
                  <a:round/>
                  <a:headEnd/>
                  <a:tailEnd/>
                </a:ln>
                <a:gradFill rotWithShape="1">
                  <a:gsLst>
                    <a:gs pos="0">
                      <a:srgbClr val="FFFFCC"/>
                    </a:gs>
                    <a:gs pos="100000">
                      <a:srgbClr val="FF9999"/>
                    </a:gs>
                  </a:gsLst>
                  <a:lin ang="5400000" scaled="1"/>
                </a:gradFill>
                <a:latin typeface="+mn-lt"/>
                <a:ea typeface="+mn-lt"/>
                <a:cs typeface="+mn-lt"/>
              </a:rPr>
              <a:t>CHÚC CÁC EM HỌC TỐT</a:t>
            </a:r>
            <a:endParaRPr lang="en-US" sz="2700" kern="10">
              <a:ln w="9525">
                <a:round/>
                <a:headEnd/>
                <a:tailEnd/>
              </a:ln>
              <a:gradFill rotWithShape="1">
                <a:gsLst>
                  <a:gs pos="0">
                    <a:srgbClr val="FFFFCC"/>
                  </a:gs>
                  <a:gs pos="100000">
                    <a:srgbClr val="FF9999"/>
                  </a:gs>
                </a:gsLst>
                <a:lin ang="5400000" scaled="1"/>
              </a:gradFill>
              <a:latin typeface="+mn-lt"/>
              <a:ea typeface="+mn-lt"/>
              <a:cs typeface="+mn-lt"/>
            </a:endParaRPr>
          </a:p>
        </p:txBody>
      </p:sp>
      <p:pic>
        <p:nvPicPr>
          <p:cNvPr id="5124" name="Picture 4" descr="SO00828_">
            <a:hlinkClick r:id="rId3"/>
            <a:extLst>
              <a:ext uri="{FF2B5EF4-FFF2-40B4-BE49-F238E27FC236}">
                <a16:creationId xmlns:a16="http://schemas.microsoft.com/office/drawing/2014/main" id="{2F5084E9-B688-448D-81AD-2F2C60F6A8B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29850" y="4419600"/>
            <a:ext cx="247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O00828_">
            <a:extLst>
              <a:ext uri="{FF2B5EF4-FFF2-40B4-BE49-F238E27FC236}">
                <a16:creationId xmlns:a16="http://schemas.microsoft.com/office/drawing/2014/main" id="{C6CAD6B3-9069-4E09-BC27-DC757A6994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47200" y="5335588"/>
            <a:ext cx="1452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O00828_">
            <a:extLst>
              <a:ext uri="{FF2B5EF4-FFF2-40B4-BE49-F238E27FC236}">
                <a16:creationId xmlns:a16="http://schemas.microsoft.com/office/drawing/2014/main" id="{490709DC-F20A-4C00-9B09-6F2DA506E0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34400" y="57150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SO00828_">
            <a:extLst>
              <a:ext uri="{FF2B5EF4-FFF2-40B4-BE49-F238E27FC236}">
                <a16:creationId xmlns:a16="http://schemas.microsoft.com/office/drawing/2014/main" id="{B6373131-0F7C-447F-9374-CA78C3FF037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4114800"/>
            <a:ext cx="2324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SO00828_">
            <a:extLst>
              <a:ext uri="{FF2B5EF4-FFF2-40B4-BE49-F238E27FC236}">
                <a16:creationId xmlns:a16="http://schemas.microsoft.com/office/drawing/2014/main" id="{2EEFA628-144B-446E-8C89-BB0CCBE6244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22400" y="5029200"/>
            <a:ext cx="1741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O00828_">
            <a:extLst>
              <a:ext uri="{FF2B5EF4-FFF2-40B4-BE49-F238E27FC236}">
                <a16:creationId xmlns:a16="http://schemas.microsoft.com/office/drawing/2014/main" id="{8B721E53-3AB0-4B74-9D4F-DAAB8DF910E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89250" y="5562600"/>
            <a:ext cx="12319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9" descr="hinh_dep093">
            <a:extLst>
              <a:ext uri="{FF2B5EF4-FFF2-40B4-BE49-F238E27FC236}">
                <a16:creationId xmlns:a16="http://schemas.microsoft.com/office/drawing/2014/main" id="{D35A45AB-D70D-4BC5-8FAE-7D8CA16DE86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43564">
            <a:off x="4589463" y="3668713"/>
            <a:ext cx="29559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Rounded Corners 16">
            <a:extLst>
              <a:ext uri="{FF2B5EF4-FFF2-40B4-BE49-F238E27FC236}">
                <a16:creationId xmlns:a16="http://schemas.microsoft.com/office/drawing/2014/main" id="{F631C333-B148-CC87-E904-6C4422340750}"/>
              </a:ext>
            </a:extLst>
          </p:cNvPr>
          <p:cNvSpPr/>
          <p:nvPr userDrawn="1"/>
        </p:nvSpPr>
        <p:spPr>
          <a:xfrm>
            <a:off x="1391024" y="182666"/>
            <a:ext cx="9296840" cy="62526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 THUẬT TOÁN SẮP </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XẾP</a:t>
            </a:r>
            <a:endParaRPr lang="vi-VN" sz="32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48" r:id="rId1"/>
  </p:sldLayoutIdLst>
  <p:transition>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5201F554-00A2-940E-B2EE-C460BE71B5A9}"/>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433F109B-02B6-D124-16C5-D8914E4BD449}"/>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36954E7-34D3-9191-155B-65D3A11561A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785784ED-C6FB-13F6-6C6B-38D2E24E766E}"/>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B4173476-694A-F10E-4454-EE7E1F6AACA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BAED0946-9ADB-CA7D-3072-2C27F4EF44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0C01BAE7-13AA-0243-A310-930C7858C34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AC35EED6-678D-52AA-92C0-24504F1B53EA}"/>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D8482806-F8A1-5E3F-3D37-A7C36278058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BC6A2EC8-BFF5-C604-3BE0-26A5AFBCFFC4}"/>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1F93B5EE-1497-1A9D-1E3F-E8092F86399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81CE0B81-EE71-DF0D-DC0F-B0A1FF1824F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BD3C2DC6-1C17-9A92-7D5E-C787B13C009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7D0BEE6E-050C-9048-C15A-EB101FA8308B}"/>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9A7D4A9C-57F5-213B-8FC8-8E86208A080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05DE9D39-7316-C77F-7A55-1CA990142D66}"/>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92EDE3E5-B96B-7B54-FB41-B9A72ECF4CC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C0F74F83-3814-5FA8-CB66-10F5489B881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FC5A6C11-65F6-889D-26BF-018E608D1DB2}"/>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1077DF75-0C52-0130-C56B-201271CB918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6A780B2B-957F-3DD7-8B49-7BA62DCE0F7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D3B75E4-F3A2-06D1-CBF5-5065ED12E5E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9C67165-953A-012A-3E8C-72A68B2D1CAE}"/>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C0FAB25-717F-47F2-ED32-0788A37AA69F}"/>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4339A976-12D4-ADA8-5B5B-F14E569CB50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6A88F237-F13F-2D75-EF92-4F4AFB8C7A0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E3439601-6CE5-666D-C842-DD12E34C7C8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98F4814-53A6-FA78-C2DA-5155B8F5164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5ECF4E8B-CD13-826D-9FB8-7DAB2B5445DA}"/>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B71E27DC-C174-8D69-E38D-0063C9F609C4}"/>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ADF66499-CD12-6BB8-041C-94CD197CEFF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73DF20A6-65A4-C84D-6399-B3487656CBF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F92FC644-EE10-6A35-65FA-FA01E1F656D1}"/>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EA322B9F-DF17-5EAB-3997-588FCE202AB5}"/>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0903ED9E-A2F5-039A-BA8A-D502966E2791}"/>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FB1FDC37-639C-180B-EB66-8BC2AE7B96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452DFF08-0673-57C4-C006-A63459E014B6}"/>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7691D9FE-501E-275E-46DB-D2912E2AB424}"/>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FDCA04E5-C976-0CDF-CC94-9DB159523F4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C07303F4-A831-42C2-B4F1-F90276788AC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F49FE46F-14B1-EDB7-24C5-E305BD3338EF}"/>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44E594CD-0D30-A9C1-893B-98237EFDF7E8}"/>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AC7BA5C-9F88-1747-939E-487757AD6E7E}"/>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F06BCE4C-BBF9-7C92-03C4-A243889FDB4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6163FAD6-B69B-29FD-E673-609BA811BAD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673EB427-67E6-2CF5-F34E-D1ABBD2C37F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DA3DCAAE-BF31-C743-9992-055E1AB00BC4}"/>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52ACDA98-669B-6FB5-4794-23BFDDE0AB9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2E9592DA-954C-ADD1-21B6-28202628A17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038B474-FDE4-ECED-7F8D-7FD860A39289}"/>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0BA6FE76-163B-FEFD-FF53-94EA9FDF94C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E2131329-5EC1-C481-4F2F-BF1CA9BEC45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59E52209-DF6A-D6F5-6F0A-E1B6EE848B7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D73F2D08-781C-9038-487A-711AAABD9DFC}"/>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0D5D85F2-C043-46F1-0CCC-0D07EB8DA0D0}"/>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4056C73C-9A71-2451-066E-E304A5BE25B4}"/>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69673E0-EF05-6065-22E0-14BB6926626B}"/>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78BBC36-AE20-5AA2-E999-0A8CDF775998}"/>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DB6FFDC-4224-29F2-423E-F86A53164967}"/>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D90F4483-A94C-A00F-8397-146578278646}"/>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3E817B23-93AC-0208-5156-79BA9575A895}"/>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F6AE3CBD-52C6-B356-EE04-B69FD7864CD7}"/>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96DAED44-B01E-DF59-9046-3DCC5D68189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0BD4AA3A-408E-5462-C192-4C5872F243F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42215888-246C-E1C6-074A-E32A17431940}"/>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30ED93CE-DC22-07AF-400A-782E32FFFBB9}"/>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FE73D3AB-30E0-C677-9C44-70D2B164C829}"/>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4CDBA791-F0A1-4134-EE2C-6560B830D488}"/>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AB604C9-4901-82F2-EFE5-A887A92DEFE9}"/>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E1D4891C-F6BE-D2F6-F917-E31BCA2ECE0D}"/>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196C0AB6-7486-9A25-E478-931EA248E9C4}"/>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EE21B2FA-F9C3-86D0-CCD3-B257DE93A91C}"/>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8EB61173-1318-B3BC-9943-669ED320444A}"/>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D3D3DBDC-47FD-AD39-9112-4AE0A6265FE1}"/>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2F24A3BD-59D4-DDC0-80F9-F30E4768D6CA}"/>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1E0CACBC-C707-273D-85A4-BB919F4E18A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9D845B57-49C7-A2FE-C613-052687528C1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6EEFAE95-AEE8-33EF-1032-3410A4EFDDCA}"/>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46185A2C-D453-45C9-42A3-17549D81484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37EAA7B6-D0B7-5FD7-01F7-FADD29430629}"/>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5B63EB6B-0A8A-15DA-0AFF-5F4A4186D62D}"/>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6113A74C-3581-CDD7-C420-F7B985DD37CD}"/>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D1D88B1-A826-AA83-A69A-EFF61E6A636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E754893C-B3A6-1278-69DB-130613F7A34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674621F2-C575-90C5-C3BF-ADD627D8BBB9}"/>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9FA84F87-FEB2-16FC-1694-94DF3F804620}"/>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E5EA1899-5F6C-5835-741D-47DC30D5849D}"/>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30E2DB9C-0B32-28BE-42A2-BCC40C474E11}"/>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A745D7D1-9290-2390-90A7-916A6A74620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0208931-B24A-4814-815D-7C814C88D9E8}"/>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7" name="Google Shape;2356;p30">
            <a:extLst>
              <a:ext uri="{FF2B5EF4-FFF2-40B4-BE49-F238E27FC236}">
                <a16:creationId xmlns:a16="http://schemas.microsoft.com/office/drawing/2014/main" id="{A92612EF-A73B-7709-EADC-196445A54414}"/>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98" name="Google Shape;2357;p30">
              <a:extLst>
                <a:ext uri="{FF2B5EF4-FFF2-40B4-BE49-F238E27FC236}">
                  <a16:creationId xmlns:a16="http://schemas.microsoft.com/office/drawing/2014/main" id="{E722F179-8148-0F47-E68E-CF682A175451}"/>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9" name="Google Shape;2358;p30">
              <a:extLst>
                <a:ext uri="{FF2B5EF4-FFF2-40B4-BE49-F238E27FC236}">
                  <a16:creationId xmlns:a16="http://schemas.microsoft.com/office/drawing/2014/main" id="{CFF513DB-F4BB-E2A4-B4C1-CC39508D6978}"/>
                </a:ext>
              </a:extLst>
            </p:cNvPr>
            <p:cNvGrpSpPr/>
            <p:nvPr/>
          </p:nvGrpSpPr>
          <p:grpSpPr>
            <a:xfrm>
              <a:off x="623255" y="973375"/>
              <a:ext cx="7691377" cy="3825650"/>
              <a:chOff x="623255" y="973375"/>
              <a:chExt cx="7691377" cy="3825650"/>
            </a:xfrm>
            <a:grpFill/>
          </p:grpSpPr>
          <p:sp>
            <p:nvSpPr>
              <p:cNvPr id="100" name="Google Shape;2359;p30">
                <a:extLst>
                  <a:ext uri="{FF2B5EF4-FFF2-40B4-BE49-F238E27FC236}">
                    <a16:creationId xmlns:a16="http://schemas.microsoft.com/office/drawing/2014/main" id="{C6F683D6-FF2D-67A7-8B23-0EA8C0FCD398}"/>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Google Shape;2360;p30">
                <a:extLst>
                  <a:ext uri="{FF2B5EF4-FFF2-40B4-BE49-F238E27FC236}">
                    <a16:creationId xmlns:a16="http://schemas.microsoft.com/office/drawing/2014/main" id="{E285F008-F1B3-DFB5-7993-D03446A302AE}"/>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2361;p30">
                <a:extLst>
                  <a:ext uri="{FF2B5EF4-FFF2-40B4-BE49-F238E27FC236}">
                    <a16:creationId xmlns:a16="http://schemas.microsoft.com/office/drawing/2014/main" id="{C761D321-FC38-F328-094B-6A133E56F226}"/>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3" name="Google Shape;447;p27">
            <a:extLst>
              <a:ext uri="{FF2B5EF4-FFF2-40B4-BE49-F238E27FC236}">
                <a16:creationId xmlns:a16="http://schemas.microsoft.com/office/drawing/2014/main" id="{974FAF84-0F7A-539E-D40A-6DC1FE9F8047}"/>
              </a:ext>
            </a:extLst>
          </p:cNvPr>
          <p:cNvGrpSpPr/>
          <p:nvPr userDrawn="1"/>
        </p:nvGrpSpPr>
        <p:grpSpPr>
          <a:xfrm>
            <a:off x="8391927" y="4047629"/>
            <a:ext cx="2301388" cy="1593766"/>
            <a:chOff x="4799733" y="3457797"/>
            <a:chExt cx="2301388" cy="1593766"/>
          </a:xfrm>
        </p:grpSpPr>
        <p:sp>
          <p:nvSpPr>
            <p:cNvPr id="104" name="Google Shape;448;p27">
              <a:extLst>
                <a:ext uri="{FF2B5EF4-FFF2-40B4-BE49-F238E27FC236}">
                  <a16:creationId xmlns:a16="http://schemas.microsoft.com/office/drawing/2014/main" id="{CE58C514-397E-925C-984E-C0736C5A7DC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449;p27">
              <a:extLst>
                <a:ext uri="{FF2B5EF4-FFF2-40B4-BE49-F238E27FC236}">
                  <a16:creationId xmlns:a16="http://schemas.microsoft.com/office/drawing/2014/main" id="{23D73B72-16DA-4ABE-40EE-C48C3D7BBBD7}"/>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450;p27">
              <a:extLst>
                <a:ext uri="{FF2B5EF4-FFF2-40B4-BE49-F238E27FC236}">
                  <a16:creationId xmlns:a16="http://schemas.microsoft.com/office/drawing/2014/main" id="{1E994314-BB19-D54E-58B6-F8980B7EF5D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451;p27">
              <a:extLst>
                <a:ext uri="{FF2B5EF4-FFF2-40B4-BE49-F238E27FC236}">
                  <a16:creationId xmlns:a16="http://schemas.microsoft.com/office/drawing/2014/main" id="{3F626E74-478A-2F09-2B23-E68FB823C844}"/>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452;p27">
              <a:extLst>
                <a:ext uri="{FF2B5EF4-FFF2-40B4-BE49-F238E27FC236}">
                  <a16:creationId xmlns:a16="http://schemas.microsoft.com/office/drawing/2014/main" id="{3248798C-D5B5-AABF-D13F-7D9B6ED5656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453;p27">
              <a:extLst>
                <a:ext uri="{FF2B5EF4-FFF2-40B4-BE49-F238E27FC236}">
                  <a16:creationId xmlns:a16="http://schemas.microsoft.com/office/drawing/2014/main" id="{9CF38854-3782-A52F-B248-6017664BB816}"/>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454;p27">
              <a:extLst>
                <a:ext uri="{FF2B5EF4-FFF2-40B4-BE49-F238E27FC236}">
                  <a16:creationId xmlns:a16="http://schemas.microsoft.com/office/drawing/2014/main" id="{6CF90320-4355-94DF-E2EC-455DD06D53CB}"/>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455;p27">
              <a:extLst>
                <a:ext uri="{FF2B5EF4-FFF2-40B4-BE49-F238E27FC236}">
                  <a16:creationId xmlns:a16="http://schemas.microsoft.com/office/drawing/2014/main" id="{AC366C7C-B3AA-1A5E-6759-5714C5A8C3A2}"/>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456;p27">
              <a:extLst>
                <a:ext uri="{FF2B5EF4-FFF2-40B4-BE49-F238E27FC236}">
                  <a16:creationId xmlns:a16="http://schemas.microsoft.com/office/drawing/2014/main" id="{3CC801B0-6A31-DA16-8164-775302C03FBE}"/>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457;p27">
              <a:extLst>
                <a:ext uri="{FF2B5EF4-FFF2-40B4-BE49-F238E27FC236}">
                  <a16:creationId xmlns:a16="http://schemas.microsoft.com/office/drawing/2014/main" id="{00847C53-322E-342D-E171-7CC2E6DFE7B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458;p27">
              <a:extLst>
                <a:ext uri="{FF2B5EF4-FFF2-40B4-BE49-F238E27FC236}">
                  <a16:creationId xmlns:a16="http://schemas.microsoft.com/office/drawing/2014/main" id="{FD5B8F61-3E7F-F4B5-75F3-18BD2062FDB1}"/>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459;p27">
              <a:extLst>
                <a:ext uri="{FF2B5EF4-FFF2-40B4-BE49-F238E27FC236}">
                  <a16:creationId xmlns:a16="http://schemas.microsoft.com/office/drawing/2014/main" id="{E3B8AA2D-AC73-4922-CA74-F5F5C704453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460;p27">
              <a:extLst>
                <a:ext uri="{FF2B5EF4-FFF2-40B4-BE49-F238E27FC236}">
                  <a16:creationId xmlns:a16="http://schemas.microsoft.com/office/drawing/2014/main" id="{2FA89FD9-490A-13D2-4FE1-EAAB8D496C10}"/>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461;p27">
              <a:extLst>
                <a:ext uri="{FF2B5EF4-FFF2-40B4-BE49-F238E27FC236}">
                  <a16:creationId xmlns:a16="http://schemas.microsoft.com/office/drawing/2014/main" id="{8804186C-BEB3-894C-3C71-12453194E77D}"/>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462;p27">
              <a:extLst>
                <a:ext uri="{FF2B5EF4-FFF2-40B4-BE49-F238E27FC236}">
                  <a16:creationId xmlns:a16="http://schemas.microsoft.com/office/drawing/2014/main" id="{334A76DE-34C9-6355-56E6-D5E9AC6E3526}"/>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463;p27">
              <a:extLst>
                <a:ext uri="{FF2B5EF4-FFF2-40B4-BE49-F238E27FC236}">
                  <a16:creationId xmlns:a16="http://schemas.microsoft.com/office/drawing/2014/main" id="{5AF32493-255D-D963-1DB2-089C824BA715}"/>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464;p27">
              <a:extLst>
                <a:ext uri="{FF2B5EF4-FFF2-40B4-BE49-F238E27FC236}">
                  <a16:creationId xmlns:a16="http://schemas.microsoft.com/office/drawing/2014/main" id="{E1E557BC-ED5D-D11A-CA1E-AA471C23049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465;p27">
              <a:extLst>
                <a:ext uri="{FF2B5EF4-FFF2-40B4-BE49-F238E27FC236}">
                  <a16:creationId xmlns:a16="http://schemas.microsoft.com/office/drawing/2014/main" id="{AA8A03BF-05E1-22C3-A446-18DAAD8A06FA}"/>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466;p27">
              <a:extLst>
                <a:ext uri="{FF2B5EF4-FFF2-40B4-BE49-F238E27FC236}">
                  <a16:creationId xmlns:a16="http://schemas.microsoft.com/office/drawing/2014/main" id="{5E5D32A7-BB94-372A-23C7-F720A79B0ECC}"/>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467;p27">
              <a:extLst>
                <a:ext uri="{FF2B5EF4-FFF2-40B4-BE49-F238E27FC236}">
                  <a16:creationId xmlns:a16="http://schemas.microsoft.com/office/drawing/2014/main" id="{EF0CDD9C-D038-3346-D363-97110E92E04F}"/>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468;p27">
              <a:extLst>
                <a:ext uri="{FF2B5EF4-FFF2-40B4-BE49-F238E27FC236}">
                  <a16:creationId xmlns:a16="http://schemas.microsoft.com/office/drawing/2014/main" id="{4AAF4864-63C4-F0E3-D448-3B22EA33847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469;p27">
              <a:extLst>
                <a:ext uri="{FF2B5EF4-FFF2-40B4-BE49-F238E27FC236}">
                  <a16:creationId xmlns:a16="http://schemas.microsoft.com/office/drawing/2014/main" id="{0BB79FB5-DB31-5625-3DB8-940EF0693E61}"/>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470;p27">
              <a:extLst>
                <a:ext uri="{FF2B5EF4-FFF2-40B4-BE49-F238E27FC236}">
                  <a16:creationId xmlns:a16="http://schemas.microsoft.com/office/drawing/2014/main" id="{54A212DF-A873-ADD9-93D7-411224F326BF}"/>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471;p27">
              <a:extLst>
                <a:ext uri="{FF2B5EF4-FFF2-40B4-BE49-F238E27FC236}">
                  <a16:creationId xmlns:a16="http://schemas.microsoft.com/office/drawing/2014/main" id="{F5229D82-CDC1-52F3-2A7A-304B4246FE88}"/>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472;p27">
              <a:extLst>
                <a:ext uri="{FF2B5EF4-FFF2-40B4-BE49-F238E27FC236}">
                  <a16:creationId xmlns:a16="http://schemas.microsoft.com/office/drawing/2014/main" id="{5481C346-DADF-71D1-36D3-DE047635CA12}"/>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473;p27">
              <a:extLst>
                <a:ext uri="{FF2B5EF4-FFF2-40B4-BE49-F238E27FC236}">
                  <a16:creationId xmlns:a16="http://schemas.microsoft.com/office/drawing/2014/main" id="{B477EA09-6A91-E786-7024-C770F0253D95}"/>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474;p27">
              <a:extLst>
                <a:ext uri="{FF2B5EF4-FFF2-40B4-BE49-F238E27FC236}">
                  <a16:creationId xmlns:a16="http://schemas.microsoft.com/office/drawing/2014/main" id="{2C6758B8-9BC8-5190-89B9-7987D39603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475;p27">
              <a:extLst>
                <a:ext uri="{FF2B5EF4-FFF2-40B4-BE49-F238E27FC236}">
                  <a16:creationId xmlns:a16="http://schemas.microsoft.com/office/drawing/2014/main" id="{542DA830-A9E8-8178-5B40-36F1D05253EB}"/>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476;p27">
              <a:extLst>
                <a:ext uri="{FF2B5EF4-FFF2-40B4-BE49-F238E27FC236}">
                  <a16:creationId xmlns:a16="http://schemas.microsoft.com/office/drawing/2014/main" id="{3A62CC1D-111E-277E-D532-2892CB2621C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477;p27">
              <a:extLst>
                <a:ext uri="{FF2B5EF4-FFF2-40B4-BE49-F238E27FC236}">
                  <a16:creationId xmlns:a16="http://schemas.microsoft.com/office/drawing/2014/main" id="{FE83EA27-ED06-2F77-3CED-9A384B851076}"/>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478;p27">
              <a:extLst>
                <a:ext uri="{FF2B5EF4-FFF2-40B4-BE49-F238E27FC236}">
                  <a16:creationId xmlns:a16="http://schemas.microsoft.com/office/drawing/2014/main" id="{BDE72E95-6201-9D77-315D-55F45074BD27}"/>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479;p27">
              <a:extLst>
                <a:ext uri="{FF2B5EF4-FFF2-40B4-BE49-F238E27FC236}">
                  <a16:creationId xmlns:a16="http://schemas.microsoft.com/office/drawing/2014/main" id="{6E663532-63E7-FC89-3F50-DD2789A2FA9A}"/>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480;p27">
              <a:extLst>
                <a:ext uri="{FF2B5EF4-FFF2-40B4-BE49-F238E27FC236}">
                  <a16:creationId xmlns:a16="http://schemas.microsoft.com/office/drawing/2014/main" id="{5D963C86-EEDB-4F3B-FB06-7FAA72868C16}"/>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481;p27">
              <a:extLst>
                <a:ext uri="{FF2B5EF4-FFF2-40B4-BE49-F238E27FC236}">
                  <a16:creationId xmlns:a16="http://schemas.microsoft.com/office/drawing/2014/main" id="{31F3F0B1-14D4-523C-02F6-F012E0EC19E2}"/>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482;p27">
              <a:extLst>
                <a:ext uri="{FF2B5EF4-FFF2-40B4-BE49-F238E27FC236}">
                  <a16:creationId xmlns:a16="http://schemas.microsoft.com/office/drawing/2014/main" id="{66F8A83E-6965-C665-CC2B-3A2180AB2895}"/>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483;p27">
              <a:extLst>
                <a:ext uri="{FF2B5EF4-FFF2-40B4-BE49-F238E27FC236}">
                  <a16:creationId xmlns:a16="http://schemas.microsoft.com/office/drawing/2014/main" id="{4DC6CF2C-B717-8107-9EE8-1288769A481E}"/>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484;p27">
              <a:extLst>
                <a:ext uri="{FF2B5EF4-FFF2-40B4-BE49-F238E27FC236}">
                  <a16:creationId xmlns:a16="http://schemas.microsoft.com/office/drawing/2014/main" id="{F2481D34-11B8-3DD7-57F7-42298B6FAA31}"/>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485;p27">
              <a:extLst>
                <a:ext uri="{FF2B5EF4-FFF2-40B4-BE49-F238E27FC236}">
                  <a16:creationId xmlns:a16="http://schemas.microsoft.com/office/drawing/2014/main" id="{489B728D-8410-61E1-C4B7-D34BF3F9BDF7}"/>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486;p27">
              <a:extLst>
                <a:ext uri="{FF2B5EF4-FFF2-40B4-BE49-F238E27FC236}">
                  <a16:creationId xmlns:a16="http://schemas.microsoft.com/office/drawing/2014/main" id="{CCD826F8-9736-C533-4968-AC336E5BDDE8}"/>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487;p27">
              <a:extLst>
                <a:ext uri="{FF2B5EF4-FFF2-40B4-BE49-F238E27FC236}">
                  <a16:creationId xmlns:a16="http://schemas.microsoft.com/office/drawing/2014/main" id="{60877CB2-01EF-13B4-7F82-1BC99CF5B830}"/>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488;p27">
              <a:extLst>
                <a:ext uri="{FF2B5EF4-FFF2-40B4-BE49-F238E27FC236}">
                  <a16:creationId xmlns:a16="http://schemas.microsoft.com/office/drawing/2014/main" id="{1AE1657C-E797-73AF-28DB-E80C9688E23A}"/>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489;p27">
              <a:extLst>
                <a:ext uri="{FF2B5EF4-FFF2-40B4-BE49-F238E27FC236}">
                  <a16:creationId xmlns:a16="http://schemas.microsoft.com/office/drawing/2014/main" id="{8DD3EDF4-D739-5F02-13D3-B997F1B0297D}"/>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490;p27">
              <a:extLst>
                <a:ext uri="{FF2B5EF4-FFF2-40B4-BE49-F238E27FC236}">
                  <a16:creationId xmlns:a16="http://schemas.microsoft.com/office/drawing/2014/main" id="{81A3BADE-A439-EAAF-903F-8076422EE8FB}"/>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491;p27">
              <a:extLst>
                <a:ext uri="{FF2B5EF4-FFF2-40B4-BE49-F238E27FC236}">
                  <a16:creationId xmlns:a16="http://schemas.microsoft.com/office/drawing/2014/main" id="{DBC4B785-020F-3351-2177-930E7116D24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492;p27">
              <a:extLst>
                <a:ext uri="{FF2B5EF4-FFF2-40B4-BE49-F238E27FC236}">
                  <a16:creationId xmlns:a16="http://schemas.microsoft.com/office/drawing/2014/main" id="{8572C3F2-B869-0D0C-3723-B4256683201C}"/>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493;p27">
              <a:extLst>
                <a:ext uri="{FF2B5EF4-FFF2-40B4-BE49-F238E27FC236}">
                  <a16:creationId xmlns:a16="http://schemas.microsoft.com/office/drawing/2014/main" id="{B4FD750D-1268-A33F-2154-A9B9BE9726DB}"/>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494;p27">
              <a:extLst>
                <a:ext uri="{FF2B5EF4-FFF2-40B4-BE49-F238E27FC236}">
                  <a16:creationId xmlns:a16="http://schemas.microsoft.com/office/drawing/2014/main" id="{0DF3459F-A1BA-F1E3-9672-3DEC3943B90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495;p27">
              <a:extLst>
                <a:ext uri="{FF2B5EF4-FFF2-40B4-BE49-F238E27FC236}">
                  <a16:creationId xmlns:a16="http://schemas.microsoft.com/office/drawing/2014/main" id="{D83406C8-B62C-3C06-F18E-96747AFAD0AD}"/>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496;p27">
              <a:extLst>
                <a:ext uri="{FF2B5EF4-FFF2-40B4-BE49-F238E27FC236}">
                  <a16:creationId xmlns:a16="http://schemas.microsoft.com/office/drawing/2014/main" id="{0887DDB6-8B0B-5FD8-4393-B4942D479689}"/>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497;p27">
              <a:extLst>
                <a:ext uri="{FF2B5EF4-FFF2-40B4-BE49-F238E27FC236}">
                  <a16:creationId xmlns:a16="http://schemas.microsoft.com/office/drawing/2014/main" id="{4DF5EE41-D9DC-F3BF-2C9C-DE9E48AE0949}"/>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498;p27">
              <a:extLst>
                <a:ext uri="{FF2B5EF4-FFF2-40B4-BE49-F238E27FC236}">
                  <a16:creationId xmlns:a16="http://schemas.microsoft.com/office/drawing/2014/main" id="{623A452A-110F-2605-8CE5-38ECAF57D6F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99;p27">
              <a:extLst>
                <a:ext uri="{FF2B5EF4-FFF2-40B4-BE49-F238E27FC236}">
                  <a16:creationId xmlns:a16="http://schemas.microsoft.com/office/drawing/2014/main" id="{820FE9ED-6FBE-E634-5C64-DDDC64862038}"/>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500;p27">
              <a:extLst>
                <a:ext uri="{FF2B5EF4-FFF2-40B4-BE49-F238E27FC236}">
                  <a16:creationId xmlns:a16="http://schemas.microsoft.com/office/drawing/2014/main" id="{C64E1B7F-2333-B8F8-9C33-C3CA1E38A91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501;p27">
              <a:extLst>
                <a:ext uri="{FF2B5EF4-FFF2-40B4-BE49-F238E27FC236}">
                  <a16:creationId xmlns:a16="http://schemas.microsoft.com/office/drawing/2014/main" id="{CD94F6B7-D693-AD5B-4C0A-955BDC08308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502;p27">
              <a:extLst>
                <a:ext uri="{FF2B5EF4-FFF2-40B4-BE49-F238E27FC236}">
                  <a16:creationId xmlns:a16="http://schemas.microsoft.com/office/drawing/2014/main" id="{58182BF0-05A5-FEC0-16EE-D10D748AE485}"/>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503;p27">
              <a:extLst>
                <a:ext uri="{FF2B5EF4-FFF2-40B4-BE49-F238E27FC236}">
                  <a16:creationId xmlns:a16="http://schemas.microsoft.com/office/drawing/2014/main" id="{AA074F3D-42F2-A7DF-850F-5426A1D1C965}"/>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0" name="Group 159">
            <a:extLst>
              <a:ext uri="{FF2B5EF4-FFF2-40B4-BE49-F238E27FC236}">
                <a16:creationId xmlns:a16="http://schemas.microsoft.com/office/drawing/2014/main" id="{65B2A993-28AD-B76E-FFF7-ECF845F5AE0D}"/>
              </a:ext>
            </a:extLst>
          </p:cNvPr>
          <p:cNvGrpSpPr/>
          <p:nvPr userDrawn="1"/>
        </p:nvGrpSpPr>
        <p:grpSpPr>
          <a:xfrm>
            <a:off x="1598355" y="3608289"/>
            <a:ext cx="2204156" cy="2018295"/>
            <a:chOff x="1598355" y="3608289"/>
            <a:chExt cx="2204156" cy="2018295"/>
          </a:xfrm>
        </p:grpSpPr>
        <p:grpSp>
          <p:nvGrpSpPr>
            <p:cNvPr id="161" name="Google Shape;505;p27">
              <a:extLst>
                <a:ext uri="{FF2B5EF4-FFF2-40B4-BE49-F238E27FC236}">
                  <a16:creationId xmlns:a16="http://schemas.microsoft.com/office/drawing/2014/main" id="{8BB4A3C9-D7E5-71AA-A8C1-A0813463F713}"/>
                </a:ext>
              </a:extLst>
            </p:cNvPr>
            <p:cNvGrpSpPr/>
            <p:nvPr/>
          </p:nvGrpSpPr>
          <p:grpSpPr>
            <a:xfrm>
              <a:off x="1598355" y="4368136"/>
              <a:ext cx="868990" cy="1258447"/>
              <a:chOff x="3235834" y="3793115"/>
              <a:chExt cx="868990" cy="1258447"/>
            </a:xfrm>
          </p:grpSpPr>
          <p:sp>
            <p:nvSpPr>
              <p:cNvPr id="207" name="Google Shape;506;p27">
                <a:extLst>
                  <a:ext uri="{FF2B5EF4-FFF2-40B4-BE49-F238E27FC236}">
                    <a16:creationId xmlns:a16="http://schemas.microsoft.com/office/drawing/2014/main" id="{1DF4DB06-C07B-3319-1EB2-932215125BF6}"/>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8" name="Google Shape;507;p27">
                <a:extLst>
                  <a:ext uri="{FF2B5EF4-FFF2-40B4-BE49-F238E27FC236}">
                    <a16:creationId xmlns:a16="http://schemas.microsoft.com/office/drawing/2014/main" id="{55F02516-9860-59EA-EFA7-E55920E109E3}"/>
                  </a:ext>
                </a:extLst>
              </p:cNvPr>
              <p:cNvGrpSpPr/>
              <p:nvPr/>
            </p:nvGrpSpPr>
            <p:grpSpPr>
              <a:xfrm>
                <a:off x="3235834" y="3793115"/>
                <a:ext cx="865418" cy="1258447"/>
                <a:chOff x="3235834" y="3793115"/>
                <a:chExt cx="865418" cy="1258447"/>
              </a:xfrm>
            </p:grpSpPr>
            <p:sp>
              <p:nvSpPr>
                <p:cNvPr id="209" name="Google Shape;508;p27">
                  <a:extLst>
                    <a:ext uri="{FF2B5EF4-FFF2-40B4-BE49-F238E27FC236}">
                      <a16:creationId xmlns:a16="http://schemas.microsoft.com/office/drawing/2014/main" id="{8961F7EB-9CB5-9B2A-3BA2-D73A2C4CEE82}"/>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509;p27">
                  <a:extLst>
                    <a:ext uri="{FF2B5EF4-FFF2-40B4-BE49-F238E27FC236}">
                      <a16:creationId xmlns:a16="http://schemas.microsoft.com/office/drawing/2014/main" id="{2882616F-ABFF-52D7-9386-84BF30108D69}"/>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510;p27">
                  <a:extLst>
                    <a:ext uri="{FF2B5EF4-FFF2-40B4-BE49-F238E27FC236}">
                      <a16:creationId xmlns:a16="http://schemas.microsoft.com/office/drawing/2014/main" id="{CDCEAD06-3EB7-0C4E-CB4A-C6EE6710A1B5}"/>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511;p27">
                  <a:extLst>
                    <a:ext uri="{FF2B5EF4-FFF2-40B4-BE49-F238E27FC236}">
                      <a16:creationId xmlns:a16="http://schemas.microsoft.com/office/drawing/2014/main" id="{D5826924-50F9-0563-1EAA-51FB038CC22B}"/>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12;p27">
                  <a:extLst>
                    <a:ext uri="{FF2B5EF4-FFF2-40B4-BE49-F238E27FC236}">
                      <a16:creationId xmlns:a16="http://schemas.microsoft.com/office/drawing/2014/main" id="{450E48B4-815A-48FC-8F11-0B364989A3CF}"/>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13;p27">
                  <a:extLst>
                    <a:ext uri="{FF2B5EF4-FFF2-40B4-BE49-F238E27FC236}">
                      <a16:creationId xmlns:a16="http://schemas.microsoft.com/office/drawing/2014/main" id="{BEBDE781-D458-2B79-105A-5D54577763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14;p27">
                  <a:extLst>
                    <a:ext uri="{FF2B5EF4-FFF2-40B4-BE49-F238E27FC236}">
                      <a16:creationId xmlns:a16="http://schemas.microsoft.com/office/drawing/2014/main" id="{6CF459BF-1396-6AF3-5589-79D87A9C8A69}"/>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15;p27">
                  <a:extLst>
                    <a:ext uri="{FF2B5EF4-FFF2-40B4-BE49-F238E27FC236}">
                      <a16:creationId xmlns:a16="http://schemas.microsoft.com/office/drawing/2014/main" id="{33006627-2464-92CD-BF67-4688FD16EE0D}"/>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16;p27">
                  <a:extLst>
                    <a:ext uri="{FF2B5EF4-FFF2-40B4-BE49-F238E27FC236}">
                      <a16:creationId xmlns:a16="http://schemas.microsoft.com/office/drawing/2014/main" id="{6E58E4C8-30D3-EFBD-3905-4BF7DCA69EF2}"/>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17;p27">
                  <a:extLst>
                    <a:ext uri="{FF2B5EF4-FFF2-40B4-BE49-F238E27FC236}">
                      <a16:creationId xmlns:a16="http://schemas.microsoft.com/office/drawing/2014/main" id="{FE091B99-9774-0134-7D68-622903501D89}"/>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18;p27">
                  <a:extLst>
                    <a:ext uri="{FF2B5EF4-FFF2-40B4-BE49-F238E27FC236}">
                      <a16:creationId xmlns:a16="http://schemas.microsoft.com/office/drawing/2014/main" id="{6FF2C272-71C9-E9BB-82EA-6C4CF77E0DE7}"/>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19;p27">
                  <a:extLst>
                    <a:ext uri="{FF2B5EF4-FFF2-40B4-BE49-F238E27FC236}">
                      <a16:creationId xmlns:a16="http://schemas.microsoft.com/office/drawing/2014/main" id="{FFBDBA8B-F89C-E45B-AE5C-D74D1E638F0B}"/>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20;p27">
                  <a:extLst>
                    <a:ext uri="{FF2B5EF4-FFF2-40B4-BE49-F238E27FC236}">
                      <a16:creationId xmlns:a16="http://schemas.microsoft.com/office/drawing/2014/main" id="{B38DBF9B-1A56-081B-95D8-D82D4E923B5C}"/>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21;p27">
                  <a:extLst>
                    <a:ext uri="{FF2B5EF4-FFF2-40B4-BE49-F238E27FC236}">
                      <a16:creationId xmlns:a16="http://schemas.microsoft.com/office/drawing/2014/main" id="{55C85005-837D-880A-9D14-ED636F6D982D}"/>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22;p27">
                  <a:extLst>
                    <a:ext uri="{FF2B5EF4-FFF2-40B4-BE49-F238E27FC236}">
                      <a16:creationId xmlns:a16="http://schemas.microsoft.com/office/drawing/2014/main" id="{0F9361F9-F3F7-5824-379A-4E1DF1683195}"/>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23;p27">
                  <a:extLst>
                    <a:ext uri="{FF2B5EF4-FFF2-40B4-BE49-F238E27FC236}">
                      <a16:creationId xmlns:a16="http://schemas.microsoft.com/office/drawing/2014/main" id="{940FBE03-93AA-82E8-CA9E-13EF430B3BE8}"/>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24;p27">
                  <a:extLst>
                    <a:ext uri="{FF2B5EF4-FFF2-40B4-BE49-F238E27FC236}">
                      <a16:creationId xmlns:a16="http://schemas.microsoft.com/office/drawing/2014/main" id="{1F58F45D-1BF9-A831-D1B1-96DDC48C372D}"/>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25;p27">
                  <a:extLst>
                    <a:ext uri="{FF2B5EF4-FFF2-40B4-BE49-F238E27FC236}">
                      <a16:creationId xmlns:a16="http://schemas.microsoft.com/office/drawing/2014/main" id="{1EE9BF66-91EE-5306-3231-6F4C37CBE62C}"/>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26;p27">
                  <a:extLst>
                    <a:ext uri="{FF2B5EF4-FFF2-40B4-BE49-F238E27FC236}">
                      <a16:creationId xmlns:a16="http://schemas.microsoft.com/office/drawing/2014/main" id="{2567A168-95A3-D8A3-175C-BC84B76BF1D6}"/>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27;p27">
                  <a:extLst>
                    <a:ext uri="{FF2B5EF4-FFF2-40B4-BE49-F238E27FC236}">
                      <a16:creationId xmlns:a16="http://schemas.microsoft.com/office/drawing/2014/main" id="{DC1FE092-1AF3-D402-ED76-0C0631A9DE5B}"/>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28;p27">
                  <a:extLst>
                    <a:ext uri="{FF2B5EF4-FFF2-40B4-BE49-F238E27FC236}">
                      <a16:creationId xmlns:a16="http://schemas.microsoft.com/office/drawing/2014/main" id="{ED997FE6-2F92-0669-FAC5-D5E951859081}"/>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29;p27">
                  <a:extLst>
                    <a:ext uri="{FF2B5EF4-FFF2-40B4-BE49-F238E27FC236}">
                      <a16:creationId xmlns:a16="http://schemas.microsoft.com/office/drawing/2014/main" id="{B11BA174-2428-9F84-4B55-4F8401B9A03D}"/>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30;p27">
                  <a:extLst>
                    <a:ext uri="{FF2B5EF4-FFF2-40B4-BE49-F238E27FC236}">
                      <a16:creationId xmlns:a16="http://schemas.microsoft.com/office/drawing/2014/main" id="{F21CB769-E858-7CD2-98EB-25B7C2A692EA}"/>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31;p27">
                  <a:extLst>
                    <a:ext uri="{FF2B5EF4-FFF2-40B4-BE49-F238E27FC236}">
                      <a16:creationId xmlns:a16="http://schemas.microsoft.com/office/drawing/2014/main" id="{4EEF3F6E-5EBA-2EC2-F63C-CB65B396A53F}"/>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62" name="Google Shape;532;p27">
              <a:extLst>
                <a:ext uri="{FF2B5EF4-FFF2-40B4-BE49-F238E27FC236}">
                  <a16:creationId xmlns:a16="http://schemas.microsoft.com/office/drawing/2014/main" id="{5EF1150F-EC1A-47FF-4AE3-983D559A0C73}"/>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533;p27">
              <a:extLst>
                <a:ext uri="{FF2B5EF4-FFF2-40B4-BE49-F238E27FC236}">
                  <a16:creationId xmlns:a16="http://schemas.microsoft.com/office/drawing/2014/main" id="{0ADDE91A-DD1E-3F77-EBEC-A1B3BB6FB1C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534;p27">
              <a:extLst>
                <a:ext uri="{FF2B5EF4-FFF2-40B4-BE49-F238E27FC236}">
                  <a16:creationId xmlns:a16="http://schemas.microsoft.com/office/drawing/2014/main" id="{F39E760C-345C-3276-34F2-6D758BF5FCA6}"/>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535;p27">
              <a:extLst>
                <a:ext uri="{FF2B5EF4-FFF2-40B4-BE49-F238E27FC236}">
                  <a16:creationId xmlns:a16="http://schemas.microsoft.com/office/drawing/2014/main" id="{DA3C0BA4-EEBA-9D8D-C738-372F2EA813E4}"/>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536;p27">
              <a:extLst>
                <a:ext uri="{FF2B5EF4-FFF2-40B4-BE49-F238E27FC236}">
                  <a16:creationId xmlns:a16="http://schemas.microsoft.com/office/drawing/2014/main" id="{39DFB49B-95B5-9989-000B-5445032AF6DF}"/>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537;p27">
              <a:extLst>
                <a:ext uri="{FF2B5EF4-FFF2-40B4-BE49-F238E27FC236}">
                  <a16:creationId xmlns:a16="http://schemas.microsoft.com/office/drawing/2014/main" id="{1F398844-F63A-B268-66F5-CDF039B4CF77}"/>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538;p27">
              <a:extLst>
                <a:ext uri="{FF2B5EF4-FFF2-40B4-BE49-F238E27FC236}">
                  <a16:creationId xmlns:a16="http://schemas.microsoft.com/office/drawing/2014/main" id="{028A0037-163D-DA8B-76D4-F8AAFA400F73}"/>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539;p27">
              <a:extLst>
                <a:ext uri="{FF2B5EF4-FFF2-40B4-BE49-F238E27FC236}">
                  <a16:creationId xmlns:a16="http://schemas.microsoft.com/office/drawing/2014/main" id="{69981EA3-D748-01C2-781D-955614F1BEAC}"/>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540;p27">
              <a:extLst>
                <a:ext uri="{FF2B5EF4-FFF2-40B4-BE49-F238E27FC236}">
                  <a16:creationId xmlns:a16="http://schemas.microsoft.com/office/drawing/2014/main" id="{015FB186-E499-510B-9110-67BCC08720E2}"/>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541;p27">
              <a:extLst>
                <a:ext uri="{FF2B5EF4-FFF2-40B4-BE49-F238E27FC236}">
                  <a16:creationId xmlns:a16="http://schemas.microsoft.com/office/drawing/2014/main" id="{75125FA5-474E-3977-5475-EA5A3F579A3A}"/>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542;p27">
              <a:extLst>
                <a:ext uri="{FF2B5EF4-FFF2-40B4-BE49-F238E27FC236}">
                  <a16:creationId xmlns:a16="http://schemas.microsoft.com/office/drawing/2014/main" id="{09B2404F-6830-B47F-3535-C98879CA2EE3}"/>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543;p27">
              <a:extLst>
                <a:ext uri="{FF2B5EF4-FFF2-40B4-BE49-F238E27FC236}">
                  <a16:creationId xmlns:a16="http://schemas.microsoft.com/office/drawing/2014/main" id="{C387D506-1978-2DBA-AAE0-FDEF0B536235}"/>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544;p27">
              <a:extLst>
                <a:ext uri="{FF2B5EF4-FFF2-40B4-BE49-F238E27FC236}">
                  <a16:creationId xmlns:a16="http://schemas.microsoft.com/office/drawing/2014/main" id="{A0A166AE-C974-6D8C-8690-5858BED86020}"/>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545;p27">
              <a:extLst>
                <a:ext uri="{FF2B5EF4-FFF2-40B4-BE49-F238E27FC236}">
                  <a16:creationId xmlns:a16="http://schemas.microsoft.com/office/drawing/2014/main" id="{DD092B20-FF66-2023-2D7B-845D531FAA35}"/>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546;p27">
              <a:extLst>
                <a:ext uri="{FF2B5EF4-FFF2-40B4-BE49-F238E27FC236}">
                  <a16:creationId xmlns:a16="http://schemas.microsoft.com/office/drawing/2014/main" id="{C9ED84E1-40B7-0660-4FAE-4F64CDB842A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547;p27">
              <a:extLst>
                <a:ext uri="{FF2B5EF4-FFF2-40B4-BE49-F238E27FC236}">
                  <a16:creationId xmlns:a16="http://schemas.microsoft.com/office/drawing/2014/main" id="{B7D0C360-415E-AC10-DC46-61386AA9E2F5}"/>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548;p27">
              <a:extLst>
                <a:ext uri="{FF2B5EF4-FFF2-40B4-BE49-F238E27FC236}">
                  <a16:creationId xmlns:a16="http://schemas.microsoft.com/office/drawing/2014/main" id="{F33F716E-ED5C-AC4F-2E73-314E25C6A93B}"/>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549;p27">
              <a:extLst>
                <a:ext uri="{FF2B5EF4-FFF2-40B4-BE49-F238E27FC236}">
                  <a16:creationId xmlns:a16="http://schemas.microsoft.com/office/drawing/2014/main" id="{298D46AE-899D-2255-F084-8ED299D76143}"/>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550;p27">
              <a:extLst>
                <a:ext uri="{FF2B5EF4-FFF2-40B4-BE49-F238E27FC236}">
                  <a16:creationId xmlns:a16="http://schemas.microsoft.com/office/drawing/2014/main" id="{70783ED4-C2C7-EBA8-FA15-16A2E598D1BE}"/>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551;p27">
              <a:extLst>
                <a:ext uri="{FF2B5EF4-FFF2-40B4-BE49-F238E27FC236}">
                  <a16:creationId xmlns:a16="http://schemas.microsoft.com/office/drawing/2014/main" id="{F7124335-623A-64EE-52F0-5E959E40C4D5}"/>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552;p27">
              <a:extLst>
                <a:ext uri="{FF2B5EF4-FFF2-40B4-BE49-F238E27FC236}">
                  <a16:creationId xmlns:a16="http://schemas.microsoft.com/office/drawing/2014/main" id="{8428E126-49A2-AD9A-AEDE-C614E87A3D30}"/>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553;p27">
              <a:extLst>
                <a:ext uri="{FF2B5EF4-FFF2-40B4-BE49-F238E27FC236}">
                  <a16:creationId xmlns:a16="http://schemas.microsoft.com/office/drawing/2014/main" id="{C40F4957-FDB6-FC46-6CD1-6075E8B4AA53}"/>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554;p27">
              <a:extLst>
                <a:ext uri="{FF2B5EF4-FFF2-40B4-BE49-F238E27FC236}">
                  <a16:creationId xmlns:a16="http://schemas.microsoft.com/office/drawing/2014/main" id="{C839AA0D-5E65-4444-180A-870C64FB766A}"/>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555;p27">
              <a:extLst>
                <a:ext uri="{FF2B5EF4-FFF2-40B4-BE49-F238E27FC236}">
                  <a16:creationId xmlns:a16="http://schemas.microsoft.com/office/drawing/2014/main" id="{99370CC0-A5BC-FCC4-7620-A137CDC79FFB}"/>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556;p27">
              <a:extLst>
                <a:ext uri="{FF2B5EF4-FFF2-40B4-BE49-F238E27FC236}">
                  <a16:creationId xmlns:a16="http://schemas.microsoft.com/office/drawing/2014/main" id="{AD735C01-8A3C-96ED-4414-F978CEAC997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557;p27">
              <a:extLst>
                <a:ext uri="{FF2B5EF4-FFF2-40B4-BE49-F238E27FC236}">
                  <a16:creationId xmlns:a16="http://schemas.microsoft.com/office/drawing/2014/main" id="{1645118A-3483-E2B1-83EB-23587FCB720C}"/>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558;p27">
              <a:extLst>
                <a:ext uri="{FF2B5EF4-FFF2-40B4-BE49-F238E27FC236}">
                  <a16:creationId xmlns:a16="http://schemas.microsoft.com/office/drawing/2014/main" id="{4539F93C-B388-E141-1115-2850C7FEE40F}"/>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559;p27">
              <a:extLst>
                <a:ext uri="{FF2B5EF4-FFF2-40B4-BE49-F238E27FC236}">
                  <a16:creationId xmlns:a16="http://schemas.microsoft.com/office/drawing/2014/main" id="{1C8260AF-9BDA-6DC1-8F0F-F480EF01D0CC}"/>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560;p27">
              <a:extLst>
                <a:ext uri="{FF2B5EF4-FFF2-40B4-BE49-F238E27FC236}">
                  <a16:creationId xmlns:a16="http://schemas.microsoft.com/office/drawing/2014/main" id="{434868D5-C72C-621A-3B40-F97E98A2B0A8}"/>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561;p27">
              <a:extLst>
                <a:ext uri="{FF2B5EF4-FFF2-40B4-BE49-F238E27FC236}">
                  <a16:creationId xmlns:a16="http://schemas.microsoft.com/office/drawing/2014/main" id="{3F4E29C6-7B4C-246F-2C96-6954A5AB44A0}"/>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562;p27">
              <a:extLst>
                <a:ext uri="{FF2B5EF4-FFF2-40B4-BE49-F238E27FC236}">
                  <a16:creationId xmlns:a16="http://schemas.microsoft.com/office/drawing/2014/main" id="{7F75F529-FBFE-F87E-14B1-BB112766B69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563;p27">
              <a:extLst>
                <a:ext uri="{FF2B5EF4-FFF2-40B4-BE49-F238E27FC236}">
                  <a16:creationId xmlns:a16="http://schemas.microsoft.com/office/drawing/2014/main" id="{2EA737A5-8886-A0DD-2563-B27832F3B4F2}"/>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564;p27">
              <a:extLst>
                <a:ext uri="{FF2B5EF4-FFF2-40B4-BE49-F238E27FC236}">
                  <a16:creationId xmlns:a16="http://schemas.microsoft.com/office/drawing/2014/main" id="{0F996527-F59D-3530-9DFB-46961D1E84B3}"/>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565;p27">
              <a:extLst>
                <a:ext uri="{FF2B5EF4-FFF2-40B4-BE49-F238E27FC236}">
                  <a16:creationId xmlns:a16="http://schemas.microsoft.com/office/drawing/2014/main" id="{58D5C26C-B80C-0193-887B-F3D843B29C18}"/>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566;p27">
              <a:extLst>
                <a:ext uri="{FF2B5EF4-FFF2-40B4-BE49-F238E27FC236}">
                  <a16:creationId xmlns:a16="http://schemas.microsoft.com/office/drawing/2014/main" id="{531683A8-8752-7C6B-D7E3-471FE99D79B1}"/>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567;p27">
              <a:extLst>
                <a:ext uri="{FF2B5EF4-FFF2-40B4-BE49-F238E27FC236}">
                  <a16:creationId xmlns:a16="http://schemas.microsoft.com/office/drawing/2014/main" id="{9AFA8BCA-37F4-E014-DCBF-BB7E1B4D31D4}"/>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568;p27">
              <a:extLst>
                <a:ext uri="{FF2B5EF4-FFF2-40B4-BE49-F238E27FC236}">
                  <a16:creationId xmlns:a16="http://schemas.microsoft.com/office/drawing/2014/main" id="{86A72F39-7D73-C91F-60C6-30980310BF32}"/>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569;p27">
              <a:extLst>
                <a:ext uri="{FF2B5EF4-FFF2-40B4-BE49-F238E27FC236}">
                  <a16:creationId xmlns:a16="http://schemas.microsoft.com/office/drawing/2014/main" id="{0B943868-D43E-71AB-9372-ED7C4BBAE84D}"/>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570;p27">
              <a:extLst>
                <a:ext uri="{FF2B5EF4-FFF2-40B4-BE49-F238E27FC236}">
                  <a16:creationId xmlns:a16="http://schemas.microsoft.com/office/drawing/2014/main" id="{18ED55C1-FB94-D6D5-0B51-134A5EDDA230}"/>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571;p27">
              <a:extLst>
                <a:ext uri="{FF2B5EF4-FFF2-40B4-BE49-F238E27FC236}">
                  <a16:creationId xmlns:a16="http://schemas.microsoft.com/office/drawing/2014/main" id="{D3475B38-2595-6FEE-653D-140ED845157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2" name="Google Shape;572;p27">
              <a:extLst>
                <a:ext uri="{FF2B5EF4-FFF2-40B4-BE49-F238E27FC236}">
                  <a16:creationId xmlns:a16="http://schemas.microsoft.com/office/drawing/2014/main" id="{02A8F780-5B40-3068-8A0D-874A4445DC65}"/>
                </a:ext>
              </a:extLst>
            </p:cNvPr>
            <p:cNvGrpSpPr/>
            <p:nvPr/>
          </p:nvGrpSpPr>
          <p:grpSpPr>
            <a:xfrm>
              <a:off x="3041664" y="5111577"/>
              <a:ext cx="320455" cy="156580"/>
              <a:chOff x="2774143" y="4536556"/>
              <a:chExt cx="320455" cy="156580"/>
            </a:xfrm>
          </p:grpSpPr>
          <p:sp>
            <p:nvSpPr>
              <p:cNvPr id="204" name="Google Shape;573;p27">
                <a:extLst>
                  <a:ext uri="{FF2B5EF4-FFF2-40B4-BE49-F238E27FC236}">
                    <a16:creationId xmlns:a16="http://schemas.microsoft.com/office/drawing/2014/main" id="{B03BD9C7-487D-40D3-4951-28F3AD36604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574;p27">
                <a:extLst>
                  <a:ext uri="{FF2B5EF4-FFF2-40B4-BE49-F238E27FC236}">
                    <a16:creationId xmlns:a16="http://schemas.microsoft.com/office/drawing/2014/main" id="{9C593E90-6BC4-D1C3-A950-854CDBA08C8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75;p27">
                <a:extLst>
                  <a:ext uri="{FF2B5EF4-FFF2-40B4-BE49-F238E27FC236}">
                    <a16:creationId xmlns:a16="http://schemas.microsoft.com/office/drawing/2014/main" id="{68366F65-BC7B-BDF1-D213-720F2581749A}"/>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3" name="Google Shape;576;p27">
              <a:extLst>
                <a:ext uri="{FF2B5EF4-FFF2-40B4-BE49-F238E27FC236}">
                  <a16:creationId xmlns:a16="http://schemas.microsoft.com/office/drawing/2014/main" id="{CF1BE734-8DB0-F685-03ED-5DA8AFB82BE5}"/>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3" name="Google Shape;578;p27">
            <a:extLst>
              <a:ext uri="{FF2B5EF4-FFF2-40B4-BE49-F238E27FC236}">
                <a16:creationId xmlns:a16="http://schemas.microsoft.com/office/drawing/2014/main" id="{B9B29E66-3B27-9BE1-1E9E-666C9A4B0801}"/>
              </a:ext>
            </a:extLst>
          </p:cNvPr>
          <p:cNvSpPr/>
          <p:nvPr userDrawn="1"/>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4" name="Group 233">
            <a:extLst>
              <a:ext uri="{FF2B5EF4-FFF2-40B4-BE49-F238E27FC236}">
                <a16:creationId xmlns:a16="http://schemas.microsoft.com/office/drawing/2014/main" id="{58E910CC-F454-F330-71DC-76A44C1B7FEB}"/>
              </a:ext>
            </a:extLst>
          </p:cNvPr>
          <p:cNvGrpSpPr/>
          <p:nvPr userDrawn="1"/>
        </p:nvGrpSpPr>
        <p:grpSpPr>
          <a:xfrm>
            <a:off x="1524301" y="5626805"/>
            <a:ext cx="9320239" cy="1231195"/>
            <a:chOff x="1524301" y="5626805"/>
            <a:chExt cx="9320239" cy="1231195"/>
          </a:xfrm>
        </p:grpSpPr>
        <p:sp>
          <p:nvSpPr>
            <p:cNvPr id="235" name="Google Shape;577;p27">
              <a:extLst>
                <a:ext uri="{FF2B5EF4-FFF2-40B4-BE49-F238E27FC236}">
                  <a16:creationId xmlns:a16="http://schemas.microsoft.com/office/drawing/2014/main" id="{AF3BA939-B765-5E65-B1D2-6EF647A2CE80}"/>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579;p27">
              <a:extLst>
                <a:ext uri="{FF2B5EF4-FFF2-40B4-BE49-F238E27FC236}">
                  <a16:creationId xmlns:a16="http://schemas.microsoft.com/office/drawing/2014/main" id="{34C213D9-7F9D-7195-559B-76D3D0BE3981}"/>
                </a:ext>
              </a:extLst>
            </p:cNvPr>
            <p:cNvGrpSpPr/>
            <p:nvPr userDrawn="1"/>
          </p:nvGrpSpPr>
          <p:grpSpPr>
            <a:xfrm>
              <a:off x="1524301" y="5626805"/>
              <a:ext cx="9320239" cy="1231195"/>
              <a:chOff x="929285" y="5051507"/>
              <a:chExt cx="7315206" cy="1231195"/>
            </a:xfrm>
          </p:grpSpPr>
          <p:sp>
            <p:nvSpPr>
              <p:cNvPr id="237" name="Google Shape;580;p27">
                <a:extLst>
                  <a:ext uri="{FF2B5EF4-FFF2-40B4-BE49-F238E27FC236}">
                    <a16:creationId xmlns:a16="http://schemas.microsoft.com/office/drawing/2014/main" id="{A5C72378-61B9-993E-D8BD-9771B48FAD1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81;p27">
                <a:extLst>
                  <a:ext uri="{FF2B5EF4-FFF2-40B4-BE49-F238E27FC236}">
                    <a16:creationId xmlns:a16="http://schemas.microsoft.com/office/drawing/2014/main" id="{0EE3E2E4-C71A-F290-B9F5-B3F8544F92B3}"/>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82;p27">
                <a:extLst>
                  <a:ext uri="{FF2B5EF4-FFF2-40B4-BE49-F238E27FC236}">
                    <a16:creationId xmlns:a16="http://schemas.microsoft.com/office/drawing/2014/main" id="{F9803BE3-0A58-AE4E-747C-DF72D0234517}"/>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83;p27">
                <a:extLst>
                  <a:ext uri="{FF2B5EF4-FFF2-40B4-BE49-F238E27FC236}">
                    <a16:creationId xmlns:a16="http://schemas.microsoft.com/office/drawing/2014/main" id="{21A3301B-0DF0-5606-A330-78A38D3562BF}"/>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84;p27">
                <a:extLst>
                  <a:ext uri="{FF2B5EF4-FFF2-40B4-BE49-F238E27FC236}">
                    <a16:creationId xmlns:a16="http://schemas.microsoft.com/office/drawing/2014/main" id="{30AABEEA-E0E6-0010-9D07-13D5C4B692E8}"/>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85;p27">
                <a:extLst>
                  <a:ext uri="{FF2B5EF4-FFF2-40B4-BE49-F238E27FC236}">
                    <a16:creationId xmlns:a16="http://schemas.microsoft.com/office/drawing/2014/main" id="{E73B9966-16EE-522F-6D00-B77A4CF0BA94}"/>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 name="TextBox 1">
            <a:extLst>
              <a:ext uri="{FF2B5EF4-FFF2-40B4-BE49-F238E27FC236}">
                <a16:creationId xmlns:a16="http://schemas.microsoft.com/office/drawing/2014/main" id="{67174F17-D0D7-DBF9-4C49-00E6B2CE2EE1}"/>
              </a:ext>
            </a:extLst>
          </p:cNvPr>
          <p:cNvSpPr txBox="1"/>
          <p:nvPr userDrawn="1"/>
        </p:nvSpPr>
        <p:spPr>
          <a:xfrm>
            <a:off x="2502603" y="358325"/>
            <a:ext cx="6956123" cy="1303809"/>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52312855"/>
      </p:ext>
    </p:extLst>
  </p:cSld>
  <p:clrMap bg1="lt1" tx1="dk1" bg2="lt2" tx2="dk2" accent1="accent1" accent2="accent2" accent3="accent3" accent4="accent4" accent5="accent5" accent6="accent6" hlink="hlink" folHlink="folHlink"/>
  <p:sldLayoutIdLst>
    <p:sldLayoutId id="2147484554"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0377A9DB-F5AF-02C9-8F56-71F2E79ACB8B}"/>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93BE3C12-782D-ED17-29D9-E70C0909C74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743D2361-A440-C74B-224B-5625BA859EF8}"/>
                </a:ext>
              </a:extLst>
            </p:cNvPr>
            <p:cNvGrpSpPr/>
            <p:nvPr/>
          </p:nvGrpSpPr>
          <p:grpSpPr>
            <a:xfrm>
              <a:off x="8341543" y="2282008"/>
              <a:ext cx="569676" cy="380612"/>
              <a:chOff x="8341543" y="2282008"/>
              <a:chExt cx="569676" cy="380612"/>
            </a:xfrm>
          </p:grpSpPr>
          <p:sp>
            <p:nvSpPr>
              <p:cNvPr id="260" name="Google Shape;995;p14">
                <a:extLst>
                  <a:ext uri="{FF2B5EF4-FFF2-40B4-BE49-F238E27FC236}">
                    <a16:creationId xmlns:a16="http://schemas.microsoft.com/office/drawing/2014/main" id="{6CFB299A-4C91-8ABF-404E-378734284C97}"/>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Google Shape;996;p14">
                <a:extLst>
                  <a:ext uri="{FF2B5EF4-FFF2-40B4-BE49-F238E27FC236}">
                    <a16:creationId xmlns:a16="http://schemas.microsoft.com/office/drawing/2014/main" id="{1BB07441-0E61-AC93-868E-6EF57251922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661E8F3F-DD43-1C95-E53B-A78E67905D9A}"/>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8B4423BC-2A76-0D8E-970D-8807AD167340}"/>
                </a:ext>
              </a:extLst>
            </p:cNvPr>
            <p:cNvGrpSpPr/>
            <p:nvPr/>
          </p:nvGrpSpPr>
          <p:grpSpPr>
            <a:xfrm>
              <a:off x="8341543" y="1721094"/>
              <a:ext cx="569676" cy="380612"/>
              <a:chOff x="8341543" y="1721094"/>
              <a:chExt cx="569676" cy="380612"/>
            </a:xfrm>
          </p:grpSpPr>
          <p:sp>
            <p:nvSpPr>
              <p:cNvPr id="258" name="Google Shape;999;p14">
                <a:extLst>
                  <a:ext uri="{FF2B5EF4-FFF2-40B4-BE49-F238E27FC236}">
                    <a16:creationId xmlns:a16="http://schemas.microsoft.com/office/drawing/2014/main" id="{BEE2983D-E955-BDC3-3D87-AD8103AE3F4C}"/>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1000;p14">
                <a:extLst>
                  <a:ext uri="{FF2B5EF4-FFF2-40B4-BE49-F238E27FC236}">
                    <a16:creationId xmlns:a16="http://schemas.microsoft.com/office/drawing/2014/main" id="{1E3FE35C-939C-F454-830E-4DCDC9C7D71D}"/>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1C6887AB-1B66-0F04-6CA6-7CDAC80DBB31}"/>
                </a:ext>
              </a:extLst>
            </p:cNvPr>
            <p:cNvGrpSpPr/>
            <p:nvPr/>
          </p:nvGrpSpPr>
          <p:grpSpPr>
            <a:xfrm>
              <a:off x="8346273" y="1183592"/>
              <a:ext cx="568486" cy="388014"/>
              <a:chOff x="8346273" y="1183592"/>
              <a:chExt cx="568486" cy="388014"/>
            </a:xfrm>
          </p:grpSpPr>
          <p:sp>
            <p:nvSpPr>
              <p:cNvPr id="256" name="Google Shape;1002;p14">
                <a:extLst>
                  <a:ext uri="{FF2B5EF4-FFF2-40B4-BE49-F238E27FC236}">
                    <a16:creationId xmlns:a16="http://schemas.microsoft.com/office/drawing/2014/main" id="{CB0156FE-4647-D973-E17F-EB4929B928DF}"/>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1003;p14">
                <a:extLst>
                  <a:ext uri="{FF2B5EF4-FFF2-40B4-BE49-F238E27FC236}">
                    <a16:creationId xmlns:a16="http://schemas.microsoft.com/office/drawing/2014/main" id="{779FD008-DA8E-AC23-5D19-E4B55F846B2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C52F0036-46DD-99F1-3320-186D2CA75C6D}"/>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559ED4A6-2440-213D-F580-18372C2A2AE5}"/>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DC0CFDBC-E095-BD26-91A8-1C20DECA9087}"/>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4D53709C-EB84-E4F3-5601-9C60DB17EF71}"/>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F89AB20B-8CD9-EFA0-EEBA-1A7ECD07A5E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ED191491-837F-8564-C477-7D8D399446BB}"/>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ED8656A9-D6C4-A804-AC1E-9C0F8F8DCAA2}"/>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3ECB0E72-41AF-FAE9-F96E-97636FFF364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4F4C42F3-29D4-2719-4CC3-B4607D5F75D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21FED966-2F26-103D-7144-B7A4C6A97C3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E7316A7C-A5B5-ED2D-51A3-37ECF0B9CE7B}"/>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2" name="Google Shape;1082;p14">
            <a:extLst>
              <a:ext uri="{FF2B5EF4-FFF2-40B4-BE49-F238E27FC236}">
                <a16:creationId xmlns:a16="http://schemas.microsoft.com/office/drawing/2014/main" id="{EEA9582A-A1D5-7F55-0EB3-FBD366786D07}"/>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1083;p14">
            <a:extLst>
              <a:ext uri="{FF2B5EF4-FFF2-40B4-BE49-F238E27FC236}">
                <a16:creationId xmlns:a16="http://schemas.microsoft.com/office/drawing/2014/main" id="{0A5A6C6A-DB1E-3CBC-DD54-D8EFA61154D5}"/>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1084;p14">
            <a:extLst>
              <a:ext uri="{FF2B5EF4-FFF2-40B4-BE49-F238E27FC236}">
                <a16:creationId xmlns:a16="http://schemas.microsoft.com/office/drawing/2014/main" id="{94269B33-8746-C74B-53BE-8E22CCEAA2FC}"/>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1085;p14">
            <a:extLst>
              <a:ext uri="{FF2B5EF4-FFF2-40B4-BE49-F238E27FC236}">
                <a16:creationId xmlns:a16="http://schemas.microsoft.com/office/drawing/2014/main" id="{154935AC-B16E-78D6-B28C-5E4AC1EB32A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1086;p14">
            <a:extLst>
              <a:ext uri="{FF2B5EF4-FFF2-40B4-BE49-F238E27FC236}">
                <a16:creationId xmlns:a16="http://schemas.microsoft.com/office/drawing/2014/main" id="{6F8C4BB9-A5D4-1119-36A0-30D22CEE939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1082;p14">
            <a:extLst>
              <a:ext uri="{FF2B5EF4-FFF2-40B4-BE49-F238E27FC236}">
                <a16:creationId xmlns:a16="http://schemas.microsoft.com/office/drawing/2014/main" id="{E3119033-6B2F-40EB-28C3-BA70488C0A65}"/>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1083;p14">
            <a:extLst>
              <a:ext uri="{FF2B5EF4-FFF2-40B4-BE49-F238E27FC236}">
                <a16:creationId xmlns:a16="http://schemas.microsoft.com/office/drawing/2014/main" id="{F9F92FF4-3270-37C5-2AB5-12B52EAF08D6}"/>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1084;p14">
            <a:extLst>
              <a:ext uri="{FF2B5EF4-FFF2-40B4-BE49-F238E27FC236}">
                <a16:creationId xmlns:a16="http://schemas.microsoft.com/office/drawing/2014/main" id="{532E0920-0173-591E-303F-1D2494421CD3}"/>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1085;p14">
            <a:extLst>
              <a:ext uri="{FF2B5EF4-FFF2-40B4-BE49-F238E27FC236}">
                <a16:creationId xmlns:a16="http://schemas.microsoft.com/office/drawing/2014/main" id="{5363B127-21AA-E505-DB83-BE9E51ABE92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1086;p14">
            <a:extLst>
              <a:ext uri="{FF2B5EF4-FFF2-40B4-BE49-F238E27FC236}">
                <a16:creationId xmlns:a16="http://schemas.microsoft.com/office/drawing/2014/main" id="{7466D321-A3B2-7750-9DF1-C7281D00A41E}"/>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1082;p14">
            <a:extLst>
              <a:ext uri="{FF2B5EF4-FFF2-40B4-BE49-F238E27FC236}">
                <a16:creationId xmlns:a16="http://schemas.microsoft.com/office/drawing/2014/main" id="{8FE42B7F-2413-9FB0-10C1-8B5821867FE9}"/>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1083;p14">
            <a:extLst>
              <a:ext uri="{FF2B5EF4-FFF2-40B4-BE49-F238E27FC236}">
                <a16:creationId xmlns:a16="http://schemas.microsoft.com/office/drawing/2014/main" id="{5285B88F-F57C-21F3-9046-7073B2356078}"/>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1084;p14">
            <a:extLst>
              <a:ext uri="{FF2B5EF4-FFF2-40B4-BE49-F238E27FC236}">
                <a16:creationId xmlns:a16="http://schemas.microsoft.com/office/drawing/2014/main" id="{0EB22861-0221-4601-8DC3-02FB59CC96EF}"/>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1085;p14">
            <a:extLst>
              <a:ext uri="{FF2B5EF4-FFF2-40B4-BE49-F238E27FC236}">
                <a16:creationId xmlns:a16="http://schemas.microsoft.com/office/drawing/2014/main" id="{EC8A9570-4EF1-CBDF-F02E-BF56FCCB7EED}"/>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1086;p14">
            <a:extLst>
              <a:ext uri="{FF2B5EF4-FFF2-40B4-BE49-F238E27FC236}">
                <a16:creationId xmlns:a16="http://schemas.microsoft.com/office/drawing/2014/main" id="{0CEB9CE6-9B2B-FA11-4D11-90B4367B1D9D}"/>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1082;p14">
            <a:extLst>
              <a:ext uri="{FF2B5EF4-FFF2-40B4-BE49-F238E27FC236}">
                <a16:creationId xmlns:a16="http://schemas.microsoft.com/office/drawing/2014/main" id="{C15C14B6-F263-6FDE-0BDC-92D60613086F}"/>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1083;p14">
            <a:extLst>
              <a:ext uri="{FF2B5EF4-FFF2-40B4-BE49-F238E27FC236}">
                <a16:creationId xmlns:a16="http://schemas.microsoft.com/office/drawing/2014/main" id="{17A4A32D-92E9-A42A-7CC9-918A4D11D034}"/>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1084;p14">
            <a:extLst>
              <a:ext uri="{FF2B5EF4-FFF2-40B4-BE49-F238E27FC236}">
                <a16:creationId xmlns:a16="http://schemas.microsoft.com/office/drawing/2014/main" id="{D71790FC-ACA0-DD2C-0FA9-02F3BE18554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1085;p14">
            <a:extLst>
              <a:ext uri="{FF2B5EF4-FFF2-40B4-BE49-F238E27FC236}">
                <a16:creationId xmlns:a16="http://schemas.microsoft.com/office/drawing/2014/main" id="{09FC0AB0-37F0-04CF-AFA5-8A5F5996E9EA}"/>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1086;p14">
            <a:extLst>
              <a:ext uri="{FF2B5EF4-FFF2-40B4-BE49-F238E27FC236}">
                <a16:creationId xmlns:a16="http://schemas.microsoft.com/office/drawing/2014/main" id="{10EB5D79-B0F0-DE10-18C1-33F18EB7A7CF}"/>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1082;p14">
            <a:extLst>
              <a:ext uri="{FF2B5EF4-FFF2-40B4-BE49-F238E27FC236}">
                <a16:creationId xmlns:a16="http://schemas.microsoft.com/office/drawing/2014/main" id="{D6320E64-3AB5-F775-E38F-DF61B36A3EA6}"/>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1083;p14">
            <a:extLst>
              <a:ext uri="{FF2B5EF4-FFF2-40B4-BE49-F238E27FC236}">
                <a16:creationId xmlns:a16="http://schemas.microsoft.com/office/drawing/2014/main" id="{44457A50-5E0F-5053-0569-A85C59DE8155}"/>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1084;p14">
            <a:extLst>
              <a:ext uri="{FF2B5EF4-FFF2-40B4-BE49-F238E27FC236}">
                <a16:creationId xmlns:a16="http://schemas.microsoft.com/office/drawing/2014/main" id="{9C669A16-5204-9FDC-83E0-E6B5B54BDA2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1085;p14">
            <a:extLst>
              <a:ext uri="{FF2B5EF4-FFF2-40B4-BE49-F238E27FC236}">
                <a16:creationId xmlns:a16="http://schemas.microsoft.com/office/drawing/2014/main" id="{9E19740C-01E7-C207-8D89-528BC732D57F}"/>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1086;p14">
            <a:extLst>
              <a:ext uri="{FF2B5EF4-FFF2-40B4-BE49-F238E27FC236}">
                <a16:creationId xmlns:a16="http://schemas.microsoft.com/office/drawing/2014/main" id="{863E5366-1679-F0D4-6B9F-DE8F2C83E08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1082;p14">
            <a:extLst>
              <a:ext uri="{FF2B5EF4-FFF2-40B4-BE49-F238E27FC236}">
                <a16:creationId xmlns:a16="http://schemas.microsoft.com/office/drawing/2014/main" id="{AD8E7BC1-6E89-4F37-5E68-5969EAD323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1083;p14">
            <a:extLst>
              <a:ext uri="{FF2B5EF4-FFF2-40B4-BE49-F238E27FC236}">
                <a16:creationId xmlns:a16="http://schemas.microsoft.com/office/drawing/2014/main" id="{D1677398-BB72-B451-CF30-01395D69ECB9}"/>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1084;p14">
            <a:extLst>
              <a:ext uri="{FF2B5EF4-FFF2-40B4-BE49-F238E27FC236}">
                <a16:creationId xmlns:a16="http://schemas.microsoft.com/office/drawing/2014/main" id="{B76E0971-4841-7256-0FBB-A570DF69695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1085;p14">
            <a:extLst>
              <a:ext uri="{FF2B5EF4-FFF2-40B4-BE49-F238E27FC236}">
                <a16:creationId xmlns:a16="http://schemas.microsoft.com/office/drawing/2014/main" id="{12F3C0A2-4B13-2041-B307-AB2420E3E51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1086;p14">
            <a:extLst>
              <a:ext uri="{FF2B5EF4-FFF2-40B4-BE49-F238E27FC236}">
                <a16:creationId xmlns:a16="http://schemas.microsoft.com/office/drawing/2014/main" id="{E6CA934D-7DD1-2AE1-EAE7-89B31AC31D75}"/>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Google Shape;1082;p14">
            <a:extLst>
              <a:ext uri="{FF2B5EF4-FFF2-40B4-BE49-F238E27FC236}">
                <a16:creationId xmlns:a16="http://schemas.microsoft.com/office/drawing/2014/main" id="{29508B94-4EE9-C265-B653-9323291D38E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Google Shape;1083;p14">
            <a:extLst>
              <a:ext uri="{FF2B5EF4-FFF2-40B4-BE49-F238E27FC236}">
                <a16:creationId xmlns:a16="http://schemas.microsoft.com/office/drawing/2014/main" id="{403A4D11-A480-81AC-B630-4B741F9E0AE8}"/>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1084;p14">
            <a:extLst>
              <a:ext uri="{FF2B5EF4-FFF2-40B4-BE49-F238E27FC236}">
                <a16:creationId xmlns:a16="http://schemas.microsoft.com/office/drawing/2014/main" id="{D9E862FB-756E-F77B-4D02-ACD7D66C76F8}"/>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Google Shape;1085;p14">
            <a:extLst>
              <a:ext uri="{FF2B5EF4-FFF2-40B4-BE49-F238E27FC236}">
                <a16:creationId xmlns:a16="http://schemas.microsoft.com/office/drawing/2014/main" id="{B2579EE9-C690-0706-F0AF-38D3D014CD6E}"/>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1086;p14">
            <a:extLst>
              <a:ext uri="{FF2B5EF4-FFF2-40B4-BE49-F238E27FC236}">
                <a16:creationId xmlns:a16="http://schemas.microsoft.com/office/drawing/2014/main" id="{728B9F56-E5E7-E8BD-2365-D9D9C746F2B7}"/>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Google Shape;1082;p14">
            <a:extLst>
              <a:ext uri="{FF2B5EF4-FFF2-40B4-BE49-F238E27FC236}">
                <a16:creationId xmlns:a16="http://schemas.microsoft.com/office/drawing/2014/main" id="{91E0AD3A-494B-9A5C-4CD6-0DC8ACCD1D32}"/>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Google Shape;1083;p14">
            <a:extLst>
              <a:ext uri="{FF2B5EF4-FFF2-40B4-BE49-F238E27FC236}">
                <a16:creationId xmlns:a16="http://schemas.microsoft.com/office/drawing/2014/main" id="{96FE9196-6536-EDBA-CA78-4A9FCBF750A8}"/>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1084;p14">
            <a:extLst>
              <a:ext uri="{FF2B5EF4-FFF2-40B4-BE49-F238E27FC236}">
                <a16:creationId xmlns:a16="http://schemas.microsoft.com/office/drawing/2014/main" id="{A70045C4-4A28-83E6-43B9-5B47B0F51BE8}"/>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Google Shape;1085;p14">
            <a:extLst>
              <a:ext uri="{FF2B5EF4-FFF2-40B4-BE49-F238E27FC236}">
                <a16:creationId xmlns:a16="http://schemas.microsoft.com/office/drawing/2014/main" id="{E903CA30-A062-4479-9ACC-8D9F6105EA48}"/>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Google Shape;1086;p14">
            <a:extLst>
              <a:ext uri="{FF2B5EF4-FFF2-40B4-BE49-F238E27FC236}">
                <a16:creationId xmlns:a16="http://schemas.microsoft.com/office/drawing/2014/main" id="{2376D4AF-3DAF-FA5E-E6FB-D45CA39B8BAC}"/>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Google Shape;1082;p14">
            <a:extLst>
              <a:ext uri="{FF2B5EF4-FFF2-40B4-BE49-F238E27FC236}">
                <a16:creationId xmlns:a16="http://schemas.microsoft.com/office/drawing/2014/main" id="{2A8A9F58-2CC7-1AD2-19B8-2F8F59597EC8}"/>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Google Shape;1083;p14">
            <a:extLst>
              <a:ext uri="{FF2B5EF4-FFF2-40B4-BE49-F238E27FC236}">
                <a16:creationId xmlns:a16="http://schemas.microsoft.com/office/drawing/2014/main" id="{811526CE-63B9-9E33-3022-7EB631DF6E14}"/>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Google Shape;1084;p14">
            <a:extLst>
              <a:ext uri="{FF2B5EF4-FFF2-40B4-BE49-F238E27FC236}">
                <a16:creationId xmlns:a16="http://schemas.microsoft.com/office/drawing/2014/main" id="{82F65C1F-32E9-A2B1-8B3E-6290269810B2}"/>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Google Shape;1085;p14">
            <a:extLst>
              <a:ext uri="{FF2B5EF4-FFF2-40B4-BE49-F238E27FC236}">
                <a16:creationId xmlns:a16="http://schemas.microsoft.com/office/drawing/2014/main" id="{DCBC8663-963A-DFFE-1808-03FE9AF63AD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Google Shape;1086;p14">
            <a:extLst>
              <a:ext uri="{FF2B5EF4-FFF2-40B4-BE49-F238E27FC236}">
                <a16:creationId xmlns:a16="http://schemas.microsoft.com/office/drawing/2014/main" id="{40260D89-21E2-CEC7-6311-C2A1ED75F86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Google Shape;1765;p26">
            <a:extLst>
              <a:ext uri="{FF2B5EF4-FFF2-40B4-BE49-F238E27FC236}">
                <a16:creationId xmlns:a16="http://schemas.microsoft.com/office/drawing/2014/main" id="{2B286A73-74F8-4238-97CF-B7EB3592135F}"/>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Google Shape;1766;p26">
            <a:extLst>
              <a:ext uri="{FF2B5EF4-FFF2-40B4-BE49-F238E27FC236}">
                <a16:creationId xmlns:a16="http://schemas.microsoft.com/office/drawing/2014/main" id="{465890C1-FA2B-9AC1-613D-8E446345D9C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309" name="Google Shape;1767;p26">
            <a:extLst>
              <a:ext uri="{FF2B5EF4-FFF2-40B4-BE49-F238E27FC236}">
                <a16:creationId xmlns:a16="http://schemas.microsoft.com/office/drawing/2014/main" id="{4FFE1301-91C1-B217-6B9D-4CAAAD7B68DB}"/>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310" name="Google Shape;211;p3">
            <a:extLst>
              <a:ext uri="{FF2B5EF4-FFF2-40B4-BE49-F238E27FC236}">
                <a16:creationId xmlns:a16="http://schemas.microsoft.com/office/drawing/2014/main" id="{CDEA74AD-D6B1-3A07-95EE-F6BEC970157B}"/>
              </a:ext>
            </a:extLst>
          </p:cNvPr>
          <p:cNvGrpSpPr/>
          <p:nvPr userDrawn="1"/>
        </p:nvGrpSpPr>
        <p:grpSpPr>
          <a:xfrm>
            <a:off x="1030175" y="1581350"/>
            <a:ext cx="444275" cy="398525"/>
            <a:chOff x="2495125" y="2142250"/>
            <a:chExt cx="444275" cy="398525"/>
          </a:xfrm>
        </p:grpSpPr>
        <p:sp>
          <p:nvSpPr>
            <p:cNvPr id="311" name="Google Shape;212;p3">
              <a:extLst>
                <a:ext uri="{FF2B5EF4-FFF2-40B4-BE49-F238E27FC236}">
                  <a16:creationId xmlns:a16="http://schemas.microsoft.com/office/drawing/2014/main" id="{936AEBDC-113D-B4DC-9DA8-138D06224A36}"/>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2" name="Google Shape;213;p3">
              <a:extLst>
                <a:ext uri="{FF2B5EF4-FFF2-40B4-BE49-F238E27FC236}">
                  <a16:creationId xmlns:a16="http://schemas.microsoft.com/office/drawing/2014/main" id="{B7FCC3D1-3567-E83B-3BF4-0FC263914E97}"/>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3" name="Google Shape;214;p3">
            <a:extLst>
              <a:ext uri="{FF2B5EF4-FFF2-40B4-BE49-F238E27FC236}">
                <a16:creationId xmlns:a16="http://schemas.microsoft.com/office/drawing/2014/main" id="{BDCB53F6-4159-3B7E-61F3-CFA8A01ACE68}"/>
              </a:ext>
            </a:extLst>
          </p:cNvPr>
          <p:cNvGrpSpPr/>
          <p:nvPr userDrawn="1"/>
        </p:nvGrpSpPr>
        <p:grpSpPr>
          <a:xfrm>
            <a:off x="10561107" y="5038641"/>
            <a:ext cx="291375" cy="281375"/>
            <a:chOff x="3243875" y="2372825"/>
            <a:chExt cx="291375" cy="281375"/>
          </a:xfrm>
        </p:grpSpPr>
        <p:sp>
          <p:nvSpPr>
            <p:cNvPr id="314" name="Google Shape;215;p3">
              <a:extLst>
                <a:ext uri="{FF2B5EF4-FFF2-40B4-BE49-F238E27FC236}">
                  <a16:creationId xmlns:a16="http://schemas.microsoft.com/office/drawing/2014/main" id="{0472E636-0418-27FE-1ED9-C8E0CB89E4E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Google Shape;216;p3">
              <a:extLst>
                <a:ext uri="{FF2B5EF4-FFF2-40B4-BE49-F238E27FC236}">
                  <a16:creationId xmlns:a16="http://schemas.microsoft.com/office/drawing/2014/main" id="{7081C26A-1192-D65D-CFA3-8FD4BE53A902}"/>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Google Shape;217;p3">
              <a:extLst>
                <a:ext uri="{FF2B5EF4-FFF2-40B4-BE49-F238E27FC236}">
                  <a16:creationId xmlns:a16="http://schemas.microsoft.com/office/drawing/2014/main" id="{5991CA64-E353-5CF0-C5D6-B421EB92E10E}"/>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Google Shape;218;p3">
              <a:extLst>
                <a:ext uri="{FF2B5EF4-FFF2-40B4-BE49-F238E27FC236}">
                  <a16:creationId xmlns:a16="http://schemas.microsoft.com/office/drawing/2014/main" id="{5F8BB8D8-C45D-E8F6-F97D-29C33C31FBF9}"/>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Google Shape;219;p3">
              <a:extLst>
                <a:ext uri="{FF2B5EF4-FFF2-40B4-BE49-F238E27FC236}">
                  <a16:creationId xmlns:a16="http://schemas.microsoft.com/office/drawing/2014/main" id="{0039438E-6526-A4D5-FE46-074C91A514CE}"/>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Google Shape;220;p3">
              <a:extLst>
                <a:ext uri="{FF2B5EF4-FFF2-40B4-BE49-F238E27FC236}">
                  <a16:creationId xmlns:a16="http://schemas.microsoft.com/office/drawing/2014/main" id="{06B62624-4506-D131-CD1E-C0F5D6ADBC89}"/>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Google Shape;221;p3">
              <a:extLst>
                <a:ext uri="{FF2B5EF4-FFF2-40B4-BE49-F238E27FC236}">
                  <a16:creationId xmlns:a16="http://schemas.microsoft.com/office/drawing/2014/main" id="{7ADCF0C2-C215-6D18-A8DF-E89C7F75EEFD}"/>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1" name="Google Shape;222;p3">
              <a:extLst>
                <a:ext uri="{FF2B5EF4-FFF2-40B4-BE49-F238E27FC236}">
                  <a16:creationId xmlns:a16="http://schemas.microsoft.com/office/drawing/2014/main" id="{A9B0E9BF-A037-9715-1069-5EECD6DABE95}"/>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2" name="Google Shape;223;p3">
              <a:extLst>
                <a:ext uri="{FF2B5EF4-FFF2-40B4-BE49-F238E27FC236}">
                  <a16:creationId xmlns:a16="http://schemas.microsoft.com/office/drawing/2014/main" id="{E5046E00-98DD-B90D-5770-D9D573105E0A}"/>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3" name="Google Shape;224;p3">
              <a:extLst>
                <a:ext uri="{FF2B5EF4-FFF2-40B4-BE49-F238E27FC236}">
                  <a16:creationId xmlns:a16="http://schemas.microsoft.com/office/drawing/2014/main" id="{A02CFC64-DE84-BE78-0759-A2342BA4CC8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24" name="Google Shape;225;p3">
            <a:extLst>
              <a:ext uri="{FF2B5EF4-FFF2-40B4-BE49-F238E27FC236}">
                <a16:creationId xmlns:a16="http://schemas.microsoft.com/office/drawing/2014/main" id="{C5D7D6A8-09B1-7426-9A7F-88FE249EBB77}"/>
              </a:ext>
            </a:extLst>
          </p:cNvPr>
          <p:cNvGrpSpPr/>
          <p:nvPr userDrawn="1"/>
        </p:nvGrpSpPr>
        <p:grpSpPr>
          <a:xfrm>
            <a:off x="10778557" y="714860"/>
            <a:ext cx="166675" cy="168575"/>
            <a:chOff x="4954425" y="2036375"/>
            <a:chExt cx="166675" cy="168575"/>
          </a:xfrm>
        </p:grpSpPr>
        <p:sp>
          <p:nvSpPr>
            <p:cNvPr id="325" name="Google Shape;226;p3">
              <a:extLst>
                <a:ext uri="{FF2B5EF4-FFF2-40B4-BE49-F238E27FC236}">
                  <a16:creationId xmlns:a16="http://schemas.microsoft.com/office/drawing/2014/main" id="{A66D2810-99FC-E3D4-9028-5672F1F8FFD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6" name="Google Shape;227;p3">
              <a:extLst>
                <a:ext uri="{FF2B5EF4-FFF2-40B4-BE49-F238E27FC236}">
                  <a16:creationId xmlns:a16="http://schemas.microsoft.com/office/drawing/2014/main" id="{21E71D4D-3B26-8E74-D982-24B5ED516CB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7" name="Google Shape;228;p3">
            <a:extLst>
              <a:ext uri="{FF2B5EF4-FFF2-40B4-BE49-F238E27FC236}">
                <a16:creationId xmlns:a16="http://schemas.microsoft.com/office/drawing/2014/main" id="{8153317C-FF6D-EE77-6B9A-0D0DF51488B2}"/>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8" name="Google Shape;229;p3">
            <a:extLst>
              <a:ext uri="{FF2B5EF4-FFF2-40B4-BE49-F238E27FC236}">
                <a16:creationId xmlns:a16="http://schemas.microsoft.com/office/drawing/2014/main" id="{A37A2E08-0750-8A01-192E-458A2E321935}"/>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29" name="Google Shape;230;p3">
            <a:extLst>
              <a:ext uri="{FF2B5EF4-FFF2-40B4-BE49-F238E27FC236}">
                <a16:creationId xmlns:a16="http://schemas.microsoft.com/office/drawing/2014/main" id="{E83FC6B9-064A-5BF4-8A8C-BE1A50357E04}"/>
              </a:ext>
            </a:extLst>
          </p:cNvPr>
          <p:cNvGrpSpPr/>
          <p:nvPr userDrawn="1"/>
        </p:nvGrpSpPr>
        <p:grpSpPr>
          <a:xfrm>
            <a:off x="1274794" y="5541495"/>
            <a:ext cx="166675" cy="168575"/>
            <a:chOff x="4954425" y="2036375"/>
            <a:chExt cx="166675" cy="168575"/>
          </a:xfrm>
        </p:grpSpPr>
        <p:sp>
          <p:nvSpPr>
            <p:cNvPr id="330" name="Google Shape;231;p3">
              <a:extLst>
                <a:ext uri="{FF2B5EF4-FFF2-40B4-BE49-F238E27FC236}">
                  <a16:creationId xmlns:a16="http://schemas.microsoft.com/office/drawing/2014/main" id="{5BB98968-E0F2-71D3-63B5-298AD2CBC92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Google Shape;232;p3">
              <a:extLst>
                <a:ext uri="{FF2B5EF4-FFF2-40B4-BE49-F238E27FC236}">
                  <a16:creationId xmlns:a16="http://schemas.microsoft.com/office/drawing/2014/main" id="{FD3590DB-4867-3C49-1DDA-525642D321E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2" name="Google Shape;769;p31">
            <a:extLst>
              <a:ext uri="{FF2B5EF4-FFF2-40B4-BE49-F238E27FC236}">
                <a16:creationId xmlns:a16="http://schemas.microsoft.com/office/drawing/2014/main" id="{86B248AB-0A22-BB16-5257-5122BD5DEA0E}"/>
              </a:ext>
            </a:extLst>
          </p:cNvPr>
          <p:cNvGrpSpPr/>
          <p:nvPr userDrawn="1"/>
        </p:nvGrpSpPr>
        <p:grpSpPr>
          <a:xfrm>
            <a:off x="2548289" y="3588080"/>
            <a:ext cx="2599446" cy="2521829"/>
            <a:chOff x="5641385" y="2381306"/>
            <a:chExt cx="2599446" cy="2521829"/>
          </a:xfrm>
        </p:grpSpPr>
        <p:sp>
          <p:nvSpPr>
            <p:cNvPr id="333" name="Google Shape;770;p31">
              <a:extLst>
                <a:ext uri="{FF2B5EF4-FFF2-40B4-BE49-F238E27FC236}">
                  <a16:creationId xmlns:a16="http://schemas.microsoft.com/office/drawing/2014/main" id="{FE973361-4401-7A20-F0C3-789DBA130370}"/>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34" name="Google Shape;771;p31">
              <a:extLst>
                <a:ext uri="{FF2B5EF4-FFF2-40B4-BE49-F238E27FC236}">
                  <a16:creationId xmlns:a16="http://schemas.microsoft.com/office/drawing/2014/main" id="{A3574F3D-0087-C205-E193-EC90A8C0FD1C}"/>
                </a:ext>
              </a:extLst>
            </p:cNvPr>
            <p:cNvGrpSpPr/>
            <p:nvPr/>
          </p:nvGrpSpPr>
          <p:grpSpPr>
            <a:xfrm flipH="1">
              <a:off x="6793275" y="3690844"/>
              <a:ext cx="1447557" cy="1002468"/>
              <a:chOff x="4799733" y="3457797"/>
              <a:chExt cx="2301388" cy="1593766"/>
            </a:xfrm>
          </p:grpSpPr>
          <p:sp>
            <p:nvSpPr>
              <p:cNvPr id="389" name="Google Shape;772;p31">
                <a:extLst>
                  <a:ext uri="{FF2B5EF4-FFF2-40B4-BE49-F238E27FC236}">
                    <a16:creationId xmlns:a16="http://schemas.microsoft.com/office/drawing/2014/main" id="{FAB8AF1C-5404-720F-3EF0-D924AD900851}"/>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0" name="Google Shape;773;p31">
                <a:extLst>
                  <a:ext uri="{FF2B5EF4-FFF2-40B4-BE49-F238E27FC236}">
                    <a16:creationId xmlns:a16="http://schemas.microsoft.com/office/drawing/2014/main" id="{98AC0334-0065-25D2-C65B-A5F0537C453D}"/>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1" name="Google Shape;774;p31">
                <a:extLst>
                  <a:ext uri="{FF2B5EF4-FFF2-40B4-BE49-F238E27FC236}">
                    <a16:creationId xmlns:a16="http://schemas.microsoft.com/office/drawing/2014/main" id="{2DD2CA62-7E59-6F1E-941E-DCF8063A241F}"/>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2" name="Google Shape;775;p31">
                <a:extLst>
                  <a:ext uri="{FF2B5EF4-FFF2-40B4-BE49-F238E27FC236}">
                    <a16:creationId xmlns:a16="http://schemas.microsoft.com/office/drawing/2014/main" id="{C4BDAD81-799D-7151-4954-52628230CD23}"/>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3" name="Google Shape;776;p31">
                <a:extLst>
                  <a:ext uri="{FF2B5EF4-FFF2-40B4-BE49-F238E27FC236}">
                    <a16:creationId xmlns:a16="http://schemas.microsoft.com/office/drawing/2014/main" id="{0A4D386D-4E2B-372C-B122-70CEF38B3FA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4" name="Google Shape;777;p31">
                <a:extLst>
                  <a:ext uri="{FF2B5EF4-FFF2-40B4-BE49-F238E27FC236}">
                    <a16:creationId xmlns:a16="http://schemas.microsoft.com/office/drawing/2014/main" id="{EAC910F2-0851-0383-D4E1-F098375BE461}"/>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5" name="Google Shape;778;p31">
                <a:extLst>
                  <a:ext uri="{FF2B5EF4-FFF2-40B4-BE49-F238E27FC236}">
                    <a16:creationId xmlns:a16="http://schemas.microsoft.com/office/drawing/2014/main" id="{63D87556-60BA-5676-A9CE-046A38AD7E9E}"/>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6" name="Google Shape;779;p31">
                <a:extLst>
                  <a:ext uri="{FF2B5EF4-FFF2-40B4-BE49-F238E27FC236}">
                    <a16:creationId xmlns:a16="http://schemas.microsoft.com/office/drawing/2014/main" id="{40AF24EF-6BAB-1D57-2B9E-DF7C40AAAB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7" name="Google Shape;780;p31">
                <a:extLst>
                  <a:ext uri="{FF2B5EF4-FFF2-40B4-BE49-F238E27FC236}">
                    <a16:creationId xmlns:a16="http://schemas.microsoft.com/office/drawing/2014/main" id="{57D89C8A-09C1-32E0-C5EF-338C857F0F3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8" name="Google Shape;781;p31">
                <a:extLst>
                  <a:ext uri="{FF2B5EF4-FFF2-40B4-BE49-F238E27FC236}">
                    <a16:creationId xmlns:a16="http://schemas.microsoft.com/office/drawing/2014/main" id="{B547A7F9-CFF0-7C3F-75DB-DA15B8C18926}"/>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9" name="Google Shape;782;p31">
                <a:extLst>
                  <a:ext uri="{FF2B5EF4-FFF2-40B4-BE49-F238E27FC236}">
                    <a16:creationId xmlns:a16="http://schemas.microsoft.com/office/drawing/2014/main" id="{F88B59F6-6E56-E37A-4188-95C36896993B}"/>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0" name="Google Shape;783;p31">
                <a:extLst>
                  <a:ext uri="{FF2B5EF4-FFF2-40B4-BE49-F238E27FC236}">
                    <a16:creationId xmlns:a16="http://schemas.microsoft.com/office/drawing/2014/main" id="{469A4D1B-FDA0-72A4-977E-1F8C0423ABCF}"/>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1" name="Google Shape;784;p31">
                <a:extLst>
                  <a:ext uri="{FF2B5EF4-FFF2-40B4-BE49-F238E27FC236}">
                    <a16:creationId xmlns:a16="http://schemas.microsoft.com/office/drawing/2014/main" id="{AC9FDA28-0F54-D864-5035-AEF9DA36FBA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2" name="Google Shape;785;p31">
                <a:extLst>
                  <a:ext uri="{FF2B5EF4-FFF2-40B4-BE49-F238E27FC236}">
                    <a16:creationId xmlns:a16="http://schemas.microsoft.com/office/drawing/2014/main" id="{43562174-85C7-9E3A-9BC1-4581D7EE599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3" name="Google Shape;786;p31">
                <a:extLst>
                  <a:ext uri="{FF2B5EF4-FFF2-40B4-BE49-F238E27FC236}">
                    <a16:creationId xmlns:a16="http://schemas.microsoft.com/office/drawing/2014/main" id="{2B807C65-5156-BB5E-9C4B-A8599F1B0E8F}"/>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4" name="Google Shape;787;p31">
                <a:extLst>
                  <a:ext uri="{FF2B5EF4-FFF2-40B4-BE49-F238E27FC236}">
                    <a16:creationId xmlns:a16="http://schemas.microsoft.com/office/drawing/2014/main" id="{F514CA79-C808-44E2-2D75-598778CC803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5" name="Google Shape;788;p31">
                <a:extLst>
                  <a:ext uri="{FF2B5EF4-FFF2-40B4-BE49-F238E27FC236}">
                    <a16:creationId xmlns:a16="http://schemas.microsoft.com/office/drawing/2014/main" id="{93CCCEDB-F0C3-3551-43CC-51D0BFDAD8E4}"/>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6" name="Google Shape;789;p31">
                <a:extLst>
                  <a:ext uri="{FF2B5EF4-FFF2-40B4-BE49-F238E27FC236}">
                    <a16:creationId xmlns:a16="http://schemas.microsoft.com/office/drawing/2014/main" id="{D7311BA4-21FE-45E2-3BA0-D29A1C39F4B9}"/>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7" name="Google Shape;790;p31">
                <a:extLst>
                  <a:ext uri="{FF2B5EF4-FFF2-40B4-BE49-F238E27FC236}">
                    <a16:creationId xmlns:a16="http://schemas.microsoft.com/office/drawing/2014/main" id="{C4E725C5-522E-2459-6906-822A6A78E86A}"/>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8" name="Google Shape;791;p31">
                <a:extLst>
                  <a:ext uri="{FF2B5EF4-FFF2-40B4-BE49-F238E27FC236}">
                    <a16:creationId xmlns:a16="http://schemas.microsoft.com/office/drawing/2014/main" id="{58B41D75-AA17-FDD9-054D-C31748903AF6}"/>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9" name="Google Shape;792;p31">
                <a:extLst>
                  <a:ext uri="{FF2B5EF4-FFF2-40B4-BE49-F238E27FC236}">
                    <a16:creationId xmlns:a16="http://schemas.microsoft.com/office/drawing/2014/main" id="{0B5165A5-BC97-957D-7981-6231C2895E5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0" name="Google Shape;793;p31">
                <a:extLst>
                  <a:ext uri="{FF2B5EF4-FFF2-40B4-BE49-F238E27FC236}">
                    <a16:creationId xmlns:a16="http://schemas.microsoft.com/office/drawing/2014/main" id="{34A5CABE-4CB9-5F77-26A5-6262C29E627A}"/>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1" name="Google Shape;794;p31">
                <a:extLst>
                  <a:ext uri="{FF2B5EF4-FFF2-40B4-BE49-F238E27FC236}">
                    <a16:creationId xmlns:a16="http://schemas.microsoft.com/office/drawing/2014/main" id="{9C65C30D-E4A0-933B-1BAC-7358BE706901}"/>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2" name="Google Shape;795;p31">
                <a:extLst>
                  <a:ext uri="{FF2B5EF4-FFF2-40B4-BE49-F238E27FC236}">
                    <a16:creationId xmlns:a16="http://schemas.microsoft.com/office/drawing/2014/main" id="{AC8A2A1A-28AB-FC98-725B-E90AA5087A00}"/>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3" name="Google Shape;796;p31">
                <a:extLst>
                  <a:ext uri="{FF2B5EF4-FFF2-40B4-BE49-F238E27FC236}">
                    <a16:creationId xmlns:a16="http://schemas.microsoft.com/office/drawing/2014/main" id="{5171547C-8723-7A88-91F3-0C8F78D69BA9}"/>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4" name="Google Shape;797;p31">
                <a:extLst>
                  <a:ext uri="{FF2B5EF4-FFF2-40B4-BE49-F238E27FC236}">
                    <a16:creationId xmlns:a16="http://schemas.microsoft.com/office/drawing/2014/main" id="{257DFE24-B89B-F713-78AF-1E82771C38C7}"/>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Google Shape;798;p31">
                <a:extLst>
                  <a:ext uri="{FF2B5EF4-FFF2-40B4-BE49-F238E27FC236}">
                    <a16:creationId xmlns:a16="http://schemas.microsoft.com/office/drawing/2014/main" id="{1FDA399A-4F22-CC75-FB24-B17F464BEB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799;p31">
                <a:extLst>
                  <a:ext uri="{FF2B5EF4-FFF2-40B4-BE49-F238E27FC236}">
                    <a16:creationId xmlns:a16="http://schemas.microsoft.com/office/drawing/2014/main" id="{0A788E28-5429-8FAA-DC1F-62AEBD33BFB9}"/>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Google Shape;800;p31">
                <a:extLst>
                  <a:ext uri="{FF2B5EF4-FFF2-40B4-BE49-F238E27FC236}">
                    <a16:creationId xmlns:a16="http://schemas.microsoft.com/office/drawing/2014/main" id="{114BC7B8-3D7C-5288-EC10-260CB971A9CD}"/>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801;p31">
                <a:extLst>
                  <a:ext uri="{FF2B5EF4-FFF2-40B4-BE49-F238E27FC236}">
                    <a16:creationId xmlns:a16="http://schemas.microsoft.com/office/drawing/2014/main" id="{9E5AC466-B5A4-924F-8378-D0A4E6EABF2E}"/>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802;p31">
                <a:extLst>
                  <a:ext uri="{FF2B5EF4-FFF2-40B4-BE49-F238E27FC236}">
                    <a16:creationId xmlns:a16="http://schemas.microsoft.com/office/drawing/2014/main" id="{532E140C-4133-74A4-46B9-CC7B4132EBC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803;p31">
                <a:extLst>
                  <a:ext uri="{FF2B5EF4-FFF2-40B4-BE49-F238E27FC236}">
                    <a16:creationId xmlns:a16="http://schemas.microsoft.com/office/drawing/2014/main" id="{F770C60E-2BC4-64BE-D549-CDC82AE873F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804;p31">
                <a:extLst>
                  <a:ext uri="{FF2B5EF4-FFF2-40B4-BE49-F238E27FC236}">
                    <a16:creationId xmlns:a16="http://schemas.microsoft.com/office/drawing/2014/main" id="{112EAAAF-6FE0-7864-0329-6768E319EE21}"/>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805;p31">
                <a:extLst>
                  <a:ext uri="{FF2B5EF4-FFF2-40B4-BE49-F238E27FC236}">
                    <a16:creationId xmlns:a16="http://schemas.microsoft.com/office/drawing/2014/main" id="{D00E8DDB-6304-4637-2A8D-EB57BE5A708E}"/>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806;p31">
                <a:extLst>
                  <a:ext uri="{FF2B5EF4-FFF2-40B4-BE49-F238E27FC236}">
                    <a16:creationId xmlns:a16="http://schemas.microsoft.com/office/drawing/2014/main" id="{EECC1DE8-34F0-2612-6ED5-5D9E768CBEEA}"/>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807;p31">
                <a:extLst>
                  <a:ext uri="{FF2B5EF4-FFF2-40B4-BE49-F238E27FC236}">
                    <a16:creationId xmlns:a16="http://schemas.microsoft.com/office/drawing/2014/main" id="{EC96A8C5-3B4A-2CB0-6469-D80656D13EF3}"/>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808;p31">
                <a:extLst>
                  <a:ext uri="{FF2B5EF4-FFF2-40B4-BE49-F238E27FC236}">
                    <a16:creationId xmlns:a16="http://schemas.microsoft.com/office/drawing/2014/main" id="{1528264C-E323-B903-3880-7D43BEBD1D2C}"/>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809;p31">
                <a:extLst>
                  <a:ext uri="{FF2B5EF4-FFF2-40B4-BE49-F238E27FC236}">
                    <a16:creationId xmlns:a16="http://schemas.microsoft.com/office/drawing/2014/main" id="{62F4213F-E639-301C-D96D-6A71C054BD81}"/>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810;p31">
                <a:extLst>
                  <a:ext uri="{FF2B5EF4-FFF2-40B4-BE49-F238E27FC236}">
                    <a16:creationId xmlns:a16="http://schemas.microsoft.com/office/drawing/2014/main" id="{61CBBE74-875D-D065-FE66-934C3A4B19C2}"/>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811;p31">
                <a:extLst>
                  <a:ext uri="{FF2B5EF4-FFF2-40B4-BE49-F238E27FC236}">
                    <a16:creationId xmlns:a16="http://schemas.microsoft.com/office/drawing/2014/main" id="{9AD7B8DC-50BA-6735-0A5F-7CE6ECB2A62E}"/>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812;p31">
                <a:extLst>
                  <a:ext uri="{FF2B5EF4-FFF2-40B4-BE49-F238E27FC236}">
                    <a16:creationId xmlns:a16="http://schemas.microsoft.com/office/drawing/2014/main" id="{90A1A572-6B43-CA63-3FEE-4ADBBAECBE97}"/>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813;p31">
                <a:extLst>
                  <a:ext uri="{FF2B5EF4-FFF2-40B4-BE49-F238E27FC236}">
                    <a16:creationId xmlns:a16="http://schemas.microsoft.com/office/drawing/2014/main" id="{6560AA63-EB40-1799-F4F4-1A0610E64206}"/>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814;p31">
                <a:extLst>
                  <a:ext uri="{FF2B5EF4-FFF2-40B4-BE49-F238E27FC236}">
                    <a16:creationId xmlns:a16="http://schemas.microsoft.com/office/drawing/2014/main" id="{EBAD8068-C718-027D-CEB3-7B9E5F681072}"/>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815;p31">
                <a:extLst>
                  <a:ext uri="{FF2B5EF4-FFF2-40B4-BE49-F238E27FC236}">
                    <a16:creationId xmlns:a16="http://schemas.microsoft.com/office/drawing/2014/main" id="{C4A14ED7-DBFF-F482-719A-61511CD7BE9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816;p31">
                <a:extLst>
                  <a:ext uri="{FF2B5EF4-FFF2-40B4-BE49-F238E27FC236}">
                    <a16:creationId xmlns:a16="http://schemas.microsoft.com/office/drawing/2014/main" id="{B5AA9ECE-CEAB-6593-7070-A303DE485305}"/>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817;p31">
                <a:extLst>
                  <a:ext uri="{FF2B5EF4-FFF2-40B4-BE49-F238E27FC236}">
                    <a16:creationId xmlns:a16="http://schemas.microsoft.com/office/drawing/2014/main" id="{8864B3EB-4F65-1406-785F-19AEA738CEE0}"/>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818;p31">
                <a:extLst>
                  <a:ext uri="{FF2B5EF4-FFF2-40B4-BE49-F238E27FC236}">
                    <a16:creationId xmlns:a16="http://schemas.microsoft.com/office/drawing/2014/main" id="{5A7B8773-366F-BBA9-E326-AEB9DA8C3D80}"/>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819;p31">
                <a:extLst>
                  <a:ext uri="{FF2B5EF4-FFF2-40B4-BE49-F238E27FC236}">
                    <a16:creationId xmlns:a16="http://schemas.microsoft.com/office/drawing/2014/main" id="{2ADE8102-0E37-65E9-2BB9-D5A9939BD6C7}"/>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820;p31">
                <a:extLst>
                  <a:ext uri="{FF2B5EF4-FFF2-40B4-BE49-F238E27FC236}">
                    <a16:creationId xmlns:a16="http://schemas.microsoft.com/office/drawing/2014/main" id="{A95576E4-09B0-7608-C085-8C1877AF372F}"/>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821;p31">
                <a:extLst>
                  <a:ext uri="{FF2B5EF4-FFF2-40B4-BE49-F238E27FC236}">
                    <a16:creationId xmlns:a16="http://schemas.microsoft.com/office/drawing/2014/main" id="{9D8DA962-7E8E-37BA-4DF1-A39D4C7B16C3}"/>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822;p31">
                <a:extLst>
                  <a:ext uri="{FF2B5EF4-FFF2-40B4-BE49-F238E27FC236}">
                    <a16:creationId xmlns:a16="http://schemas.microsoft.com/office/drawing/2014/main" id="{101E6743-F29F-077B-F9B7-7AD4A0C74876}"/>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823;p31">
                <a:extLst>
                  <a:ext uri="{FF2B5EF4-FFF2-40B4-BE49-F238E27FC236}">
                    <a16:creationId xmlns:a16="http://schemas.microsoft.com/office/drawing/2014/main" id="{B815A36D-55F4-A69D-2765-B849C067CD51}"/>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824;p31">
                <a:extLst>
                  <a:ext uri="{FF2B5EF4-FFF2-40B4-BE49-F238E27FC236}">
                    <a16:creationId xmlns:a16="http://schemas.microsoft.com/office/drawing/2014/main" id="{674A1AD1-583E-5E35-B78E-A65AFDAD011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825;p31">
                <a:extLst>
                  <a:ext uri="{FF2B5EF4-FFF2-40B4-BE49-F238E27FC236}">
                    <a16:creationId xmlns:a16="http://schemas.microsoft.com/office/drawing/2014/main" id="{F57E6488-091F-3CF4-634B-24F949A0E3FC}"/>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826;p31">
                <a:extLst>
                  <a:ext uri="{FF2B5EF4-FFF2-40B4-BE49-F238E27FC236}">
                    <a16:creationId xmlns:a16="http://schemas.microsoft.com/office/drawing/2014/main" id="{E88BF0F7-1AC3-FAA7-C990-F745A179371C}"/>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827;p31">
                <a:extLst>
                  <a:ext uri="{FF2B5EF4-FFF2-40B4-BE49-F238E27FC236}">
                    <a16:creationId xmlns:a16="http://schemas.microsoft.com/office/drawing/2014/main" id="{7C0D1E99-FB92-47E8-0D4D-B8C62C8E62D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35" name="Google Shape;828;p31">
              <a:extLst>
                <a:ext uri="{FF2B5EF4-FFF2-40B4-BE49-F238E27FC236}">
                  <a16:creationId xmlns:a16="http://schemas.microsoft.com/office/drawing/2014/main" id="{8E8706F2-3C1A-091B-81E1-E843F9A7F115}"/>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6" name="Google Shape;829;p31">
              <a:extLst>
                <a:ext uri="{FF2B5EF4-FFF2-40B4-BE49-F238E27FC236}">
                  <a16:creationId xmlns:a16="http://schemas.microsoft.com/office/drawing/2014/main" id="{F84B0BB4-A9CF-D569-43AD-DC1103CF68AF}"/>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7" name="Google Shape;830;p31">
              <a:extLst>
                <a:ext uri="{FF2B5EF4-FFF2-40B4-BE49-F238E27FC236}">
                  <a16:creationId xmlns:a16="http://schemas.microsoft.com/office/drawing/2014/main" id="{09900628-1460-CA11-F4CB-1ECBF0B970C6}"/>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8" name="Google Shape;831;p31">
              <a:extLst>
                <a:ext uri="{FF2B5EF4-FFF2-40B4-BE49-F238E27FC236}">
                  <a16:creationId xmlns:a16="http://schemas.microsoft.com/office/drawing/2014/main" id="{7246BA90-0077-BBF5-5218-FD3E39509FDE}"/>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9" name="Google Shape;832;p31">
              <a:extLst>
                <a:ext uri="{FF2B5EF4-FFF2-40B4-BE49-F238E27FC236}">
                  <a16:creationId xmlns:a16="http://schemas.microsoft.com/office/drawing/2014/main" id="{301B10ED-FA13-F6F6-72E9-7B9CD211E053}"/>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0" name="Google Shape;833;p31">
              <a:extLst>
                <a:ext uri="{FF2B5EF4-FFF2-40B4-BE49-F238E27FC236}">
                  <a16:creationId xmlns:a16="http://schemas.microsoft.com/office/drawing/2014/main" id="{265B52B9-C12C-8655-3EE4-AA8FC4A67062}"/>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1" name="Google Shape;834;p31">
              <a:extLst>
                <a:ext uri="{FF2B5EF4-FFF2-40B4-BE49-F238E27FC236}">
                  <a16:creationId xmlns:a16="http://schemas.microsoft.com/office/drawing/2014/main" id="{FFD3CAF4-F313-540D-AD86-EEB71EB9BAC0}"/>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2" name="Google Shape;835;p31">
              <a:extLst>
                <a:ext uri="{FF2B5EF4-FFF2-40B4-BE49-F238E27FC236}">
                  <a16:creationId xmlns:a16="http://schemas.microsoft.com/office/drawing/2014/main" id="{66F4D80C-5D72-FD5F-7AC1-B3EFE3F79507}"/>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3" name="Google Shape;836;p31">
              <a:extLst>
                <a:ext uri="{FF2B5EF4-FFF2-40B4-BE49-F238E27FC236}">
                  <a16:creationId xmlns:a16="http://schemas.microsoft.com/office/drawing/2014/main" id="{06842EA1-8E1B-40B9-E573-A25AB800A6A8}"/>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4" name="Google Shape;837;p31">
              <a:extLst>
                <a:ext uri="{FF2B5EF4-FFF2-40B4-BE49-F238E27FC236}">
                  <a16:creationId xmlns:a16="http://schemas.microsoft.com/office/drawing/2014/main" id="{62884256-E048-6B0E-CDC2-1C074500D135}"/>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5" name="Google Shape;838;p31">
              <a:extLst>
                <a:ext uri="{FF2B5EF4-FFF2-40B4-BE49-F238E27FC236}">
                  <a16:creationId xmlns:a16="http://schemas.microsoft.com/office/drawing/2014/main" id="{6F0979E5-5705-7984-75F3-2677C6D45AA9}"/>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6" name="Google Shape;839;p31">
              <a:extLst>
                <a:ext uri="{FF2B5EF4-FFF2-40B4-BE49-F238E27FC236}">
                  <a16:creationId xmlns:a16="http://schemas.microsoft.com/office/drawing/2014/main" id="{31F58A5A-D4CA-EF9B-6176-AC175DC75583}"/>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7" name="Google Shape;840;p31">
              <a:extLst>
                <a:ext uri="{FF2B5EF4-FFF2-40B4-BE49-F238E27FC236}">
                  <a16:creationId xmlns:a16="http://schemas.microsoft.com/office/drawing/2014/main" id="{7BFF0185-7AD3-D436-C3AA-8376F145484B}"/>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8" name="Google Shape;841;p31">
              <a:extLst>
                <a:ext uri="{FF2B5EF4-FFF2-40B4-BE49-F238E27FC236}">
                  <a16:creationId xmlns:a16="http://schemas.microsoft.com/office/drawing/2014/main" id="{075E1E01-2B19-5A62-9F8D-ACBD8C45565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9" name="Google Shape;842;p31">
              <a:extLst>
                <a:ext uri="{FF2B5EF4-FFF2-40B4-BE49-F238E27FC236}">
                  <a16:creationId xmlns:a16="http://schemas.microsoft.com/office/drawing/2014/main" id="{4B16918A-A352-247F-4861-BAA2C1744EC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0" name="Google Shape;843;p31">
              <a:extLst>
                <a:ext uri="{FF2B5EF4-FFF2-40B4-BE49-F238E27FC236}">
                  <a16:creationId xmlns:a16="http://schemas.microsoft.com/office/drawing/2014/main" id="{9AAFCFF1-9386-9457-5FBA-C3C51C8E75BC}"/>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1" name="Google Shape;844;p31">
              <a:extLst>
                <a:ext uri="{FF2B5EF4-FFF2-40B4-BE49-F238E27FC236}">
                  <a16:creationId xmlns:a16="http://schemas.microsoft.com/office/drawing/2014/main" id="{26B8534B-5CAD-821B-FA79-B8DC59A4E4FE}"/>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2" name="Google Shape;845;p31">
              <a:extLst>
                <a:ext uri="{FF2B5EF4-FFF2-40B4-BE49-F238E27FC236}">
                  <a16:creationId xmlns:a16="http://schemas.microsoft.com/office/drawing/2014/main" id="{2970A726-8792-4063-B445-545F53D52C3C}"/>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3" name="Google Shape;846;p31">
              <a:extLst>
                <a:ext uri="{FF2B5EF4-FFF2-40B4-BE49-F238E27FC236}">
                  <a16:creationId xmlns:a16="http://schemas.microsoft.com/office/drawing/2014/main" id="{767ABCAC-4DD4-E24E-1E0A-092CFE52AC5F}"/>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4" name="Google Shape;847;p31">
              <a:extLst>
                <a:ext uri="{FF2B5EF4-FFF2-40B4-BE49-F238E27FC236}">
                  <a16:creationId xmlns:a16="http://schemas.microsoft.com/office/drawing/2014/main" id="{61A4024D-ADEF-8573-FCE3-54F4AEEFAA47}"/>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5" name="Google Shape;848;p31">
              <a:extLst>
                <a:ext uri="{FF2B5EF4-FFF2-40B4-BE49-F238E27FC236}">
                  <a16:creationId xmlns:a16="http://schemas.microsoft.com/office/drawing/2014/main" id="{ACD8C0B8-B440-9DDF-9FF3-A074A88CFBAC}"/>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6" name="Google Shape;849;p31">
              <a:extLst>
                <a:ext uri="{FF2B5EF4-FFF2-40B4-BE49-F238E27FC236}">
                  <a16:creationId xmlns:a16="http://schemas.microsoft.com/office/drawing/2014/main" id="{7161D8C7-7559-019B-91B8-6022F08316B2}"/>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7" name="Google Shape;850;p31">
              <a:extLst>
                <a:ext uri="{FF2B5EF4-FFF2-40B4-BE49-F238E27FC236}">
                  <a16:creationId xmlns:a16="http://schemas.microsoft.com/office/drawing/2014/main" id="{185F5473-7A27-5506-3EE8-F5E7342C3A82}"/>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8" name="Google Shape;851;p31">
              <a:extLst>
                <a:ext uri="{FF2B5EF4-FFF2-40B4-BE49-F238E27FC236}">
                  <a16:creationId xmlns:a16="http://schemas.microsoft.com/office/drawing/2014/main" id="{CDFFE711-6428-BBA8-8546-6FED7548C0E5}"/>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9" name="Google Shape;852;p31">
              <a:extLst>
                <a:ext uri="{FF2B5EF4-FFF2-40B4-BE49-F238E27FC236}">
                  <a16:creationId xmlns:a16="http://schemas.microsoft.com/office/drawing/2014/main" id="{6513BFF3-4603-5DC2-4A32-3524A8965834}"/>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0" name="Google Shape;853;p31">
              <a:extLst>
                <a:ext uri="{FF2B5EF4-FFF2-40B4-BE49-F238E27FC236}">
                  <a16:creationId xmlns:a16="http://schemas.microsoft.com/office/drawing/2014/main" id="{5E3B969D-E36F-CBAE-676D-6D0BB681656C}"/>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1" name="Google Shape;854;p31">
              <a:extLst>
                <a:ext uri="{FF2B5EF4-FFF2-40B4-BE49-F238E27FC236}">
                  <a16:creationId xmlns:a16="http://schemas.microsoft.com/office/drawing/2014/main" id="{B362E8A5-F111-B533-E6FA-01966E8D823B}"/>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2" name="Google Shape;855;p31">
              <a:extLst>
                <a:ext uri="{FF2B5EF4-FFF2-40B4-BE49-F238E27FC236}">
                  <a16:creationId xmlns:a16="http://schemas.microsoft.com/office/drawing/2014/main" id="{AEAC06C5-9666-77E2-3C16-1BBAECE37B0E}"/>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3" name="Google Shape;856;p31">
              <a:extLst>
                <a:ext uri="{FF2B5EF4-FFF2-40B4-BE49-F238E27FC236}">
                  <a16:creationId xmlns:a16="http://schemas.microsoft.com/office/drawing/2014/main" id="{D288D0CE-D78E-0347-9FDB-DD460DFAF748}"/>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4" name="Google Shape;857;p31">
              <a:extLst>
                <a:ext uri="{FF2B5EF4-FFF2-40B4-BE49-F238E27FC236}">
                  <a16:creationId xmlns:a16="http://schemas.microsoft.com/office/drawing/2014/main" id="{32F93F6F-D378-04D9-8986-D2AF4C670ABC}"/>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5" name="Google Shape;858;p31">
              <a:extLst>
                <a:ext uri="{FF2B5EF4-FFF2-40B4-BE49-F238E27FC236}">
                  <a16:creationId xmlns:a16="http://schemas.microsoft.com/office/drawing/2014/main" id="{CEAC9664-70B4-5B2B-A687-0E053E08C199}"/>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6" name="Google Shape;859;p31">
              <a:extLst>
                <a:ext uri="{FF2B5EF4-FFF2-40B4-BE49-F238E27FC236}">
                  <a16:creationId xmlns:a16="http://schemas.microsoft.com/office/drawing/2014/main" id="{0E787A93-70C0-5D76-3782-CA9A39FED685}"/>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7" name="Google Shape;860;p31">
              <a:extLst>
                <a:ext uri="{FF2B5EF4-FFF2-40B4-BE49-F238E27FC236}">
                  <a16:creationId xmlns:a16="http://schemas.microsoft.com/office/drawing/2014/main" id="{21DBD8A1-B656-6B88-94E6-C8B1978D424E}"/>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8" name="Google Shape;861;p31">
              <a:extLst>
                <a:ext uri="{FF2B5EF4-FFF2-40B4-BE49-F238E27FC236}">
                  <a16:creationId xmlns:a16="http://schemas.microsoft.com/office/drawing/2014/main" id="{70FFA867-1A19-0AB2-BD2E-F01299BD2F85}"/>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9" name="Google Shape;862;p31">
              <a:extLst>
                <a:ext uri="{FF2B5EF4-FFF2-40B4-BE49-F238E27FC236}">
                  <a16:creationId xmlns:a16="http://schemas.microsoft.com/office/drawing/2014/main" id="{C5F71813-02FD-934C-BAD8-8C9D4AEC4BEE}"/>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Google Shape;863;p31">
              <a:extLst>
                <a:ext uri="{FF2B5EF4-FFF2-40B4-BE49-F238E27FC236}">
                  <a16:creationId xmlns:a16="http://schemas.microsoft.com/office/drawing/2014/main" id="{5546B624-A8FA-B308-DA85-ECF94887631A}"/>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1" name="Google Shape;864;p31">
              <a:extLst>
                <a:ext uri="{FF2B5EF4-FFF2-40B4-BE49-F238E27FC236}">
                  <a16:creationId xmlns:a16="http://schemas.microsoft.com/office/drawing/2014/main" id="{267E75B8-61ED-0395-8B97-B0890AC810DF}"/>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2" name="Google Shape;865;p31">
              <a:extLst>
                <a:ext uri="{FF2B5EF4-FFF2-40B4-BE49-F238E27FC236}">
                  <a16:creationId xmlns:a16="http://schemas.microsoft.com/office/drawing/2014/main" id="{F44D9D75-7FA5-91BC-6FE0-C362111F0E7D}"/>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3" name="Google Shape;866;p31">
              <a:extLst>
                <a:ext uri="{FF2B5EF4-FFF2-40B4-BE49-F238E27FC236}">
                  <a16:creationId xmlns:a16="http://schemas.microsoft.com/office/drawing/2014/main" id="{2DBB5BD6-7FB4-23DC-04E6-03AA2A37BC57}"/>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4" name="Google Shape;867;p31">
              <a:extLst>
                <a:ext uri="{FF2B5EF4-FFF2-40B4-BE49-F238E27FC236}">
                  <a16:creationId xmlns:a16="http://schemas.microsoft.com/office/drawing/2014/main" id="{A616184E-79C7-4DC2-C70A-8372CFE5916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5" name="Google Shape;868;p31">
              <a:extLst>
                <a:ext uri="{FF2B5EF4-FFF2-40B4-BE49-F238E27FC236}">
                  <a16:creationId xmlns:a16="http://schemas.microsoft.com/office/drawing/2014/main" id="{2B2E8CFA-89AC-0457-D534-F8E66883E568}"/>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6" name="Google Shape;869;p31">
              <a:extLst>
                <a:ext uri="{FF2B5EF4-FFF2-40B4-BE49-F238E27FC236}">
                  <a16:creationId xmlns:a16="http://schemas.microsoft.com/office/drawing/2014/main" id="{361FE595-ADFA-E850-8C1F-FD130ED9A0B4}"/>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7" name="Google Shape;870;p31">
              <a:extLst>
                <a:ext uri="{FF2B5EF4-FFF2-40B4-BE49-F238E27FC236}">
                  <a16:creationId xmlns:a16="http://schemas.microsoft.com/office/drawing/2014/main" id="{5330792A-F4F4-1774-A4BC-270BEAB3A015}"/>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8" name="Google Shape;871;p31">
              <a:extLst>
                <a:ext uri="{FF2B5EF4-FFF2-40B4-BE49-F238E27FC236}">
                  <a16:creationId xmlns:a16="http://schemas.microsoft.com/office/drawing/2014/main" id="{52393EEC-3AC9-E9A5-0CF4-CC5AAFA231A7}"/>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9" name="Google Shape;872;p31">
              <a:extLst>
                <a:ext uri="{FF2B5EF4-FFF2-40B4-BE49-F238E27FC236}">
                  <a16:creationId xmlns:a16="http://schemas.microsoft.com/office/drawing/2014/main" id="{0BD4533E-EB80-0733-2472-C2BE41121FA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0" name="Google Shape;873;p31">
              <a:extLst>
                <a:ext uri="{FF2B5EF4-FFF2-40B4-BE49-F238E27FC236}">
                  <a16:creationId xmlns:a16="http://schemas.microsoft.com/office/drawing/2014/main" id="{1E9CF15B-8669-8F1C-41AD-7617F668AF99}"/>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1" name="Google Shape;874;p31">
              <a:extLst>
                <a:ext uri="{FF2B5EF4-FFF2-40B4-BE49-F238E27FC236}">
                  <a16:creationId xmlns:a16="http://schemas.microsoft.com/office/drawing/2014/main" id="{4EF233BE-3016-AE9F-D3C8-00FB6A46124E}"/>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2" name="Google Shape;875;p31">
              <a:extLst>
                <a:ext uri="{FF2B5EF4-FFF2-40B4-BE49-F238E27FC236}">
                  <a16:creationId xmlns:a16="http://schemas.microsoft.com/office/drawing/2014/main" id="{6CF5A44B-8F9D-7641-5B53-66ED0583601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3" name="Google Shape;876;p31">
              <a:extLst>
                <a:ext uri="{FF2B5EF4-FFF2-40B4-BE49-F238E27FC236}">
                  <a16:creationId xmlns:a16="http://schemas.microsoft.com/office/drawing/2014/main" id="{571DE467-89F0-89EF-410E-90DFC4114151}"/>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4" name="Google Shape;877;p31">
              <a:extLst>
                <a:ext uri="{FF2B5EF4-FFF2-40B4-BE49-F238E27FC236}">
                  <a16:creationId xmlns:a16="http://schemas.microsoft.com/office/drawing/2014/main" id="{0BDD1B35-EC24-C612-95A2-D69158EDD012}"/>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5" name="Google Shape;878;p31">
              <a:extLst>
                <a:ext uri="{FF2B5EF4-FFF2-40B4-BE49-F238E27FC236}">
                  <a16:creationId xmlns:a16="http://schemas.microsoft.com/office/drawing/2014/main" id="{91E5AD49-6FF1-044D-C61B-76111942D27A}"/>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6" name="Google Shape;879;p31">
              <a:extLst>
                <a:ext uri="{FF2B5EF4-FFF2-40B4-BE49-F238E27FC236}">
                  <a16:creationId xmlns:a16="http://schemas.microsoft.com/office/drawing/2014/main" id="{AA71DFAF-5978-F65E-EFC5-A21CB840ACB1}"/>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7" name="Google Shape;880;p31">
              <a:extLst>
                <a:ext uri="{FF2B5EF4-FFF2-40B4-BE49-F238E27FC236}">
                  <a16:creationId xmlns:a16="http://schemas.microsoft.com/office/drawing/2014/main" id="{AA1C6792-FD5A-9F1D-87B9-E74D61F076DB}"/>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8" name="Google Shape;881;p31">
              <a:extLst>
                <a:ext uri="{FF2B5EF4-FFF2-40B4-BE49-F238E27FC236}">
                  <a16:creationId xmlns:a16="http://schemas.microsoft.com/office/drawing/2014/main" id="{CE5A3610-50CF-C08A-15C8-7169BFB39EDF}"/>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45" name="TextBox 444">
            <a:extLst>
              <a:ext uri="{FF2B5EF4-FFF2-40B4-BE49-F238E27FC236}">
                <a16:creationId xmlns:a16="http://schemas.microsoft.com/office/drawing/2014/main" id="{E154362B-5B8A-0306-56BE-FE52CF22B582}"/>
              </a:ext>
            </a:extLst>
          </p:cNvPr>
          <p:cNvSpPr txBox="1"/>
          <p:nvPr userDrawn="1"/>
        </p:nvSpPr>
        <p:spPr>
          <a:xfrm>
            <a:off x="4016677" y="1572168"/>
            <a:ext cx="4042881"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278739556"/>
      </p:ext>
    </p:extLst>
  </p:cSld>
  <p:clrMap bg1="lt1" tx1="dk1" bg2="lt2" tx2="dk2" accent1="accent1" accent2="accent2" accent3="accent3" accent4="accent4" accent5="accent5" accent6="accent6" hlink="hlink" folHlink="folHlink"/>
  <p:sldLayoutIdLst>
    <p:sldLayoutId id="2147484580"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jfif"/></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jfif"/></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jfif"/></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jfif"/></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jfif"/></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jfif"/></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jfif"/></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jfif"/></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jfif"/></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jfif"/></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jfif"/></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jfif"/></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jfif"/></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jfif"/></Relationships>
</file>

<file path=ppt/slides/_rels/slide52.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3.png"/><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3.png"/><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3.png"/><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c/ForlangWorld" TargetMode="External"/><Relationship Id="rId2" Type="http://schemas.openxmlformats.org/officeDocument/2006/relationships/hyperlink" Target="https://forlangworld.blogspot.com/" TargetMode="External"/><Relationship Id="rId1" Type="http://schemas.openxmlformats.org/officeDocument/2006/relationships/slideLayout" Target="../slideLayouts/slideLayout2.xml"/><Relationship Id="rId4" Type="http://schemas.openxmlformats.org/officeDocument/2006/relationships/hyperlink" Target="https://www.facebook.com/emvuiemhoc"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C39E351E-372F-E049-AD2E-16C1D200D9DB}"/>
              </a:ext>
            </a:extLst>
          </p:cNvPr>
          <p:cNvSpPr txBox="1">
            <a:spLocks noChangeArrowheads="1"/>
          </p:cNvSpPr>
          <p:nvPr/>
        </p:nvSpPr>
        <p:spPr bwMode="auto">
          <a:xfrm>
            <a:off x="304800" y="914400"/>
            <a:ext cx="5410200" cy="561268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0"/>
              </a:spcBef>
              <a:spcAft>
                <a:spcPts val="0"/>
              </a:spcAft>
            </a:pPr>
            <a:r>
              <a:rPr lang="en-US" sz="36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Về</a:t>
            </a:r>
            <a:r>
              <a:rPr lang="en-US" sz="36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36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kiến</a:t>
            </a:r>
            <a:r>
              <a:rPr lang="en-US" sz="36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36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thức</a:t>
            </a:r>
            <a:r>
              <a:rPr lang="vi-VN" sz="36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endParaRPr lang="en-US" sz="36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lvl="0" algn="just" fontAlgn="base">
              <a:spcBef>
                <a:spcPts val="0"/>
              </a:spcBef>
              <a:spcAft>
                <a:spcPts val="0"/>
              </a:spcAft>
              <a:buClr>
                <a:srgbClr val="000000"/>
              </a:buClr>
              <a:buSzPts val="1200"/>
            </a:pPr>
            <a:r>
              <a:rPr lang="en-US" sz="36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a:t>
            </a:r>
            <a:r>
              <a:rPr lang="vi-VN" sz="36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Giải thích được một vài thuật toán sắp xếp cơ bản.</a:t>
            </a:r>
          </a:p>
          <a:p>
            <a:pPr lvl="0" algn="just" fontAlgn="base">
              <a:spcBef>
                <a:spcPts val="0"/>
              </a:spcBef>
              <a:spcAft>
                <a:spcPts val="0"/>
              </a:spcAft>
              <a:buClr>
                <a:srgbClr val="000000"/>
              </a:buClr>
              <a:buSzPts val="1200"/>
            </a:pPr>
            <a:r>
              <a:rPr lang="en-US" sz="36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a:t>
            </a:r>
            <a:r>
              <a:rPr lang="vi-VN" sz="36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Biểu diễn và mô phỏng được hoạt động của thuật toán sắp xếp với bộ dữ liệu đầu vào có kích thước nhỏ.</a:t>
            </a:r>
          </a:p>
          <a:p>
            <a:pPr lvl="0" algn="just" fontAlgn="base">
              <a:spcBef>
                <a:spcPts val="0"/>
              </a:spcBef>
              <a:spcAft>
                <a:spcPts val="0"/>
              </a:spcAft>
              <a:buClr>
                <a:srgbClr val="000000"/>
              </a:buClr>
              <a:buSzPts val="1200"/>
            </a:pPr>
            <a:r>
              <a:rPr lang="en-US" sz="36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a:t>
            </a:r>
            <a:r>
              <a:rPr lang="vi-VN" sz="36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Nêu được ý nghĩa của việc chia một bài toán thành những bài toán nhỏ hơn.</a:t>
            </a:r>
          </a:p>
        </p:txBody>
      </p:sp>
      <p:pic>
        <p:nvPicPr>
          <p:cNvPr id="6" name="Picture 5">
            <a:extLst>
              <a:ext uri="{FF2B5EF4-FFF2-40B4-BE49-F238E27FC236}">
                <a16:creationId xmlns:a16="http://schemas.microsoft.com/office/drawing/2014/main" id="{C9AE12ED-984D-6985-3573-BF2F54964853}"/>
              </a:ext>
            </a:extLst>
          </p:cNvPr>
          <p:cNvPicPr>
            <a:picLocks noChangeAspect="1"/>
          </p:cNvPicPr>
          <p:nvPr/>
        </p:nvPicPr>
        <p:blipFill rotWithShape="1">
          <a:blip r:embed="rId2"/>
          <a:srcRect l="17500" t="28878" r="21250" b="12203"/>
          <a:stretch/>
        </p:blipFill>
        <p:spPr>
          <a:xfrm>
            <a:off x="6019800" y="1371600"/>
            <a:ext cx="6114395" cy="5486400"/>
          </a:xfrm>
          <a:prstGeom prst="rect">
            <a:avLst/>
          </a:prstGeom>
        </p:spPr>
      </p:pic>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110295"/>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343400" y="107091"/>
            <a:ext cx="7467600" cy="492443"/>
          </a:xfrm>
          <a:prstGeom prst="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dirty="0" err="1">
                <a:solidFill>
                  <a:srgbClr val="000000"/>
                </a:solidFill>
                <a:latin typeface="Times New Roman" panose="02020603050405020304" pitchFamily="18" charset="0"/>
                <a:cs typeface="Times New Roman" panose="02020603050405020304" pitchFamily="18" charset="0"/>
              </a:rPr>
              <a:t>Thuật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toán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sắp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xếp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nổi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bọt</a:t>
            </a:r>
            <a:endParaRPr lang="vi-VN" sz="3200" dirty="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1370117353"/>
              </p:ext>
            </p:extLst>
          </p:nvPr>
        </p:nvGraphicFramePr>
        <p:xfrm>
          <a:off x="304800" y="622870"/>
          <a:ext cx="11658600" cy="6118080"/>
        </p:xfrm>
        <a:graphic>
          <a:graphicData uri="http://schemas.openxmlformats.org/drawingml/2006/table">
            <a:tbl>
              <a:tblPr firstRow="1" bandRow="1">
                <a:tableStyleId>{F5AB1C69-6EDB-4FF4-983F-18BD219EF322}</a:tableStyleId>
              </a:tblPr>
              <a:tblGrid>
                <a:gridCol w="1464403">
                  <a:extLst>
                    <a:ext uri="{9D8B030D-6E8A-4147-A177-3AD203B41FA5}">
                      <a16:colId xmlns:a16="http://schemas.microsoft.com/office/drawing/2014/main" val="795175101"/>
                    </a:ext>
                  </a:extLst>
                </a:gridCol>
                <a:gridCol w="10194197">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mô tả thuật toán sắp xếp nổi bọt bằng ngôn ngữ tự nhiên?</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alt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sz="2400" b="0">
                          <a:solidFill>
                            <a:schemeClr val="tx1"/>
                          </a:solidFill>
                          <a:latin typeface="Times New Roman" panose="02020603050405020304" pitchFamily="18" charset="0"/>
                          <a:cs typeface="Times New Roman" panose="02020603050405020304" pitchFamily="18" charset="0"/>
                        </a:rPr>
                        <a:t>Mô tả thuật toán sắp xếp nổi bọt bằng ngôn ngữ tự nhiên:</a:t>
                      </a:r>
                      <a:r>
                        <a:rPr lang="en-US" sz="2400" b="0">
                          <a:solidFill>
                            <a:schemeClr val="tx1"/>
                          </a:solidFill>
                          <a:latin typeface="Times New Roman" panose="02020603050405020304" pitchFamily="18" charset="0"/>
                          <a:cs typeface="Times New Roman" panose="02020603050405020304" pitchFamily="18" charset="0"/>
                        </a:rPr>
                        <a:t> (SGK trang 80)</a:t>
                      </a:r>
                      <a:endParaRPr lang="vi-VN" sz="2400" b="0">
                        <a:solidFill>
                          <a:schemeClr val="tx1"/>
                        </a:solidFill>
                        <a:latin typeface="Times New Roman" panose="02020603050405020304" pitchFamily="18" charset="0"/>
                        <a:cs typeface="Times New Roman" panose="02020603050405020304" pitchFamily="18" charset="0"/>
                      </a:endParaRPr>
                    </a:p>
                    <a:p>
                      <a:pPr algn="just"/>
                      <a:r>
                        <a:rPr lang="en-US" sz="2400" b="0">
                          <a:solidFill>
                            <a:schemeClr val="tx1"/>
                          </a:solidFill>
                          <a:latin typeface="Times New Roman" panose="02020603050405020304" pitchFamily="18" charset="0"/>
                          <a:cs typeface="Times New Roman" panose="02020603050405020304" pitchFamily="18" charset="0"/>
                        </a:rPr>
                        <a:t>-B</a:t>
                      </a:r>
                      <a:r>
                        <a:rPr lang="vi-VN" sz="2400" b="0">
                          <a:solidFill>
                            <a:schemeClr val="tx1"/>
                          </a:solidFill>
                          <a:latin typeface="Times New Roman" panose="02020603050405020304" pitchFamily="18" charset="0"/>
                          <a:cs typeface="Times New Roman" panose="02020603050405020304" pitchFamily="18" charset="0"/>
                        </a:rPr>
                        <a:t>1.Với vị trí đầu tiên, em thực hiện một vòng lặp như sau:</a:t>
                      </a:r>
                    </a:p>
                    <a:p>
                      <a:pPr algn="just"/>
                      <a:r>
                        <a:rPr lang="en-US" sz="2400" b="0">
                          <a:solidFill>
                            <a:schemeClr val="tx1"/>
                          </a:solidFill>
                          <a:latin typeface="Times New Roman" panose="02020603050405020304" pitchFamily="18" charset="0"/>
                          <a:cs typeface="Times New Roman" panose="02020603050405020304" pitchFamily="18" charset="0"/>
                        </a:rPr>
                        <a:t>1.1.</a:t>
                      </a:r>
                      <a:r>
                        <a:rPr lang="vi-VN" sz="2400" b="0">
                          <a:solidFill>
                            <a:schemeClr val="tx1"/>
                          </a:solidFill>
                          <a:latin typeface="Times New Roman" panose="02020603050405020304" pitchFamily="18" charset="0"/>
                          <a:cs typeface="Times New Roman" panose="02020603050405020304" pitchFamily="18" charset="0"/>
                        </a:rPr>
                        <a:t>So sánh hai phần tử đứng cạnh nhau theo thứ tự từ cuối dãy lên vị trí đầu tiên</a:t>
                      </a:r>
                    </a:p>
                    <a:p>
                      <a:pPr algn="just"/>
                      <a:r>
                        <a:rPr lang="en-US" sz="2400" b="0">
                          <a:solidFill>
                            <a:schemeClr val="tx1"/>
                          </a:solidFill>
                          <a:latin typeface="Times New Roman" panose="02020603050405020304" pitchFamily="18" charset="0"/>
                          <a:cs typeface="Times New Roman" panose="02020603050405020304" pitchFamily="18" charset="0"/>
                        </a:rPr>
                        <a:t>1.2.</a:t>
                      </a:r>
                      <a:r>
                        <a:rPr lang="vi-VN" sz="2400" b="0">
                          <a:solidFill>
                            <a:schemeClr val="tx1"/>
                          </a:solidFill>
                          <a:latin typeface="Times New Roman" panose="02020603050405020304" pitchFamily="18" charset="0"/>
                          <a:cs typeface="Times New Roman" panose="02020603050405020304" pitchFamily="18" charset="0"/>
                        </a:rPr>
                        <a:t>Nếu phần tử đứng sau nhỏ hơn phần tử đứng trước thì đổi chỗ chúng cho nhau</a:t>
                      </a:r>
                      <a:r>
                        <a:rPr lang="en-US" sz="2400" b="0">
                          <a:solidFill>
                            <a:schemeClr val="tx1"/>
                          </a:solidFill>
                          <a:latin typeface="Times New Roman" panose="02020603050405020304" pitchFamily="18" charset="0"/>
                          <a:cs typeface="Times New Roman" panose="02020603050405020304" pitchFamily="18" charset="0"/>
                        </a:rPr>
                        <a:t>.</a:t>
                      </a:r>
                      <a:endParaRPr lang="vi-VN" sz="2400" b="0">
                        <a:solidFill>
                          <a:schemeClr val="tx1"/>
                        </a:solidFill>
                        <a:latin typeface="Times New Roman" panose="02020603050405020304" pitchFamily="18" charset="0"/>
                        <a:cs typeface="Times New Roman" panose="02020603050405020304" pitchFamily="18" charset="0"/>
                      </a:endParaRPr>
                    </a:p>
                    <a:p>
                      <a:pPr algn="just"/>
                      <a:r>
                        <a:rPr lang="en-US" sz="2400" b="0">
                          <a:solidFill>
                            <a:schemeClr val="tx1"/>
                          </a:solidFill>
                          <a:latin typeface="Times New Roman" panose="02020603050405020304" pitchFamily="18" charset="0"/>
                          <a:cs typeface="Times New Roman" panose="02020603050405020304" pitchFamily="18" charset="0"/>
                        </a:rPr>
                        <a:t>1.3.</a:t>
                      </a:r>
                      <a:r>
                        <a:rPr lang="vi-VN" sz="2400" b="0">
                          <a:solidFill>
                            <a:schemeClr val="tx1"/>
                          </a:solidFill>
                          <a:latin typeface="Times New Roman" panose="02020603050405020304" pitchFamily="18" charset="0"/>
                          <a:cs typeface="Times New Roman" panose="02020603050405020304" pitchFamily="18" charset="0"/>
                        </a:rPr>
                        <a:t>Cuối vòng lặp em sẽ nhận được dãy số với phần tử nhỏ nhất nổi lên vị trí đầu tiên</a:t>
                      </a:r>
                      <a:r>
                        <a:rPr lang="en-US" sz="2400" b="0">
                          <a:solidFill>
                            <a:schemeClr val="tx1"/>
                          </a:solidFill>
                          <a:latin typeface="Times New Roman" panose="02020603050405020304" pitchFamily="18" charset="0"/>
                          <a:cs typeface="Times New Roman" panose="02020603050405020304" pitchFamily="18" charset="0"/>
                        </a:rPr>
                        <a:t>.</a:t>
                      </a:r>
                      <a:endParaRPr lang="vi-VN" sz="2400" b="0">
                        <a:solidFill>
                          <a:schemeClr val="tx1"/>
                        </a:solidFill>
                        <a:latin typeface="Times New Roman" panose="02020603050405020304" pitchFamily="18" charset="0"/>
                        <a:cs typeface="Times New Roman" panose="02020603050405020304" pitchFamily="18" charset="0"/>
                      </a:endParaRPr>
                    </a:p>
                    <a:p>
                      <a:pPr algn="just"/>
                      <a:r>
                        <a:rPr lang="en-US" sz="2400" b="0">
                          <a:solidFill>
                            <a:schemeClr val="tx1"/>
                          </a:solidFill>
                          <a:latin typeface="Times New Roman" panose="02020603050405020304" pitchFamily="18" charset="0"/>
                          <a:cs typeface="Times New Roman" panose="02020603050405020304" pitchFamily="18" charset="0"/>
                        </a:rPr>
                        <a:t>-B</a:t>
                      </a:r>
                      <a:r>
                        <a:rPr lang="vi-VN" sz="2400" b="0">
                          <a:solidFill>
                            <a:schemeClr val="tx1"/>
                          </a:solidFill>
                          <a:latin typeface="Times New Roman" panose="02020603050405020304" pitchFamily="18" charset="0"/>
                          <a:cs typeface="Times New Roman" panose="02020603050405020304" pitchFamily="18" charset="0"/>
                        </a:rPr>
                        <a:t>2.Với vị trí thứ hai, em thực hiện một vòng lặp tương tự như trên</a:t>
                      </a:r>
                      <a:r>
                        <a:rPr lang="en-US" sz="2400" b="0">
                          <a:solidFill>
                            <a:schemeClr val="tx1"/>
                          </a:solidFill>
                          <a:latin typeface="Times New Roman" panose="02020603050405020304" pitchFamily="18" charset="0"/>
                          <a:cs typeface="Times New Roman" panose="02020603050405020304" pitchFamily="18" charset="0"/>
                        </a:rPr>
                        <a:t>.</a:t>
                      </a:r>
                      <a:endParaRPr lang="vi-VN" sz="2400" b="0">
                        <a:solidFill>
                          <a:schemeClr val="tx1"/>
                        </a:solidFill>
                        <a:latin typeface="Times New Roman" panose="02020603050405020304" pitchFamily="18" charset="0"/>
                        <a:cs typeface="Times New Roman" panose="02020603050405020304" pitchFamily="18" charset="0"/>
                      </a:endParaRPr>
                    </a:p>
                    <a:p>
                      <a:pPr algn="just"/>
                      <a:r>
                        <a:rPr lang="en-US" sz="2400" b="0">
                          <a:solidFill>
                            <a:schemeClr val="tx1"/>
                          </a:solidFill>
                          <a:latin typeface="Times New Roman" panose="02020603050405020304" pitchFamily="18" charset="0"/>
                          <a:cs typeface="Times New Roman" panose="02020603050405020304" pitchFamily="18" charset="0"/>
                        </a:rPr>
                        <a:t>2.1.</a:t>
                      </a:r>
                      <a:r>
                        <a:rPr lang="vi-VN" sz="2400" b="0">
                          <a:solidFill>
                            <a:schemeClr val="tx1"/>
                          </a:solidFill>
                          <a:latin typeface="Times New Roman" panose="02020603050405020304" pitchFamily="18" charset="0"/>
                          <a:cs typeface="Times New Roman" panose="02020603050405020304" pitchFamily="18" charset="0"/>
                        </a:rPr>
                        <a:t>So sánh hai phần tử đứng cạnh nhau theo thứ tự từ cuối dãy lên vị trí thứ hai</a:t>
                      </a:r>
                      <a:r>
                        <a:rPr lang="en-US" sz="2400" b="0">
                          <a:solidFill>
                            <a:schemeClr val="tx1"/>
                          </a:solidFill>
                          <a:latin typeface="Times New Roman" panose="02020603050405020304" pitchFamily="18" charset="0"/>
                          <a:cs typeface="Times New Roman" panose="02020603050405020304" pitchFamily="18" charset="0"/>
                        </a:rPr>
                        <a:t>.</a:t>
                      </a:r>
                      <a:endParaRPr lang="vi-VN" sz="2400" b="0">
                        <a:solidFill>
                          <a:schemeClr val="tx1"/>
                        </a:solidFill>
                        <a:latin typeface="Times New Roman" panose="02020603050405020304" pitchFamily="18" charset="0"/>
                        <a:cs typeface="Times New Roman" panose="02020603050405020304" pitchFamily="18" charset="0"/>
                      </a:endParaRPr>
                    </a:p>
                    <a:p>
                      <a:pPr algn="just"/>
                      <a:r>
                        <a:rPr lang="en-US" sz="2400" b="0">
                          <a:solidFill>
                            <a:schemeClr val="tx1"/>
                          </a:solidFill>
                          <a:latin typeface="Times New Roman" panose="02020603050405020304" pitchFamily="18" charset="0"/>
                          <a:cs typeface="Times New Roman" panose="02020603050405020304" pitchFamily="18" charset="0"/>
                        </a:rPr>
                        <a:t>2.2.</a:t>
                      </a:r>
                      <a:r>
                        <a:rPr lang="vi-VN" sz="2400" b="0">
                          <a:solidFill>
                            <a:schemeClr val="tx1"/>
                          </a:solidFill>
                          <a:latin typeface="Times New Roman" panose="02020603050405020304" pitchFamily="18" charset="0"/>
                          <a:cs typeface="Times New Roman" panose="02020603050405020304" pitchFamily="18" charset="0"/>
                        </a:rPr>
                        <a:t>Nếu phần tử đứng sau nhỏ hơn phần tử đứng trước thì đổi chỗ chúng cho nhau</a:t>
                      </a:r>
                      <a:r>
                        <a:rPr lang="en-US" sz="2400" b="0">
                          <a:solidFill>
                            <a:schemeClr val="tx1"/>
                          </a:solidFill>
                          <a:latin typeface="Times New Roman" panose="02020603050405020304" pitchFamily="18" charset="0"/>
                          <a:cs typeface="Times New Roman" panose="02020603050405020304" pitchFamily="18" charset="0"/>
                        </a:rPr>
                        <a:t>.</a:t>
                      </a:r>
                      <a:endParaRPr lang="vi-VN" sz="2400" b="0">
                        <a:solidFill>
                          <a:schemeClr val="tx1"/>
                        </a:solidFill>
                        <a:latin typeface="Times New Roman" panose="02020603050405020304" pitchFamily="18" charset="0"/>
                        <a:cs typeface="Times New Roman" panose="02020603050405020304" pitchFamily="18" charset="0"/>
                      </a:endParaRPr>
                    </a:p>
                    <a:p>
                      <a:pPr algn="just"/>
                      <a:r>
                        <a:rPr lang="en-US" sz="2400" b="0">
                          <a:solidFill>
                            <a:schemeClr val="tx1"/>
                          </a:solidFill>
                          <a:latin typeface="Times New Roman" panose="02020603050405020304" pitchFamily="18" charset="0"/>
                          <a:cs typeface="Times New Roman" panose="02020603050405020304" pitchFamily="18" charset="0"/>
                        </a:rPr>
                        <a:t>2.3.</a:t>
                      </a:r>
                      <a:r>
                        <a:rPr lang="vi-VN" sz="2400" b="0">
                          <a:solidFill>
                            <a:schemeClr val="tx1"/>
                          </a:solidFill>
                          <a:latin typeface="Times New Roman" panose="02020603050405020304" pitchFamily="18" charset="0"/>
                          <a:cs typeface="Times New Roman" panose="02020603050405020304" pitchFamily="18" charset="0"/>
                        </a:rPr>
                        <a:t>Cuối vòng lặp em sẽ nhận được dãy số với phần tử nhỏ thứ nh</a:t>
                      </a:r>
                      <a:r>
                        <a:rPr lang="en-US" sz="2400" b="0">
                          <a:solidFill>
                            <a:schemeClr val="tx1"/>
                          </a:solidFill>
                          <a:latin typeface="Times New Roman" panose="02020603050405020304" pitchFamily="18" charset="0"/>
                          <a:cs typeface="Times New Roman" panose="02020603050405020304" pitchFamily="18" charset="0"/>
                        </a:rPr>
                        <a:t>ì</a:t>
                      </a:r>
                      <a:r>
                        <a:rPr lang="vi-VN" sz="2400" b="0">
                          <a:solidFill>
                            <a:schemeClr val="tx1"/>
                          </a:solidFill>
                          <a:latin typeface="Times New Roman" panose="02020603050405020304" pitchFamily="18" charset="0"/>
                          <a:cs typeface="Times New Roman" panose="02020603050405020304" pitchFamily="18" charset="0"/>
                        </a:rPr>
                        <a:t> lên lên vị trí thứ hai</a:t>
                      </a:r>
                      <a:r>
                        <a:rPr lang="en-US" sz="2400" b="0">
                          <a:solidFill>
                            <a:schemeClr val="tx1"/>
                          </a:solidFill>
                          <a:latin typeface="Times New Roman" panose="02020603050405020304" pitchFamily="18" charset="0"/>
                          <a:cs typeface="Times New Roman" panose="02020603050405020304" pitchFamily="18" charset="0"/>
                        </a:rPr>
                        <a:t>.</a:t>
                      </a:r>
                      <a:endParaRPr lang="vi-VN" sz="2400" b="0">
                        <a:solidFill>
                          <a:schemeClr val="tx1"/>
                        </a:solidFill>
                        <a:latin typeface="Times New Roman" panose="02020603050405020304" pitchFamily="18" charset="0"/>
                        <a:cs typeface="Times New Roman" panose="02020603050405020304" pitchFamily="18" charset="0"/>
                      </a:endParaRPr>
                    </a:p>
                    <a:p>
                      <a:pPr algn="just"/>
                      <a:r>
                        <a:rPr lang="en-US" sz="2400" b="0">
                          <a:solidFill>
                            <a:schemeClr val="tx1"/>
                          </a:solidFill>
                          <a:latin typeface="Times New Roman" panose="02020603050405020304" pitchFamily="18" charset="0"/>
                          <a:cs typeface="Times New Roman" panose="02020603050405020304" pitchFamily="18" charset="0"/>
                        </a:rPr>
                        <a:t>-B</a:t>
                      </a:r>
                      <a:r>
                        <a:rPr lang="vi-VN" sz="2400" b="0">
                          <a:solidFill>
                            <a:schemeClr val="tx1"/>
                          </a:solidFill>
                          <a:latin typeface="Times New Roman" panose="02020603050405020304" pitchFamily="18" charset="0"/>
                          <a:cs typeface="Times New Roman" panose="02020603050405020304" pitchFamily="18" charset="0"/>
                        </a:rPr>
                        <a:t>3.Tương tư như trên các vị trí thứ ba, thứ tư,… đến vị trí trước vị trí cuối cùng</a:t>
                      </a:r>
                      <a:r>
                        <a:rPr lang="en-US" sz="2400" b="0">
                          <a:solidFill>
                            <a:schemeClr val="tx1"/>
                          </a:solidFill>
                          <a:latin typeface="Times New Roman" panose="02020603050405020304" pitchFamily="18" charset="0"/>
                          <a:cs typeface="Times New Roman" panose="02020603050405020304" pitchFamily="18" charset="0"/>
                        </a:rPr>
                        <a:t>.</a:t>
                      </a:r>
                      <a:endParaRPr lang="vi-VN" sz="2400" b="0">
                        <a:solidFill>
                          <a:schemeClr val="tx1"/>
                        </a:solidFill>
                        <a:latin typeface="Times New Roman" panose="02020603050405020304" pitchFamily="18" charset="0"/>
                        <a:cs typeface="Times New Roman" panose="02020603050405020304" pitchFamily="18" charset="0"/>
                      </a:endParaRPr>
                    </a:p>
                    <a:p>
                      <a:pPr algn="just"/>
                      <a:r>
                        <a:rPr lang="en-US" sz="2400" b="0">
                          <a:solidFill>
                            <a:schemeClr val="tx1"/>
                          </a:solidFill>
                          <a:latin typeface="Times New Roman" panose="02020603050405020304" pitchFamily="18" charset="0"/>
                          <a:cs typeface="Times New Roman" panose="02020603050405020304" pitchFamily="18" charset="0"/>
                        </a:rPr>
                        <a:t>-</a:t>
                      </a:r>
                      <a:r>
                        <a:rPr lang="vi-VN" sz="2400" b="0">
                          <a:solidFill>
                            <a:schemeClr val="tx1"/>
                          </a:solidFill>
                          <a:latin typeface="Times New Roman" panose="02020603050405020304" pitchFamily="18" charset="0"/>
                          <a:cs typeface="Times New Roman" panose="02020603050405020304" pitchFamily="18" charset="0"/>
                        </a:rPr>
                        <a:t>B4.Kết thúc, em sẽ nhận được dãy số đã được sắp xếp theo thứ tự từ nhỏ đến lớn</a:t>
                      </a:r>
                      <a:r>
                        <a:rPr lang="en-US" sz="2400" b="0">
                          <a:solidFill>
                            <a:schemeClr val="tx1"/>
                          </a:solidFill>
                          <a:latin typeface="Times New Roman" panose="02020603050405020304" pitchFamily="18" charset="0"/>
                          <a:cs typeface="Times New Roman" panose="02020603050405020304" pitchFamily="18" charset="0"/>
                        </a:rPr>
                        <a:t>.</a:t>
                      </a:r>
                      <a:endParaRPr lang="vi-VN" sz="28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bl>
          </a:graphicData>
        </a:graphic>
      </p:graphicFrame>
      <p:sp>
        <p:nvSpPr>
          <p:cNvPr id="2" name="Rectangle 1">
            <a:extLst>
              <a:ext uri="{FF2B5EF4-FFF2-40B4-BE49-F238E27FC236}">
                <a16:creationId xmlns:a16="http://schemas.microsoft.com/office/drawing/2014/main" id="{A35B4172-2F0A-798B-3918-FFF4B6ACA42F}"/>
              </a:ext>
            </a:extLst>
          </p:cNvPr>
          <p:cNvSpPr/>
          <p:nvPr/>
        </p:nvSpPr>
        <p:spPr>
          <a:xfrm>
            <a:off x="1828800" y="685800"/>
            <a:ext cx="10058400" cy="5943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8149109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1873265"/>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343400" y="1870061"/>
            <a:ext cx="7467600" cy="492443"/>
          </a:xfrm>
          <a:prstGeom prst="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Thuật toán sắp xếp nổi bọt</a:t>
            </a: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64483410"/>
              </p:ext>
            </p:extLst>
          </p:nvPr>
        </p:nvGraphicFramePr>
        <p:xfrm>
          <a:off x="304800" y="2385840"/>
          <a:ext cx="11526416" cy="1607040"/>
        </p:xfrm>
        <a:graphic>
          <a:graphicData uri="http://schemas.openxmlformats.org/drawingml/2006/table">
            <a:tbl>
              <a:tblPr firstRow="1" bandRow="1">
                <a:tableStyleId>{F5AB1C69-6EDB-4FF4-983F-18BD219EF322}</a:tableStyleId>
              </a:tblPr>
              <a:tblGrid>
                <a:gridCol w="11526416">
                  <a:extLst>
                    <a:ext uri="{9D8B030D-6E8A-4147-A177-3AD203B41FA5}">
                      <a16:colId xmlns:a16="http://schemas.microsoft.com/office/drawing/2014/main" val="795175101"/>
                    </a:ext>
                  </a:extLst>
                </a:gridCol>
              </a:tblGrid>
              <a:tr h="370840">
                <a:tc>
                  <a:txBody>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hãy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thuật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toán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sắp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xếp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nổi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bọt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sắp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xếp</a:t>
                      </a:r>
                      <a:r>
                        <a:rPr lang="en-US" sz="3200" b="1" dirty="0">
                          <a:solidFill>
                            <a:srgbClr val="FF0000"/>
                          </a:solidFill>
                          <a:latin typeface="Times New Roman" panose="02020603050405020304" pitchFamily="18" charset="0"/>
                          <a:cs typeface="Times New Roman" panose="02020603050405020304" pitchFamily="18" charset="0"/>
                        </a:rPr>
                        <a:t> 5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đây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theo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dần</a:t>
                      </a:r>
                      <a:endParaRPr lang="en-US" sz="3200" b="1" dirty="0">
                        <a:solidFill>
                          <a:srgbClr val="FF0000"/>
                        </a:solidFill>
                        <a:latin typeface="Times New Roman" panose="02020603050405020304" pitchFamily="18" charset="0"/>
                        <a:cs typeface="Times New Roman" panose="02020603050405020304" pitchFamily="18" charset="0"/>
                      </a:endParaRPr>
                    </a:p>
                    <a:p>
                      <a:pPr algn="just"/>
                      <a:r>
                        <a:rPr lang="en-US" sz="3200" b="0" dirty="0">
                          <a:solidFill>
                            <a:schemeClr val="tx1"/>
                          </a:solidFill>
                          <a:latin typeface="Times New Roman" panose="02020603050405020304" pitchFamily="18" charset="0"/>
                          <a:cs typeface="Times New Roman" panose="02020603050405020304" pitchFamily="18" charset="0"/>
                        </a:rPr>
                        <a:t> </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bl>
          </a:graphicData>
        </a:graphic>
      </p:graphicFrame>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137761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Thuật toán sắp xếp nổi bọt.</a:t>
            </a:r>
          </a:p>
        </p:txBody>
      </p:sp>
      <p:graphicFrame>
        <p:nvGraphicFramePr>
          <p:cNvPr id="6" name="Table 5">
            <a:extLst>
              <a:ext uri="{FF2B5EF4-FFF2-40B4-BE49-F238E27FC236}">
                <a16:creationId xmlns:a16="http://schemas.microsoft.com/office/drawing/2014/main" id="{3837AB2E-DCD1-81AA-7F1E-517397746BD1}"/>
              </a:ext>
            </a:extLst>
          </p:cNvPr>
          <p:cNvGraphicFramePr>
            <a:graphicFrameLocks noGrp="1"/>
          </p:cNvGraphicFramePr>
          <p:nvPr>
            <p:extLst>
              <p:ext uri="{D42A27DB-BD31-4B8C-83A1-F6EECF244321}">
                <p14:modId xmlns:p14="http://schemas.microsoft.com/office/powerpoint/2010/main" val="4121376888"/>
              </p:ext>
            </p:extLst>
          </p:nvPr>
        </p:nvGraphicFramePr>
        <p:xfrm>
          <a:off x="2209800" y="4267200"/>
          <a:ext cx="8762997" cy="1188720"/>
        </p:xfrm>
        <a:graphic>
          <a:graphicData uri="http://schemas.openxmlformats.org/drawingml/2006/table">
            <a:tbl>
              <a:tblPr firstRow="1" bandRow="1">
                <a:tableStyleId>{F5AB1C69-6EDB-4FF4-983F-18BD219EF322}</a:tableStyleId>
              </a:tblPr>
              <a:tblGrid>
                <a:gridCol w="1555381">
                  <a:extLst>
                    <a:ext uri="{9D8B030D-6E8A-4147-A177-3AD203B41FA5}">
                      <a16:colId xmlns:a16="http://schemas.microsoft.com/office/drawing/2014/main" val="1544400143"/>
                    </a:ext>
                  </a:extLst>
                </a:gridCol>
                <a:gridCol w="1555381">
                  <a:extLst>
                    <a:ext uri="{9D8B030D-6E8A-4147-A177-3AD203B41FA5}">
                      <a16:colId xmlns:a16="http://schemas.microsoft.com/office/drawing/2014/main" val="1975643403"/>
                    </a:ext>
                  </a:extLst>
                </a:gridCol>
                <a:gridCol w="1555381">
                  <a:extLst>
                    <a:ext uri="{9D8B030D-6E8A-4147-A177-3AD203B41FA5}">
                      <a16:colId xmlns:a16="http://schemas.microsoft.com/office/drawing/2014/main" val="937471342"/>
                    </a:ext>
                  </a:extLst>
                </a:gridCol>
                <a:gridCol w="1555381">
                  <a:extLst>
                    <a:ext uri="{9D8B030D-6E8A-4147-A177-3AD203B41FA5}">
                      <a16:colId xmlns:a16="http://schemas.microsoft.com/office/drawing/2014/main" val="227997391"/>
                    </a:ext>
                  </a:extLst>
                </a:gridCol>
                <a:gridCol w="2541473">
                  <a:extLst>
                    <a:ext uri="{9D8B030D-6E8A-4147-A177-3AD203B41FA5}">
                      <a16:colId xmlns:a16="http://schemas.microsoft.com/office/drawing/2014/main" val="459430057"/>
                    </a:ext>
                  </a:extLst>
                </a:gridCol>
              </a:tblGrid>
              <a:tr h="370840">
                <a:tc>
                  <a:txBody>
                    <a:bodyPr/>
                    <a:lstStyle/>
                    <a:p>
                      <a:pPr algn="ctr"/>
                      <a:r>
                        <a:rPr lang="en-US" sz="7200" b="1">
                          <a:solidFill>
                            <a:srgbClr val="FF0000"/>
                          </a:solidFill>
                          <a:latin typeface="Times New Roman" panose="02020603050405020304" pitchFamily="18" charset="0"/>
                          <a:cs typeface="Times New Roman" panose="02020603050405020304" pitchFamily="18" charset="0"/>
                        </a:rPr>
                        <a:t>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7200" b="1">
                          <a:solidFill>
                            <a:srgbClr val="FF0000"/>
                          </a:solidFill>
                          <a:latin typeface="Times New Roman" panose="02020603050405020304" pitchFamily="18" charset="0"/>
                          <a:cs typeface="Times New Roman" panose="02020603050405020304" pitchFamily="18" charset="0"/>
                        </a:rPr>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7200" b="1">
                          <a:solidFill>
                            <a:srgbClr val="FF0000"/>
                          </a:solidFill>
                          <a:latin typeface="Times New Roman" panose="02020603050405020304" pitchFamily="18" charset="0"/>
                          <a:cs typeface="Times New Roman" panose="02020603050405020304" pitchFamily="18" charset="0"/>
                        </a:rPr>
                        <a:t>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7200" b="1">
                          <a:solidFill>
                            <a:srgbClr val="FF0000"/>
                          </a:solidFill>
                          <a:latin typeface="Times New Roman" panose="02020603050405020304" pitchFamily="18" charset="0"/>
                          <a:cs typeface="Times New Roman" panose="02020603050405020304" pitchFamily="18" charset="0"/>
                        </a:rPr>
                        <a:t>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7200" b="1" dirty="0">
                          <a:solidFill>
                            <a:srgbClr val="FF0000"/>
                          </a:solidFill>
                          <a:latin typeface="Times New Roman" panose="02020603050405020304" pitchFamily="18" charset="0"/>
                          <a:cs typeface="Times New Roman" panose="02020603050405020304" pitchFamily="18" charset="0"/>
                        </a:rPr>
                        <a:t>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6286179"/>
                  </a:ext>
                </a:extLst>
              </a:tr>
            </a:tbl>
          </a:graphicData>
        </a:graphic>
      </p:graphicFrame>
    </p:spTree>
    <p:extLst>
      <p:ext uri="{BB962C8B-B14F-4D97-AF65-F5344CB8AC3E}">
        <p14:creationId xmlns:p14="http://schemas.microsoft.com/office/powerpoint/2010/main" val="4194243132"/>
      </p:ext>
    </p:extLst>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1959190"/>
            <a:ext cx="10854025"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b="1">
                <a:solidFill>
                  <a:srgbClr val="0070C0"/>
                </a:solidFill>
                <a:latin typeface="Times New Roman" panose="02020603050405020304" pitchFamily="18" charset="0"/>
                <a:cs typeface="Times New Roman" panose="02020603050405020304" pitchFamily="18" charset="0"/>
              </a:rPr>
              <a:t>*</a:t>
            </a:r>
            <a:r>
              <a:rPr lang="vi-VN" sz="3200" b="1">
                <a:solidFill>
                  <a:srgbClr val="0070C0"/>
                </a:solidFill>
                <a:latin typeface="Times New Roman" panose="02020603050405020304" pitchFamily="18" charset="0"/>
                <a:cs typeface="Times New Roman" panose="02020603050405020304" pitchFamily="18" charset="0"/>
              </a:rPr>
              <a:t>Xét vị trí đầu tiên, vòng lặp thứ nhất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857127" y="1331659"/>
            <a:ext cx="592467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Thuật toán sắp xếp nổi bọt.</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3995277738"/>
              </p:ext>
            </p:extLst>
          </p:nvPr>
        </p:nvGraphicFramePr>
        <p:xfrm>
          <a:off x="2209800" y="2645982"/>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1">
                          <a:solidFill>
                            <a:srgbClr val="FF0000"/>
                          </a:solidFill>
                          <a:latin typeface="Times New Roman" panose="02020603050405020304" pitchFamily="18" charset="0"/>
                          <a:cs typeface="Times New Roman" panose="02020603050405020304" pitchFamily="18" charset="0"/>
                        </a:rPr>
                        <a:t>DS đầu vào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1" dirty="0" err="1">
                          <a:solidFill>
                            <a:schemeClr val="accent6">
                              <a:lumMod val="75000"/>
                            </a:schemeClr>
                          </a:solidFill>
                          <a:latin typeface="Times New Roman" panose="02020603050405020304" pitchFamily="18" charset="0"/>
                          <a:cs typeface="Times New Roman" panose="02020603050405020304" pitchFamily="18" charset="0"/>
                        </a:rPr>
                        <a:t>Hoán</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đổi</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3200" b="1" dirty="0" err="1">
                          <a:solidFill>
                            <a:schemeClr val="accent6">
                              <a:lumMod val="75000"/>
                            </a:schemeClr>
                          </a:solidFill>
                          <a:latin typeface="Times New Roman" panose="02020603050405020304" pitchFamily="18" charset="0"/>
                          <a:cs typeface="Times New Roman" panose="02020603050405020304" pitchFamily="18" charset="0"/>
                        </a:rPr>
                        <a:t>Vòng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lặp</a:t>
                      </a:r>
                      <a:r>
                        <a:rPr lang="en-US" sz="3200" b="1" dirty="0">
                          <a:solidFill>
                            <a:schemeClr val="accent6">
                              <a:lumMod val="75000"/>
                            </a:schemeClr>
                          </a:solidFill>
                          <a:latin typeface="Times New Roman" panose="02020603050405020304" pitchFamily="18" charset="0"/>
                          <a:cs typeface="Times New Roman" panose="020206030504050203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9" name="Rectangle 8">
            <a:extLst>
              <a:ext uri="{FF2B5EF4-FFF2-40B4-BE49-F238E27FC236}">
                <a16:creationId xmlns:a16="http://schemas.microsoft.com/office/drawing/2014/main" id="{975852AC-0E8D-8E22-C3E8-A17BF99EF151}"/>
              </a:ext>
            </a:extLst>
          </p:cNvPr>
          <p:cNvSpPr/>
          <p:nvPr/>
        </p:nvSpPr>
        <p:spPr>
          <a:xfrm>
            <a:off x="4157055" y="3896102"/>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4876800" y="3896102"/>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5596545" y="3849193"/>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6248400" y="3896102"/>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365573C6-9F31-4F3C-1AF4-9FFC25335315}"/>
              </a:ext>
            </a:extLst>
          </p:cNvPr>
          <p:cNvSpPr/>
          <p:nvPr/>
        </p:nvSpPr>
        <p:spPr>
          <a:xfrm>
            <a:off x="4185535" y="44726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F03B1988-2A46-DDF0-1D52-3B30FAC2F380}"/>
              </a:ext>
            </a:extLst>
          </p:cNvPr>
          <p:cNvSpPr/>
          <p:nvPr/>
        </p:nvSpPr>
        <p:spPr>
          <a:xfrm>
            <a:off x="4852832" y="447159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817585F5-0829-6B69-961C-0265F8A69581}"/>
              </a:ext>
            </a:extLst>
          </p:cNvPr>
          <p:cNvSpPr/>
          <p:nvPr/>
        </p:nvSpPr>
        <p:spPr>
          <a:xfrm>
            <a:off x="5596545" y="443920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A1884EFC-5BEF-E719-6227-1D9ECD94363F}"/>
              </a:ext>
            </a:extLst>
          </p:cNvPr>
          <p:cNvSpPr/>
          <p:nvPr/>
        </p:nvSpPr>
        <p:spPr>
          <a:xfrm>
            <a:off x="6271725" y="4454972"/>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DFC3621F-37F2-7BA5-511A-E780FA871F25}"/>
              </a:ext>
            </a:extLst>
          </p:cNvPr>
          <p:cNvSpPr/>
          <p:nvPr/>
        </p:nvSpPr>
        <p:spPr>
          <a:xfrm>
            <a:off x="4204083" y="5029423"/>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301C93E9-B5F1-BEEC-8467-995E205D8E01}"/>
              </a:ext>
            </a:extLst>
          </p:cNvPr>
          <p:cNvSpPr/>
          <p:nvPr/>
        </p:nvSpPr>
        <p:spPr>
          <a:xfrm>
            <a:off x="4876800" y="504709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9" name="Rectangle 18">
            <a:extLst>
              <a:ext uri="{FF2B5EF4-FFF2-40B4-BE49-F238E27FC236}">
                <a16:creationId xmlns:a16="http://schemas.microsoft.com/office/drawing/2014/main" id="{A67E68C5-B0DA-983A-92E1-63C8629C305A}"/>
              </a:ext>
            </a:extLst>
          </p:cNvPr>
          <p:cNvSpPr/>
          <p:nvPr/>
        </p:nvSpPr>
        <p:spPr>
          <a:xfrm>
            <a:off x="5563582" y="502921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0" name="Rectangle 19">
            <a:extLst>
              <a:ext uri="{FF2B5EF4-FFF2-40B4-BE49-F238E27FC236}">
                <a16:creationId xmlns:a16="http://schemas.microsoft.com/office/drawing/2014/main" id="{55942FE7-439F-F725-D199-F80C5627BBCE}"/>
              </a:ext>
            </a:extLst>
          </p:cNvPr>
          <p:cNvSpPr/>
          <p:nvPr/>
        </p:nvSpPr>
        <p:spPr>
          <a:xfrm>
            <a:off x="6279608" y="502921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924800" y="3244633"/>
            <a:ext cx="3221737" cy="565146"/>
          </a:xfrm>
          <a:prstGeom prst="rect">
            <a:avLst/>
          </a:prstGeom>
          <a:solidFill>
            <a:srgbClr val="FFFF00"/>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1</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D7D0028-D227-2741-689D-82FA0D737212}"/>
              </a:ext>
            </a:extLst>
          </p:cNvPr>
          <p:cNvSpPr/>
          <p:nvPr/>
        </p:nvSpPr>
        <p:spPr>
          <a:xfrm>
            <a:off x="6976455" y="3896102"/>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F2C2B267-C531-9132-4B79-D3123D6591B9}"/>
              </a:ext>
            </a:extLst>
          </p:cNvPr>
          <p:cNvSpPr/>
          <p:nvPr/>
        </p:nvSpPr>
        <p:spPr>
          <a:xfrm>
            <a:off x="6976455" y="4454972"/>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BDE8A168-4809-983C-712C-99E687AB850A}"/>
              </a:ext>
            </a:extLst>
          </p:cNvPr>
          <p:cNvSpPr/>
          <p:nvPr/>
        </p:nvSpPr>
        <p:spPr>
          <a:xfrm>
            <a:off x="6942304" y="504709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93076" y="4253367"/>
            <a:ext cx="1828800" cy="1837809"/>
          </a:xfrm>
          <a:prstGeom prst="rect">
            <a:avLst/>
          </a:prstGeom>
        </p:spPr>
      </p:pic>
    </p:spTree>
    <p:extLst>
      <p:ext uri="{BB962C8B-B14F-4D97-AF65-F5344CB8AC3E}">
        <p14:creationId xmlns:p14="http://schemas.microsoft.com/office/powerpoint/2010/main" val="2517800140"/>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13"/>
                                        </p:tgtEl>
                                        <p:attrNameLst>
                                          <p:attrName>ppt_w</p:attrName>
                                        </p:attrNameLst>
                                      </p:cBhvr>
                                      <p:tavLst>
                                        <p:tav tm="0">
                                          <p:val>
                                            <p:strVal val="ppt_w"/>
                                          </p:val>
                                        </p:tav>
                                        <p:tav tm="100000">
                                          <p:val>
                                            <p:fltVal val="0"/>
                                          </p:val>
                                        </p:tav>
                                      </p:tavLst>
                                    </p:anim>
                                    <p:anim calcmode="lin" valueType="num">
                                      <p:cBhvr>
                                        <p:cTn id="39" dur="500"/>
                                        <p:tgtEl>
                                          <p:spTgt spid="13"/>
                                        </p:tgtEl>
                                        <p:attrNameLst>
                                          <p:attrName>ppt_h</p:attrName>
                                        </p:attrNameLst>
                                      </p:cBhvr>
                                      <p:tavLst>
                                        <p:tav tm="0">
                                          <p:val>
                                            <p:strVal val="ppt_h"/>
                                          </p:val>
                                        </p:tav>
                                        <p:tav tm="100000">
                                          <p:val>
                                            <p:fltVal val="0"/>
                                          </p:val>
                                        </p:tav>
                                      </p:tavLst>
                                    </p:anim>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4"/>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grpId="0" nodeType="clickEffect">
                                  <p:stCondLst>
                                    <p:cond delay="0"/>
                                  </p:stCondLst>
                                  <p:childTnLst>
                                    <p:anim calcmode="lin" valueType="num">
                                      <p:cBhvr>
                                        <p:cTn id="46" dur="500"/>
                                        <p:tgtEl>
                                          <p:spTgt spid="14"/>
                                        </p:tgtEl>
                                        <p:attrNameLst>
                                          <p:attrName>ppt_w</p:attrName>
                                        </p:attrNameLst>
                                      </p:cBhvr>
                                      <p:tavLst>
                                        <p:tav tm="0">
                                          <p:val>
                                            <p:strVal val="ppt_w"/>
                                          </p:val>
                                        </p:tav>
                                        <p:tav tm="100000">
                                          <p:val>
                                            <p:fltVal val="0"/>
                                          </p:val>
                                        </p:tav>
                                      </p:tavLst>
                                    </p:anim>
                                    <p:anim calcmode="lin" valueType="num">
                                      <p:cBhvr>
                                        <p:cTn id="47" dur="500"/>
                                        <p:tgtEl>
                                          <p:spTgt spid="14"/>
                                        </p:tgtEl>
                                        <p:attrNameLst>
                                          <p:attrName>ppt_h</p:attrName>
                                        </p:attrNameLst>
                                      </p:cBhvr>
                                      <p:tavLst>
                                        <p:tav tm="0">
                                          <p:val>
                                            <p:strVal val="ppt_h"/>
                                          </p:val>
                                        </p:tav>
                                        <p:tav tm="100000">
                                          <p:val>
                                            <p:fltVal val="0"/>
                                          </p:val>
                                        </p:tav>
                                      </p:tavLst>
                                    </p:anim>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15"/>
                                        </p:tgtEl>
                                        <p:attrNameLst>
                                          <p:attrName>ppt_w</p:attrName>
                                        </p:attrNameLst>
                                      </p:cBhvr>
                                      <p:tavLst>
                                        <p:tav tm="0">
                                          <p:val>
                                            <p:strVal val="ppt_w"/>
                                          </p:val>
                                        </p:tav>
                                        <p:tav tm="100000">
                                          <p:val>
                                            <p:fltVal val="0"/>
                                          </p:val>
                                        </p:tav>
                                      </p:tavLst>
                                    </p:anim>
                                    <p:anim calcmode="lin" valueType="num">
                                      <p:cBhvr>
                                        <p:cTn id="55" dur="500"/>
                                        <p:tgtEl>
                                          <p:spTgt spid="15"/>
                                        </p:tgtEl>
                                        <p:attrNameLst>
                                          <p:attrName>ppt_h</p:attrName>
                                        </p:attrNameLst>
                                      </p:cBhvr>
                                      <p:tavLst>
                                        <p:tav tm="0">
                                          <p:val>
                                            <p:strVal val="ppt_h"/>
                                          </p:val>
                                        </p:tav>
                                        <p:tav tm="100000">
                                          <p:val>
                                            <p:fltVal val="0"/>
                                          </p:val>
                                        </p:tav>
                                      </p:tavLst>
                                    </p:anim>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16"/>
                    </p:tgtEl>
                  </p:cond>
                </p:stCondLst>
                <p:endSync evt="end" delay="0">
                  <p:rtn val="all"/>
                </p:endSync>
                <p:childTnLst>
                  <p:par>
                    <p:cTn id="59" fill="hold">
                      <p:stCondLst>
                        <p:cond delay="0"/>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16"/>
                                        </p:tgtEl>
                                        <p:attrNameLst>
                                          <p:attrName>ppt_w</p:attrName>
                                        </p:attrNameLst>
                                      </p:cBhvr>
                                      <p:tavLst>
                                        <p:tav tm="0">
                                          <p:val>
                                            <p:strVal val="ppt_w"/>
                                          </p:val>
                                        </p:tav>
                                        <p:tav tm="100000">
                                          <p:val>
                                            <p:fltVal val="0"/>
                                          </p:val>
                                        </p:tav>
                                      </p:tavLst>
                                    </p:anim>
                                    <p:anim calcmode="lin" valueType="num">
                                      <p:cBhvr>
                                        <p:cTn id="63" dur="500"/>
                                        <p:tgtEl>
                                          <p:spTgt spid="16"/>
                                        </p:tgtEl>
                                        <p:attrNameLst>
                                          <p:attrName>ppt_h</p:attrName>
                                        </p:attrNameLst>
                                      </p:cBhvr>
                                      <p:tavLst>
                                        <p:tav tm="0">
                                          <p:val>
                                            <p:strVal val="ppt_h"/>
                                          </p:val>
                                        </p:tav>
                                        <p:tav tm="100000">
                                          <p:val>
                                            <p:fltVal val="0"/>
                                          </p:val>
                                        </p:tav>
                                      </p:tavLst>
                                    </p:anim>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6" restart="whenNotActive" fill="hold" evtFilter="cancelBubble" nodeType="interactiveSeq">
                <p:stCondLst>
                  <p:cond evt="onClick" delay="0">
                    <p:tgtEl>
                      <p:spTgt spid="17"/>
                    </p:tgtEl>
                  </p:cond>
                </p:stCondLst>
                <p:endSync evt="end" delay="0">
                  <p:rtn val="all"/>
                </p:endSync>
                <p:childTnLst>
                  <p:par>
                    <p:cTn id="67" fill="hold">
                      <p:stCondLst>
                        <p:cond delay="0"/>
                      </p:stCondLst>
                      <p:childTnLst>
                        <p:par>
                          <p:cTn id="68" fill="hold">
                            <p:stCondLst>
                              <p:cond delay="0"/>
                            </p:stCondLst>
                            <p:childTnLst>
                              <p:par>
                                <p:cTn id="69" presetID="53" presetClass="exit" presetSubtype="32" fill="hold" grpId="0" nodeType="clickEffect">
                                  <p:stCondLst>
                                    <p:cond delay="0"/>
                                  </p:stCondLst>
                                  <p:childTnLst>
                                    <p:anim calcmode="lin" valueType="num">
                                      <p:cBhvr>
                                        <p:cTn id="70" dur="500"/>
                                        <p:tgtEl>
                                          <p:spTgt spid="17"/>
                                        </p:tgtEl>
                                        <p:attrNameLst>
                                          <p:attrName>ppt_w</p:attrName>
                                        </p:attrNameLst>
                                      </p:cBhvr>
                                      <p:tavLst>
                                        <p:tav tm="0">
                                          <p:val>
                                            <p:strVal val="ppt_w"/>
                                          </p:val>
                                        </p:tav>
                                        <p:tav tm="100000">
                                          <p:val>
                                            <p:fltVal val="0"/>
                                          </p:val>
                                        </p:tav>
                                      </p:tavLst>
                                    </p:anim>
                                    <p:anim calcmode="lin" valueType="num">
                                      <p:cBhvr>
                                        <p:cTn id="71" dur="500"/>
                                        <p:tgtEl>
                                          <p:spTgt spid="17"/>
                                        </p:tgtEl>
                                        <p:attrNameLst>
                                          <p:attrName>ppt_h</p:attrName>
                                        </p:attrNameLst>
                                      </p:cBhvr>
                                      <p:tavLst>
                                        <p:tav tm="0">
                                          <p:val>
                                            <p:strVal val="ppt_h"/>
                                          </p:val>
                                        </p:tav>
                                        <p:tav tm="100000">
                                          <p:val>
                                            <p:fltVal val="0"/>
                                          </p:val>
                                        </p:tav>
                                      </p:tavLst>
                                    </p:anim>
                                    <p:animEffect transition="out" filter="fade">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4" restart="whenNotActive" fill="hold" evtFilter="cancelBubble" nodeType="interactiveSeq">
                <p:stCondLst>
                  <p:cond evt="onClick" delay="0">
                    <p:tgtEl>
                      <p:spTgt spid="18"/>
                    </p:tgtEl>
                  </p:cond>
                </p:stCondLst>
                <p:endSync evt="end" delay="0">
                  <p:rtn val="all"/>
                </p:endSync>
                <p:childTnLst>
                  <p:par>
                    <p:cTn id="75" fill="hold">
                      <p:stCondLst>
                        <p:cond delay="0"/>
                      </p:stCondLst>
                      <p:childTnLst>
                        <p:par>
                          <p:cTn id="76" fill="hold">
                            <p:stCondLst>
                              <p:cond delay="0"/>
                            </p:stCondLst>
                            <p:childTnLst>
                              <p:par>
                                <p:cTn id="77" presetID="53" presetClass="exit" presetSubtype="32" fill="hold" grpId="0" nodeType="clickEffect">
                                  <p:stCondLst>
                                    <p:cond delay="0"/>
                                  </p:stCondLst>
                                  <p:childTnLst>
                                    <p:anim calcmode="lin" valueType="num">
                                      <p:cBhvr>
                                        <p:cTn id="78" dur="500"/>
                                        <p:tgtEl>
                                          <p:spTgt spid="18"/>
                                        </p:tgtEl>
                                        <p:attrNameLst>
                                          <p:attrName>ppt_w</p:attrName>
                                        </p:attrNameLst>
                                      </p:cBhvr>
                                      <p:tavLst>
                                        <p:tav tm="0">
                                          <p:val>
                                            <p:strVal val="ppt_w"/>
                                          </p:val>
                                        </p:tav>
                                        <p:tav tm="100000">
                                          <p:val>
                                            <p:fltVal val="0"/>
                                          </p:val>
                                        </p:tav>
                                      </p:tavLst>
                                    </p:anim>
                                    <p:anim calcmode="lin" valueType="num">
                                      <p:cBhvr>
                                        <p:cTn id="79" dur="500"/>
                                        <p:tgtEl>
                                          <p:spTgt spid="18"/>
                                        </p:tgtEl>
                                        <p:attrNameLst>
                                          <p:attrName>ppt_h</p:attrName>
                                        </p:attrNameLst>
                                      </p:cBhvr>
                                      <p:tavLst>
                                        <p:tav tm="0">
                                          <p:val>
                                            <p:strVal val="ppt_h"/>
                                          </p:val>
                                        </p:tav>
                                        <p:tav tm="100000">
                                          <p:val>
                                            <p:fltVal val="0"/>
                                          </p:val>
                                        </p:tav>
                                      </p:tavLst>
                                    </p:anim>
                                    <p:animEffect transition="out" filter="fade">
                                      <p:cBhvr>
                                        <p:cTn id="80" dur="500"/>
                                        <p:tgtEl>
                                          <p:spTgt spid="18"/>
                                        </p:tgtEl>
                                      </p:cBhvr>
                                    </p:animEffect>
                                    <p:set>
                                      <p:cBhvr>
                                        <p:cTn id="8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2" restart="whenNotActive" fill="hold" evtFilter="cancelBubble" nodeType="interactiveSeq">
                <p:stCondLst>
                  <p:cond evt="onClick" delay="0">
                    <p:tgtEl>
                      <p:spTgt spid="19"/>
                    </p:tgtEl>
                  </p:cond>
                </p:stCondLst>
                <p:endSync evt="end" delay="0">
                  <p:rtn val="all"/>
                </p:endSync>
                <p:childTnLst>
                  <p:par>
                    <p:cTn id="83" fill="hold">
                      <p:stCondLst>
                        <p:cond delay="0"/>
                      </p:stCondLst>
                      <p:childTnLst>
                        <p:par>
                          <p:cTn id="84" fill="hold">
                            <p:stCondLst>
                              <p:cond delay="0"/>
                            </p:stCondLst>
                            <p:childTnLst>
                              <p:par>
                                <p:cTn id="85" presetID="53" presetClass="exit" presetSubtype="32" fill="hold" grpId="0" nodeType="clickEffect">
                                  <p:stCondLst>
                                    <p:cond delay="0"/>
                                  </p:stCondLst>
                                  <p:childTnLst>
                                    <p:anim calcmode="lin" valueType="num">
                                      <p:cBhvr>
                                        <p:cTn id="86" dur="500"/>
                                        <p:tgtEl>
                                          <p:spTgt spid="19"/>
                                        </p:tgtEl>
                                        <p:attrNameLst>
                                          <p:attrName>ppt_w</p:attrName>
                                        </p:attrNameLst>
                                      </p:cBhvr>
                                      <p:tavLst>
                                        <p:tav tm="0">
                                          <p:val>
                                            <p:strVal val="ppt_w"/>
                                          </p:val>
                                        </p:tav>
                                        <p:tav tm="100000">
                                          <p:val>
                                            <p:fltVal val="0"/>
                                          </p:val>
                                        </p:tav>
                                      </p:tavLst>
                                    </p:anim>
                                    <p:anim calcmode="lin" valueType="num">
                                      <p:cBhvr>
                                        <p:cTn id="87" dur="500"/>
                                        <p:tgtEl>
                                          <p:spTgt spid="19"/>
                                        </p:tgtEl>
                                        <p:attrNameLst>
                                          <p:attrName>ppt_h</p:attrName>
                                        </p:attrNameLst>
                                      </p:cBhvr>
                                      <p:tavLst>
                                        <p:tav tm="0">
                                          <p:val>
                                            <p:strVal val="ppt_h"/>
                                          </p:val>
                                        </p:tav>
                                        <p:tav tm="100000">
                                          <p:val>
                                            <p:fltVal val="0"/>
                                          </p:val>
                                        </p:tav>
                                      </p:tavLst>
                                    </p:anim>
                                    <p:animEffect transition="out" filter="fade">
                                      <p:cBhvr>
                                        <p:cTn id="88" dur="500"/>
                                        <p:tgtEl>
                                          <p:spTgt spid="19"/>
                                        </p:tgtEl>
                                      </p:cBhvr>
                                    </p:animEffect>
                                    <p:set>
                                      <p:cBhvr>
                                        <p:cTn id="8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0" restart="whenNotActive" fill="hold" evtFilter="cancelBubble" nodeType="interactiveSeq">
                <p:stCondLst>
                  <p:cond evt="onClick" delay="0">
                    <p:tgtEl>
                      <p:spTgt spid="20"/>
                    </p:tgtEl>
                  </p:cond>
                </p:stCondLst>
                <p:endSync evt="end" delay="0">
                  <p:rtn val="all"/>
                </p:endSync>
                <p:childTnLst>
                  <p:par>
                    <p:cTn id="91" fill="hold">
                      <p:stCondLst>
                        <p:cond delay="0"/>
                      </p:stCondLst>
                      <p:childTnLst>
                        <p:par>
                          <p:cTn id="92" fill="hold">
                            <p:stCondLst>
                              <p:cond delay="0"/>
                            </p:stCondLst>
                            <p:childTnLst>
                              <p:par>
                                <p:cTn id="93" presetID="53" presetClass="exit" presetSubtype="32" fill="hold" grpId="0" nodeType="clickEffect">
                                  <p:stCondLst>
                                    <p:cond delay="0"/>
                                  </p:stCondLst>
                                  <p:childTnLst>
                                    <p:anim calcmode="lin" valueType="num">
                                      <p:cBhvr>
                                        <p:cTn id="94" dur="500"/>
                                        <p:tgtEl>
                                          <p:spTgt spid="20"/>
                                        </p:tgtEl>
                                        <p:attrNameLst>
                                          <p:attrName>ppt_w</p:attrName>
                                        </p:attrNameLst>
                                      </p:cBhvr>
                                      <p:tavLst>
                                        <p:tav tm="0">
                                          <p:val>
                                            <p:strVal val="ppt_w"/>
                                          </p:val>
                                        </p:tav>
                                        <p:tav tm="100000">
                                          <p:val>
                                            <p:fltVal val="0"/>
                                          </p:val>
                                        </p:tav>
                                      </p:tavLst>
                                    </p:anim>
                                    <p:anim calcmode="lin" valueType="num">
                                      <p:cBhvr>
                                        <p:cTn id="95" dur="500"/>
                                        <p:tgtEl>
                                          <p:spTgt spid="20"/>
                                        </p:tgtEl>
                                        <p:attrNameLst>
                                          <p:attrName>ppt_h</p:attrName>
                                        </p:attrNameLst>
                                      </p:cBhvr>
                                      <p:tavLst>
                                        <p:tav tm="0">
                                          <p:val>
                                            <p:strVal val="ppt_h"/>
                                          </p:val>
                                        </p:tav>
                                        <p:tav tm="100000">
                                          <p:val>
                                            <p:fltVal val="0"/>
                                          </p:val>
                                        </p:tav>
                                      </p:tavLst>
                                    </p:anim>
                                    <p:animEffect transition="out" filter="fade">
                                      <p:cBhvr>
                                        <p:cTn id="96" dur="500"/>
                                        <p:tgtEl>
                                          <p:spTgt spid="20"/>
                                        </p:tgtEl>
                                      </p:cBhvr>
                                    </p:animEffect>
                                    <p:set>
                                      <p:cBhvr>
                                        <p:cTn id="9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8" restart="whenNotActive" fill="hold" evtFilter="cancelBubble" nodeType="interactiveSeq">
                <p:stCondLst>
                  <p:cond evt="onClick" delay="0">
                    <p:tgtEl>
                      <p:spTgt spid="4"/>
                    </p:tgtEl>
                  </p:cond>
                </p:stCondLst>
                <p:endSync evt="end" delay="0">
                  <p:rtn val="all"/>
                </p:endSync>
                <p:childTnLst>
                  <p:par>
                    <p:cTn id="99" fill="hold">
                      <p:stCondLst>
                        <p:cond delay="0"/>
                      </p:stCondLst>
                      <p:childTnLst>
                        <p:par>
                          <p:cTn id="100" fill="hold">
                            <p:stCondLst>
                              <p:cond delay="0"/>
                            </p:stCondLst>
                            <p:childTnLst>
                              <p:par>
                                <p:cTn id="101" presetID="53" presetClass="exit" presetSubtype="32" fill="hold" grpId="0" nodeType="clickEffect">
                                  <p:stCondLst>
                                    <p:cond delay="0"/>
                                  </p:stCondLst>
                                  <p:childTnLst>
                                    <p:anim calcmode="lin" valueType="num">
                                      <p:cBhvr>
                                        <p:cTn id="102" dur="500"/>
                                        <p:tgtEl>
                                          <p:spTgt spid="4"/>
                                        </p:tgtEl>
                                        <p:attrNameLst>
                                          <p:attrName>ppt_w</p:attrName>
                                        </p:attrNameLst>
                                      </p:cBhvr>
                                      <p:tavLst>
                                        <p:tav tm="0">
                                          <p:val>
                                            <p:strVal val="ppt_w"/>
                                          </p:val>
                                        </p:tav>
                                        <p:tav tm="100000">
                                          <p:val>
                                            <p:fltVal val="0"/>
                                          </p:val>
                                        </p:tav>
                                      </p:tavLst>
                                    </p:anim>
                                    <p:anim calcmode="lin" valueType="num">
                                      <p:cBhvr>
                                        <p:cTn id="103" dur="500"/>
                                        <p:tgtEl>
                                          <p:spTgt spid="4"/>
                                        </p:tgtEl>
                                        <p:attrNameLst>
                                          <p:attrName>ppt_h</p:attrName>
                                        </p:attrNameLst>
                                      </p:cBhvr>
                                      <p:tavLst>
                                        <p:tav tm="0">
                                          <p:val>
                                            <p:strVal val="ppt_h"/>
                                          </p:val>
                                        </p:tav>
                                        <p:tav tm="100000">
                                          <p:val>
                                            <p:fltVal val="0"/>
                                          </p:val>
                                        </p:tav>
                                      </p:tavLst>
                                    </p:anim>
                                    <p:animEffect transition="out" filter="fade">
                                      <p:cBhvr>
                                        <p:cTn id="104" dur="500"/>
                                        <p:tgtEl>
                                          <p:spTgt spid="4"/>
                                        </p:tgtEl>
                                      </p:cBhvr>
                                    </p:animEffect>
                                    <p:set>
                                      <p:cBhvr>
                                        <p:cTn id="10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06" restart="whenNotActive" fill="hold" evtFilter="cancelBubble" nodeType="interactiveSeq">
                <p:stCondLst>
                  <p:cond evt="onClick" delay="0">
                    <p:tgtEl>
                      <p:spTgt spid="5"/>
                    </p:tgtEl>
                  </p:cond>
                </p:stCondLst>
                <p:endSync evt="end" delay="0">
                  <p:rtn val="all"/>
                </p:endSync>
                <p:childTnLst>
                  <p:par>
                    <p:cTn id="107" fill="hold">
                      <p:stCondLst>
                        <p:cond delay="0"/>
                      </p:stCondLst>
                      <p:childTnLst>
                        <p:par>
                          <p:cTn id="108" fill="hold">
                            <p:stCondLst>
                              <p:cond delay="0"/>
                            </p:stCondLst>
                            <p:childTnLst>
                              <p:par>
                                <p:cTn id="109" presetID="53" presetClass="exit" presetSubtype="32" fill="hold" grpId="0" nodeType="clickEffect">
                                  <p:stCondLst>
                                    <p:cond delay="0"/>
                                  </p:stCondLst>
                                  <p:childTnLst>
                                    <p:anim calcmode="lin" valueType="num">
                                      <p:cBhvr>
                                        <p:cTn id="110" dur="500"/>
                                        <p:tgtEl>
                                          <p:spTgt spid="5"/>
                                        </p:tgtEl>
                                        <p:attrNameLst>
                                          <p:attrName>ppt_w</p:attrName>
                                        </p:attrNameLst>
                                      </p:cBhvr>
                                      <p:tavLst>
                                        <p:tav tm="0">
                                          <p:val>
                                            <p:strVal val="ppt_w"/>
                                          </p:val>
                                        </p:tav>
                                        <p:tav tm="100000">
                                          <p:val>
                                            <p:fltVal val="0"/>
                                          </p:val>
                                        </p:tav>
                                      </p:tavLst>
                                    </p:anim>
                                    <p:anim calcmode="lin" valueType="num">
                                      <p:cBhvr>
                                        <p:cTn id="111" dur="500"/>
                                        <p:tgtEl>
                                          <p:spTgt spid="5"/>
                                        </p:tgtEl>
                                        <p:attrNameLst>
                                          <p:attrName>ppt_h</p:attrName>
                                        </p:attrNameLst>
                                      </p:cBhvr>
                                      <p:tavLst>
                                        <p:tav tm="0">
                                          <p:val>
                                            <p:strVal val="ppt_h"/>
                                          </p:val>
                                        </p:tav>
                                        <p:tav tm="100000">
                                          <p:val>
                                            <p:fltVal val="0"/>
                                          </p:val>
                                        </p:tav>
                                      </p:tavLst>
                                    </p:anim>
                                    <p:animEffect transition="out" filter="fade">
                                      <p:cBhvr>
                                        <p:cTn id="112" dur="500"/>
                                        <p:tgtEl>
                                          <p:spTgt spid="5"/>
                                        </p:tgtEl>
                                      </p:cBhvr>
                                    </p:animEffect>
                                    <p:set>
                                      <p:cBhvr>
                                        <p:cTn id="1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14" restart="whenNotActive" fill="hold" evtFilter="cancelBubble" nodeType="interactiveSeq">
                <p:stCondLst>
                  <p:cond evt="onClick" delay="0">
                    <p:tgtEl>
                      <p:spTgt spid="22"/>
                    </p:tgtEl>
                  </p:cond>
                </p:stCondLst>
                <p:endSync evt="end" delay="0">
                  <p:rtn val="all"/>
                </p:endSync>
                <p:childTnLst>
                  <p:par>
                    <p:cTn id="115" fill="hold">
                      <p:stCondLst>
                        <p:cond delay="0"/>
                      </p:stCondLst>
                      <p:childTnLst>
                        <p:par>
                          <p:cTn id="116" fill="hold">
                            <p:stCondLst>
                              <p:cond delay="0"/>
                            </p:stCondLst>
                            <p:childTnLst>
                              <p:par>
                                <p:cTn id="117" presetID="53" presetClass="exit" presetSubtype="32" fill="hold" grpId="0" nodeType="clickEffect">
                                  <p:stCondLst>
                                    <p:cond delay="0"/>
                                  </p:stCondLst>
                                  <p:childTnLst>
                                    <p:anim calcmode="lin" valueType="num">
                                      <p:cBhvr>
                                        <p:cTn id="118" dur="500"/>
                                        <p:tgtEl>
                                          <p:spTgt spid="22"/>
                                        </p:tgtEl>
                                        <p:attrNameLst>
                                          <p:attrName>ppt_w</p:attrName>
                                        </p:attrNameLst>
                                      </p:cBhvr>
                                      <p:tavLst>
                                        <p:tav tm="0">
                                          <p:val>
                                            <p:strVal val="ppt_w"/>
                                          </p:val>
                                        </p:tav>
                                        <p:tav tm="100000">
                                          <p:val>
                                            <p:fltVal val="0"/>
                                          </p:val>
                                        </p:tav>
                                      </p:tavLst>
                                    </p:anim>
                                    <p:anim calcmode="lin" valueType="num">
                                      <p:cBhvr>
                                        <p:cTn id="119" dur="500"/>
                                        <p:tgtEl>
                                          <p:spTgt spid="22"/>
                                        </p:tgtEl>
                                        <p:attrNameLst>
                                          <p:attrName>ppt_h</p:attrName>
                                        </p:attrNameLst>
                                      </p:cBhvr>
                                      <p:tavLst>
                                        <p:tav tm="0">
                                          <p:val>
                                            <p:strVal val="ppt_h"/>
                                          </p:val>
                                        </p:tav>
                                        <p:tav tm="100000">
                                          <p:val>
                                            <p:fltVal val="0"/>
                                          </p:val>
                                        </p:tav>
                                      </p:tavLst>
                                    </p:anim>
                                    <p:animEffect transition="out" filter="fade">
                                      <p:cBhvr>
                                        <p:cTn id="120" dur="500"/>
                                        <p:tgtEl>
                                          <p:spTgt spid="22"/>
                                        </p:tgtEl>
                                      </p:cBhvr>
                                    </p:animEffect>
                                    <p:set>
                                      <p:cBhvr>
                                        <p:cTn id="12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2" restart="whenNotActive" fill="hold" evtFilter="cancelBubble" nodeType="interactiveSeq">
                <p:stCondLst>
                  <p:cond evt="onClick" delay="0">
                    <p:tgtEl>
                      <p:spTgt spid="23"/>
                    </p:tgtEl>
                  </p:cond>
                </p:stCondLst>
                <p:endSync evt="end" delay="0">
                  <p:rtn val="all"/>
                </p:endSync>
                <p:childTnLst>
                  <p:par>
                    <p:cTn id="123" fill="hold">
                      <p:stCondLst>
                        <p:cond delay="0"/>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wipe(left)">
                                      <p:cBhvr>
                                        <p:cTn id="127" dur="500"/>
                                        <p:tgtEl>
                                          <p:spTgt spid="21"/>
                                        </p:tgtEl>
                                      </p:cBhvr>
                                    </p:animEffect>
                                  </p:childTnLst>
                                </p:cTn>
                              </p:par>
                            </p:childTnLst>
                          </p:cTn>
                        </p:par>
                      </p:childTnLst>
                    </p:cTn>
                  </p:par>
                </p:childTnLst>
              </p:cTn>
              <p:nextCondLst>
                <p:cond evt="onClick" delay="0">
                  <p:tgtEl>
                    <p:spTgt spid="23"/>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4" grpId="0" animBg="1"/>
      <p:bldP spid="5"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9025" y="1873459"/>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b="1">
                <a:solidFill>
                  <a:srgbClr val="0070C0"/>
                </a:solidFill>
                <a:latin typeface="Times New Roman" panose="02020603050405020304" pitchFamily="18" charset="0"/>
                <a:cs typeface="Times New Roman" panose="02020603050405020304" pitchFamily="18" charset="0"/>
              </a:rPr>
              <a:t>*Xét vị trí thứ hai, vòng lặp thứ hai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857127" y="1331659"/>
            <a:ext cx="592467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Thuật toán sắp xếp nổi bọt.</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4162459855"/>
              </p:ext>
            </p:extLst>
          </p:nvPr>
        </p:nvGraphicFramePr>
        <p:xfrm>
          <a:off x="2209800" y="2645982"/>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DS </a:t>
                      </a:r>
                      <a:r>
                        <a:rPr lang="en-US" sz="2800" b="1" dirty="0" err="1">
                          <a:solidFill>
                            <a:srgbClr val="FF0000"/>
                          </a:solidFill>
                          <a:latin typeface="Times New Roman" panose="02020603050405020304" pitchFamily="18" charset="0"/>
                          <a:cs typeface="Times New Roman" panose="02020603050405020304" pitchFamily="18" charset="0"/>
                        </a:rPr>
                        <a:t>vòng</a:t>
                      </a:r>
                      <a:r>
                        <a:rPr lang="en-US" sz="2800" b="1" dirty="0">
                          <a:solidFill>
                            <a:srgbClr val="FF0000"/>
                          </a:solidFill>
                          <a:latin typeface="Times New Roman" panose="02020603050405020304" pitchFamily="18" charset="0"/>
                          <a:cs typeface="Times New Roman" panose="020206030504050203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Hoán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đổi</a:t>
                      </a:r>
                      <a:endParaRPr lang="en-US" sz="32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Vòng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lặp</a:t>
                      </a:r>
                      <a:r>
                        <a:rPr lang="en-US" sz="3200" b="1" dirty="0">
                          <a:solidFill>
                            <a:srgbClr val="FF0000"/>
                          </a:solidFill>
                          <a:latin typeface="Times New Roman" panose="02020603050405020304" pitchFamily="18" charset="0"/>
                          <a:cs typeface="Times New Roman" panose="020206030504050203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9" name="Rectangle 8">
            <a:extLst>
              <a:ext uri="{FF2B5EF4-FFF2-40B4-BE49-F238E27FC236}">
                <a16:creationId xmlns:a16="http://schemas.microsoft.com/office/drawing/2014/main" id="{975852AC-0E8D-8E22-C3E8-A17BF99EF151}"/>
              </a:ext>
            </a:extLst>
          </p:cNvPr>
          <p:cNvSpPr/>
          <p:nvPr/>
        </p:nvSpPr>
        <p:spPr>
          <a:xfrm>
            <a:off x="4157055" y="392949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4842855" y="392949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5562600" y="3882582"/>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6214455" y="392949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365573C6-9F31-4F3C-1AF4-9FFC25335315}"/>
              </a:ext>
            </a:extLst>
          </p:cNvPr>
          <p:cNvSpPr/>
          <p:nvPr/>
        </p:nvSpPr>
        <p:spPr>
          <a:xfrm>
            <a:off x="4151590" y="4506015"/>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F03B1988-2A46-DDF0-1D52-3B30FAC2F380}"/>
              </a:ext>
            </a:extLst>
          </p:cNvPr>
          <p:cNvSpPr/>
          <p:nvPr/>
        </p:nvSpPr>
        <p:spPr>
          <a:xfrm>
            <a:off x="4818887" y="4504988"/>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817585F5-0829-6B69-961C-0265F8A69581}"/>
              </a:ext>
            </a:extLst>
          </p:cNvPr>
          <p:cNvSpPr/>
          <p:nvPr/>
        </p:nvSpPr>
        <p:spPr>
          <a:xfrm>
            <a:off x="5562600" y="4472595"/>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A1884EFC-5BEF-E719-6227-1D9ECD94363F}"/>
              </a:ext>
            </a:extLst>
          </p:cNvPr>
          <p:cNvSpPr/>
          <p:nvPr/>
        </p:nvSpPr>
        <p:spPr>
          <a:xfrm>
            <a:off x="6237780" y="448836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DFC3621F-37F2-7BA5-511A-E780FA871F25}"/>
              </a:ext>
            </a:extLst>
          </p:cNvPr>
          <p:cNvSpPr/>
          <p:nvPr/>
        </p:nvSpPr>
        <p:spPr>
          <a:xfrm>
            <a:off x="4170579" y="5115615"/>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301C93E9-B5F1-BEEC-8467-995E205D8E01}"/>
              </a:ext>
            </a:extLst>
          </p:cNvPr>
          <p:cNvSpPr/>
          <p:nvPr/>
        </p:nvSpPr>
        <p:spPr>
          <a:xfrm>
            <a:off x="4842855" y="5080485"/>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9" name="Rectangle 18">
            <a:extLst>
              <a:ext uri="{FF2B5EF4-FFF2-40B4-BE49-F238E27FC236}">
                <a16:creationId xmlns:a16="http://schemas.microsoft.com/office/drawing/2014/main" id="{A67E68C5-B0DA-983A-92E1-63C8629C305A}"/>
              </a:ext>
            </a:extLst>
          </p:cNvPr>
          <p:cNvSpPr/>
          <p:nvPr/>
        </p:nvSpPr>
        <p:spPr>
          <a:xfrm>
            <a:off x="5529637" y="5062608"/>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0" name="Rectangle 19">
            <a:extLst>
              <a:ext uri="{FF2B5EF4-FFF2-40B4-BE49-F238E27FC236}">
                <a16:creationId xmlns:a16="http://schemas.microsoft.com/office/drawing/2014/main" id="{55942FE7-439F-F725-D199-F80C5627BBCE}"/>
              </a:ext>
            </a:extLst>
          </p:cNvPr>
          <p:cNvSpPr/>
          <p:nvPr/>
        </p:nvSpPr>
        <p:spPr>
          <a:xfrm>
            <a:off x="6245663" y="5062608"/>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924800" y="3244633"/>
            <a:ext cx="3221737" cy="565146"/>
          </a:xfrm>
          <a:prstGeom prst="rect">
            <a:avLst/>
          </a:prstGeom>
          <a:solidFill>
            <a:srgbClr val="FFFF00"/>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dirty="0" err="1">
                <a:solidFill>
                  <a:srgbClr val="000000"/>
                </a:solidFill>
                <a:latin typeface="Times New Roman" panose="02020603050405020304" pitchFamily="18" charset="0"/>
                <a:cs typeface="Times New Roman" panose="02020603050405020304" pitchFamily="18" charset="0"/>
              </a:rPr>
              <a:t>Kết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thúc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vòng</a:t>
            </a:r>
            <a:r>
              <a:rPr lang="en-US" sz="3200" dirty="0">
                <a:solidFill>
                  <a:srgbClr val="000000"/>
                </a:solidFill>
                <a:latin typeface="Times New Roman" panose="02020603050405020304" pitchFamily="18" charset="0"/>
                <a:cs typeface="Times New Roman" panose="02020603050405020304" pitchFamily="18" charset="0"/>
              </a:rPr>
              <a:t> 2</a:t>
            </a:r>
            <a:endParaRPr lang="vi-VN" sz="3200" dirty="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D7D0028-D227-2741-689D-82FA0D737212}"/>
              </a:ext>
            </a:extLst>
          </p:cNvPr>
          <p:cNvSpPr/>
          <p:nvPr/>
        </p:nvSpPr>
        <p:spPr>
          <a:xfrm>
            <a:off x="6942510" y="392949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F2C2B267-C531-9132-4B79-D3123D6591B9}"/>
              </a:ext>
            </a:extLst>
          </p:cNvPr>
          <p:cNvSpPr/>
          <p:nvPr/>
        </p:nvSpPr>
        <p:spPr>
          <a:xfrm>
            <a:off x="6942510" y="448836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BDE8A168-4809-983C-712C-99E687AB850A}"/>
              </a:ext>
            </a:extLst>
          </p:cNvPr>
          <p:cNvSpPr/>
          <p:nvPr/>
        </p:nvSpPr>
        <p:spPr>
          <a:xfrm>
            <a:off x="6976455" y="5080485"/>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93076" y="4253367"/>
            <a:ext cx="1828800" cy="1837809"/>
          </a:xfrm>
          <a:prstGeom prst="rect">
            <a:avLst/>
          </a:prstGeom>
        </p:spPr>
      </p:pic>
    </p:spTree>
    <p:extLst>
      <p:ext uri="{BB962C8B-B14F-4D97-AF65-F5344CB8AC3E}">
        <p14:creationId xmlns:p14="http://schemas.microsoft.com/office/powerpoint/2010/main" val="3672533857"/>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13"/>
                                        </p:tgtEl>
                                        <p:attrNameLst>
                                          <p:attrName>ppt_w</p:attrName>
                                        </p:attrNameLst>
                                      </p:cBhvr>
                                      <p:tavLst>
                                        <p:tav tm="0">
                                          <p:val>
                                            <p:strVal val="ppt_w"/>
                                          </p:val>
                                        </p:tav>
                                        <p:tav tm="100000">
                                          <p:val>
                                            <p:fltVal val="0"/>
                                          </p:val>
                                        </p:tav>
                                      </p:tavLst>
                                    </p:anim>
                                    <p:anim calcmode="lin" valueType="num">
                                      <p:cBhvr>
                                        <p:cTn id="39" dur="500"/>
                                        <p:tgtEl>
                                          <p:spTgt spid="13"/>
                                        </p:tgtEl>
                                        <p:attrNameLst>
                                          <p:attrName>ppt_h</p:attrName>
                                        </p:attrNameLst>
                                      </p:cBhvr>
                                      <p:tavLst>
                                        <p:tav tm="0">
                                          <p:val>
                                            <p:strVal val="ppt_h"/>
                                          </p:val>
                                        </p:tav>
                                        <p:tav tm="100000">
                                          <p:val>
                                            <p:fltVal val="0"/>
                                          </p:val>
                                        </p:tav>
                                      </p:tavLst>
                                    </p:anim>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4"/>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grpId="0" nodeType="clickEffect">
                                  <p:stCondLst>
                                    <p:cond delay="0"/>
                                  </p:stCondLst>
                                  <p:childTnLst>
                                    <p:anim calcmode="lin" valueType="num">
                                      <p:cBhvr>
                                        <p:cTn id="46" dur="500"/>
                                        <p:tgtEl>
                                          <p:spTgt spid="14"/>
                                        </p:tgtEl>
                                        <p:attrNameLst>
                                          <p:attrName>ppt_w</p:attrName>
                                        </p:attrNameLst>
                                      </p:cBhvr>
                                      <p:tavLst>
                                        <p:tav tm="0">
                                          <p:val>
                                            <p:strVal val="ppt_w"/>
                                          </p:val>
                                        </p:tav>
                                        <p:tav tm="100000">
                                          <p:val>
                                            <p:fltVal val="0"/>
                                          </p:val>
                                        </p:tav>
                                      </p:tavLst>
                                    </p:anim>
                                    <p:anim calcmode="lin" valueType="num">
                                      <p:cBhvr>
                                        <p:cTn id="47" dur="500"/>
                                        <p:tgtEl>
                                          <p:spTgt spid="14"/>
                                        </p:tgtEl>
                                        <p:attrNameLst>
                                          <p:attrName>ppt_h</p:attrName>
                                        </p:attrNameLst>
                                      </p:cBhvr>
                                      <p:tavLst>
                                        <p:tav tm="0">
                                          <p:val>
                                            <p:strVal val="ppt_h"/>
                                          </p:val>
                                        </p:tav>
                                        <p:tav tm="100000">
                                          <p:val>
                                            <p:fltVal val="0"/>
                                          </p:val>
                                        </p:tav>
                                      </p:tavLst>
                                    </p:anim>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15"/>
                                        </p:tgtEl>
                                        <p:attrNameLst>
                                          <p:attrName>ppt_w</p:attrName>
                                        </p:attrNameLst>
                                      </p:cBhvr>
                                      <p:tavLst>
                                        <p:tav tm="0">
                                          <p:val>
                                            <p:strVal val="ppt_w"/>
                                          </p:val>
                                        </p:tav>
                                        <p:tav tm="100000">
                                          <p:val>
                                            <p:fltVal val="0"/>
                                          </p:val>
                                        </p:tav>
                                      </p:tavLst>
                                    </p:anim>
                                    <p:anim calcmode="lin" valueType="num">
                                      <p:cBhvr>
                                        <p:cTn id="55" dur="500"/>
                                        <p:tgtEl>
                                          <p:spTgt spid="15"/>
                                        </p:tgtEl>
                                        <p:attrNameLst>
                                          <p:attrName>ppt_h</p:attrName>
                                        </p:attrNameLst>
                                      </p:cBhvr>
                                      <p:tavLst>
                                        <p:tav tm="0">
                                          <p:val>
                                            <p:strVal val="ppt_h"/>
                                          </p:val>
                                        </p:tav>
                                        <p:tav tm="100000">
                                          <p:val>
                                            <p:fltVal val="0"/>
                                          </p:val>
                                        </p:tav>
                                      </p:tavLst>
                                    </p:anim>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16"/>
                    </p:tgtEl>
                  </p:cond>
                </p:stCondLst>
                <p:endSync evt="end" delay="0">
                  <p:rtn val="all"/>
                </p:endSync>
                <p:childTnLst>
                  <p:par>
                    <p:cTn id="59" fill="hold">
                      <p:stCondLst>
                        <p:cond delay="0"/>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16"/>
                                        </p:tgtEl>
                                        <p:attrNameLst>
                                          <p:attrName>ppt_w</p:attrName>
                                        </p:attrNameLst>
                                      </p:cBhvr>
                                      <p:tavLst>
                                        <p:tav tm="0">
                                          <p:val>
                                            <p:strVal val="ppt_w"/>
                                          </p:val>
                                        </p:tav>
                                        <p:tav tm="100000">
                                          <p:val>
                                            <p:fltVal val="0"/>
                                          </p:val>
                                        </p:tav>
                                      </p:tavLst>
                                    </p:anim>
                                    <p:anim calcmode="lin" valueType="num">
                                      <p:cBhvr>
                                        <p:cTn id="63" dur="500"/>
                                        <p:tgtEl>
                                          <p:spTgt spid="16"/>
                                        </p:tgtEl>
                                        <p:attrNameLst>
                                          <p:attrName>ppt_h</p:attrName>
                                        </p:attrNameLst>
                                      </p:cBhvr>
                                      <p:tavLst>
                                        <p:tav tm="0">
                                          <p:val>
                                            <p:strVal val="ppt_h"/>
                                          </p:val>
                                        </p:tav>
                                        <p:tav tm="100000">
                                          <p:val>
                                            <p:fltVal val="0"/>
                                          </p:val>
                                        </p:tav>
                                      </p:tavLst>
                                    </p:anim>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6" restart="whenNotActive" fill="hold" evtFilter="cancelBubble" nodeType="interactiveSeq">
                <p:stCondLst>
                  <p:cond evt="onClick" delay="0">
                    <p:tgtEl>
                      <p:spTgt spid="17"/>
                    </p:tgtEl>
                  </p:cond>
                </p:stCondLst>
                <p:endSync evt="end" delay="0">
                  <p:rtn val="all"/>
                </p:endSync>
                <p:childTnLst>
                  <p:par>
                    <p:cTn id="67" fill="hold">
                      <p:stCondLst>
                        <p:cond delay="0"/>
                      </p:stCondLst>
                      <p:childTnLst>
                        <p:par>
                          <p:cTn id="68" fill="hold">
                            <p:stCondLst>
                              <p:cond delay="0"/>
                            </p:stCondLst>
                            <p:childTnLst>
                              <p:par>
                                <p:cTn id="69" presetID="53" presetClass="exit" presetSubtype="32" fill="hold" grpId="0" nodeType="clickEffect">
                                  <p:stCondLst>
                                    <p:cond delay="0"/>
                                  </p:stCondLst>
                                  <p:childTnLst>
                                    <p:anim calcmode="lin" valueType="num">
                                      <p:cBhvr>
                                        <p:cTn id="70" dur="500"/>
                                        <p:tgtEl>
                                          <p:spTgt spid="17"/>
                                        </p:tgtEl>
                                        <p:attrNameLst>
                                          <p:attrName>ppt_w</p:attrName>
                                        </p:attrNameLst>
                                      </p:cBhvr>
                                      <p:tavLst>
                                        <p:tav tm="0">
                                          <p:val>
                                            <p:strVal val="ppt_w"/>
                                          </p:val>
                                        </p:tav>
                                        <p:tav tm="100000">
                                          <p:val>
                                            <p:fltVal val="0"/>
                                          </p:val>
                                        </p:tav>
                                      </p:tavLst>
                                    </p:anim>
                                    <p:anim calcmode="lin" valueType="num">
                                      <p:cBhvr>
                                        <p:cTn id="71" dur="500"/>
                                        <p:tgtEl>
                                          <p:spTgt spid="17"/>
                                        </p:tgtEl>
                                        <p:attrNameLst>
                                          <p:attrName>ppt_h</p:attrName>
                                        </p:attrNameLst>
                                      </p:cBhvr>
                                      <p:tavLst>
                                        <p:tav tm="0">
                                          <p:val>
                                            <p:strVal val="ppt_h"/>
                                          </p:val>
                                        </p:tav>
                                        <p:tav tm="100000">
                                          <p:val>
                                            <p:fltVal val="0"/>
                                          </p:val>
                                        </p:tav>
                                      </p:tavLst>
                                    </p:anim>
                                    <p:animEffect transition="out" filter="fade">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4" restart="whenNotActive" fill="hold" evtFilter="cancelBubble" nodeType="interactiveSeq">
                <p:stCondLst>
                  <p:cond evt="onClick" delay="0">
                    <p:tgtEl>
                      <p:spTgt spid="18"/>
                    </p:tgtEl>
                  </p:cond>
                </p:stCondLst>
                <p:endSync evt="end" delay="0">
                  <p:rtn val="all"/>
                </p:endSync>
                <p:childTnLst>
                  <p:par>
                    <p:cTn id="75" fill="hold">
                      <p:stCondLst>
                        <p:cond delay="0"/>
                      </p:stCondLst>
                      <p:childTnLst>
                        <p:par>
                          <p:cTn id="76" fill="hold">
                            <p:stCondLst>
                              <p:cond delay="0"/>
                            </p:stCondLst>
                            <p:childTnLst>
                              <p:par>
                                <p:cTn id="77" presetID="53" presetClass="exit" presetSubtype="32" fill="hold" grpId="0" nodeType="clickEffect">
                                  <p:stCondLst>
                                    <p:cond delay="0"/>
                                  </p:stCondLst>
                                  <p:childTnLst>
                                    <p:anim calcmode="lin" valueType="num">
                                      <p:cBhvr>
                                        <p:cTn id="78" dur="500"/>
                                        <p:tgtEl>
                                          <p:spTgt spid="18"/>
                                        </p:tgtEl>
                                        <p:attrNameLst>
                                          <p:attrName>ppt_w</p:attrName>
                                        </p:attrNameLst>
                                      </p:cBhvr>
                                      <p:tavLst>
                                        <p:tav tm="0">
                                          <p:val>
                                            <p:strVal val="ppt_w"/>
                                          </p:val>
                                        </p:tav>
                                        <p:tav tm="100000">
                                          <p:val>
                                            <p:fltVal val="0"/>
                                          </p:val>
                                        </p:tav>
                                      </p:tavLst>
                                    </p:anim>
                                    <p:anim calcmode="lin" valueType="num">
                                      <p:cBhvr>
                                        <p:cTn id="79" dur="500"/>
                                        <p:tgtEl>
                                          <p:spTgt spid="18"/>
                                        </p:tgtEl>
                                        <p:attrNameLst>
                                          <p:attrName>ppt_h</p:attrName>
                                        </p:attrNameLst>
                                      </p:cBhvr>
                                      <p:tavLst>
                                        <p:tav tm="0">
                                          <p:val>
                                            <p:strVal val="ppt_h"/>
                                          </p:val>
                                        </p:tav>
                                        <p:tav tm="100000">
                                          <p:val>
                                            <p:fltVal val="0"/>
                                          </p:val>
                                        </p:tav>
                                      </p:tavLst>
                                    </p:anim>
                                    <p:animEffect transition="out" filter="fade">
                                      <p:cBhvr>
                                        <p:cTn id="80" dur="500"/>
                                        <p:tgtEl>
                                          <p:spTgt spid="18"/>
                                        </p:tgtEl>
                                      </p:cBhvr>
                                    </p:animEffect>
                                    <p:set>
                                      <p:cBhvr>
                                        <p:cTn id="8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2" restart="whenNotActive" fill="hold" evtFilter="cancelBubble" nodeType="interactiveSeq">
                <p:stCondLst>
                  <p:cond evt="onClick" delay="0">
                    <p:tgtEl>
                      <p:spTgt spid="19"/>
                    </p:tgtEl>
                  </p:cond>
                </p:stCondLst>
                <p:endSync evt="end" delay="0">
                  <p:rtn val="all"/>
                </p:endSync>
                <p:childTnLst>
                  <p:par>
                    <p:cTn id="83" fill="hold">
                      <p:stCondLst>
                        <p:cond delay="0"/>
                      </p:stCondLst>
                      <p:childTnLst>
                        <p:par>
                          <p:cTn id="84" fill="hold">
                            <p:stCondLst>
                              <p:cond delay="0"/>
                            </p:stCondLst>
                            <p:childTnLst>
                              <p:par>
                                <p:cTn id="85" presetID="53" presetClass="exit" presetSubtype="32" fill="hold" grpId="0" nodeType="clickEffect">
                                  <p:stCondLst>
                                    <p:cond delay="0"/>
                                  </p:stCondLst>
                                  <p:childTnLst>
                                    <p:anim calcmode="lin" valueType="num">
                                      <p:cBhvr>
                                        <p:cTn id="86" dur="500"/>
                                        <p:tgtEl>
                                          <p:spTgt spid="19"/>
                                        </p:tgtEl>
                                        <p:attrNameLst>
                                          <p:attrName>ppt_w</p:attrName>
                                        </p:attrNameLst>
                                      </p:cBhvr>
                                      <p:tavLst>
                                        <p:tav tm="0">
                                          <p:val>
                                            <p:strVal val="ppt_w"/>
                                          </p:val>
                                        </p:tav>
                                        <p:tav tm="100000">
                                          <p:val>
                                            <p:fltVal val="0"/>
                                          </p:val>
                                        </p:tav>
                                      </p:tavLst>
                                    </p:anim>
                                    <p:anim calcmode="lin" valueType="num">
                                      <p:cBhvr>
                                        <p:cTn id="87" dur="500"/>
                                        <p:tgtEl>
                                          <p:spTgt spid="19"/>
                                        </p:tgtEl>
                                        <p:attrNameLst>
                                          <p:attrName>ppt_h</p:attrName>
                                        </p:attrNameLst>
                                      </p:cBhvr>
                                      <p:tavLst>
                                        <p:tav tm="0">
                                          <p:val>
                                            <p:strVal val="ppt_h"/>
                                          </p:val>
                                        </p:tav>
                                        <p:tav tm="100000">
                                          <p:val>
                                            <p:fltVal val="0"/>
                                          </p:val>
                                        </p:tav>
                                      </p:tavLst>
                                    </p:anim>
                                    <p:animEffect transition="out" filter="fade">
                                      <p:cBhvr>
                                        <p:cTn id="88" dur="500"/>
                                        <p:tgtEl>
                                          <p:spTgt spid="19"/>
                                        </p:tgtEl>
                                      </p:cBhvr>
                                    </p:animEffect>
                                    <p:set>
                                      <p:cBhvr>
                                        <p:cTn id="8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0" restart="whenNotActive" fill="hold" evtFilter="cancelBubble" nodeType="interactiveSeq">
                <p:stCondLst>
                  <p:cond evt="onClick" delay="0">
                    <p:tgtEl>
                      <p:spTgt spid="20"/>
                    </p:tgtEl>
                  </p:cond>
                </p:stCondLst>
                <p:endSync evt="end" delay="0">
                  <p:rtn val="all"/>
                </p:endSync>
                <p:childTnLst>
                  <p:par>
                    <p:cTn id="91" fill="hold">
                      <p:stCondLst>
                        <p:cond delay="0"/>
                      </p:stCondLst>
                      <p:childTnLst>
                        <p:par>
                          <p:cTn id="92" fill="hold">
                            <p:stCondLst>
                              <p:cond delay="0"/>
                            </p:stCondLst>
                            <p:childTnLst>
                              <p:par>
                                <p:cTn id="93" presetID="53" presetClass="exit" presetSubtype="32" fill="hold" grpId="0" nodeType="clickEffect">
                                  <p:stCondLst>
                                    <p:cond delay="0"/>
                                  </p:stCondLst>
                                  <p:childTnLst>
                                    <p:anim calcmode="lin" valueType="num">
                                      <p:cBhvr>
                                        <p:cTn id="94" dur="500"/>
                                        <p:tgtEl>
                                          <p:spTgt spid="20"/>
                                        </p:tgtEl>
                                        <p:attrNameLst>
                                          <p:attrName>ppt_w</p:attrName>
                                        </p:attrNameLst>
                                      </p:cBhvr>
                                      <p:tavLst>
                                        <p:tav tm="0">
                                          <p:val>
                                            <p:strVal val="ppt_w"/>
                                          </p:val>
                                        </p:tav>
                                        <p:tav tm="100000">
                                          <p:val>
                                            <p:fltVal val="0"/>
                                          </p:val>
                                        </p:tav>
                                      </p:tavLst>
                                    </p:anim>
                                    <p:anim calcmode="lin" valueType="num">
                                      <p:cBhvr>
                                        <p:cTn id="95" dur="500"/>
                                        <p:tgtEl>
                                          <p:spTgt spid="20"/>
                                        </p:tgtEl>
                                        <p:attrNameLst>
                                          <p:attrName>ppt_h</p:attrName>
                                        </p:attrNameLst>
                                      </p:cBhvr>
                                      <p:tavLst>
                                        <p:tav tm="0">
                                          <p:val>
                                            <p:strVal val="ppt_h"/>
                                          </p:val>
                                        </p:tav>
                                        <p:tav tm="100000">
                                          <p:val>
                                            <p:fltVal val="0"/>
                                          </p:val>
                                        </p:tav>
                                      </p:tavLst>
                                    </p:anim>
                                    <p:animEffect transition="out" filter="fade">
                                      <p:cBhvr>
                                        <p:cTn id="96" dur="500"/>
                                        <p:tgtEl>
                                          <p:spTgt spid="20"/>
                                        </p:tgtEl>
                                      </p:cBhvr>
                                    </p:animEffect>
                                    <p:set>
                                      <p:cBhvr>
                                        <p:cTn id="9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8" restart="whenNotActive" fill="hold" evtFilter="cancelBubble" nodeType="interactiveSeq">
                <p:stCondLst>
                  <p:cond evt="onClick" delay="0">
                    <p:tgtEl>
                      <p:spTgt spid="4"/>
                    </p:tgtEl>
                  </p:cond>
                </p:stCondLst>
                <p:endSync evt="end" delay="0">
                  <p:rtn val="all"/>
                </p:endSync>
                <p:childTnLst>
                  <p:par>
                    <p:cTn id="99" fill="hold">
                      <p:stCondLst>
                        <p:cond delay="0"/>
                      </p:stCondLst>
                      <p:childTnLst>
                        <p:par>
                          <p:cTn id="100" fill="hold">
                            <p:stCondLst>
                              <p:cond delay="0"/>
                            </p:stCondLst>
                            <p:childTnLst>
                              <p:par>
                                <p:cTn id="101" presetID="53" presetClass="exit" presetSubtype="32" fill="hold" grpId="0" nodeType="clickEffect">
                                  <p:stCondLst>
                                    <p:cond delay="0"/>
                                  </p:stCondLst>
                                  <p:childTnLst>
                                    <p:anim calcmode="lin" valueType="num">
                                      <p:cBhvr>
                                        <p:cTn id="102" dur="500"/>
                                        <p:tgtEl>
                                          <p:spTgt spid="4"/>
                                        </p:tgtEl>
                                        <p:attrNameLst>
                                          <p:attrName>ppt_w</p:attrName>
                                        </p:attrNameLst>
                                      </p:cBhvr>
                                      <p:tavLst>
                                        <p:tav tm="0">
                                          <p:val>
                                            <p:strVal val="ppt_w"/>
                                          </p:val>
                                        </p:tav>
                                        <p:tav tm="100000">
                                          <p:val>
                                            <p:fltVal val="0"/>
                                          </p:val>
                                        </p:tav>
                                      </p:tavLst>
                                    </p:anim>
                                    <p:anim calcmode="lin" valueType="num">
                                      <p:cBhvr>
                                        <p:cTn id="103" dur="500"/>
                                        <p:tgtEl>
                                          <p:spTgt spid="4"/>
                                        </p:tgtEl>
                                        <p:attrNameLst>
                                          <p:attrName>ppt_h</p:attrName>
                                        </p:attrNameLst>
                                      </p:cBhvr>
                                      <p:tavLst>
                                        <p:tav tm="0">
                                          <p:val>
                                            <p:strVal val="ppt_h"/>
                                          </p:val>
                                        </p:tav>
                                        <p:tav tm="100000">
                                          <p:val>
                                            <p:fltVal val="0"/>
                                          </p:val>
                                        </p:tav>
                                      </p:tavLst>
                                    </p:anim>
                                    <p:animEffect transition="out" filter="fade">
                                      <p:cBhvr>
                                        <p:cTn id="104" dur="500"/>
                                        <p:tgtEl>
                                          <p:spTgt spid="4"/>
                                        </p:tgtEl>
                                      </p:cBhvr>
                                    </p:animEffect>
                                    <p:set>
                                      <p:cBhvr>
                                        <p:cTn id="10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06" restart="whenNotActive" fill="hold" evtFilter="cancelBubble" nodeType="interactiveSeq">
                <p:stCondLst>
                  <p:cond evt="onClick" delay="0">
                    <p:tgtEl>
                      <p:spTgt spid="5"/>
                    </p:tgtEl>
                  </p:cond>
                </p:stCondLst>
                <p:endSync evt="end" delay="0">
                  <p:rtn val="all"/>
                </p:endSync>
                <p:childTnLst>
                  <p:par>
                    <p:cTn id="107" fill="hold">
                      <p:stCondLst>
                        <p:cond delay="0"/>
                      </p:stCondLst>
                      <p:childTnLst>
                        <p:par>
                          <p:cTn id="108" fill="hold">
                            <p:stCondLst>
                              <p:cond delay="0"/>
                            </p:stCondLst>
                            <p:childTnLst>
                              <p:par>
                                <p:cTn id="109" presetID="53" presetClass="exit" presetSubtype="32" fill="hold" grpId="0" nodeType="clickEffect">
                                  <p:stCondLst>
                                    <p:cond delay="0"/>
                                  </p:stCondLst>
                                  <p:childTnLst>
                                    <p:anim calcmode="lin" valueType="num">
                                      <p:cBhvr>
                                        <p:cTn id="110" dur="500"/>
                                        <p:tgtEl>
                                          <p:spTgt spid="5"/>
                                        </p:tgtEl>
                                        <p:attrNameLst>
                                          <p:attrName>ppt_w</p:attrName>
                                        </p:attrNameLst>
                                      </p:cBhvr>
                                      <p:tavLst>
                                        <p:tav tm="0">
                                          <p:val>
                                            <p:strVal val="ppt_w"/>
                                          </p:val>
                                        </p:tav>
                                        <p:tav tm="100000">
                                          <p:val>
                                            <p:fltVal val="0"/>
                                          </p:val>
                                        </p:tav>
                                      </p:tavLst>
                                    </p:anim>
                                    <p:anim calcmode="lin" valueType="num">
                                      <p:cBhvr>
                                        <p:cTn id="111" dur="500"/>
                                        <p:tgtEl>
                                          <p:spTgt spid="5"/>
                                        </p:tgtEl>
                                        <p:attrNameLst>
                                          <p:attrName>ppt_h</p:attrName>
                                        </p:attrNameLst>
                                      </p:cBhvr>
                                      <p:tavLst>
                                        <p:tav tm="0">
                                          <p:val>
                                            <p:strVal val="ppt_h"/>
                                          </p:val>
                                        </p:tav>
                                        <p:tav tm="100000">
                                          <p:val>
                                            <p:fltVal val="0"/>
                                          </p:val>
                                        </p:tav>
                                      </p:tavLst>
                                    </p:anim>
                                    <p:animEffect transition="out" filter="fade">
                                      <p:cBhvr>
                                        <p:cTn id="112" dur="500"/>
                                        <p:tgtEl>
                                          <p:spTgt spid="5"/>
                                        </p:tgtEl>
                                      </p:cBhvr>
                                    </p:animEffect>
                                    <p:set>
                                      <p:cBhvr>
                                        <p:cTn id="1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14" restart="whenNotActive" fill="hold" evtFilter="cancelBubble" nodeType="interactiveSeq">
                <p:stCondLst>
                  <p:cond evt="onClick" delay="0">
                    <p:tgtEl>
                      <p:spTgt spid="22"/>
                    </p:tgtEl>
                  </p:cond>
                </p:stCondLst>
                <p:endSync evt="end" delay="0">
                  <p:rtn val="all"/>
                </p:endSync>
                <p:childTnLst>
                  <p:par>
                    <p:cTn id="115" fill="hold">
                      <p:stCondLst>
                        <p:cond delay="0"/>
                      </p:stCondLst>
                      <p:childTnLst>
                        <p:par>
                          <p:cTn id="116" fill="hold">
                            <p:stCondLst>
                              <p:cond delay="0"/>
                            </p:stCondLst>
                            <p:childTnLst>
                              <p:par>
                                <p:cTn id="117" presetID="53" presetClass="exit" presetSubtype="32" fill="hold" grpId="0" nodeType="clickEffect">
                                  <p:stCondLst>
                                    <p:cond delay="0"/>
                                  </p:stCondLst>
                                  <p:childTnLst>
                                    <p:anim calcmode="lin" valueType="num">
                                      <p:cBhvr>
                                        <p:cTn id="118" dur="500"/>
                                        <p:tgtEl>
                                          <p:spTgt spid="22"/>
                                        </p:tgtEl>
                                        <p:attrNameLst>
                                          <p:attrName>ppt_w</p:attrName>
                                        </p:attrNameLst>
                                      </p:cBhvr>
                                      <p:tavLst>
                                        <p:tav tm="0">
                                          <p:val>
                                            <p:strVal val="ppt_w"/>
                                          </p:val>
                                        </p:tav>
                                        <p:tav tm="100000">
                                          <p:val>
                                            <p:fltVal val="0"/>
                                          </p:val>
                                        </p:tav>
                                      </p:tavLst>
                                    </p:anim>
                                    <p:anim calcmode="lin" valueType="num">
                                      <p:cBhvr>
                                        <p:cTn id="119" dur="500"/>
                                        <p:tgtEl>
                                          <p:spTgt spid="22"/>
                                        </p:tgtEl>
                                        <p:attrNameLst>
                                          <p:attrName>ppt_h</p:attrName>
                                        </p:attrNameLst>
                                      </p:cBhvr>
                                      <p:tavLst>
                                        <p:tav tm="0">
                                          <p:val>
                                            <p:strVal val="ppt_h"/>
                                          </p:val>
                                        </p:tav>
                                        <p:tav tm="100000">
                                          <p:val>
                                            <p:fltVal val="0"/>
                                          </p:val>
                                        </p:tav>
                                      </p:tavLst>
                                    </p:anim>
                                    <p:animEffect transition="out" filter="fade">
                                      <p:cBhvr>
                                        <p:cTn id="120" dur="500"/>
                                        <p:tgtEl>
                                          <p:spTgt spid="22"/>
                                        </p:tgtEl>
                                      </p:cBhvr>
                                    </p:animEffect>
                                    <p:set>
                                      <p:cBhvr>
                                        <p:cTn id="12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2" restart="whenNotActive" fill="hold" evtFilter="cancelBubble" nodeType="interactiveSeq">
                <p:stCondLst>
                  <p:cond evt="onClick" delay="0">
                    <p:tgtEl>
                      <p:spTgt spid="23"/>
                    </p:tgtEl>
                  </p:cond>
                </p:stCondLst>
                <p:endSync evt="end" delay="0">
                  <p:rtn val="all"/>
                </p:endSync>
                <p:childTnLst>
                  <p:par>
                    <p:cTn id="123" fill="hold">
                      <p:stCondLst>
                        <p:cond delay="0"/>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wipe(left)">
                                      <p:cBhvr>
                                        <p:cTn id="127" dur="500"/>
                                        <p:tgtEl>
                                          <p:spTgt spid="21"/>
                                        </p:tgtEl>
                                      </p:cBhvr>
                                    </p:animEffect>
                                  </p:childTnLst>
                                </p:cTn>
                              </p:par>
                            </p:childTnLst>
                          </p:cTn>
                        </p:par>
                      </p:childTnLst>
                    </p:cTn>
                  </p:par>
                </p:childTnLst>
              </p:cTn>
              <p:nextCondLst>
                <p:cond evt="onClick" delay="0">
                  <p:tgtEl>
                    <p:spTgt spid="23"/>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4" grpId="0" animBg="1"/>
      <p:bldP spid="5"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1959190"/>
            <a:ext cx="9730999" cy="565146"/>
          </a:xfrm>
          <a:prstGeom prst="rect">
            <a:avLst/>
          </a:prstGeom>
          <a:solidFill>
            <a:srgbClr val="FFFF00"/>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a:solidFill>
                  <a:srgbClr val="000000"/>
                </a:solidFill>
                <a:latin typeface="Times New Roman" panose="02020603050405020304" pitchFamily="18" charset="0"/>
                <a:cs typeface="Times New Roman" panose="02020603050405020304" pitchFamily="18" charset="0"/>
              </a:rPr>
              <a:t>*Xét vị trí thứ </a:t>
            </a:r>
            <a:r>
              <a:rPr lang="en-US" sz="3200">
                <a:solidFill>
                  <a:srgbClr val="000000"/>
                </a:solidFill>
                <a:latin typeface="Times New Roman" panose="02020603050405020304" pitchFamily="18" charset="0"/>
                <a:cs typeface="Times New Roman" panose="02020603050405020304" pitchFamily="18" charset="0"/>
              </a:rPr>
              <a:t>ba</a:t>
            </a:r>
            <a:r>
              <a:rPr lang="vi-VN" sz="3200">
                <a:solidFill>
                  <a:srgbClr val="000000"/>
                </a:solidFill>
                <a:latin typeface="Times New Roman" panose="02020603050405020304" pitchFamily="18" charset="0"/>
                <a:cs typeface="Times New Roman" panose="02020603050405020304" pitchFamily="18" charset="0"/>
              </a:rPr>
              <a:t>, vòng lặp thứ </a:t>
            </a:r>
            <a:r>
              <a:rPr lang="en-US" sz="3200">
                <a:solidFill>
                  <a:srgbClr val="000000"/>
                </a:solidFill>
                <a:latin typeface="Times New Roman" panose="02020603050405020304" pitchFamily="18" charset="0"/>
                <a:cs typeface="Times New Roman" panose="02020603050405020304" pitchFamily="18" charset="0"/>
              </a:rPr>
              <a:t>ba</a:t>
            </a:r>
            <a:r>
              <a:rPr lang="vi-VN" sz="3200">
                <a:solidFill>
                  <a:srgbClr val="000000"/>
                </a:solidFill>
                <a:latin typeface="Times New Roman" panose="02020603050405020304" pitchFamily="18" charset="0"/>
                <a:cs typeface="Times New Roman" panose="02020603050405020304" pitchFamily="18" charset="0"/>
              </a:rPr>
              <a: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857127" y="1331659"/>
            <a:ext cx="592467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Thuật toán sắp xếp nổi bọt.</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2146261374"/>
              </p:ext>
            </p:extLst>
          </p:nvPr>
        </p:nvGraphicFramePr>
        <p:xfrm>
          <a:off x="1349173" y="2635776"/>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DS </a:t>
                      </a:r>
                      <a:r>
                        <a:rPr lang="en-US" sz="2800" b="1" dirty="0" err="1">
                          <a:solidFill>
                            <a:srgbClr val="FF0000"/>
                          </a:solidFill>
                          <a:latin typeface="Times New Roman" panose="02020603050405020304" pitchFamily="18" charset="0"/>
                          <a:cs typeface="Times New Roman" panose="02020603050405020304" pitchFamily="18" charset="0"/>
                        </a:rPr>
                        <a:t>vòng</a:t>
                      </a:r>
                      <a:r>
                        <a:rPr lang="en-US" sz="2800" b="1" dirty="0">
                          <a:solidFill>
                            <a:srgbClr val="FF0000"/>
                          </a:solidFill>
                          <a:latin typeface="Times New Roman" panose="02020603050405020304" pitchFamily="18" charset="0"/>
                          <a:cs typeface="Times New Roman" panose="020206030504050203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3200" b="1">
                          <a:solidFill>
                            <a:srgbClr val="FF0000"/>
                          </a:solidFill>
                          <a:latin typeface="Times New Roman" panose="02020603050405020304" pitchFamily="18" charset="0"/>
                          <a:cs typeface="Times New Roman" panose="02020603050405020304" pitchFamily="18" charset="0"/>
                        </a:rPr>
                        <a:t>Vòng lặp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9" name="Rectangle 8">
            <a:extLst>
              <a:ext uri="{FF2B5EF4-FFF2-40B4-BE49-F238E27FC236}">
                <a16:creationId xmlns:a16="http://schemas.microsoft.com/office/drawing/2014/main" id="{975852AC-0E8D-8E22-C3E8-A17BF99EF151}"/>
              </a:ext>
            </a:extLst>
          </p:cNvPr>
          <p:cNvSpPr/>
          <p:nvPr/>
        </p:nvSpPr>
        <p:spPr>
          <a:xfrm>
            <a:off x="3296428" y="390280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3982228" y="390280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4668028" y="3855900"/>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5430028" y="390280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254673" y="3048000"/>
            <a:ext cx="3184727" cy="565146"/>
          </a:xfrm>
          <a:prstGeom prst="rect">
            <a:avLst/>
          </a:prstGeom>
          <a:solidFill>
            <a:srgbClr val="FFFF00"/>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dirty="0" err="1">
                <a:solidFill>
                  <a:srgbClr val="000000"/>
                </a:solidFill>
                <a:latin typeface="Times New Roman" panose="02020603050405020304" pitchFamily="18" charset="0"/>
                <a:cs typeface="Times New Roman" panose="02020603050405020304" pitchFamily="18" charset="0"/>
              </a:rPr>
              <a:t>Kết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thúc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vòng</a:t>
            </a:r>
            <a:r>
              <a:rPr lang="en-US" sz="3200" dirty="0">
                <a:solidFill>
                  <a:srgbClr val="000000"/>
                </a:solidFill>
                <a:latin typeface="Times New Roman" panose="02020603050405020304" pitchFamily="18" charset="0"/>
                <a:cs typeface="Times New Roman" panose="02020603050405020304" pitchFamily="18" charset="0"/>
              </a:rPr>
              <a:t> 3.</a:t>
            </a:r>
            <a:endParaRPr lang="vi-VN" sz="3200" dirty="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D7D0028-D227-2741-689D-82FA0D737212}"/>
              </a:ext>
            </a:extLst>
          </p:cNvPr>
          <p:cNvSpPr/>
          <p:nvPr/>
        </p:nvSpPr>
        <p:spPr>
          <a:xfrm>
            <a:off x="6115828" y="390280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296399" y="4495800"/>
            <a:ext cx="2207933" cy="2218809"/>
          </a:xfrm>
          <a:prstGeom prst="rect">
            <a:avLst/>
          </a:prstGeom>
        </p:spPr>
      </p:pic>
    </p:spTree>
    <p:extLst>
      <p:ext uri="{BB962C8B-B14F-4D97-AF65-F5344CB8AC3E}">
        <p14:creationId xmlns:p14="http://schemas.microsoft.com/office/powerpoint/2010/main" val="3418424412"/>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4"/>
                                        </p:tgtEl>
                                        <p:attrNameLst>
                                          <p:attrName>ppt_w</p:attrName>
                                        </p:attrNameLst>
                                      </p:cBhvr>
                                      <p:tavLst>
                                        <p:tav tm="0">
                                          <p:val>
                                            <p:strVal val="ppt_w"/>
                                          </p:val>
                                        </p:tav>
                                        <p:tav tm="100000">
                                          <p:val>
                                            <p:fltVal val="0"/>
                                          </p:val>
                                        </p:tav>
                                      </p:tavLst>
                                    </p:anim>
                                    <p:anim calcmode="lin" valueType="num">
                                      <p:cBhvr>
                                        <p:cTn id="39" dur="500"/>
                                        <p:tgtEl>
                                          <p:spTgt spid="4"/>
                                        </p:tgtEl>
                                        <p:attrNameLst>
                                          <p:attrName>ppt_h</p:attrName>
                                        </p:attrNameLst>
                                      </p:cBhvr>
                                      <p:tavLst>
                                        <p:tav tm="0">
                                          <p:val>
                                            <p:strVal val="ppt_h"/>
                                          </p:val>
                                        </p:tav>
                                        <p:tav tm="100000">
                                          <p:val>
                                            <p:fltVal val="0"/>
                                          </p:val>
                                        </p:tav>
                                      </p:tavLst>
                                    </p:anim>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p:stCondLst>
                        <p:cond delay="0"/>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nextCondLst>
                <p:cond evt="onClick" delay="0">
                  <p:tgtEl>
                    <p:spTgt spid="23"/>
                  </p:tgtEl>
                </p:cond>
              </p:nextCondLst>
            </p:seq>
          </p:childTnLst>
        </p:cTn>
      </p:par>
    </p:tnLst>
    <p:bldLst>
      <p:bldP spid="9" grpId="0" animBg="1"/>
      <p:bldP spid="10" grpId="0" animBg="1"/>
      <p:bldP spid="11" grpId="0" animBg="1"/>
      <p:bldP spid="12" grpId="0" animBg="1"/>
      <p:bldP spid="21"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1959190"/>
            <a:ext cx="9730999" cy="565146"/>
          </a:xfrm>
          <a:prstGeom prst="rect">
            <a:avLst/>
          </a:prstGeom>
          <a:solidFill>
            <a:srgbClr val="FFFF00"/>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a:solidFill>
                  <a:srgbClr val="000000"/>
                </a:solidFill>
                <a:latin typeface="Times New Roman" panose="02020603050405020304" pitchFamily="18" charset="0"/>
                <a:cs typeface="Times New Roman" panose="02020603050405020304" pitchFamily="18" charset="0"/>
              </a:rPr>
              <a:t>*Xét vị trí thứ </a:t>
            </a:r>
            <a:r>
              <a:rPr lang="en-US" sz="3200">
                <a:solidFill>
                  <a:srgbClr val="000000"/>
                </a:solidFill>
                <a:latin typeface="Times New Roman" panose="02020603050405020304" pitchFamily="18" charset="0"/>
                <a:cs typeface="Times New Roman" panose="02020603050405020304" pitchFamily="18" charset="0"/>
              </a:rPr>
              <a:t>tư</a:t>
            </a:r>
            <a:r>
              <a:rPr lang="vi-VN" sz="3200">
                <a:solidFill>
                  <a:srgbClr val="000000"/>
                </a:solidFill>
                <a:latin typeface="Times New Roman" panose="02020603050405020304" pitchFamily="18" charset="0"/>
                <a:cs typeface="Times New Roman" panose="02020603050405020304" pitchFamily="18" charset="0"/>
              </a:rPr>
              <a:t>, vòng lặp thứ </a:t>
            </a:r>
            <a:r>
              <a:rPr lang="en-US" sz="3200">
                <a:solidFill>
                  <a:srgbClr val="000000"/>
                </a:solidFill>
                <a:latin typeface="Times New Roman" panose="02020603050405020304" pitchFamily="18" charset="0"/>
                <a:cs typeface="Times New Roman" panose="02020603050405020304" pitchFamily="18" charset="0"/>
              </a:rPr>
              <a:t>tư</a:t>
            </a:r>
            <a:r>
              <a:rPr lang="vi-VN" sz="3200">
                <a:solidFill>
                  <a:srgbClr val="000000"/>
                </a:solidFill>
                <a:latin typeface="Times New Roman" panose="02020603050405020304" pitchFamily="18" charset="0"/>
                <a:cs typeface="Times New Roman" panose="02020603050405020304" pitchFamily="18" charset="0"/>
              </a:rPr>
              <a: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857127" y="1331659"/>
            <a:ext cx="592467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Thuật toán sắp xếp nổi bọt.</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90251702"/>
              </p:ext>
            </p:extLst>
          </p:nvPr>
        </p:nvGraphicFramePr>
        <p:xfrm>
          <a:off x="1349173" y="2635776"/>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DS </a:t>
                      </a:r>
                      <a:r>
                        <a:rPr lang="en-US" sz="2800" b="1" dirty="0" err="1">
                          <a:solidFill>
                            <a:srgbClr val="FF0000"/>
                          </a:solidFill>
                          <a:latin typeface="Times New Roman" panose="02020603050405020304" pitchFamily="18" charset="0"/>
                          <a:cs typeface="Times New Roman" panose="02020603050405020304" pitchFamily="18" charset="0"/>
                        </a:rPr>
                        <a:t>vòng</a:t>
                      </a:r>
                      <a:r>
                        <a:rPr lang="en-US" sz="2800" b="1" dirty="0">
                          <a:solidFill>
                            <a:srgbClr val="FF0000"/>
                          </a:solidFill>
                          <a:latin typeface="Times New Roman" panose="02020603050405020304" pitchFamily="18" charset="0"/>
                          <a:cs typeface="Times New Roman" panose="02020603050405020304" pitchFamily="18" charset="0"/>
                        </a:rPr>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Vòng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lặp</a:t>
                      </a:r>
                      <a:r>
                        <a:rPr lang="en-US" sz="3200" b="1" dirty="0">
                          <a:solidFill>
                            <a:srgbClr val="FF0000"/>
                          </a:solidFill>
                          <a:latin typeface="Times New Roman" panose="02020603050405020304" pitchFamily="18" charset="0"/>
                          <a:cs typeface="Times New Roman" panose="02020603050405020304" pitchFamily="18" charset="0"/>
                        </a:rPr>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215638" y="2659424"/>
            <a:ext cx="3985762" cy="2042473"/>
          </a:xfrm>
          <a:prstGeom prst="rect">
            <a:avLst/>
          </a:prstGeom>
          <a:solidFill>
            <a:srgbClr val="FFFF00"/>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Kết thúc vòng 4. Vì đã đến vị trí trước vị trí cuối cùng nên kết thúc vòng lặp.</a:t>
            </a:r>
            <a:endParaRPr lang="vi-VN" sz="3200">
              <a:solidFill>
                <a:srgbClr val="000000"/>
              </a:solidFill>
              <a:latin typeface="Times New Roman" panose="02020603050405020304" pitchFamily="18" charset="0"/>
              <a:cs typeface="Times New Roman" panose="02020603050405020304" pitchFamily="18" charset="0"/>
            </a:endParaRP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296399" y="4495800"/>
            <a:ext cx="2207933" cy="2218809"/>
          </a:xfrm>
          <a:prstGeom prst="rect">
            <a:avLst/>
          </a:prstGeom>
        </p:spPr>
      </p:pic>
    </p:spTree>
    <p:extLst>
      <p:ext uri="{BB962C8B-B14F-4D97-AF65-F5344CB8AC3E}">
        <p14:creationId xmlns:p14="http://schemas.microsoft.com/office/powerpoint/2010/main" val="518040386"/>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nextCondLst>
                <p:cond evt="onClick" delay="0">
                  <p:tgtEl>
                    <p:spTgt spid="23"/>
                  </p:tgtEl>
                </p:cond>
              </p:nextCondLst>
            </p:seq>
          </p:childTnLst>
        </p:cTn>
      </p:par>
    </p:tnLst>
    <p:bldLst>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1573119158"/>
              </p:ext>
            </p:extLst>
          </p:nvPr>
        </p:nvGraphicFramePr>
        <p:xfrm>
          <a:off x="304800" y="2477280"/>
          <a:ext cx="11526416" cy="2094720"/>
        </p:xfrm>
        <a:graphic>
          <a:graphicData uri="http://schemas.openxmlformats.org/drawingml/2006/table">
            <a:tbl>
              <a:tblPr firstRow="1" bandRow="1">
                <a:tableStyleId>{F5AB1C69-6EDB-4FF4-983F-18BD219EF322}</a:tableStyleId>
              </a:tblPr>
              <a:tblGrid>
                <a:gridCol w="4038600">
                  <a:extLst>
                    <a:ext uri="{9D8B030D-6E8A-4147-A177-3AD203B41FA5}">
                      <a16:colId xmlns:a16="http://schemas.microsoft.com/office/drawing/2014/main" val="795175101"/>
                    </a:ext>
                  </a:extLst>
                </a:gridCol>
                <a:gridCol w="7487816">
                  <a:extLst>
                    <a:ext uri="{9D8B030D-6E8A-4147-A177-3AD203B41FA5}">
                      <a16:colId xmlns:a16="http://schemas.microsoft.com/office/drawing/2014/main" val="2517340449"/>
                    </a:ext>
                  </a:extLst>
                </a:gridCol>
              </a:tblGrid>
              <a:tr h="370840">
                <a:tc>
                  <a:txBody>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Thế</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thuật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toán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sắp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xếp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nổi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bọt</a:t>
                      </a:r>
                      <a:r>
                        <a:rPr lang="en-US" sz="3200" b="1" dirty="0">
                          <a:solidFill>
                            <a:srgbClr val="FF0000"/>
                          </a:solidFill>
                          <a:latin typeface="Times New Roman" panose="02020603050405020304" pitchFamily="18" charset="0"/>
                          <a:cs typeface="Times New Roman" panose="02020603050405020304" pitchFamily="18" charset="0"/>
                        </a:rPr>
                        <a:t>?</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0" dirty="0" err="1">
                          <a:solidFill>
                            <a:schemeClr val="tx1"/>
                          </a:solidFill>
                          <a:latin typeface="Times New Roman" panose="02020603050405020304" pitchFamily="18" charset="0"/>
                          <a:cs typeface="Times New Roman" panose="02020603050405020304" pitchFamily="18" charset="0"/>
                        </a:rPr>
                        <a:t>Sắp</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xếp</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nổi</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bọt</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Nổi</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bọt</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là</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thuật</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toán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sắp</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xếp</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được</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thực</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hiện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bằng</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cách</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hoán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đổi</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nhiều</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lần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các</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phần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tử</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liền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kề</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nếu</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giá</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trị</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của</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chúng</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không</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đúng</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thứ</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tự</a:t>
                      </a:r>
                      <a:r>
                        <a:rPr lang="en-US" sz="3200" b="0" dirty="0">
                          <a:solidFill>
                            <a:schemeClr val="tx1"/>
                          </a:solidFill>
                          <a:latin typeface="Times New Roman" panose="02020603050405020304" pitchFamily="18" charset="0"/>
                          <a:cs typeface="Times New Roman" panose="02020603050405020304" pitchFamily="18" charset="0"/>
                        </a:rPr>
                        <a:t>.</a:t>
                      </a:r>
                      <a:endParaRPr lang="vi-VN" sz="3200" b="0" dirty="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bl>
          </a:graphicData>
        </a:graphic>
      </p:graphicFrame>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137761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Thuật toán sắp xếp nổi bọt.</a:t>
            </a:r>
          </a:p>
        </p:txBody>
      </p:sp>
      <p:sp>
        <p:nvSpPr>
          <p:cNvPr id="2" name="Rectangle 1">
            <a:extLst>
              <a:ext uri="{FF2B5EF4-FFF2-40B4-BE49-F238E27FC236}">
                <a16:creationId xmlns:a16="http://schemas.microsoft.com/office/drawing/2014/main" id="{A35B4172-2F0A-798B-3918-FFF4B6ACA42F}"/>
              </a:ext>
            </a:extLst>
          </p:cNvPr>
          <p:cNvSpPr/>
          <p:nvPr/>
        </p:nvSpPr>
        <p:spPr>
          <a:xfrm>
            <a:off x="4419599" y="2527155"/>
            <a:ext cx="7315201" cy="198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pic>
        <p:nvPicPr>
          <p:cNvPr id="3" name="图片 1">
            <a:extLst>
              <a:ext uri="{FF2B5EF4-FFF2-40B4-BE49-F238E27FC236}">
                <a16:creationId xmlns:a16="http://schemas.microsoft.com/office/drawing/2014/main" id="{141A4889-7024-327D-6600-B11C722ECA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21769" y="4678344"/>
            <a:ext cx="1828800" cy="1837809"/>
          </a:xfrm>
          <a:prstGeom prst="rect">
            <a:avLst/>
          </a:prstGeom>
        </p:spPr>
      </p:pic>
      <p:pic>
        <p:nvPicPr>
          <p:cNvPr id="6" name="Picture 5" descr="A picture containing text">
            <a:extLst>
              <a:ext uri="{FF2B5EF4-FFF2-40B4-BE49-F238E27FC236}">
                <a16:creationId xmlns:a16="http://schemas.microsoft.com/office/drawing/2014/main" id="{61373139-F4C7-F41A-0AD6-DFF411A6A1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77614" y="4800600"/>
            <a:ext cx="2255833" cy="1736574"/>
          </a:xfrm>
          <a:prstGeom prst="rect">
            <a:avLst/>
          </a:prstGeom>
        </p:spPr>
      </p:pic>
    </p:spTree>
    <p:extLst>
      <p:ext uri="{BB962C8B-B14F-4D97-AF65-F5344CB8AC3E}">
        <p14:creationId xmlns:p14="http://schemas.microsoft.com/office/powerpoint/2010/main" val="408012092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Chọn phần tử có giá trị bé nhất đặt vào đầu danh sách.</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Chọn phần tử có giá trị lớn nhất đặt vào đầu danh sách.</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392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Hoán đổi nhiều lần các phần tử liền kề nếu giá trị của chúng không đúng thứ tự.</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Chèn phần tử vào vị trí thích hợp để đảm bảo danh sách sắp xếp theo đúng thứ tự.</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9250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Thuật toán sắp xếp nổi bọt sắp xếp danh sách bằng cách</a:t>
            </a:r>
            <a:r>
              <a:rPr lang="en-US" sz="3200">
                <a:solidFill>
                  <a:schemeClr val="accent2"/>
                </a:solidFill>
                <a:latin typeface="Times New Roman" panose="02020603050405020304" pitchFamily="18" charset="0"/>
                <a:cs typeface="Times New Roman" panose="02020603050405020304" pitchFamily="18" charset="0"/>
              </a:rPr>
              <a:t>:</a:t>
            </a:r>
            <a:endParaRPr lang="vi-VN" sz="320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761614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200400" y="2438403"/>
            <a:ext cx="5410200" cy="692468"/>
          </a:xfrm>
          <a:prstGeom prst="roundRect">
            <a:avLst>
              <a:gd name="adj" fmla="val 50000"/>
            </a:avLst>
          </a:prstGeom>
          <a:solidFill>
            <a:srgbClr val="FFFF00"/>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2.</a:t>
            </a:r>
            <a:r>
              <a:rPr lang="vi-VN" sz="3200" b="1">
                <a:solidFill>
                  <a:srgbClr val="FF0000"/>
                </a:solidFill>
                <a:latin typeface="Times New Roman" panose="02020603050405020304" pitchFamily="18" charset="0"/>
                <a:cs typeface="Times New Roman" panose="02020603050405020304" pitchFamily="18" charset="0"/>
              </a:rPr>
              <a:t> Thuật toán sắp xếp chọn</a:t>
            </a:r>
            <a:r>
              <a:rPr lang="en-US" sz="3200" b="1">
                <a:solidFill>
                  <a:srgbClr val="FF0000"/>
                </a:solidFill>
                <a:latin typeface="Times New Roman" panose="02020603050405020304" pitchFamily="18" charset="0"/>
                <a:cs typeface="Times New Roman" panose="02020603050405020304" pitchFamily="18" charset="0"/>
              </a:rPr>
              <a:t>.</a:t>
            </a:r>
            <a:endParaRPr lang="vi-VN" sz="3200" b="1">
              <a:solidFill>
                <a:srgbClr val="FF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BCC0A57-1DDC-497B-86AF-54A2A74D8390}"/>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657601"/>
            <a:ext cx="3581400" cy="1724534"/>
          </a:xfrm>
          <a:prstGeom prst="rect">
            <a:avLst/>
          </a:prstGeom>
        </p:spPr>
      </p:pic>
    </p:spTree>
    <p:extLst>
      <p:ext uri="{BB962C8B-B14F-4D97-AF65-F5344CB8AC3E}">
        <p14:creationId xmlns:p14="http://schemas.microsoft.com/office/powerpoint/2010/main" val="767928867"/>
      </p:ext>
    </p:extLst>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381000" y="543072"/>
            <a:ext cx="5407524" cy="548957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dirty="0">
                <a:solidFill>
                  <a:srgbClr val="000000"/>
                </a:solidFill>
                <a:latin typeface="Times New Roman" panose="02020603050405020304" pitchFamily="18" charset="0"/>
                <a:cs typeface="Times New Roman" panose="02020603050405020304" pitchFamily="18" charset="0"/>
              </a:rPr>
              <a:t>*</a:t>
            </a:r>
            <a:r>
              <a:rPr lang="vi-VN" sz="3200" dirty="0">
                <a:solidFill>
                  <a:srgbClr val="000000"/>
                </a:solidFill>
                <a:latin typeface="Times New Roman" panose="02020603050405020304" pitchFamily="18" charset="0"/>
                <a:cs typeface="Times New Roman" panose="02020603050405020304" pitchFamily="18" charset="0"/>
              </a:rPr>
              <a:t>Giống thuật toán sắp xếp nổi bọt, thuật toán sắp xếp chọn cũng xét</a:t>
            </a:r>
            <a:r>
              <a:rPr lang="en-US"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từng vị trí và đưa phần tử nhỏ nhất trong những phần t</a:t>
            </a:r>
            <a:r>
              <a:rPr lang="en-US" sz="3200" dirty="0">
                <a:solidFill>
                  <a:srgbClr val="000000"/>
                </a:solidFill>
                <a:latin typeface="Times New Roman" panose="02020603050405020304" pitchFamily="18" charset="0"/>
                <a:cs typeface="Times New Roman" panose="02020603050405020304" pitchFamily="18" charset="0"/>
              </a:rPr>
              <a:t>ử</a:t>
            </a:r>
            <a:r>
              <a:rPr lang="vi-VN" sz="3200" dirty="0">
                <a:solidFill>
                  <a:srgbClr val="000000"/>
                </a:solidFill>
                <a:latin typeface="Times New Roman" panose="02020603050405020304" pitchFamily="18" charset="0"/>
                <a:cs typeface="Times New Roman" panose="02020603050405020304" pitchFamily="18" charset="0"/>
              </a:rPr>
              <a:t> phía sau vào vị trí đó. </a:t>
            </a:r>
            <a:endParaRPr lang="en-US" sz="3200" dirty="0" smtClean="0">
              <a:solidFill>
                <a:srgbClr val="000000"/>
              </a:solidFill>
              <a:latin typeface="Times New Roman" panose="02020603050405020304" pitchFamily="18" charset="0"/>
              <a:cs typeface="Times New Roman" panose="02020603050405020304" pitchFamily="18" charset="0"/>
            </a:endParaRPr>
          </a:p>
          <a:p>
            <a:pPr lvl="0" algn="just" defTabSz="342900"/>
            <a:r>
              <a:rPr lang="vi-VN" sz="3200" dirty="0" smtClean="0">
                <a:solidFill>
                  <a:srgbClr val="000000"/>
                </a:solidFill>
                <a:latin typeface="Times New Roman" panose="02020603050405020304" pitchFamily="18" charset="0"/>
                <a:cs typeface="Times New Roman" panose="02020603050405020304" pitchFamily="18" charset="0"/>
              </a:rPr>
              <a:t>Tuy </a:t>
            </a:r>
            <a:r>
              <a:rPr lang="vi-VN" sz="3200" dirty="0">
                <a:solidFill>
                  <a:srgbClr val="000000"/>
                </a:solidFill>
                <a:latin typeface="Times New Roman" panose="02020603050405020304" pitchFamily="18" charset="0"/>
                <a:cs typeface="Times New Roman" panose="02020603050405020304" pitchFamily="18" charset="0"/>
              </a:rPr>
              <a:t>nhiên việc này được thực hiện bằng cách so sánh trực tiếp phần tử ở vị trí được xét với những phần tử ở phía sau nó và hoán đổi nếu phần t</a:t>
            </a:r>
            <a:r>
              <a:rPr lang="en-US" sz="3200" dirty="0">
                <a:solidFill>
                  <a:srgbClr val="000000"/>
                </a:solidFill>
                <a:latin typeface="Times New Roman" panose="02020603050405020304" pitchFamily="18" charset="0"/>
                <a:cs typeface="Times New Roman" panose="02020603050405020304" pitchFamily="18" charset="0"/>
              </a:rPr>
              <a:t>ử</a:t>
            </a:r>
            <a:r>
              <a:rPr lang="vi-VN" sz="3200" dirty="0">
                <a:solidFill>
                  <a:srgbClr val="000000"/>
                </a:solidFill>
                <a:latin typeface="Times New Roman" panose="02020603050405020304" pitchFamily="18" charset="0"/>
                <a:cs typeface="Times New Roman" panose="02020603050405020304" pitchFamily="18" charset="0"/>
              </a:rPr>
              <a:t> phía sau nhỏ hơn. </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360784" y="59818"/>
            <a:ext cx="51256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Thuật toán sắp xếp chọn.</a:t>
            </a:r>
          </a:p>
        </p:txBody>
      </p:sp>
      <p:pic>
        <p:nvPicPr>
          <p:cNvPr id="4" name="Picture 3">
            <a:extLst>
              <a:ext uri="{FF2B5EF4-FFF2-40B4-BE49-F238E27FC236}">
                <a16:creationId xmlns:a16="http://schemas.microsoft.com/office/drawing/2014/main" id="{950F506F-E0FF-9F96-C857-F0AFB46D6212}"/>
              </a:ext>
            </a:extLst>
          </p:cNvPr>
          <p:cNvPicPr>
            <a:picLocks noChangeAspect="1"/>
          </p:cNvPicPr>
          <p:nvPr/>
        </p:nvPicPr>
        <p:blipFill>
          <a:blip r:embed="rId2"/>
          <a:stretch>
            <a:fillRect/>
          </a:stretch>
        </p:blipFill>
        <p:spPr>
          <a:xfrm>
            <a:off x="6053403" y="552261"/>
            <a:ext cx="5986197" cy="6052111"/>
          </a:xfrm>
          <a:prstGeom prst="rect">
            <a:avLst/>
          </a:prstGeom>
        </p:spPr>
      </p:pic>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3"/>
          <a:stretch>
            <a:fillRect/>
          </a:stretch>
        </p:blipFill>
        <p:spPr>
          <a:xfrm>
            <a:off x="5740731" y="59818"/>
            <a:ext cx="710538" cy="708200"/>
          </a:xfrm>
          <a:prstGeom prst="rect">
            <a:avLst/>
          </a:prstGeom>
        </p:spPr>
      </p:pic>
    </p:spTree>
    <p:extLst>
      <p:ext uri="{BB962C8B-B14F-4D97-AF65-F5344CB8AC3E}">
        <p14:creationId xmlns:p14="http://schemas.microsoft.com/office/powerpoint/2010/main" val="404810501"/>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8">
            <a:extLst>
              <a:ext uri="{FF2B5EF4-FFF2-40B4-BE49-F238E27FC236}">
                <a16:creationId xmlns:a16="http://schemas.microsoft.com/office/drawing/2014/main" id="{207A20AB-B2D2-4C51-A98D-58A8E3FEA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60475"/>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id="{E3B5DAFD-239C-4671-B3CC-15657E59092C}"/>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a:solidFill>
                  <a:srgbClr val="6600CC"/>
                </a:solidFill>
                <a:effectLst>
                  <a:outerShdw blurRad="38100" dist="38100" dir="2700000" algn="tl">
                    <a:srgbClr val="000000">
                      <a:alpha val="43137"/>
                    </a:srgbClr>
                  </a:outerShdw>
                </a:effectLst>
                <a:latin typeface="+mn-lt"/>
              </a:rPr>
              <a:t>NỘI DUNG TRỌNG TÂM</a:t>
            </a:r>
          </a:p>
        </p:txBody>
      </p:sp>
      <p:sp>
        <p:nvSpPr>
          <p:cNvPr id="15364" name="AutoShape 4">
            <a:extLst>
              <a:ext uri="{FF2B5EF4-FFF2-40B4-BE49-F238E27FC236}">
                <a16:creationId xmlns:a16="http://schemas.microsoft.com/office/drawing/2014/main" id="{7192C8D5-FBE1-4745-B8ED-1C1AA6B959F4}"/>
              </a:ext>
            </a:extLst>
          </p:cNvPr>
          <p:cNvSpPr>
            <a:spLocks noChangeArrowheads="1"/>
          </p:cNvSpPr>
          <p:nvPr/>
        </p:nvSpPr>
        <p:spPr bwMode="gray">
          <a:xfrm>
            <a:off x="2209800" y="3962401"/>
            <a:ext cx="8763000" cy="692468"/>
          </a:xfrm>
          <a:prstGeom prst="roundRect">
            <a:avLst>
              <a:gd name="adj" fmla="val 50000"/>
            </a:avLst>
          </a:prstGeom>
          <a:solidFill>
            <a:schemeClr val="accent6">
              <a:lumMod val="20000"/>
              <a:lumOff val="80000"/>
            </a:schemeClr>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latin typeface="Times New Roman" panose="02020603050405020304" pitchFamily="18" charset="0"/>
                <a:cs typeface="Times New Roman" panose="02020603050405020304" pitchFamily="18" charset="0"/>
              </a:rPr>
              <a:t>Chia bài toán thành những bài toán nhỏ hơn.</a:t>
            </a:r>
            <a:endParaRPr lang="en-US" altLang="en-US" sz="320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513B8F0-1EE8-5968-1150-9EEDF181412C}"/>
              </a:ext>
            </a:extLst>
          </p:cNvPr>
          <p:cNvSpPr/>
          <p:nvPr/>
        </p:nvSpPr>
        <p:spPr>
          <a:xfrm>
            <a:off x="1620452" y="4069478"/>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3</a:t>
            </a:r>
          </a:p>
        </p:txBody>
      </p:sp>
      <p:pic>
        <p:nvPicPr>
          <p:cNvPr id="16" name="Picture 15" descr="Graphical user interface, application&#10;&#10;Description automatically generated">
            <a:extLst>
              <a:ext uri="{FF2B5EF4-FFF2-40B4-BE49-F238E27FC236}">
                <a16:creationId xmlns:a16="http://schemas.microsoft.com/office/drawing/2014/main" id="{6D46828A-B865-A864-AC2E-A3A5BC983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913312"/>
            <a:ext cx="4038600" cy="1944687"/>
          </a:xfrm>
          <a:prstGeom prst="rect">
            <a:avLst/>
          </a:prstGeom>
        </p:spPr>
      </p:pic>
      <p:sp>
        <p:nvSpPr>
          <p:cNvPr id="2" name="AutoShape 4">
            <a:extLst>
              <a:ext uri="{FF2B5EF4-FFF2-40B4-BE49-F238E27FC236}">
                <a16:creationId xmlns:a16="http://schemas.microsoft.com/office/drawing/2014/main" id="{844A2308-0067-D9FD-4073-9D3EBF5960F2}"/>
              </a:ext>
            </a:extLst>
          </p:cNvPr>
          <p:cNvSpPr>
            <a:spLocks noChangeArrowheads="1"/>
          </p:cNvSpPr>
          <p:nvPr/>
        </p:nvSpPr>
        <p:spPr bwMode="gray">
          <a:xfrm>
            <a:off x="2265748" y="2362200"/>
            <a:ext cx="7391400" cy="692468"/>
          </a:xfrm>
          <a:prstGeom prst="roundRect">
            <a:avLst>
              <a:gd name="adj" fmla="val 50000"/>
            </a:avLst>
          </a:prstGeom>
          <a:solidFill>
            <a:srgbClr val="FFFF00"/>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latin typeface="Times New Roman" panose="02020603050405020304" pitchFamily="18" charset="0"/>
                <a:cs typeface="Times New Roman" panose="02020603050405020304" pitchFamily="18" charset="0"/>
              </a:rPr>
              <a:t>Thuật toán sắp xếp nổi bọt</a:t>
            </a:r>
            <a:endParaRPr lang="en-US" altLang="en-US" sz="320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7DF10095-07E8-6588-EA6F-59910B06BBB8}"/>
              </a:ext>
            </a:extLst>
          </p:cNvPr>
          <p:cNvSpPr/>
          <p:nvPr/>
        </p:nvSpPr>
        <p:spPr>
          <a:xfrm>
            <a:off x="1676400" y="2469278"/>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1</a:t>
            </a:r>
          </a:p>
        </p:txBody>
      </p:sp>
      <p:sp>
        <p:nvSpPr>
          <p:cNvPr id="4" name="AutoShape 4">
            <a:extLst>
              <a:ext uri="{FF2B5EF4-FFF2-40B4-BE49-F238E27FC236}">
                <a16:creationId xmlns:a16="http://schemas.microsoft.com/office/drawing/2014/main" id="{F084C88E-AE53-768C-7957-588A46CF79AC}"/>
              </a:ext>
            </a:extLst>
          </p:cNvPr>
          <p:cNvSpPr>
            <a:spLocks noChangeArrowheads="1"/>
          </p:cNvSpPr>
          <p:nvPr/>
        </p:nvSpPr>
        <p:spPr bwMode="gray">
          <a:xfrm>
            <a:off x="2333683" y="3158966"/>
            <a:ext cx="7877117" cy="692468"/>
          </a:xfrm>
          <a:prstGeom prst="roundRect">
            <a:avLst>
              <a:gd name="adj" fmla="val 50000"/>
            </a:avLst>
          </a:prstGeom>
          <a:solidFill>
            <a:srgbClr val="92D050"/>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latin typeface="Times New Roman" panose="02020603050405020304" pitchFamily="18" charset="0"/>
                <a:cs typeface="Times New Roman" panose="02020603050405020304" pitchFamily="18" charset="0"/>
              </a:rPr>
              <a:t>Thuật toán sắp xếp chọn</a:t>
            </a:r>
            <a:endParaRPr lang="en-US" altLang="en-US" sz="320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03B57018-C052-8F3F-CDAF-26AD6A2E6B13}"/>
              </a:ext>
            </a:extLst>
          </p:cNvPr>
          <p:cNvSpPr/>
          <p:nvPr/>
        </p:nvSpPr>
        <p:spPr>
          <a:xfrm>
            <a:off x="1752600" y="3250729"/>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2</a:t>
            </a:r>
          </a:p>
        </p:txBody>
      </p:sp>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417018442"/>
              </p:ext>
            </p:extLst>
          </p:nvPr>
        </p:nvGraphicFramePr>
        <p:xfrm>
          <a:off x="152400" y="-76200"/>
          <a:ext cx="11811000" cy="6849600"/>
        </p:xfrm>
        <a:graphic>
          <a:graphicData uri="http://schemas.openxmlformats.org/drawingml/2006/table">
            <a:tbl>
              <a:tblPr firstRow="1" bandRow="1">
                <a:tableStyleId>{F5AB1C69-6EDB-4FF4-983F-18BD219EF322}</a:tableStyleId>
              </a:tblPr>
              <a:tblGrid>
                <a:gridCol w="1483546">
                  <a:extLst>
                    <a:ext uri="{9D8B030D-6E8A-4147-A177-3AD203B41FA5}">
                      <a16:colId xmlns:a16="http://schemas.microsoft.com/office/drawing/2014/main" val="795175101"/>
                    </a:ext>
                  </a:extLst>
                </a:gridCol>
                <a:gridCol w="10327454">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mô tả thuật toán sắp xếp chọn bằng ngôn ngữ tự nhiên?</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alt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sz="2400" b="0">
                          <a:solidFill>
                            <a:schemeClr val="tx1"/>
                          </a:solidFill>
                          <a:latin typeface="Times New Roman" panose="02020603050405020304" pitchFamily="18" charset="0"/>
                          <a:cs typeface="Times New Roman" panose="02020603050405020304" pitchFamily="18" charset="0"/>
                        </a:rPr>
                        <a:t>Mô tả thuật toán sắp xếp </a:t>
                      </a:r>
                      <a:r>
                        <a:rPr lang="en-US" sz="2400" b="0">
                          <a:solidFill>
                            <a:schemeClr val="tx1"/>
                          </a:solidFill>
                          <a:latin typeface="Times New Roman" panose="02020603050405020304" pitchFamily="18" charset="0"/>
                          <a:cs typeface="Times New Roman" panose="02020603050405020304" pitchFamily="18" charset="0"/>
                        </a:rPr>
                        <a:t>chọn </a:t>
                      </a:r>
                      <a:r>
                        <a:rPr lang="vi-VN" sz="2400" b="0">
                          <a:solidFill>
                            <a:schemeClr val="tx1"/>
                          </a:solidFill>
                          <a:latin typeface="Times New Roman" panose="02020603050405020304" pitchFamily="18" charset="0"/>
                          <a:cs typeface="Times New Roman" panose="02020603050405020304" pitchFamily="18" charset="0"/>
                        </a:rPr>
                        <a:t>bằng ngôn ngữ tự nhiên:</a:t>
                      </a:r>
                      <a:r>
                        <a:rPr lang="en-US" sz="2400" b="0">
                          <a:solidFill>
                            <a:schemeClr val="tx1"/>
                          </a:solidFill>
                          <a:latin typeface="Times New Roman" panose="02020603050405020304" pitchFamily="18" charset="0"/>
                          <a:cs typeface="Times New Roman" panose="02020603050405020304" pitchFamily="18" charset="0"/>
                        </a:rPr>
                        <a:t> (SGK trang 81)</a:t>
                      </a:r>
                    </a:p>
                    <a:p>
                      <a:pPr algn="just"/>
                      <a:r>
                        <a:rPr lang="en-US" sz="2400" b="0">
                          <a:solidFill>
                            <a:schemeClr val="tx1"/>
                          </a:solidFill>
                          <a:latin typeface="Times New Roman" panose="02020603050405020304" pitchFamily="18" charset="0"/>
                          <a:cs typeface="Times New Roman" panose="02020603050405020304" pitchFamily="18" charset="0"/>
                        </a:rPr>
                        <a:t>-B</a:t>
                      </a:r>
                      <a:r>
                        <a:rPr lang="vi-VN" sz="2400" b="0">
                          <a:solidFill>
                            <a:schemeClr val="tx1"/>
                          </a:solidFill>
                          <a:latin typeface="Times New Roman" panose="02020603050405020304" pitchFamily="18" charset="0"/>
                          <a:cs typeface="Times New Roman" panose="02020603050405020304" pitchFamily="18" charset="0"/>
                        </a:rPr>
                        <a:t>1. Với </a:t>
                      </a:r>
                      <a:r>
                        <a:rPr lang="en-US" sz="2400" b="0">
                          <a:solidFill>
                            <a:schemeClr val="tx1"/>
                          </a:solidFill>
                          <a:latin typeface="Times New Roman" panose="02020603050405020304" pitchFamily="18" charset="0"/>
                          <a:cs typeface="Times New Roman" panose="02020603050405020304" pitchFamily="18" charset="0"/>
                        </a:rPr>
                        <a:t>vị trí </a:t>
                      </a:r>
                      <a:r>
                        <a:rPr lang="vi-VN" sz="2400" b="0">
                          <a:solidFill>
                            <a:schemeClr val="tx1"/>
                          </a:solidFill>
                          <a:latin typeface="Times New Roman" panose="02020603050405020304" pitchFamily="18" charset="0"/>
                          <a:cs typeface="Times New Roman" panose="02020603050405020304" pitchFamily="18" charset="0"/>
                        </a:rPr>
                        <a:t>đầu tiên, em thực hiện một vòng lặp như sau:</a:t>
                      </a:r>
                    </a:p>
                    <a:p>
                      <a:pPr algn="just"/>
                      <a:r>
                        <a:rPr lang="vi-VN" sz="2400" b="0">
                          <a:solidFill>
                            <a:schemeClr val="tx1"/>
                          </a:solidFill>
                          <a:latin typeface="Times New Roman" panose="02020603050405020304" pitchFamily="18" charset="0"/>
                          <a:cs typeface="Times New Roman" panose="02020603050405020304" pitchFamily="18" charset="0"/>
                        </a:rPr>
                        <a:t>1.1. So sánh từng phần tử (kể từ </a:t>
                      </a:r>
                      <a:r>
                        <a:rPr lang="en-US" sz="2400" b="0">
                          <a:solidFill>
                            <a:schemeClr val="tx1"/>
                          </a:solidFill>
                          <a:latin typeface="Times New Roman" panose="02020603050405020304" pitchFamily="18" charset="0"/>
                          <a:cs typeface="Times New Roman" panose="02020603050405020304" pitchFamily="18" charset="0"/>
                        </a:rPr>
                        <a:t>vị trí </a:t>
                      </a:r>
                      <a:r>
                        <a:rPr lang="vi-VN" sz="2400" b="0">
                          <a:solidFill>
                            <a:schemeClr val="tx1"/>
                          </a:solidFill>
                          <a:latin typeface="Times New Roman" panose="02020603050405020304" pitchFamily="18" charset="0"/>
                          <a:cs typeface="Times New Roman" panose="02020603050405020304" pitchFamily="18" charset="0"/>
                        </a:rPr>
                        <a:t>thứ hai đến </a:t>
                      </a:r>
                      <a:r>
                        <a:rPr lang="en-US" sz="2400" b="0">
                          <a:solidFill>
                            <a:schemeClr val="tx1"/>
                          </a:solidFill>
                          <a:latin typeface="Times New Roman" panose="02020603050405020304" pitchFamily="18" charset="0"/>
                          <a:cs typeface="Times New Roman" panose="02020603050405020304" pitchFamily="18" charset="0"/>
                        </a:rPr>
                        <a:t>vị trí </a:t>
                      </a:r>
                      <a:r>
                        <a:rPr lang="vi-VN" sz="2400" b="0">
                          <a:solidFill>
                            <a:schemeClr val="tx1"/>
                          </a:solidFill>
                          <a:latin typeface="Times New Roman" panose="02020603050405020304" pitchFamily="18" charset="0"/>
                          <a:cs typeface="Times New Roman" panose="02020603050405020304" pitchFamily="18" charset="0"/>
                        </a:rPr>
                        <a:t>cuối cùng) với phần tử</a:t>
                      </a:r>
                      <a:r>
                        <a:rPr lang="en-US" sz="2400" b="0">
                          <a:solidFill>
                            <a:schemeClr val="tx1"/>
                          </a:solidFill>
                          <a:latin typeface="Times New Roman" panose="02020603050405020304" pitchFamily="18" charset="0"/>
                          <a:cs typeface="Times New Roman" panose="02020603050405020304" pitchFamily="18" charset="0"/>
                        </a:rPr>
                        <a:t> tại vị trí</a:t>
                      </a:r>
                      <a:r>
                        <a:rPr lang="vi-VN" sz="2400" b="0">
                          <a:solidFill>
                            <a:schemeClr val="tx1"/>
                          </a:solidFill>
                          <a:latin typeface="Times New Roman" panose="02020603050405020304" pitchFamily="18" charset="0"/>
                          <a:cs typeface="Times New Roman" panose="02020603050405020304" pitchFamily="18" charset="0"/>
                        </a:rPr>
                        <a:t> đầu tiên. </a:t>
                      </a:r>
                    </a:p>
                    <a:p>
                      <a:pPr algn="just"/>
                      <a:r>
                        <a:rPr lang="vi-VN" sz="2400" b="0">
                          <a:solidFill>
                            <a:schemeClr val="tx1"/>
                          </a:solidFill>
                          <a:latin typeface="Times New Roman" panose="02020603050405020304" pitchFamily="18" charset="0"/>
                          <a:cs typeface="Times New Roman" panose="02020603050405020304" pitchFamily="18" charset="0"/>
                        </a:rPr>
                        <a:t>1.2. Nếu phần tử được xét nhỏ hơn phần tử </a:t>
                      </a:r>
                      <a:r>
                        <a:rPr lang="en-US" sz="2400" b="0">
                          <a:solidFill>
                            <a:schemeClr val="tx1"/>
                          </a:solidFill>
                          <a:latin typeface="Times New Roman" panose="02020603050405020304" pitchFamily="18" charset="0"/>
                          <a:cs typeface="Times New Roman" panose="02020603050405020304" pitchFamily="18" charset="0"/>
                        </a:rPr>
                        <a:t>tại vị trí </a:t>
                      </a:r>
                      <a:r>
                        <a:rPr lang="vi-VN" sz="2400" b="0">
                          <a:solidFill>
                            <a:schemeClr val="tx1"/>
                          </a:solidFill>
                          <a:latin typeface="Times New Roman" panose="02020603050405020304" pitchFamily="18" charset="0"/>
                          <a:cs typeface="Times New Roman" panose="02020603050405020304" pitchFamily="18" charset="0"/>
                        </a:rPr>
                        <a:t>đầu tiên thì hoán đổi nó với phần tử </a:t>
                      </a:r>
                      <a:r>
                        <a:rPr lang="en-US" sz="2400" b="0">
                          <a:solidFill>
                            <a:schemeClr val="tx1"/>
                          </a:solidFill>
                          <a:latin typeface="Times New Roman" panose="02020603050405020304" pitchFamily="18" charset="0"/>
                          <a:cs typeface="Times New Roman" panose="02020603050405020304" pitchFamily="18" charset="0"/>
                        </a:rPr>
                        <a:t>tại vị trí </a:t>
                      </a:r>
                      <a:r>
                        <a:rPr lang="vi-VN" sz="2400" b="0">
                          <a:solidFill>
                            <a:schemeClr val="tx1"/>
                          </a:solidFill>
                          <a:latin typeface="Times New Roman" panose="02020603050405020304" pitchFamily="18" charset="0"/>
                          <a:cs typeface="Times New Roman" panose="02020603050405020304" pitchFamily="18" charset="0"/>
                        </a:rPr>
                        <a:t>đầu tiên.</a:t>
                      </a:r>
                    </a:p>
                    <a:p>
                      <a:pPr algn="just"/>
                      <a:r>
                        <a:rPr lang="vi-VN" sz="2400" b="0">
                          <a:solidFill>
                            <a:schemeClr val="tx1"/>
                          </a:solidFill>
                          <a:latin typeface="Times New Roman" panose="02020603050405020304" pitchFamily="18" charset="0"/>
                          <a:cs typeface="Times New Roman" panose="02020603050405020304" pitchFamily="18" charset="0"/>
                        </a:rPr>
                        <a:t>1.3. Cuối vòng lặp, em sẽ nhận được dãy số với phần tử nhỏ nhất được đưa về vị trí đầu tiên. </a:t>
                      </a:r>
                    </a:p>
                    <a:p>
                      <a:pPr algn="just"/>
                      <a:r>
                        <a:rPr lang="en-US" sz="2400" b="0">
                          <a:solidFill>
                            <a:schemeClr val="tx1"/>
                          </a:solidFill>
                          <a:latin typeface="Times New Roman" panose="02020603050405020304" pitchFamily="18" charset="0"/>
                          <a:cs typeface="Times New Roman" panose="02020603050405020304" pitchFamily="18" charset="0"/>
                        </a:rPr>
                        <a:t>-B</a:t>
                      </a:r>
                      <a:r>
                        <a:rPr lang="vi-VN" sz="2400" b="0">
                          <a:solidFill>
                            <a:schemeClr val="tx1"/>
                          </a:solidFill>
                          <a:latin typeface="Times New Roman" panose="02020603050405020304" pitchFamily="18" charset="0"/>
                          <a:cs typeface="Times New Roman" panose="02020603050405020304" pitchFamily="18" charset="0"/>
                        </a:rPr>
                        <a:t>2. Với </a:t>
                      </a:r>
                      <a:r>
                        <a:rPr lang="en-US" sz="2400" b="0">
                          <a:solidFill>
                            <a:schemeClr val="tx1"/>
                          </a:solidFill>
                          <a:latin typeface="Times New Roman" panose="02020603050405020304" pitchFamily="18" charset="0"/>
                          <a:cs typeface="Times New Roman" panose="02020603050405020304" pitchFamily="18" charset="0"/>
                        </a:rPr>
                        <a:t>vị trí </a:t>
                      </a:r>
                      <a:r>
                        <a:rPr lang="vi-VN" sz="2400" b="0">
                          <a:solidFill>
                            <a:schemeClr val="tx1"/>
                          </a:solidFill>
                          <a:latin typeface="Times New Roman" panose="02020603050405020304" pitchFamily="18" charset="0"/>
                          <a:cs typeface="Times New Roman" panose="02020603050405020304" pitchFamily="18" charset="0"/>
                        </a:rPr>
                        <a:t>thứ hai, em thực hiện một vòng lặp tương tự như trên. </a:t>
                      </a:r>
                    </a:p>
                    <a:p>
                      <a:pPr algn="just"/>
                      <a:r>
                        <a:rPr lang="vi-VN" sz="2400" b="0">
                          <a:solidFill>
                            <a:schemeClr val="tx1"/>
                          </a:solidFill>
                          <a:latin typeface="Times New Roman" panose="02020603050405020304" pitchFamily="18" charset="0"/>
                          <a:cs typeface="Times New Roman" panose="02020603050405020304" pitchFamily="18" charset="0"/>
                        </a:rPr>
                        <a:t>2.1.So sánh từng phần tử (kể từ </a:t>
                      </a:r>
                      <a:r>
                        <a:rPr lang="en-US" sz="2400" b="0">
                          <a:solidFill>
                            <a:schemeClr val="tx1"/>
                          </a:solidFill>
                          <a:latin typeface="Times New Roman" panose="02020603050405020304" pitchFamily="18" charset="0"/>
                          <a:cs typeface="Times New Roman" panose="02020603050405020304" pitchFamily="18" charset="0"/>
                        </a:rPr>
                        <a:t>vị trí </a:t>
                      </a:r>
                      <a:r>
                        <a:rPr lang="vi-VN" sz="2400" b="0">
                          <a:solidFill>
                            <a:schemeClr val="tx1"/>
                          </a:solidFill>
                          <a:latin typeface="Times New Roman" panose="02020603050405020304" pitchFamily="18" charset="0"/>
                          <a:cs typeface="Times New Roman" panose="02020603050405020304" pitchFamily="18" charset="0"/>
                        </a:rPr>
                        <a:t>thứ ba đến </a:t>
                      </a:r>
                      <a:r>
                        <a:rPr lang="en-US" sz="2400" b="0">
                          <a:solidFill>
                            <a:schemeClr val="tx1"/>
                          </a:solidFill>
                          <a:latin typeface="Times New Roman" panose="02020603050405020304" pitchFamily="18" charset="0"/>
                          <a:cs typeface="Times New Roman" panose="02020603050405020304" pitchFamily="18" charset="0"/>
                        </a:rPr>
                        <a:t>vị trí </a:t>
                      </a:r>
                      <a:r>
                        <a:rPr lang="vi-VN" sz="2400" b="0">
                          <a:solidFill>
                            <a:schemeClr val="tx1"/>
                          </a:solidFill>
                          <a:latin typeface="Times New Roman" panose="02020603050405020304" pitchFamily="18" charset="0"/>
                          <a:cs typeface="Times New Roman" panose="02020603050405020304" pitchFamily="18" charset="0"/>
                        </a:rPr>
                        <a:t>cuối cùng</a:t>
                      </a:r>
                      <a:r>
                        <a:rPr lang="en-US" sz="2400" b="0">
                          <a:solidFill>
                            <a:schemeClr val="tx1"/>
                          </a:solidFill>
                          <a:latin typeface="Times New Roman" panose="02020603050405020304" pitchFamily="18" charset="0"/>
                          <a:cs typeface="Times New Roman" panose="02020603050405020304" pitchFamily="18" charset="0"/>
                        </a:rPr>
                        <a:t>)</a:t>
                      </a:r>
                      <a:r>
                        <a:rPr lang="vi-VN" sz="2400" b="0">
                          <a:solidFill>
                            <a:schemeClr val="tx1"/>
                          </a:solidFill>
                          <a:latin typeface="Times New Roman" panose="02020603050405020304" pitchFamily="18" charset="0"/>
                          <a:cs typeface="Times New Roman" panose="02020603050405020304" pitchFamily="18" charset="0"/>
                        </a:rPr>
                        <a:t> với phần tử thứ hai. </a:t>
                      </a:r>
                    </a:p>
                    <a:p>
                      <a:pPr algn="just"/>
                      <a:r>
                        <a:rPr lang="vi-VN" sz="2400" b="0">
                          <a:solidFill>
                            <a:schemeClr val="tx1"/>
                          </a:solidFill>
                          <a:latin typeface="Times New Roman" panose="02020603050405020304" pitchFamily="18" charset="0"/>
                          <a:cs typeface="Times New Roman" panose="02020603050405020304" pitchFamily="18" charset="0"/>
                        </a:rPr>
                        <a:t>2.2. Nếu phần tử được xét nhỏ hơn phần tử </a:t>
                      </a:r>
                      <a:r>
                        <a:rPr lang="en-US" sz="2400" b="0">
                          <a:solidFill>
                            <a:schemeClr val="tx1"/>
                          </a:solidFill>
                          <a:latin typeface="Times New Roman" panose="02020603050405020304" pitchFamily="18" charset="0"/>
                          <a:cs typeface="Times New Roman" panose="02020603050405020304" pitchFamily="18" charset="0"/>
                        </a:rPr>
                        <a:t>tại vị trí </a:t>
                      </a:r>
                      <a:r>
                        <a:rPr lang="vi-VN" sz="2400" b="0">
                          <a:solidFill>
                            <a:schemeClr val="tx1"/>
                          </a:solidFill>
                          <a:latin typeface="Times New Roman" panose="02020603050405020304" pitchFamily="18" charset="0"/>
                          <a:cs typeface="Times New Roman" panose="02020603050405020304" pitchFamily="18" charset="0"/>
                        </a:rPr>
                        <a:t>thứ hai thì hoán đổi nó với phần tử </a:t>
                      </a:r>
                      <a:r>
                        <a:rPr lang="en-US" sz="2400" b="0">
                          <a:solidFill>
                            <a:schemeClr val="tx1"/>
                          </a:solidFill>
                          <a:latin typeface="Times New Roman" panose="02020603050405020304" pitchFamily="18" charset="0"/>
                          <a:cs typeface="Times New Roman" panose="02020603050405020304" pitchFamily="18" charset="0"/>
                        </a:rPr>
                        <a:t>tại vị trí </a:t>
                      </a:r>
                      <a:r>
                        <a:rPr lang="vi-VN" sz="2400" b="0">
                          <a:solidFill>
                            <a:schemeClr val="tx1"/>
                          </a:solidFill>
                          <a:latin typeface="Times New Roman" panose="02020603050405020304" pitchFamily="18" charset="0"/>
                          <a:cs typeface="Times New Roman" panose="02020603050405020304" pitchFamily="18" charset="0"/>
                        </a:rPr>
                        <a:t>thứ hai.</a:t>
                      </a:r>
                    </a:p>
                    <a:p>
                      <a:pPr algn="just"/>
                      <a:r>
                        <a:rPr lang="vi-VN" sz="2400" b="0">
                          <a:solidFill>
                            <a:schemeClr val="tx1"/>
                          </a:solidFill>
                          <a:latin typeface="Times New Roman" panose="02020603050405020304" pitchFamily="18" charset="0"/>
                          <a:cs typeface="Times New Roman" panose="02020603050405020304" pitchFamily="18" charset="0"/>
                        </a:rPr>
                        <a:t>2.3. Cuối vòng lặp, em sẽ nhận được dãy số với phần tử nhỏ thứ nhì được đưa về vị trí thứ hai. </a:t>
                      </a:r>
                    </a:p>
                    <a:p>
                      <a:pPr algn="just"/>
                      <a:r>
                        <a:rPr lang="vi-VN" sz="2400" b="0">
                          <a:solidFill>
                            <a:schemeClr val="tx1"/>
                          </a:solidFill>
                          <a:latin typeface="Times New Roman" panose="02020603050405020304" pitchFamily="18" charset="0"/>
                          <a:cs typeface="Times New Roman" panose="02020603050405020304" pitchFamily="18" charset="0"/>
                        </a:rPr>
                        <a:t>3. Tương tự như trên với các ph</a:t>
                      </a:r>
                      <a:r>
                        <a:rPr lang="en-US" sz="2400" b="0">
                          <a:solidFill>
                            <a:schemeClr val="tx1"/>
                          </a:solidFill>
                          <a:latin typeface="Times New Roman" panose="02020603050405020304" pitchFamily="18" charset="0"/>
                          <a:cs typeface="Times New Roman" panose="02020603050405020304" pitchFamily="18" charset="0"/>
                        </a:rPr>
                        <a:t>ầ</a:t>
                      </a:r>
                      <a:r>
                        <a:rPr lang="vi-VN" sz="2400" b="0">
                          <a:solidFill>
                            <a:schemeClr val="tx1"/>
                          </a:solidFill>
                          <a:latin typeface="Times New Roman" panose="02020603050405020304" pitchFamily="18" charset="0"/>
                          <a:cs typeface="Times New Roman" panose="02020603050405020304" pitchFamily="18" charset="0"/>
                        </a:rPr>
                        <a:t>n tử thứ ba, thứ tư,... đến </a:t>
                      </a:r>
                      <a:r>
                        <a:rPr lang="en-US" sz="2400" b="0">
                          <a:solidFill>
                            <a:schemeClr val="tx1"/>
                          </a:solidFill>
                          <a:latin typeface="Times New Roman" panose="02020603050405020304" pitchFamily="18" charset="0"/>
                          <a:cs typeface="Times New Roman" panose="02020603050405020304" pitchFamily="18" charset="0"/>
                        </a:rPr>
                        <a:t>vị trí </a:t>
                      </a:r>
                      <a:r>
                        <a:rPr lang="vi-VN" sz="2400" b="0">
                          <a:solidFill>
                            <a:schemeClr val="tx1"/>
                          </a:solidFill>
                          <a:latin typeface="Times New Roman" panose="02020603050405020304" pitchFamily="18" charset="0"/>
                          <a:cs typeface="Times New Roman" panose="02020603050405020304" pitchFamily="18" charset="0"/>
                        </a:rPr>
                        <a:t>trước phần tử cuối cùng. </a:t>
                      </a:r>
                    </a:p>
                    <a:p>
                      <a:pPr algn="just"/>
                      <a:r>
                        <a:rPr lang="vi-VN" sz="2400" b="0">
                          <a:solidFill>
                            <a:schemeClr val="tx1"/>
                          </a:solidFill>
                          <a:latin typeface="Times New Roman" panose="02020603050405020304" pitchFamily="18" charset="0"/>
                          <a:cs typeface="Times New Roman" panose="02020603050405020304" pitchFamily="18" charset="0"/>
                        </a:rPr>
                        <a:t>4. Kết thúc, em sẽ nhận được dãy số đã được sắp xếp theo thứ tự từ nhỏ đến lớn.</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bl>
          </a:graphicData>
        </a:graphic>
      </p:graphicFrame>
      <p:sp>
        <p:nvSpPr>
          <p:cNvPr id="2" name="Rectangle 1">
            <a:extLst>
              <a:ext uri="{FF2B5EF4-FFF2-40B4-BE49-F238E27FC236}">
                <a16:creationId xmlns:a16="http://schemas.microsoft.com/office/drawing/2014/main" id="{A35B4172-2F0A-798B-3918-FFF4B6ACA42F}"/>
              </a:ext>
            </a:extLst>
          </p:cNvPr>
          <p:cNvSpPr/>
          <p:nvPr/>
        </p:nvSpPr>
        <p:spPr>
          <a:xfrm>
            <a:off x="1676400" y="76200"/>
            <a:ext cx="10210800" cy="6629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8714268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2909202988"/>
              </p:ext>
            </p:extLst>
          </p:nvPr>
        </p:nvGraphicFramePr>
        <p:xfrm>
          <a:off x="381000" y="1219200"/>
          <a:ext cx="11526416" cy="1119360"/>
        </p:xfrm>
        <a:graphic>
          <a:graphicData uri="http://schemas.openxmlformats.org/drawingml/2006/table">
            <a:tbl>
              <a:tblPr firstRow="1" bandRow="1">
                <a:tableStyleId>{F5AB1C69-6EDB-4FF4-983F-18BD219EF322}</a:tableStyleId>
              </a:tblPr>
              <a:tblGrid>
                <a:gridCol w="11526416">
                  <a:extLst>
                    <a:ext uri="{9D8B030D-6E8A-4147-A177-3AD203B41FA5}">
                      <a16:colId xmlns:a16="http://schemas.microsoft.com/office/drawing/2014/main" val="795175101"/>
                    </a:ext>
                  </a:extLst>
                </a:gridCol>
              </a:tblGrid>
              <a:tr h="1066800">
                <a:tc>
                  <a:txBody>
                    <a:bodyPr/>
                    <a:lstStyle/>
                    <a:p>
                      <a:pPr algn="just"/>
                      <a:r>
                        <a:rPr lang="en-US" sz="3200" b="0" dirty="0" err="1">
                          <a:solidFill>
                            <a:schemeClr val="tx1"/>
                          </a:solidFill>
                          <a:latin typeface="Times New Roman" panose="02020603050405020304" pitchFamily="18" charset="0"/>
                          <a:cs typeface="Times New Roman" panose="02020603050405020304" pitchFamily="18" charset="0"/>
                        </a:rPr>
                        <a:t>Em</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hãy</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thực</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hiện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thuật</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toán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sắp</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xếp</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chọn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để</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sắp</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xếp</a:t>
                      </a:r>
                      <a:r>
                        <a:rPr lang="en-US" sz="3200" b="0" dirty="0">
                          <a:solidFill>
                            <a:schemeClr val="tx1"/>
                          </a:solidFill>
                          <a:latin typeface="Times New Roman" panose="02020603050405020304" pitchFamily="18" charset="0"/>
                          <a:cs typeface="Times New Roman" panose="02020603050405020304" pitchFamily="18" charset="0"/>
                        </a:rPr>
                        <a:t> 5 </a:t>
                      </a:r>
                      <a:r>
                        <a:rPr lang="en-US" sz="3200" b="0" dirty="0" err="1">
                          <a:solidFill>
                            <a:schemeClr val="tx1"/>
                          </a:solidFill>
                          <a:latin typeface="Times New Roman" panose="02020603050405020304" pitchFamily="18" charset="0"/>
                          <a:cs typeface="Times New Roman" panose="02020603050405020304" pitchFamily="18" charset="0"/>
                        </a:rPr>
                        <a:t>số</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sau</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đây</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theo</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thứ</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tự</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tăng</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smtClean="0">
                          <a:solidFill>
                            <a:schemeClr val="tx1"/>
                          </a:solidFill>
                          <a:latin typeface="Times New Roman" panose="02020603050405020304" pitchFamily="18" charset="0"/>
                          <a:cs typeface="Times New Roman" panose="02020603050405020304" pitchFamily="18" charset="0"/>
                        </a:rPr>
                        <a:t>dần</a:t>
                      </a:r>
                      <a:r>
                        <a:rPr lang="en-US" sz="3200" b="0" dirty="0">
                          <a:solidFill>
                            <a:schemeClr val="tx1"/>
                          </a:solidFill>
                          <a:latin typeface="Times New Roman" panose="02020603050405020304" pitchFamily="18" charset="0"/>
                          <a:cs typeface="Times New Roman" panose="02020603050405020304" pitchFamily="18" charset="0"/>
                        </a:rPr>
                        <a:t>?</a:t>
                      </a:r>
                      <a:endParaRPr lang="en-US" sz="3200" b="0" dirty="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27529309"/>
                  </a:ext>
                </a:extLst>
              </a:tr>
            </a:tbl>
          </a:graphicData>
        </a:graphic>
      </p:graphicFrame>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271130" y="609600"/>
            <a:ext cx="61162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Thuật toán sắp xếp chọn.</a:t>
            </a:r>
          </a:p>
        </p:txBody>
      </p:sp>
      <p:graphicFrame>
        <p:nvGraphicFramePr>
          <p:cNvPr id="6" name="Table 5">
            <a:extLst>
              <a:ext uri="{FF2B5EF4-FFF2-40B4-BE49-F238E27FC236}">
                <a16:creationId xmlns:a16="http://schemas.microsoft.com/office/drawing/2014/main" id="{3837AB2E-DCD1-81AA-7F1E-517397746BD1}"/>
              </a:ext>
            </a:extLst>
          </p:cNvPr>
          <p:cNvGraphicFramePr>
            <a:graphicFrameLocks noGrp="1"/>
          </p:cNvGraphicFramePr>
          <p:nvPr>
            <p:extLst>
              <p:ext uri="{D42A27DB-BD31-4B8C-83A1-F6EECF244321}">
                <p14:modId xmlns:p14="http://schemas.microsoft.com/office/powerpoint/2010/main" val="1815157044"/>
              </p:ext>
            </p:extLst>
          </p:nvPr>
        </p:nvGraphicFramePr>
        <p:xfrm>
          <a:off x="2666998" y="2971800"/>
          <a:ext cx="6858003" cy="1310640"/>
        </p:xfrm>
        <a:graphic>
          <a:graphicData uri="http://schemas.openxmlformats.org/drawingml/2006/table">
            <a:tbl>
              <a:tblPr firstRow="1" bandRow="1">
                <a:tableStyleId>{F5AB1C69-6EDB-4FF4-983F-18BD219EF322}</a:tableStyleId>
              </a:tblPr>
              <a:tblGrid>
                <a:gridCol w="1308877">
                  <a:extLst>
                    <a:ext uri="{9D8B030D-6E8A-4147-A177-3AD203B41FA5}">
                      <a16:colId xmlns:a16="http://schemas.microsoft.com/office/drawing/2014/main" val="1544400143"/>
                    </a:ext>
                  </a:extLst>
                </a:gridCol>
                <a:gridCol w="1308877">
                  <a:extLst>
                    <a:ext uri="{9D8B030D-6E8A-4147-A177-3AD203B41FA5}">
                      <a16:colId xmlns:a16="http://schemas.microsoft.com/office/drawing/2014/main" val="1975643403"/>
                    </a:ext>
                  </a:extLst>
                </a:gridCol>
                <a:gridCol w="1308877">
                  <a:extLst>
                    <a:ext uri="{9D8B030D-6E8A-4147-A177-3AD203B41FA5}">
                      <a16:colId xmlns:a16="http://schemas.microsoft.com/office/drawing/2014/main" val="937471342"/>
                    </a:ext>
                  </a:extLst>
                </a:gridCol>
                <a:gridCol w="1308877">
                  <a:extLst>
                    <a:ext uri="{9D8B030D-6E8A-4147-A177-3AD203B41FA5}">
                      <a16:colId xmlns:a16="http://schemas.microsoft.com/office/drawing/2014/main" val="227997391"/>
                    </a:ext>
                  </a:extLst>
                </a:gridCol>
                <a:gridCol w="1622495">
                  <a:extLst>
                    <a:ext uri="{9D8B030D-6E8A-4147-A177-3AD203B41FA5}">
                      <a16:colId xmlns:a16="http://schemas.microsoft.com/office/drawing/2014/main" val="459430057"/>
                    </a:ext>
                  </a:extLst>
                </a:gridCol>
              </a:tblGrid>
              <a:tr h="1143000">
                <a:tc>
                  <a:txBody>
                    <a:bodyPr/>
                    <a:lstStyle/>
                    <a:p>
                      <a:pPr algn="ctr"/>
                      <a:r>
                        <a:rPr lang="en-US" sz="8000" b="1" dirty="0">
                          <a:solidFill>
                            <a:srgbClr val="FF0000"/>
                          </a:solidFill>
                          <a:latin typeface="Times New Roman" panose="02020603050405020304" pitchFamily="18" charset="0"/>
                          <a:cs typeface="Times New Roman" panose="02020603050405020304" pitchFamily="18" charset="0"/>
                        </a:rPr>
                        <a:t>41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0" b="1">
                          <a:solidFill>
                            <a:srgbClr val="FF0000"/>
                          </a:solidFill>
                          <a:latin typeface="Times New Roman" panose="02020603050405020304" pitchFamily="18" charset="0"/>
                          <a:cs typeface="Times New Roman" panose="02020603050405020304" pitchFamily="18" charset="0"/>
                        </a:rPr>
                        <a:t>15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0" b="1">
                          <a:solidFill>
                            <a:srgbClr val="FF0000"/>
                          </a:solidFill>
                          <a:latin typeface="Times New Roman" panose="02020603050405020304" pitchFamily="18" charset="0"/>
                          <a:cs typeface="Times New Roman" panose="02020603050405020304" pitchFamily="18" charset="0"/>
                        </a:rPr>
                        <a:t>17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0" b="1">
                          <a:solidFill>
                            <a:srgbClr val="FF0000"/>
                          </a:solidFill>
                          <a:latin typeface="Times New Roman" panose="02020603050405020304" pitchFamily="18" charset="0"/>
                          <a:cs typeface="Times New Roman" panose="02020603050405020304" pitchFamily="18" charset="0"/>
                        </a:rPr>
                        <a:t>32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0" b="1" dirty="0" smtClean="0">
                          <a:solidFill>
                            <a:srgbClr val="FF0000"/>
                          </a:solidFill>
                          <a:latin typeface="Times New Roman" panose="02020603050405020304" pitchFamily="18" charset="0"/>
                          <a:cs typeface="Times New Roman" panose="02020603050405020304" pitchFamily="18" charset="0"/>
                        </a:rPr>
                        <a:t>18</a:t>
                      </a:r>
                      <a:endParaRPr lang="en-US" sz="80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6286179"/>
                  </a:ext>
                </a:extLst>
              </a:tr>
            </a:tbl>
          </a:graphicData>
        </a:graphic>
      </p:graphicFrame>
    </p:spTree>
    <p:extLst>
      <p:ext uri="{BB962C8B-B14F-4D97-AF65-F5344CB8AC3E}">
        <p14:creationId xmlns:p14="http://schemas.microsoft.com/office/powerpoint/2010/main" val="2051645589"/>
      </p:ext>
    </p:extLst>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990600" y="1730009"/>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dirty="0">
                <a:solidFill>
                  <a:srgbClr val="FF0000"/>
                </a:solidFill>
                <a:latin typeface="Times New Roman" panose="02020603050405020304" pitchFamily="18" charset="0"/>
                <a:cs typeface="Times New Roman" panose="02020603050405020304" pitchFamily="18" charset="0"/>
              </a:rPr>
              <a:t>*</a:t>
            </a:r>
            <a:r>
              <a:rPr lang="vi-VN" sz="3200" dirty="0">
                <a:solidFill>
                  <a:srgbClr val="FF0000"/>
                </a:solidFill>
                <a:latin typeface="Times New Roman" panose="02020603050405020304" pitchFamily="18" charset="0"/>
                <a:cs typeface="Times New Roman" panose="02020603050405020304" pitchFamily="18" charset="0"/>
              </a:rPr>
              <a:t>Xét vị trí đầu tiên, vòng lặp thứ nhất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637495" y="809892"/>
            <a:ext cx="592467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Thuật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toán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sắp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xếp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chọn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2278406386"/>
              </p:ext>
            </p:extLst>
          </p:nvPr>
        </p:nvGraphicFramePr>
        <p:xfrm>
          <a:off x="2209800" y="2645982"/>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1" dirty="0">
                          <a:solidFill>
                            <a:schemeClr val="accent2">
                              <a:lumMod val="75000"/>
                            </a:schemeClr>
                          </a:solidFill>
                          <a:latin typeface="Times New Roman" panose="02020603050405020304" pitchFamily="18" charset="0"/>
                          <a:cs typeface="Times New Roman" panose="02020603050405020304" pitchFamily="18" charset="0"/>
                        </a:rPr>
                        <a:t>DS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đầu</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vào</a:t>
                      </a:r>
                      <a:endParaRPr lang="en-US" sz="2800" b="1" dirty="0">
                        <a:solidFill>
                          <a:schemeClr val="accent2">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a:solidFill>
                            <a:schemeClr val="accent2">
                              <a:lumMod val="75000"/>
                            </a:schemeClr>
                          </a:solidFill>
                          <a:latin typeface="Times New Roman" panose="02020603050405020304" pitchFamily="18" charset="0"/>
                          <a:cs typeface="Times New Roman" panose="02020603050405020304" pitchFamily="18" charset="0"/>
                        </a:rPr>
                        <a:t>41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1">
                          <a:solidFill>
                            <a:schemeClr val="accent2">
                              <a:lumMod val="75000"/>
                            </a:schemeClr>
                          </a:solidFill>
                          <a:latin typeface="Times New Roman" panose="02020603050405020304" pitchFamily="18" charset="0"/>
                          <a:cs typeface="Times New Roman" panose="02020603050405020304" pitchFamily="18" charset="0"/>
                        </a:rPr>
                        <a:t>15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a:solidFill>
                            <a:schemeClr val="accent2">
                              <a:lumMod val="75000"/>
                            </a:schemeClr>
                          </a:solidFill>
                          <a:latin typeface="Times New Roman" panose="02020603050405020304" pitchFamily="18" charset="0"/>
                          <a:cs typeface="Times New Roman" panose="02020603050405020304" pitchFamily="18" charset="0"/>
                        </a:rPr>
                        <a:t>17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a:solidFill>
                            <a:schemeClr val="accent2">
                              <a:lumMod val="75000"/>
                            </a:schemeClr>
                          </a:solidFill>
                          <a:latin typeface="Times New Roman" panose="02020603050405020304" pitchFamily="18" charset="0"/>
                          <a:cs typeface="Times New Roman" panose="02020603050405020304" pitchFamily="18" charset="0"/>
                        </a:rPr>
                        <a:t>32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a:solidFill>
                            <a:schemeClr val="accent2">
                              <a:lumMod val="75000"/>
                            </a:schemeClr>
                          </a:solidFill>
                          <a:latin typeface="Times New Roman" panose="02020603050405020304" pitchFamily="18" charset="0"/>
                          <a:cs typeface="Times New Roman" panose="02020603050405020304" pitchFamily="18" charset="0"/>
                        </a:rPr>
                        <a:t>18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1" dirty="0" err="1">
                          <a:solidFill>
                            <a:schemeClr val="accent2">
                              <a:lumMod val="75000"/>
                            </a:schemeClr>
                          </a:solidFill>
                          <a:latin typeface="Times New Roman" panose="02020603050405020304" pitchFamily="18" charset="0"/>
                          <a:cs typeface="Times New Roman" panose="02020603050405020304" pitchFamily="18" charset="0"/>
                        </a:rPr>
                        <a:t>Hoán</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đổi</a:t>
                      </a:r>
                      <a:endParaRPr lang="en-US" sz="3200" b="1" dirty="0">
                        <a:solidFill>
                          <a:schemeClr val="accent2">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3200" b="1" dirty="0" err="1">
                          <a:solidFill>
                            <a:schemeClr val="accent2">
                              <a:lumMod val="75000"/>
                            </a:schemeClr>
                          </a:solidFill>
                          <a:latin typeface="Times New Roman" panose="02020603050405020304" pitchFamily="18" charset="0"/>
                          <a:cs typeface="Times New Roman" panose="02020603050405020304" pitchFamily="18" charset="0"/>
                        </a:rPr>
                        <a:t>Vòng</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lặp</a:t>
                      </a:r>
                      <a:r>
                        <a:rPr lang="en-US" sz="3200" b="1" dirty="0">
                          <a:solidFill>
                            <a:schemeClr val="accent2">
                              <a:lumMod val="75000"/>
                            </a:schemeClr>
                          </a:solidFill>
                          <a:latin typeface="Times New Roman" panose="02020603050405020304" pitchFamily="18" charset="0"/>
                          <a:cs typeface="Times New Roman" panose="020206030504050203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1" dirty="0">
                        <a:solidFill>
                          <a:schemeClr val="accent2">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9" name="Rectangle 8">
            <a:extLst>
              <a:ext uri="{FF2B5EF4-FFF2-40B4-BE49-F238E27FC236}">
                <a16:creationId xmlns:a16="http://schemas.microsoft.com/office/drawing/2014/main" id="{975852AC-0E8D-8E22-C3E8-A17BF99EF151}"/>
              </a:ext>
            </a:extLst>
          </p:cNvPr>
          <p:cNvSpPr/>
          <p:nvPr/>
        </p:nvSpPr>
        <p:spPr>
          <a:xfrm>
            <a:off x="4187151" y="395969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4906896" y="395969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5626641" y="3912782"/>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6278496" y="395969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924800" y="3244633"/>
            <a:ext cx="3221737" cy="565146"/>
          </a:xfrm>
          <a:prstGeom prst="rect">
            <a:avLst/>
          </a:prstGeom>
          <a:solidFill>
            <a:srgbClr val="FFFF00"/>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dirty="0" err="1">
                <a:solidFill>
                  <a:srgbClr val="000000"/>
                </a:solidFill>
                <a:latin typeface="Times New Roman" panose="02020603050405020304" pitchFamily="18" charset="0"/>
                <a:cs typeface="Times New Roman" panose="02020603050405020304" pitchFamily="18" charset="0"/>
              </a:rPr>
              <a:t>Kết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thúc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vòng</a:t>
            </a:r>
            <a:r>
              <a:rPr lang="en-US" sz="3200" dirty="0">
                <a:solidFill>
                  <a:srgbClr val="000000"/>
                </a:solidFill>
                <a:latin typeface="Times New Roman" panose="02020603050405020304" pitchFamily="18" charset="0"/>
                <a:cs typeface="Times New Roman" panose="02020603050405020304" pitchFamily="18" charset="0"/>
              </a:rPr>
              <a:t> 1</a:t>
            </a:r>
            <a:endParaRPr lang="vi-VN" sz="3200" dirty="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D7D0028-D227-2741-689D-82FA0D737212}"/>
              </a:ext>
            </a:extLst>
          </p:cNvPr>
          <p:cNvSpPr/>
          <p:nvPr/>
        </p:nvSpPr>
        <p:spPr>
          <a:xfrm>
            <a:off x="7006551" y="395969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93076" y="4253367"/>
            <a:ext cx="1828800" cy="1837809"/>
          </a:xfrm>
          <a:prstGeom prst="rect">
            <a:avLst/>
          </a:prstGeom>
        </p:spPr>
      </p:pic>
    </p:spTree>
    <p:extLst>
      <p:ext uri="{BB962C8B-B14F-4D97-AF65-F5344CB8AC3E}">
        <p14:creationId xmlns:p14="http://schemas.microsoft.com/office/powerpoint/2010/main" val="1285717011"/>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4"/>
                                        </p:tgtEl>
                                        <p:attrNameLst>
                                          <p:attrName>ppt_w</p:attrName>
                                        </p:attrNameLst>
                                      </p:cBhvr>
                                      <p:tavLst>
                                        <p:tav tm="0">
                                          <p:val>
                                            <p:strVal val="ppt_w"/>
                                          </p:val>
                                        </p:tav>
                                        <p:tav tm="100000">
                                          <p:val>
                                            <p:fltVal val="0"/>
                                          </p:val>
                                        </p:tav>
                                      </p:tavLst>
                                    </p:anim>
                                    <p:anim calcmode="lin" valueType="num">
                                      <p:cBhvr>
                                        <p:cTn id="39" dur="500"/>
                                        <p:tgtEl>
                                          <p:spTgt spid="4"/>
                                        </p:tgtEl>
                                        <p:attrNameLst>
                                          <p:attrName>ppt_h</p:attrName>
                                        </p:attrNameLst>
                                      </p:cBhvr>
                                      <p:tavLst>
                                        <p:tav tm="0">
                                          <p:val>
                                            <p:strVal val="ppt_h"/>
                                          </p:val>
                                        </p:tav>
                                        <p:tav tm="100000">
                                          <p:val>
                                            <p:fltVal val="0"/>
                                          </p:val>
                                        </p:tav>
                                      </p:tavLst>
                                    </p:anim>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p:stCondLst>
                        <p:cond delay="0"/>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nextCondLst>
                <p:cond evt="onClick" delay="0">
                  <p:tgtEl>
                    <p:spTgt spid="23"/>
                  </p:tgtEl>
                </p:cond>
              </p:nextCondLst>
            </p:seq>
          </p:childTnLst>
        </p:cTn>
      </p:par>
    </p:tnLst>
    <p:bldLst>
      <p:bldP spid="9" grpId="0" animBg="1"/>
      <p:bldP spid="10" grpId="0" animBg="1"/>
      <p:bldP spid="11" grpId="0" animBg="1"/>
      <p:bldP spid="12" grpId="0" animBg="1"/>
      <p:bldP spid="21"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1959190"/>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b="1">
                <a:solidFill>
                  <a:schemeClr val="accent2">
                    <a:lumMod val="75000"/>
                  </a:schemeClr>
                </a:solidFill>
                <a:latin typeface="Times New Roman" panose="02020603050405020304" pitchFamily="18" charset="0"/>
                <a:cs typeface="Times New Roman" panose="02020603050405020304" pitchFamily="18" charset="0"/>
              </a:rPr>
              <a:t>*</a:t>
            </a:r>
            <a:r>
              <a:rPr lang="vi-VN" sz="3200" b="1">
                <a:solidFill>
                  <a:schemeClr val="accent2">
                    <a:lumMod val="75000"/>
                  </a:schemeClr>
                </a:solidFill>
                <a:latin typeface="Times New Roman" panose="02020603050405020304" pitchFamily="18" charset="0"/>
                <a:cs typeface="Times New Roman" panose="02020603050405020304" pitchFamily="18" charset="0"/>
              </a:rPr>
              <a:t>Xét vị trí </a:t>
            </a:r>
            <a:r>
              <a:rPr lang="en-US" sz="3200" b="1">
                <a:solidFill>
                  <a:schemeClr val="accent2">
                    <a:lumMod val="75000"/>
                  </a:schemeClr>
                </a:solidFill>
                <a:latin typeface="Times New Roman" panose="02020603050405020304" pitchFamily="18" charset="0"/>
                <a:cs typeface="Times New Roman" panose="02020603050405020304" pitchFamily="18" charset="0"/>
              </a:rPr>
              <a:t>thứ hai</a:t>
            </a:r>
            <a:r>
              <a:rPr lang="vi-VN" sz="3200" b="1">
                <a:solidFill>
                  <a:schemeClr val="accent2">
                    <a:lumMod val="75000"/>
                  </a:schemeClr>
                </a:solidFill>
                <a:latin typeface="Times New Roman" panose="02020603050405020304" pitchFamily="18" charset="0"/>
                <a:cs typeface="Times New Roman" panose="02020603050405020304" pitchFamily="18" charset="0"/>
              </a:rPr>
              <a:t>, vòng lặp thứ </a:t>
            </a:r>
            <a:r>
              <a:rPr lang="en-US" sz="3200" b="1">
                <a:solidFill>
                  <a:schemeClr val="accent2">
                    <a:lumMod val="75000"/>
                  </a:schemeClr>
                </a:solidFill>
                <a:latin typeface="Times New Roman" panose="02020603050405020304" pitchFamily="18" charset="0"/>
                <a:cs typeface="Times New Roman" panose="02020603050405020304" pitchFamily="18" charset="0"/>
              </a:rPr>
              <a:t>hai</a:t>
            </a:r>
            <a:r>
              <a:rPr lang="vi-VN" sz="3200" b="1">
                <a:solidFill>
                  <a:schemeClr val="accent2">
                    <a:lumMod val="75000"/>
                  </a:schemeClr>
                </a:solidFill>
                <a:latin typeface="Times New Roman" panose="02020603050405020304" pitchFamily="18" charset="0"/>
                <a:cs typeface="Times New Roman" panose="02020603050405020304" pitchFamily="18" charset="0"/>
              </a:rPr>
              <a: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857127" y="1331659"/>
            <a:ext cx="592467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Thuật toán sắp xếp chọn.</a:t>
            </a: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1113412985"/>
              </p:ext>
            </p:extLst>
          </p:nvPr>
        </p:nvGraphicFramePr>
        <p:xfrm>
          <a:off x="2209800" y="2645982"/>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DS </a:t>
                      </a:r>
                      <a:r>
                        <a:rPr lang="en-US" sz="2800" b="1" dirty="0" err="1">
                          <a:solidFill>
                            <a:srgbClr val="FF0000"/>
                          </a:solidFill>
                          <a:latin typeface="Times New Roman" panose="02020603050405020304" pitchFamily="18" charset="0"/>
                          <a:cs typeface="Times New Roman" panose="02020603050405020304" pitchFamily="18" charset="0"/>
                        </a:rPr>
                        <a:t>vòng</a:t>
                      </a:r>
                      <a:r>
                        <a:rPr lang="en-US" sz="2800" b="1" dirty="0">
                          <a:solidFill>
                            <a:srgbClr val="FF0000"/>
                          </a:solidFill>
                          <a:latin typeface="Times New Roman" panose="02020603050405020304" pitchFamily="18" charset="0"/>
                          <a:cs typeface="Times New Roman" panose="020206030504050203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Vòng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lặp</a:t>
                      </a:r>
                      <a:r>
                        <a:rPr lang="en-US" sz="3200" b="1" dirty="0">
                          <a:solidFill>
                            <a:srgbClr val="FF0000"/>
                          </a:solidFill>
                          <a:latin typeface="Times New Roman" panose="02020603050405020304" pitchFamily="18" charset="0"/>
                          <a:cs typeface="Times New Roman" panose="020206030504050203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9" name="Rectangle 8">
            <a:extLst>
              <a:ext uri="{FF2B5EF4-FFF2-40B4-BE49-F238E27FC236}">
                <a16:creationId xmlns:a16="http://schemas.microsoft.com/office/drawing/2014/main" id="{975852AC-0E8D-8E22-C3E8-A17BF99EF151}"/>
              </a:ext>
            </a:extLst>
          </p:cNvPr>
          <p:cNvSpPr/>
          <p:nvPr/>
        </p:nvSpPr>
        <p:spPr>
          <a:xfrm>
            <a:off x="4176641" y="3899257"/>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4896386" y="3899257"/>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5616131" y="3852348"/>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6267986" y="3899257"/>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924800" y="3244633"/>
            <a:ext cx="3221737" cy="565146"/>
          </a:xfrm>
          <a:prstGeom prst="rect">
            <a:avLst/>
          </a:prstGeom>
          <a:solidFill>
            <a:srgbClr val="FFFF00"/>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2</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D7D0028-D227-2741-689D-82FA0D737212}"/>
              </a:ext>
            </a:extLst>
          </p:cNvPr>
          <p:cNvSpPr/>
          <p:nvPr/>
        </p:nvSpPr>
        <p:spPr>
          <a:xfrm>
            <a:off x="6996041" y="3899257"/>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93076" y="4253367"/>
            <a:ext cx="1828800" cy="1837809"/>
          </a:xfrm>
          <a:prstGeom prst="rect">
            <a:avLst/>
          </a:prstGeom>
        </p:spPr>
      </p:pic>
    </p:spTree>
    <p:extLst>
      <p:ext uri="{BB962C8B-B14F-4D97-AF65-F5344CB8AC3E}">
        <p14:creationId xmlns:p14="http://schemas.microsoft.com/office/powerpoint/2010/main" val="607786587"/>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4"/>
                                        </p:tgtEl>
                                        <p:attrNameLst>
                                          <p:attrName>ppt_w</p:attrName>
                                        </p:attrNameLst>
                                      </p:cBhvr>
                                      <p:tavLst>
                                        <p:tav tm="0">
                                          <p:val>
                                            <p:strVal val="ppt_w"/>
                                          </p:val>
                                        </p:tav>
                                        <p:tav tm="100000">
                                          <p:val>
                                            <p:fltVal val="0"/>
                                          </p:val>
                                        </p:tav>
                                      </p:tavLst>
                                    </p:anim>
                                    <p:anim calcmode="lin" valueType="num">
                                      <p:cBhvr>
                                        <p:cTn id="39" dur="500"/>
                                        <p:tgtEl>
                                          <p:spTgt spid="4"/>
                                        </p:tgtEl>
                                        <p:attrNameLst>
                                          <p:attrName>ppt_h</p:attrName>
                                        </p:attrNameLst>
                                      </p:cBhvr>
                                      <p:tavLst>
                                        <p:tav tm="0">
                                          <p:val>
                                            <p:strVal val="ppt_h"/>
                                          </p:val>
                                        </p:tav>
                                        <p:tav tm="100000">
                                          <p:val>
                                            <p:fltVal val="0"/>
                                          </p:val>
                                        </p:tav>
                                      </p:tavLst>
                                    </p:anim>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p:stCondLst>
                        <p:cond delay="0"/>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nextCondLst>
                <p:cond evt="onClick" delay="0">
                  <p:tgtEl>
                    <p:spTgt spid="23"/>
                  </p:tgtEl>
                </p:cond>
              </p:nextCondLst>
            </p:seq>
          </p:childTnLst>
        </p:cTn>
      </p:par>
    </p:tnLst>
    <p:bldLst>
      <p:bldP spid="9" grpId="0" animBg="1"/>
      <p:bldP spid="10" grpId="0" animBg="1"/>
      <p:bldP spid="11" grpId="0" animBg="1"/>
      <p:bldP spid="12" grpId="0" animBg="1"/>
      <p:bldP spid="21"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1959190"/>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b="1">
                <a:solidFill>
                  <a:srgbClr val="00B050"/>
                </a:solidFill>
                <a:latin typeface="Times New Roman" panose="02020603050405020304" pitchFamily="18" charset="0"/>
                <a:cs typeface="Times New Roman" panose="02020603050405020304" pitchFamily="18" charset="0"/>
              </a:rPr>
              <a:t>*</a:t>
            </a:r>
            <a:r>
              <a:rPr lang="vi-VN" sz="3200" b="1">
                <a:solidFill>
                  <a:srgbClr val="00B050"/>
                </a:solidFill>
                <a:latin typeface="Times New Roman" panose="02020603050405020304" pitchFamily="18" charset="0"/>
                <a:cs typeface="Times New Roman" panose="02020603050405020304" pitchFamily="18" charset="0"/>
              </a:rPr>
              <a:t>Xét vị trí </a:t>
            </a:r>
            <a:r>
              <a:rPr lang="en-US" sz="3200" b="1">
                <a:solidFill>
                  <a:srgbClr val="00B050"/>
                </a:solidFill>
                <a:latin typeface="Times New Roman" panose="02020603050405020304" pitchFamily="18" charset="0"/>
                <a:cs typeface="Times New Roman" panose="02020603050405020304" pitchFamily="18" charset="0"/>
              </a:rPr>
              <a:t>thứ ba</a:t>
            </a:r>
            <a:r>
              <a:rPr lang="vi-VN" sz="3200" b="1">
                <a:solidFill>
                  <a:srgbClr val="00B050"/>
                </a:solidFill>
                <a:latin typeface="Times New Roman" panose="02020603050405020304" pitchFamily="18" charset="0"/>
                <a:cs typeface="Times New Roman" panose="02020603050405020304" pitchFamily="18" charset="0"/>
              </a:rPr>
              <a:t>, vòng lặp thứ </a:t>
            </a:r>
            <a:r>
              <a:rPr lang="en-US" sz="3200" b="1">
                <a:solidFill>
                  <a:srgbClr val="00B050"/>
                </a:solidFill>
                <a:latin typeface="Times New Roman" panose="02020603050405020304" pitchFamily="18" charset="0"/>
                <a:cs typeface="Times New Roman" panose="02020603050405020304" pitchFamily="18" charset="0"/>
              </a:rPr>
              <a:t>ba</a:t>
            </a:r>
            <a:r>
              <a:rPr lang="vi-VN" sz="3200" b="1">
                <a:solidFill>
                  <a:srgbClr val="00B050"/>
                </a:solidFill>
                <a:latin typeface="Times New Roman" panose="02020603050405020304" pitchFamily="18" charset="0"/>
                <a:cs typeface="Times New Roman" panose="02020603050405020304" pitchFamily="18" charset="0"/>
              </a:rPr>
              <a: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857127" y="1331659"/>
            <a:ext cx="592467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Thuật toán sắp xếp chọn.</a:t>
            </a: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3876256247"/>
              </p:ext>
            </p:extLst>
          </p:nvPr>
        </p:nvGraphicFramePr>
        <p:xfrm>
          <a:off x="2209800" y="2645982"/>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DS </a:t>
                      </a:r>
                      <a:r>
                        <a:rPr lang="en-US" sz="2800" b="1" dirty="0" err="1">
                          <a:solidFill>
                            <a:srgbClr val="FF0000"/>
                          </a:solidFill>
                          <a:latin typeface="Times New Roman" panose="02020603050405020304" pitchFamily="18" charset="0"/>
                          <a:cs typeface="Times New Roman" panose="02020603050405020304" pitchFamily="18" charset="0"/>
                        </a:rPr>
                        <a:t>vòng</a:t>
                      </a:r>
                      <a:r>
                        <a:rPr lang="en-US" sz="2800" b="1" dirty="0">
                          <a:solidFill>
                            <a:srgbClr val="FF0000"/>
                          </a:solidFill>
                          <a:latin typeface="Times New Roman" panose="02020603050405020304" pitchFamily="18" charset="0"/>
                          <a:cs typeface="Times New Roman" panose="020206030504050203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Vòng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lặp</a:t>
                      </a:r>
                      <a:r>
                        <a:rPr lang="en-US" sz="3200" b="1" dirty="0">
                          <a:solidFill>
                            <a:srgbClr val="FF0000"/>
                          </a:solidFill>
                          <a:latin typeface="Times New Roman" panose="02020603050405020304" pitchFamily="18" charset="0"/>
                          <a:cs typeface="Times New Roman" panose="02020603050405020304" pitchFamily="18" charset="0"/>
                        </a:rPr>
                        <a: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9" name="Rectangle 8">
            <a:extLst>
              <a:ext uri="{FF2B5EF4-FFF2-40B4-BE49-F238E27FC236}">
                <a16:creationId xmlns:a16="http://schemas.microsoft.com/office/drawing/2014/main" id="{975852AC-0E8D-8E22-C3E8-A17BF99EF151}"/>
              </a:ext>
            </a:extLst>
          </p:cNvPr>
          <p:cNvSpPr/>
          <p:nvPr/>
        </p:nvSpPr>
        <p:spPr>
          <a:xfrm>
            <a:off x="4157055" y="393003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4876800" y="393003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5596545" y="3883130"/>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6248400" y="393003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365573C6-9F31-4F3C-1AF4-9FFC25335315}"/>
              </a:ext>
            </a:extLst>
          </p:cNvPr>
          <p:cNvSpPr/>
          <p:nvPr/>
        </p:nvSpPr>
        <p:spPr>
          <a:xfrm>
            <a:off x="4185535" y="4506563"/>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F03B1988-2A46-DDF0-1D52-3B30FAC2F380}"/>
              </a:ext>
            </a:extLst>
          </p:cNvPr>
          <p:cNvSpPr/>
          <p:nvPr/>
        </p:nvSpPr>
        <p:spPr>
          <a:xfrm>
            <a:off x="4852832" y="450553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817585F5-0829-6B69-961C-0265F8A69581}"/>
              </a:ext>
            </a:extLst>
          </p:cNvPr>
          <p:cNvSpPr/>
          <p:nvPr/>
        </p:nvSpPr>
        <p:spPr>
          <a:xfrm>
            <a:off x="5596545" y="4473143"/>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A1884EFC-5BEF-E719-6227-1D9ECD94363F}"/>
              </a:ext>
            </a:extLst>
          </p:cNvPr>
          <p:cNvSpPr/>
          <p:nvPr/>
        </p:nvSpPr>
        <p:spPr>
          <a:xfrm>
            <a:off x="6271725" y="448890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924800" y="3244633"/>
            <a:ext cx="3221737" cy="565146"/>
          </a:xfrm>
          <a:prstGeom prst="rect">
            <a:avLst/>
          </a:prstGeom>
          <a:solidFill>
            <a:srgbClr val="FFFF00"/>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dirty="0" err="1">
                <a:solidFill>
                  <a:srgbClr val="000000"/>
                </a:solidFill>
                <a:latin typeface="Times New Roman" panose="02020603050405020304" pitchFamily="18" charset="0"/>
                <a:cs typeface="Times New Roman" panose="02020603050405020304" pitchFamily="18" charset="0"/>
              </a:rPr>
              <a:t>Kết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thúc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vòng</a:t>
            </a:r>
            <a:r>
              <a:rPr lang="en-US" sz="3200" dirty="0">
                <a:solidFill>
                  <a:srgbClr val="000000"/>
                </a:solidFill>
                <a:latin typeface="Times New Roman" panose="02020603050405020304" pitchFamily="18" charset="0"/>
                <a:cs typeface="Times New Roman" panose="02020603050405020304" pitchFamily="18" charset="0"/>
              </a:rPr>
              <a:t> 3</a:t>
            </a:r>
            <a:endParaRPr lang="vi-VN" sz="3200" dirty="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D7D0028-D227-2741-689D-82FA0D737212}"/>
              </a:ext>
            </a:extLst>
          </p:cNvPr>
          <p:cNvSpPr/>
          <p:nvPr/>
        </p:nvSpPr>
        <p:spPr>
          <a:xfrm>
            <a:off x="6976455" y="393003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F2C2B267-C531-9132-4B79-D3123D6591B9}"/>
              </a:ext>
            </a:extLst>
          </p:cNvPr>
          <p:cNvSpPr/>
          <p:nvPr/>
        </p:nvSpPr>
        <p:spPr>
          <a:xfrm>
            <a:off x="6976455" y="448890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93076" y="4253367"/>
            <a:ext cx="1828800" cy="1837809"/>
          </a:xfrm>
          <a:prstGeom prst="rect">
            <a:avLst/>
          </a:prstGeom>
        </p:spPr>
      </p:pic>
    </p:spTree>
    <p:extLst>
      <p:ext uri="{BB962C8B-B14F-4D97-AF65-F5344CB8AC3E}">
        <p14:creationId xmlns:p14="http://schemas.microsoft.com/office/powerpoint/2010/main" val="3257446159"/>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13"/>
                                        </p:tgtEl>
                                        <p:attrNameLst>
                                          <p:attrName>ppt_w</p:attrName>
                                        </p:attrNameLst>
                                      </p:cBhvr>
                                      <p:tavLst>
                                        <p:tav tm="0">
                                          <p:val>
                                            <p:strVal val="ppt_w"/>
                                          </p:val>
                                        </p:tav>
                                        <p:tav tm="100000">
                                          <p:val>
                                            <p:fltVal val="0"/>
                                          </p:val>
                                        </p:tav>
                                      </p:tavLst>
                                    </p:anim>
                                    <p:anim calcmode="lin" valueType="num">
                                      <p:cBhvr>
                                        <p:cTn id="39" dur="500"/>
                                        <p:tgtEl>
                                          <p:spTgt spid="13"/>
                                        </p:tgtEl>
                                        <p:attrNameLst>
                                          <p:attrName>ppt_h</p:attrName>
                                        </p:attrNameLst>
                                      </p:cBhvr>
                                      <p:tavLst>
                                        <p:tav tm="0">
                                          <p:val>
                                            <p:strVal val="ppt_h"/>
                                          </p:val>
                                        </p:tav>
                                        <p:tav tm="100000">
                                          <p:val>
                                            <p:fltVal val="0"/>
                                          </p:val>
                                        </p:tav>
                                      </p:tavLst>
                                    </p:anim>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4"/>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grpId="0" nodeType="clickEffect">
                                  <p:stCondLst>
                                    <p:cond delay="0"/>
                                  </p:stCondLst>
                                  <p:childTnLst>
                                    <p:anim calcmode="lin" valueType="num">
                                      <p:cBhvr>
                                        <p:cTn id="46" dur="500"/>
                                        <p:tgtEl>
                                          <p:spTgt spid="14"/>
                                        </p:tgtEl>
                                        <p:attrNameLst>
                                          <p:attrName>ppt_w</p:attrName>
                                        </p:attrNameLst>
                                      </p:cBhvr>
                                      <p:tavLst>
                                        <p:tav tm="0">
                                          <p:val>
                                            <p:strVal val="ppt_w"/>
                                          </p:val>
                                        </p:tav>
                                        <p:tav tm="100000">
                                          <p:val>
                                            <p:fltVal val="0"/>
                                          </p:val>
                                        </p:tav>
                                      </p:tavLst>
                                    </p:anim>
                                    <p:anim calcmode="lin" valueType="num">
                                      <p:cBhvr>
                                        <p:cTn id="47" dur="500"/>
                                        <p:tgtEl>
                                          <p:spTgt spid="14"/>
                                        </p:tgtEl>
                                        <p:attrNameLst>
                                          <p:attrName>ppt_h</p:attrName>
                                        </p:attrNameLst>
                                      </p:cBhvr>
                                      <p:tavLst>
                                        <p:tav tm="0">
                                          <p:val>
                                            <p:strVal val="ppt_h"/>
                                          </p:val>
                                        </p:tav>
                                        <p:tav tm="100000">
                                          <p:val>
                                            <p:fltVal val="0"/>
                                          </p:val>
                                        </p:tav>
                                      </p:tavLst>
                                    </p:anim>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15"/>
                                        </p:tgtEl>
                                        <p:attrNameLst>
                                          <p:attrName>ppt_w</p:attrName>
                                        </p:attrNameLst>
                                      </p:cBhvr>
                                      <p:tavLst>
                                        <p:tav tm="0">
                                          <p:val>
                                            <p:strVal val="ppt_w"/>
                                          </p:val>
                                        </p:tav>
                                        <p:tav tm="100000">
                                          <p:val>
                                            <p:fltVal val="0"/>
                                          </p:val>
                                        </p:tav>
                                      </p:tavLst>
                                    </p:anim>
                                    <p:anim calcmode="lin" valueType="num">
                                      <p:cBhvr>
                                        <p:cTn id="55" dur="500"/>
                                        <p:tgtEl>
                                          <p:spTgt spid="15"/>
                                        </p:tgtEl>
                                        <p:attrNameLst>
                                          <p:attrName>ppt_h</p:attrName>
                                        </p:attrNameLst>
                                      </p:cBhvr>
                                      <p:tavLst>
                                        <p:tav tm="0">
                                          <p:val>
                                            <p:strVal val="ppt_h"/>
                                          </p:val>
                                        </p:tav>
                                        <p:tav tm="100000">
                                          <p:val>
                                            <p:fltVal val="0"/>
                                          </p:val>
                                        </p:tav>
                                      </p:tavLst>
                                    </p:anim>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16"/>
                    </p:tgtEl>
                  </p:cond>
                </p:stCondLst>
                <p:endSync evt="end" delay="0">
                  <p:rtn val="all"/>
                </p:endSync>
                <p:childTnLst>
                  <p:par>
                    <p:cTn id="59" fill="hold">
                      <p:stCondLst>
                        <p:cond delay="0"/>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16"/>
                                        </p:tgtEl>
                                        <p:attrNameLst>
                                          <p:attrName>ppt_w</p:attrName>
                                        </p:attrNameLst>
                                      </p:cBhvr>
                                      <p:tavLst>
                                        <p:tav tm="0">
                                          <p:val>
                                            <p:strVal val="ppt_w"/>
                                          </p:val>
                                        </p:tav>
                                        <p:tav tm="100000">
                                          <p:val>
                                            <p:fltVal val="0"/>
                                          </p:val>
                                        </p:tav>
                                      </p:tavLst>
                                    </p:anim>
                                    <p:anim calcmode="lin" valueType="num">
                                      <p:cBhvr>
                                        <p:cTn id="63" dur="500"/>
                                        <p:tgtEl>
                                          <p:spTgt spid="16"/>
                                        </p:tgtEl>
                                        <p:attrNameLst>
                                          <p:attrName>ppt_h</p:attrName>
                                        </p:attrNameLst>
                                      </p:cBhvr>
                                      <p:tavLst>
                                        <p:tav tm="0">
                                          <p:val>
                                            <p:strVal val="ppt_h"/>
                                          </p:val>
                                        </p:tav>
                                        <p:tav tm="100000">
                                          <p:val>
                                            <p:fltVal val="0"/>
                                          </p:val>
                                        </p:tav>
                                      </p:tavLst>
                                    </p:anim>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6" restart="whenNotActive" fill="hold" evtFilter="cancelBubble" nodeType="interactiveSeq">
                <p:stCondLst>
                  <p:cond evt="onClick" delay="0">
                    <p:tgtEl>
                      <p:spTgt spid="4"/>
                    </p:tgtEl>
                  </p:cond>
                </p:stCondLst>
                <p:endSync evt="end" delay="0">
                  <p:rtn val="all"/>
                </p:endSync>
                <p:childTnLst>
                  <p:par>
                    <p:cTn id="67" fill="hold">
                      <p:stCondLst>
                        <p:cond delay="0"/>
                      </p:stCondLst>
                      <p:childTnLst>
                        <p:par>
                          <p:cTn id="68" fill="hold">
                            <p:stCondLst>
                              <p:cond delay="0"/>
                            </p:stCondLst>
                            <p:childTnLst>
                              <p:par>
                                <p:cTn id="69" presetID="53" presetClass="exit" presetSubtype="32" fill="hold" grpId="0" nodeType="clickEffect">
                                  <p:stCondLst>
                                    <p:cond delay="0"/>
                                  </p:stCondLst>
                                  <p:childTnLst>
                                    <p:anim calcmode="lin" valueType="num">
                                      <p:cBhvr>
                                        <p:cTn id="70" dur="500"/>
                                        <p:tgtEl>
                                          <p:spTgt spid="4"/>
                                        </p:tgtEl>
                                        <p:attrNameLst>
                                          <p:attrName>ppt_w</p:attrName>
                                        </p:attrNameLst>
                                      </p:cBhvr>
                                      <p:tavLst>
                                        <p:tav tm="0">
                                          <p:val>
                                            <p:strVal val="ppt_w"/>
                                          </p:val>
                                        </p:tav>
                                        <p:tav tm="100000">
                                          <p:val>
                                            <p:fltVal val="0"/>
                                          </p:val>
                                        </p:tav>
                                      </p:tavLst>
                                    </p:anim>
                                    <p:anim calcmode="lin" valueType="num">
                                      <p:cBhvr>
                                        <p:cTn id="71" dur="500"/>
                                        <p:tgtEl>
                                          <p:spTgt spid="4"/>
                                        </p:tgtEl>
                                        <p:attrNameLst>
                                          <p:attrName>ppt_h</p:attrName>
                                        </p:attrNameLst>
                                      </p:cBhvr>
                                      <p:tavLst>
                                        <p:tav tm="0">
                                          <p:val>
                                            <p:strVal val="ppt_h"/>
                                          </p:val>
                                        </p:tav>
                                        <p:tav tm="100000">
                                          <p:val>
                                            <p:fltVal val="0"/>
                                          </p:val>
                                        </p:tav>
                                      </p:tavLst>
                                    </p:anim>
                                    <p:animEffect transition="out" filter="fade">
                                      <p:cBhvr>
                                        <p:cTn id="72" dur="500"/>
                                        <p:tgtEl>
                                          <p:spTgt spid="4"/>
                                        </p:tgtEl>
                                      </p:cBhvr>
                                    </p:animEffect>
                                    <p:set>
                                      <p:cBhvr>
                                        <p:cTn id="73"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74" restart="whenNotActive" fill="hold" evtFilter="cancelBubble" nodeType="interactiveSeq">
                <p:stCondLst>
                  <p:cond evt="onClick" delay="0">
                    <p:tgtEl>
                      <p:spTgt spid="5"/>
                    </p:tgtEl>
                  </p:cond>
                </p:stCondLst>
                <p:endSync evt="end" delay="0">
                  <p:rtn val="all"/>
                </p:endSync>
                <p:childTnLst>
                  <p:par>
                    <p:cTn id="75" fill="hold">
                      <p:stCondLst>
                        <p:cond delay="0"/>
                      </p:stCondLst>
                      <p:childTnLst>
                        <p:par>
                          <p:cTn id="76" fill="hold">
                            <p:stCondLst>
                              <p:cond delay="0"/>
                            </p:stCondLst>
                            <p:childTnLst>
                              <p:par>
                                <p:cTn id="77" presetID="53" presetClass="exit" presetSubtype="32" fill="hold" grpId="0" nodeType="clickEffect">
                                  <p:stCondLst>
                                    <p:cond delay="0"/>
                                  </p:stCondLst>
                                  <p:childTnLst>
                                    <p:anim calcmode="lin" valueType="num">
                                      <p:cBhvr>
                                        <p:cTn id="78" dur="500"/>
                                        <p:tgtEl>
                                          <p:spTgt spid="5"/>
                                        </p:tgtEl>
                                        <p:attrNameLst>
                                          <p:attrName>ppt_w</p:attrName>
                                        </p:attrNameLst>
                                      </p:cBhvr>
                                      <p:tavLst>
                                        <p:tav tm="0">
                                          <p:val>
                                            <p:strVal val="ppt_w"/>
                                          </p:val>
                                        </p:tav>
                                        <p:tav tm="100000">
                                          <p:val>
                                            <p:fltVal val="0"/>
                                          </p:val>
                                        </p:tav>
                                      </p:tavLst>
                                    </p:anim>
                                    <p:anim calcmode="lin" valueType="num">
                                      <p:cBhvr>
                                        <p:cTn id="79" dur="500"/>
                                        <p:tgtEl>
                                          <p:spTgt spid="5"/>
                                        </p:tgtEl>
                                        <p:attrNameLst>
                                          <p:attrName>ppt_h</p:attrName>
                                        </p:attrNameLst>
                                      </p:cBhvr>
                                      <p:tavLst>
                                        <p:tav tm="0">
                                          <p:val>
                                            <p:strVal val="ppt_h"/>
                                          </p:val>
                                        </p:tav>
                                        <p:tav tm="100000">
                                          <p:val>
                                            <p:fltVal val="0"/>
                                          </p:val>
                                        </p:tav>
                                      </p:tavLst>
                                    </p:anim>
                                    <p:animEffect transition="out" filter="fade">
                                      <p:cBhvr>
                                        <p:cTn id="80" dur="500"/>
                                        <p:tgtEl>
                                          <p:spTgt spid="5"/>
                                        </p:tgtEl>
                                      </p:cBhvr>
                                    </p:animEffect>
                                    <p:set>
                                      <p:cBhvr>
                                        <p:cTn id="8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2" restart="whenNotActive" fill="hold" evtFilter="cancelBubble" nodeType="interactiveSeq">
                <p:stCondLst>
                  <p:cond evt="onClick" delay="0">
                    <p:tgtEl>
                      <p:spTgt spid="23"/>
                    </p:tgtEl>
                  </p:cond>
                </p:stCondLst>
                <p:endSync evt="end" delay="0">
                  <p:rtn val="all"/>
                </p:endSync>
                <p:childTnLst>
                  <p:par>
                    <p:cTn id="83" fill="hold">
                      <p:stCondLst>
                        <p:cond delay="0"/>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500"/>
                                        <p:tgtEl>
                                          <p:spTgt spid="21"/>
                                        </p:tgtEl>
                                      </p:cBhvr>
                                    </p:animEffect>
                                  </p:childTnLst>
                                </p:cTn>
                              </p:par>
                            </p:childTnLst>
                          </p:cTn>
                        </p:par>
                      </p:childTnLst>
                    </p:cTn>
                  </p:par>
                </p:childTnLst>
              </p:cTn>
              <p:nextCondLst>
                <p:cond evt="onClick" delay="0">
                  <p:tgtEl>
                    <p:spTgt spid="23"/>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21" grpId="0"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1959190"/>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b="1" dirty="0">
                <a:solidFill>
                  <a:srgbClr val="7030A0"/>
                </a:solidFill>
                <a:latin typeface="Times New Roman" panose="02020603050405020304" pitchFamily="18" charset="0"/>
                <a:cs typeface="Times New Roman" panose="02020603050405020304" pitchFamily="18" charset="0"/>
              </a:rPr>
              <a:t>*</a:t>
            </a:r>
            <a:r>
              <a:rPr lang="vi-VN" sz="3200" b="1" dirty="0">
                <a:solidFill>
                  <a:srgbClr val="7030A0"/>
                </a:solidFill>
                <a:latin typeface="Times New Roman" panose="02020603050405020304" pitchFamily="18" charset="0"/>
                <a:cs typeface="Times New Roman" panose="02020603050405020304" pitchFamily="18" charset="0"/>
              </a:rPr>
              <a:t>Xét vị trí </a:t>
            </a:r>
            <a:r>
              <a:rPr lang="en-US" sz="3200" b="1" dirty="0" err="1">
                <a:solidFill>
                  <a:srgbClr val="7030A0"/>
                </a:solidFill>
                <a:latin typeface="Times New Roman" panose="02020603050405020304" pitchFamily="18" charset="0"/>
                <a:cs typeface="Times New Roman" panose="02020603050405020304" pitchFamily="18" charset="0"/>
              </a:rPr>
              <a:t>thứ</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tư</a:t>
            </a:r>
            <a:r>
              <a:rPr lang="vi-VN" sz="3200" b="1" dirty="0">
                <a:solidFill>
                  <a:srgbClr val="7030A0"/>
                </a:solidFill>
                <a:latin typeface="Times New Roman" panose="02020603050405020304" pitchFamily="18" charset="0"/>
                <a:cs typeface="Times New Roman" panose="02020603050405020304" pitchFamily="18" charset="0"/>
              </a:rPr>
              <a:t>, vòng lặp thứ </a:t>
            </a:r>
            <a:r>
              <a:rPr lang="en-US" sz="3200" b="1" dirty="0" err="1">
                <a:solidFill>
                  <a:srgbClr val="7030A0"/>
                </a:solidFill>
                <a:latin typeface="Times New Roman" panose="02020603050405020304" pitchFamily="18" charset="0"/>
                <a:cs typeface="Times New Roman" panose="02020603050405020304" pitchFamily="18" charset="0"/>
              </a:rPr>
              <a:t>tư</a:t>
            </a:r>
            <a:r>
              <a:rPr lang="vi-VN" sz="3200" b="1" dirty="0">
                <a:solidFill>
                  <a:srgbClr val="7030A0"/>
                </a:solidFill>
                <a:latin typeface="Times New Roman" panose="02020603050405020304" pitchFamily="18" charset="0"/>
                <a:cs typeface="Times New Roman" panose="02020603050405020304" pitchFamily="18" charset="0"/>
              </a:rPr>
              <a: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857127" y="1331659"/>
            <a:ext cx="592467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Thuật toán sắp xếp chọn.</a:t>
            </a: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1091379901"/>
              </p:ext>
            </p:extLst>
          </p:nvPr>
        </p:nvGraphicFramePr>
        <p:xfrm>
          <a:off x="2209800" y="2645982"/>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DS </a:t>
                      </a:r>
                      <a:r>
                        <a:rPr lang="en-US" sz="2800" b="1" dirty="0" err="1">
                          <a:solidFill>
                            <a:srgbClr val="FF0000"/>
                          </a:solidFill>
                          <a:latin typeface="Times New Roman" panose="02020603050405020304" pitchFamily="18" charset="0"/>
                          <a:cs typeface="Times New Roman" panose="02020603050405020304" pitchFamily="18" charset="0"/>
                        </a:rPr>
                        <a:t>vòng</a:t>
                      </a:r>
                      <a:r>
                        <a:rPr lang="en-US" sz="2800" b="1" dirty="0">
                          <a:solidFill>
                            <a:srgbClr val="FF0000"/>
                          </a:solidFill>
                          <a:latin typeface="Times New Roman" panose="02020603050405020304" pitchFamily="18" charset="0"/>
                          <a:cs typeface="Times New Roman" panose="02020603050405020304" pitchFamily="18" charset="0"/>
                        </a:rPr>
                        <a: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Vòng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lặp</a:t>
                      </a:r>
                      <a:r>
                        <a:rPr lang="en-US" sz="3200" b="1" dirty="0">
                          <a:solidFill>
                            <a:srgbClr val="FF0000"/>
                          </a:solidFill>
                          <a:latin typeface="Times New Roman" panose="02020603050405020304" pitchFamily="18" charset="0"/>
                          <a:cs typeface="Times New Roman" panose="02020603050405020304" pitchFamily="18" charset="0"/>
                        </a:rPr>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9" name="Rectangle 8">
            <a:extLst>
              <a:ext uri="{FF2B5EF4-FFF2-40B4-BE49-F238E27FC236}">
                <a16:creationId xmlns:a16="http://schemas.microsoft.com/office/drawing/2014/main" id="{975852AC-0E8D-8E22-C3E8-A17BF99EF151}"/>
              </a:ext>
            </a:extLst>
          </p:cNvPr>
          <p:cNvSpPr/>
          <p:nvPr/>
        </p:nvSpPr>
        <p:spPr>
          <a:xfrm>
            <a:off x="4208172" y="393310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4927917" y="393310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5604855" y="39392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6299517" y="393310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811042" y="2622638"/>
            <a:ext cx="3221737" cy="2534916"/>
          </a:xfrm>
          <a:prstGeom prst="rect">
            <a:avLst/>
          </a:prstGeom>
          <a:solidFill>
            <a:srgbClr val="FFFF00"/>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dirty="0" err="1">
                <a:solidFill>
                  <a:srgbClr val="000000"/>
                </a:solidFill>
                <a:latin typeface="Times New Roman" panose="02020603050405020304" pitchFamily="18" charset="0"/>
                <a:cs typeface="Times New Roman" panose="02020603050405020304" pitchFamily="18" charset="0"/>
              </a:rPr>
              <a:t>Kết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thúc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vòng</a:t>
            </a:r>
            <a:r>
              <a:rPr lang="en-US" sz="3200" dirty="0">
                <a:solidFill>
                  <a:srgbClr val="000000"/>
                </a:solidFill>
                <a:latin typeface="Times New Roman" panose="02020603050405020304" pitchFamily="18" charset="0"/>
                <a:cs typeface="Times New Roman" panose="02020603050405020304" pitchFamily="18" charset="0"/>
              </a:rPr>
              <a:t> 4.</a:t>
            </a:r>
          </a:p>
          <a:p>
            <a:pPr lvl="0" algn="ctr" defTabSz="342900"/>
            <a:r>
              <a:rPr lang="en-US" sz="3200" dirty="0" err="1">
                <a:solidFill>
                  <a:srgbClr val="000000"/>
                </a:solidFill>
                <a:latin typeface="Times New Roman" panose="02020603050405020304" pitchFamily="18" charset="0"/>
                <a:cs typeface="Times New Roman" panose="02020603050405020304" pitchFamily="18" charset="0"/>
              </a:rPr>
              <a:t>Vì</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đã</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đến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vị</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trí</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trước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vị</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trí</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cuối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cùng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nên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vòng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lặp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kết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thúc</a:t>
            </a:r>
            <a:r>
              <a:rPr lang="en-US" sz="3200" dirty="0">
                <a:solidFill>
                  <a:srgbClr val="000000"/>
                </a:solidFill>
                <a:latin typeface="Times New Roman" panose="02020603050405020304" pitchFamily="18" charset="0"/>
                <a:cs typeface="Times New Roman" panose="02020603050405020304" pitchFamily="18" charset="0"/>
              </a:rPr>
              <a:t>.</a:t>
            </a:r>
            <a:endParaRPr lang="vi-VN" sz="3200" dirty="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D7D0028-D227-2741-689D-82FA0D737212}"/>
              </a:ext>
            </a:extLst>
          </p:cNvPr>
          <p:cNvSpPr/>
          <p:nvPr/>
        </p:nvSpPr>
        <p:spPr>
          <a:xfrm>
            <a:off x="7010400" y="393310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982200" y="4876800"/>
            <a:ext cx="1828800" cy="1837809"/>
          </a:xfrm>
          <a:prstGeom prst="rect">
            <a:avLst/>
          </a:prstGeom>
        </p:spPr>
      </p:pic>
    </p:spTree>
    <p:extLst>
      <p:ext uri="{BB962C8B-B14F-4D97-AF65-F5344CB8AC3E}">
        <p14:creationId xmlns:p14="http://schemas.microsoft.com/office/powerpoint/2010/main" val="4090880413"/>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4"/>
                                        </p:tgtEl>
                                        <p:attrNameLst>
                                          <p:attrName>ppt_w</p:attrName>
                                        </p:attrNameLst>
                                      </p:cBhvr>
                                      <p:tavLst>
                                        <p:tav tm="0">
                                          <p:val>
                                            <p:strVal val="ppt_w"/>
                                          </p:val>
                                        </p:tav>
                                        <p:tav tm="100000">
                                          <p:val>
                                            <p:fltVal val="0"/>
                                          </p:val>
                                        </p:tav>
                                      </p:tavLst>
                                    </p:anim>
                                    <p:anim calcmode="lin" valueType="num">
                                      <p:cBhvr>
                                        <p:cTn id="39" dur="500"/>
                                        <p:tgtEl>
                                          <p:spTgt spid="4"/>
                                        </p:tgtEl>
                                        <p:attrNameLst>
                                          <p:attrName>ppt_h</p:attrName>
                                        </p:attrNameLst>
                                      </p:cBhvr>
                                      <p:tavLst>
                                        <p:tav tm="0">
                                          <p:val>
                                            <p:strVal val="ppt_h"/>
                                          </p:val>
                                        </p:tav>
                                        <p:tav tm="100000">
                                          <p:val>
                                            <p:fltVal val="0"/>
                                          </p:val>
                                        </p:tav>
                                      </p:tavLst>
                                    </p:anim>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p:stCondLst>
                        <p:cond delay="0"/>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nextCondLst>
                <p:cond evt="onClick" delay="0">
                  <p:tgtEl>
                    <p:spTgt spid="23"/>
                  </p:tgtEl>
                </p:cond>
              </p:nextCondLst>
            </p:seq>
          </p:childTnLst>
        </p:cTn>
      </p:par>
    </p:tnLst>
    <p:bldLst>
      <p:bldP spid="9" grpId="0" animBg="1"/>
      <p:bldP spid="10" grpId="0" animBg="1"/>
      <p:bldP spid="11" grpId="0" animBg="1"/>
      <p:bldP spid="12" grpId="0" animBg="1"/>
      <p:bldP spid="21"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2362236819"/>
              </p:ext>
            </p:extLst>
          </p:nvPr>
        </p:nvGraphicFramePr>
        <p:xfrm>
          <a:off x="304800" y="2477280"/>
          <a:ext cx="11526416" cy="2094720"/>
        </p:xfrm>
        <a:graphic>
          <a:graphicData uri="http://schemas.openxmlformats.org/drawingml/2006/table">
            <a:tbl>
              <a:tblPr firstRow="1" bandRow="1">
                <a:tableStyleId>{F5AB1C69-6EDB-4FF4-983F-18BD219EF322}</a:tableStyleId>
              </a:tblPr>
              <a:tblGrid>
                <a:gridCol w="4038600">
                  <a:extLst>
                    <a:ext uri="{9D8B030D-6E8A-4147-A177-3AD203B41FA5}">
                      <a16:colId xmlns:a16="http://schemas.microsoft.com/office/drawing/2014/main" val="795175101"/>
                    </a:ext>
                  </a:extLst>
                </a:gridCol>
                <a:gridCol w="7487816">
                  <a:extLst>
                    <a:ext uri="{9D8B030D-6E8A-4147-A177-3AD203B41FA5}">
                      <a16:colId xmlns:a16="http://schemas.microsoft.com/office/drawing/2014/main" val="2517340449"/>
                    </a:ext>
                  </a:extLst>
                </a:gridCol>
              </a:tblGrid>
              <a:tr h="370840">
                <a:tc>
                  <a:txBody>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Thế</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thuật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toán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sắp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xếp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chọn</a:t>
                      </a:r>
                      <a:r>
                        <a:rPr lang="en-US" sz="3200" b="1" dirty="0">
                          <a:solidFill>
                            <a:srgbClr val="FF0000"/>
                          </a:solidFill>
                          <a:latin typeface="Times New Roman" panose="02020603050405020304" pitchFamily="18" charset="0"/>
                          <a:cs typeface="Times New Roman" panose="02020603050405020304" pitchFamily="18" charset="0"/>
                        </a:rPr>
                        <a:t>?</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Thuật</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toán</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a:t>
                      </a:r>
                      <a:r>
                        <a:rPr lang="en-US" sz="3200" b="0" dirty="0" err="1">
                          <a:solidFill>
                            <a:schemeClr val="tx1"/>
                          </a:solidFill>
                          <a:latin typeface="Times New Roman" panose="02020603050405020304" pitchFamily="18" charset="0"/>
                          <a:cs typeface="Times New Roman" panose="02020603050405020304" pitchFamily="18" charset="0"/>
                        </a:rPr>
                        <a:t>ắp</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xếp</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chọn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xét</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từng</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vị</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trí</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từ</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đầu</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đến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cuối</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dãy</a:t>
                      </a:r>
                      <a:r>
                        <a:rPr lang="en-US" sz="3200" b="0" dirty="0">
                          <a:solidFill>
                            <a:schemeClr val="tx1"/>
                          </a:solidFill>
                          <a:latin typeface="Times New Roman" panose="02020603050405020304" pitchFamily="18" charset="0"/>
                          <a:cs typeface="Times New Roman" panose="02020603050405020304" pitchFamily="18" charset="0"/>
                        </a:rPr>
                        <a:t>, so </a:t>
                      </a:r>
                      <a:r>
                        <a:rPr lang="en-US" sz="3200" b="0" dirty="0" err="1">
                          <a:solidFill>
                            <a:schemeClr val="tx1"/>
                          </a:solidFill>
                          <a:latin typeface="Times New Roman" panose="02020603050405020304" pitchFamily="18" charset="0"/>
                          <a:cs typeface="Times New Roman" panose="02020603050405020304" pitchFamily="18" charset="0"/>
                        </a:rPr>
                        <a:t>sánh</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trực</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tiếp</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phần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tử</a:t>
                      </a:r>
                      <a:r>
                        <a:rPr lang="en-US" sz="3200" b="0" dirty="0">
                          <a:solidFill>
                            <a:schemeClr val="tx1"/>
                          </a:solidFill>
                          <a:latin typeface="Times New Roman" panose="02020603050405020304" pitchFamily="18" charset="0"/>
                          <a:cs typeface="Times New Roman" panose="02020603050405020304" pitchFamily="18" charset="0"/>
                        </a:rPr>
                        <a:t> ở </a:t>
                      </a:r>
                      <a:r>
                        <a:rPr lang="en-US" sz="3200" b="0" dirty="0" err="1">
                          <a:solidFill>
                            <a:schemeClr val="tx1"/>
                          </a:solidFill>
                          <a:latin typeface="Times New Roman" panose="02020603050405020304" pitchFamily="18" charset="0"/>
                          <a:cs typeface="Times New Roman" panose="02020603050405020304" pitchFamily="18" charset="0"/>
                        </a:rPr>
                        <a:t>vị</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trí</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được</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xét</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với</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những</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phần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tử</a:t>
                      </a:r>
                      <a:r>
                        <a:rPr lang="en-US" sz="3200" b="0" dirty="0">
                          <a:solidFill>
                            <a:schemeClr val="tx1"/>
                          </a:solidFill>
                          <a:latin typeface="Times New Roman" panose="02020603050405020304" pitchFamily="18" charset="0"/>
                          <a:cs typeface="Times New Roman" panose="02020603050405020304" pitchFamily="18" charset="0"/>
                        </a:rPr>
                        <a:t> ở </a:t>
                      </a:r>
                      <a:r>
                        <a:rPr lang="en-US" sz="3200" b="0" dirty="0" err="1">
                          <a:solidFill>
                            <a:schemeClr val="tx1"/>
                          </a:solidFill>
                          <a:latin typeface="Times New Roman" panose="02020603050405020304" pitchFamily="18" charset="0"/>
                          <a:cs typeface="Times New Roman" panose="02020603050405020304" pitchFamily="18" charset="0"/>
                        </a:rPr>
                        <a:t>phía</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sau</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nó</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và</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hoán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đổi</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nếu</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chúng</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chưa</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đúng</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thứ</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tự</a:t>
                      </a:r>
                      <a:r>
                        <a:rPr lang="en-US" sz="3200" b="0" dirty="0">
                          <a:solidFill>
                            <a:schemeClr val="tx1"/>
                          </a:solidFill>
                          <a:latin typeface="Times New Roman" panose="02020603050405020304" pitchFamily="18" charset="0"/>
                          <a:cs typeface="Times New Roman" panose="02020603050405020304" pitchFamily="18" charset="0"/>
                        </a:rPr>
                        <a:t>.</a:t>
                      </a:r>
                      <a:endParaRPr lang="vi-VN" sz="3200" b="0" dirty="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bl>
          </a:graphicData>
        </a:graphic>
      </p:graphicFrame>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81000" y="914400"/>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Thuật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toán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sắp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xếp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chọn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A35B4172-2F0A-798B-3918-FFF4B6ACA42F}"/>
              </a:ext>
            </a:extLst>
          </p:cNvPr>
          <p:cNvSpPr/>
          <p:nvPr/>
        </p:nvSpPr>
        <p:spPr>
          <a:xfrm>
            <a:off x="4419599" y="2514600"/>
            <a:ext cx="7315201" cy="198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pic>
        <p:nvPicPr>
          <p:cNvPr id="3" name="图片 1">
            <a:extLst>
              <a:ext uri="{FF2B5EF4-FFF2-40B4-BE49-F238E27FC236}">
                <a16:creationId xmlns:a16="http://schemas.microsoft.com/office/drawing/2014/main" id="{141A4889-7024-327D-6600-B11C722ECA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21769" y="4678344"/>
            <a:ext cx="1828800" cy="1837809"/>
          </a:xfrm>
          <a:prstGeom prst="rect">
            <a:avLst/>
          </a:prstGeom>
        </p:spPr>
      </p:pic>
      <p:pic>
        <p:nvPicPr>
          <p:cNvPr id="6" name="Picture 5" descr="A picture containing text">
            <a:extLst>
              <a:ext uri="{FF2B5EF4-FFF2-40B4-BE49-F238E27FC236}">
                <a16:creationId xmlns:a16="http://schemas.microsoft.com/office/drawing/2014/main" id="{61373139-F4C7-F41A-0AD6-DFF411A6A1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77614" y="4800600"/>
            <a:ext cx="2255833" cy="1736574"/>
          </a:xfrm>
          <a:prstGeom prst="rect">
            <a:avLst/>
          </a:prstGeom>
        </p:spPr>
      </p:pic>
    </p:spTree>
    <p:extLst>
      <p:ext uri="{BB962C8B-B14F-4D97-AF65-F5344CB8AC3E}">
        <p14:creationId xmlns:p14="http://schemas.microsoft.com/office/powerpoint/2010/main" val="234315034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200400" y="2272666"/>
            <a:ext cx="5410200" cy="1384935"/>
          </a:xfrm>
          <a:prstGeom prst="roundRect">
            <a:avLst>
              <a:gd name="adj" fmla="val 50000"/>
            </a:avLst>
          </a:prstGeom>
          <a:solidFill>
            <a:srgbClr val="FFFF00"/>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3.</a:t>
            </a:r>
            <a:r>
              <a:rPr lang="vi-VN" sz="3200" b="1">
                <a:solidFill>
                  <a:srgbClr val="FF0000"/>
                </a:solidFill>
                <a:latin typeface="Times New Roman" panose="02020603050405020304" pitchFamily="18" charset="0"/>
                <a:cs typeface="Times New Roman" panose="02020603050405020304" pitchFamily="18" charset="0"/>
              </a:rPr>
              <a:t> Chia bài toán thành những bài toán nhỏ hơn.</a:t>
            </a:r>
          </a:p>
        </p:txBody>
      </p:sp>
      <p:pic>
        <p:nvPicPr>
          <p:cNvPr id="2" name="Picture 1">
            <a:extLst>
              <a:ext uri="{FF2B5EF4-FFF2-40B4-BE49-F238E27FC236}">
                <a16:creationId xmlns:a16="http://schemas.microsoft.com/office/drawing/2014/main" id="{2BCC0A57-1DDC-497B-86AF-54A2A74D8390}"/>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657601"/>
            <a:ext cx="3581400" cy="1724534"/>
          </a:xfrm>
          <a:prstGeom prst="rect">
            <a:avLst/>
          </a:prstGeom>
        </p:spPr>
      </p:pic>
    </p:spTree>
    <p:extLst>
      <p:ext uri="{BB962C8B-B14F-4D97-AF65-F5344CB8AC3E}">
        <p14:creationId xmlns:p14="http://schemas.microsoft.com/office/powerpoint/2010/main" val="2840594136"/>
      </p:ext>
    </p:extLst>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457200" y="685800"/>
            <a:ext cx="11353800" cy="60743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000">
                <a:solidFill>
                  <a:srgbClr val="000000"/>
                </a:solidFill>
                <a:latin typeface="Times New Roman" panose="02020603050405020304" pitchFamily="18" charset="0"/>
                <a:cs typeface="Times New Roman" panose="02020603050405020304" pitchFamily="18" charset="0"/>
              </a:rPr>
              <a:t>*</a:t>
            </a:r>
            <a:r>
              <a:rPr lang="vi-VN" sz="3000">
                <a:solidFill>
                  <a:srgbClr val="000000"/>
                </a:solidFill>
                <a:latin typeface="Times New Roman" panose="02020603050405020304" pitchFamily="18" charset="0"/>
                <a:cs typeface="Times New Roman" panose="02020603050405020304" pitchFamily="18" charset="0"/>
              </a:rPr>
              <a:t>Trong quá trình thực hiện cả hai thuật toán sắp xếp nổi bọt và sắp xếp chọn, ta đều thấy xuất hiện nhiều lần thuật toán đơn giản hơn: hoán đổi giá trị hai phần tử. Như vậy, bài toán sắp xếp đã được giải quyết dựa trên lời giải của bài toán nhỏ hơn là bài toán hoán đổi giá trị. </a:t>
            </a:r>
          </a:p>
          <a:p>
            <a:pPr lvl="0" algn="just" defTabSz="342900"/>
            <a:r>
              <a:rPr lang="en-US" sz="3000">
                <a:solidFill>
                  <a:srgbClr val="000000"/>
                </a:solidFill>
                <a:latin typeface="Times New Roman" panose="02020603050405020304" pitchFamily="18" charset="0"/>
                <a:cs typeface="Times New Roman" panose="02020603050405020304" pitchFamily="18" charset="0"/>
              </a:rPr>
              <a:t>-</a:t>
            </a:r>
            <a:r>
              <a:rPr lang="vi-VN" sz="3000">
                <a:solidFill>
                  <a:srgbClr val="000000"/>
                </a:solidFill>
                <a:latin typeface="Times New Roman" panose="02020603050405020304" pitchFamily="18" charset="0"/>
                <a:cs typeface="Times New Roman" panose="02020603050405020304" pitchFamily="18" charset="0"/>
              </a:rPr>
              <a:t>Xem xét thuật toán tìm kiếm nhị phân ở bài học trước, ta cũng nhận thấy thuật toán tìm kiếm nhị phân thực hiện chia bài toán thành những bài toán nhỏ hơn. Trong đó, bài toán nhỏ hơn là một phần của bài toán ban đầu. Cụ thể, ở mỗi lần lặp, thuật toán tìm kiếm nhị phân đã thu hẹp vùng tìm kiếm chỉ còn một nửa. </a:t>
            </a:r>
          </a:p>
          <a:p>
            <a:pPr lvl="0" algn="just" defTabSz="342900"/>
            <a:r>
              <a:rPr lang="en-US" sz="3000">
                <a:solidFill>
                  <a:srgbClr val="000000"/>
                </a:solidFill>
                <a:latin typeface="Times New Roman" panose="02020603050405020304" pitchFamily="18" charset="0"/>
                <a:cs typeface="Times New Roman" panose="02020603050405020304" pitchFamily="18" charset="0"/>
              </a:rPr>
              <a:t>-</a:t>
            </a:r>
            <a:r>
              <a:rPr lang="vi-VN" sz="3000">
                <a:solidFill>
                  <a:srgbClr val="000000"/>
                </a:solidFill>
                <a:latin typeface="Times New Roman" panose="02020603050405020304" pitchFamily="18" charset="0"/>
                <a:cs typeface="Times New Roman" panose="02020603050405020304" pitchFamily="18" charset="0"/>
              </a:rPr>
              <a:t>Một cách khái quát, để giải quyết một bài toán, chúng ta đã dựa trên lời giải của bài toán nhỏ hơn. Việc chia một bài toán thành những bài toán nhỏ hơn giúp việc giải bài toán đó dễ dàng hơn, đồng thời việc mô tả thuật toán d</a:t>
            </a:r>
            <a:r>
              <a:rPr lang="en-US" sz="3000">
                <a:solidFill>
                  <a:srgbClr val="000000"/>
                </a:solidFill>
                <a:latin typeface="Times New Roman" panose="02020603050405020304" pitchFamily="18" charset="0"/>
                <a:cs typeface="Times New Roman" panose="02020603050405020304" pitchFamily="18" charset="0"/>
              </a:rPr>
              <a:t>ễ</a:t>
            </a:r>
            <a:r>
              <a:rPr lang="vi-VN" sz="3000">
                <a:solidFill>
                  <a:srgbClr val="000000"/>
                </a:solidFill>
                <a:latin typeface="Times New Roman" panose="02020603050405020304" pitchFamily="18" charset="0"/>
                <a:cs typeface="Times New Roman" panose="02020603050405020304" pitchFamily="18" charset="0"/>
              </a:rPr>
              <a:t> hiểu và dễ thực hiện hơn.</a:t>
            </a:r>
          </a:p>
        </p:txBody>
      </p:sp>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2"/>
          <a:stretch>
            <a:fillRect/>
          </a:stretch>
        </p:blipFill>
        <p:spPr>
          <a:xfrm>
            <a:off x="0" y="0"/>
            <a:ext cx="744141" cy="741693"/>
          </a:xfrm>
          <a:prstGeom prst="rect">
            <a:avLst/>
          </a:prstGeom>
        </p:spPr>
      </p:pic>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741513" y="88171"/>
            <a:ext cx="91642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3. Chia bài toán thành những bài toán nhỏ hơn.</a:t>
            </a:r>
          </a:p>
        </p:txBody>
      </p:sp>
    </p:spTree>
    <p:extLst>
      <p:ext uri="{BB962C8B-B14F-4D97-AF65-F5344CB8AC3E}">
        <p14:creationId xmlns:p14="http://schemas.microsoft.com/office/powerpoint/2010/main" val="1785309588"/>
      </p:ext>
    </p:extLst>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1873265"/>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343400" y="1870061"/>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Chia bài toán thành những bài toán nhỏ hơn</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1765426211"/>
              </p:ext>
            </p:extLst>
          </p:nvPr>
        </p:nvGraphicFramePr>
        <p:xfrm>
          <a:off x="304800" y="2385840"/>
          <a:ext cx="11526416" cy="2094720"/>
        </p:xfrm>
        <a:graphic>
          <a:graphicData uri="http://schemas.openxmlformats.org/drawingml/2006/table">
            <a:tbl>
              <a:tblPr firstRow="1" bandRow="1">
                <a:tableStyleId>{F5AB1C69-6EDB-4FF4-983F-18BD219EF322}</a:tableStyleId>
              </a:tblPr>
              <a:tblGrid>
                <a:gridCol w="4038600">
                  <a:extLst>
                    <a:ext uri="{9D8B030D-6E8A-4147-A177-3AD203B41FA5}">
                      <a16:colId xmlns:a16="http://schemas.microsoft.com/office/drawing/2014/main" val="795175101"/>
                    </a:ext>
                  </a:extLst>
                </a:gridCol>
                <a:gridCol w="7487816">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cho biết ý nghĩa của việc chia bài toán thành những bài toán nhỏ hơn?</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alt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0">
                          <a:solidFill>
                            <a:schemeClr val="tx1"/>
                          </a:solidFill>
                          <a:latin typeface="Times New Roman" panose="02020603050405020304" pitchFamily="18" charset="0"/>
                          <a:cs typeface="Times New Roman" panose="02020603050405020304" pitchFamily="18" charset="0"/>
                        </a:rPr>
                        <a:t>Ý nghĩa: Chia một </a:t>
                      </a:r>
                      <a:r>
                        <a:rPr lang="vi-VN" sz="3200" b="0">
                          <a:solidFill>
                            <a:schemeClr val="tx1"/>
                          </a:solidFill>
                          <a:latin typeface="Times New Roman" panose="02020603050405020304" pitchFamily="18" charset="0"/>
                          <a:cs typeface="Times New Roman" panose="02020603050405020304" pitchFamily="18" charset="0"/>
                        </a:rPr>
                        <a:t>bài toán </a:t>
                      </a:r>
                      <a:r>
                        <a:rPr lang="en-US" sz="3200" b="0">
                          <a:solidFill>
                            <a:schemeClr val="tx1"/>
                          </a:solidFill>
                          <a:latin typeface="Times New Roman" panose="02020603050405020304" pitchFamily="18" charset="0"/>
                          <a:cs typeface="Times New Roman" panose="02020603050405020304" pitchFamily="18" charset="0"/>
                        </a:rPr>
                        <a:t>thành những bài toán </a:t>
                      </a:r>
                      <a:r>
                        <a:rPr lang="vi-VN" sz="3200" b="0">
                          <a:solidFill>
                            <a:schemeClr val="tx1"/>
                          </a:solidFill>
                          <a:latin typeface="Times New Roman" panose="02020603050405020304" pitchFamily="18" charset="0"/>
                          <a:cs typeface="Times New Roman" panose="02020603050405020304" pitchFamily="18" charset="0"/>
                        </a:rPr>
                        <a:t>nhỏ hơn</a:t>
                      </a:r>
                      <a:r>
                        <a:rPr lang="en-US" sz="3200" b="0">
                          <a:solidFill>
                            <a:schemeClr val="tx1"/>
                          </a:solidFill>
                          <a:latin typeface="Times New Roman" panose="02020603050405020304" pitchFamily="18" charset="0"/>
                          <a:cs typeface="Times New Roman" panose="02020603050405020304" pitchFamily="18" charset="0"/>
                        </a:rPr>
                        <a:t> </a:t>
                      </a:r>
                      <a:r>
                        <a:rPr lang="vi-VN" sz="3200" b="0">
                          <a:solidFill>
                            <a:schemeClr val="tx1"/>
                          </a:solidFill>
                          <a:latin typeface="Times New Roman" panose="02020603050405020304" pitchFamily="18" charset="0"/>
                          <a:cs typeface="Times New Roman" panose="02020603050405020304" pitchFamily="18" charset="0"/>
                        </a:rPr>
                        <a:t>giúp thuật toán dễ hiểu và dễ thực hiện hơn.</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bl>
          </a:graphicData>
        </a:graphic>
      </p:graphicFrame>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137761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3. Chia bài toán thành những bài toán nhỏ hơn.</a:t>
            </a:r>
          </a:p>
        </p:txBody>
      </p:sp>
      <p:sp>
        <p:nvSpPr>
          <p:cNvPr id="2" name="Rectangle 1">
            <a:extLst>
              <a:ext uri="{FF2B5EF4-FFF2-40B4-BE49-F238E27FC236}">
                <a16:creationId xmlns:a16="http://schemas.microsoft.com/office/drawing/2014/main" id="{A35B4172-2F0A-798B-3918-FFF4B6ACA42F}"/>
              </a:ext>
            </a:extLst>
          </p:cNvPr>
          <p:cNvSpPr/>
          <p:nvPr/>
        </p:nvSpPr>
        <p:spPr>
          <a:xfrm>
            <a:off x="4419599" y="2438400"/>
            <a:ext cx="7315201" cy="198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6461308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562581"/>
      </p:ext>
    </p:extLst>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Để thay đổi đầu vào của bài toán.</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Để thay đổi yêu cầu đầu ra của bài toán.</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Để bài toán d</a:t>
            </a:r>
            <a:r>
              <a:rPr lang="en-US" sz="3200">
                <a:solidFill>
                  <a:schemeClr val="tx1"/>
                </a:solidFill>
                <a:latin typeface="Times New Roman" panose="02020603050405020304" pitchFamily="18" charset="0"/>
                <a:cs typeface="Times New Roman" panose="02020603050405020304" pitchFamily="18" charset="0"/>
              </a:rPr>
              <a:t>ễ</a:t>
            </a:r>
            <a:r>
              <a:rPr lang="vi-VN" sz="3200">
                <a:solidFill>
                  <a:schemeClr val="tx1"/>
                </a:solidFill>
                <a:latin typeface="Times New Roman" panose="02020603050405020304" pitchFamily="18" charset="0"/>
                <a:cs typeface="Times New Roman" panose="02020603050405020304" pitchFamily="18" charset="0"/>
              </a:rPr>
              <a:t> giải quyết hơn.</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Để bài toán khó giải quyết hơn.</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9250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Tại sao chúng ta chia bài toán thành những bài toán nhỏ hơn?</a:t>
            </a:r>
          </a:p>
        </p:txBody>
      </p:sp>
    </p:spTree>
    <p:extLst>
      <p:ext uri="{BB962C8B-B14F-4D97-AF65-F5344CB8AC3E}">
        <p14:creationId xmlns:p14="http://schemas.microsoft.com/office/powerpoint/2010/main" val="247484417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a:extLst>
              <a:ext uri="{FF2B5EF4-FFF2-40B4-BE49-F238E27FC236}">
                <a16:creationId xmlns:a16="http://schemas.microsoft.com/office/drawing/2014/main" id="{F9000497-EB7B-8045-4660-6B1373BCB3F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609600" y="2133600"/>
            <a:ext cx="1227816" cy="1143000"/>
          </a:xfrm>
          <a:prstGeom prst="rect">
            <a:avLst/>
          </a:prstGeom>
        </p:spPr>
      </p:pic>
    </p:spTree>
    <p:extLst>
      <p:ext uri="{BB962C8B-B14F-4D97-AF65-F5344CB8AC3E}">
        <p14:creationId xmlns:p14="http://schemas.microsoft.com/office/powerpoint/2010/main" val="1549776270"/>
      </p:ext>
    </p:extLst>
  </p:cSld>
  <p:clrMapOvr>
    <a:masterClrMapping/>
  </p:clrMapOvr>
  <p:transition>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2416447"/>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Xét vị trí đầu tiên, vòng lặp thứ nhất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564170" y="1295400"/>
            <a:ext cx="10582367" cy="984885"/>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Bài tập: </a:t>
            </a:r>
            <a:r>
              <a:rPr kumimoji="0" lang="vi-VN"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Em hãy liệt kê các bước của thuật toán sắp xếp nổi bọt để sắp xếp các số 3, 2, 4, 1, 5, theo thứ tự tăng dần.</a:t>
            </a:r>
            <a:endPar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6886987"/>
              </p:ext>
            </p:extLst>
          </p:nvPr>
        </p:nvGraphicFramePr>
        <p:xfrm>
          <a:off x="2209800" y="3103239"/>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DS đầu vào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9" name="Rectangle 8">
            <a:extLst>
              <a:ext uri="{FF2B5EF4-FFF2-40B4-BE49-F238E27FC236}">
                <a16:creationId xmlns:a16="http://schemas.microsoft.com/office/drawing/2014/main" id="{975852AC-0E8D-8E22-C3E8-A17BF99EF151}"/>
              </a:ext>
            </a:extLst>
          </p:cNvPr>
          <p:cNvSpPr/>
          <p:nvPr/>
        </p:nvSpPr>
        <p:spPr>
          <a:xfrm>
            <a:off x="4187151" y="4394187"/>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4906896" y="4394187"/>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5626641" y="4347278"/>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6278496" y="4394187"/>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365573C6-9F31-4F3C-1AF4-9FFC25335315}"/>
              </a:ext>
            </a:extLst>
          </p:cNvPr>
          <p:cNvSpPr/>
          <p:nvPr/>
        </p:nvSpPr>
        <p:spPr>
          <a:xfrm>
            <a:off x="4215631" y="497071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F03B1988-2A46-DDF0-1D52-3B30FAC2F380}"/>
              </a:ext>
            </a:extLst>
          </p:cNvPr>
          <p:cNvSpPr/>
          <p:nvPr/>
        </p:nvSpPr>
        <p:spPr>
          <a:xfrm>
            <a:off x="4882928" y="4969684"/>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817585F5-0829-6B69-961C-0265F8A69581}"/>
              </a:ext>
            </a:extLst>
          </p:cNvPr>
          <p:cNvSpPr/>
          <p:nvPr/>
        </p:nvSpPr>
        <p:spPr>
          <a:xfrm>
            <a:off x="5626641" y="493729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A1884EFC-5BEF-E719-6227-1D9ECD94363F}"/>
              </a:ext>
            </a:extLst>
          </p:cNvPr>
          <p:cNvSpPr/>
          <p:nvPr/>
        </p:nvSpPr>
        <p:spPr>
          <a:xfrm>
            <a:off x="6301821" y="4953057"/>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DFC3621F-37F2-7BA5-511A-E780FA871F25}"/>
              </a:ext>
            </a:extLst>
          </p:cNvPr>
          <p:cNvSpPr/>
          <p:nvPr/>
        </p:nvSpPr>
        <p:spPr>
          <a:xfrm>
            <a:off x="4244200" y="5527304"/>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301C93E9-B5F1-BEEC-8467-995E205D8E01}"/>
              </a:ext>
            </a:extLst>
          </p:cNvPr>
          <p:cNvSpPr/>
          <p:nvPr/>
        </p:nvSpPr>
        <p:spPr>
          <a:xfrm>
            <a:off x="4906896" y="554518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9" name="Rectangle 18">
            <a:extLst>
              <a:ext uri="{FF2B5EF4-FFF2-40B4-BE49-F238E27FC236}">
                <a16:creationId xmlns:a16="http://schemas.microsoft.com/office/drawing/2014/main" id="{A67E68C5-B0DA-983A-92E1-63C8629C305A}"/>
              </a:ext>
            </a:extLst>
          </p:cNvPr>
          <p:cNvSpPr/>
          <p:nvPr/>
        </p:nvSpPr>
        <p:spPr>
          <a:xfrm>
            <a:off x="5593678" y="5527304"/>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0" name="Rectangle 19">
            <a:extLst>
              <a:ext uri="{FF2B5EF4-FFF2-40B4-BE49-F238E27FC236}">
                <a16:creationId xmlns:a16="http://schemas.microsoft.com/office/drawing/2014/main" id="{55942FE7-439F-F725-D199-F80C5627BBCE}"/>
              </a:ext>
            </a:extLst>
          </p:cNvPr>
          <p:cNvSpPr/>
          <p:nvPr/>
        </p:nvSpPr>
        <p:spPr>
          <a:xfrm>
            <a:off x="6309704" y="5527304"/>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924800" y="3701890"/>
            <a:ext cx="3221737" cy="56514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1</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D7D0028-D227-2741-689D-82FA0D737212}"/>
              </a:ext>
            </a:extLst>
          </p:cNvPr>
          <p:cNvSpPr/>
          <p:nvPr/>
        </p:nvSpPr>
        <p:spPr>
          <a:xfrm>
            <a:off x="7006551" y="4394187"/>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F2C2B267-C531-9132-4B79-D3123D6591B9}"/>
              </a:ext>
            </a:extLst>
          </p:cNvPr>
          <p:cNvSpPr/>
          <p:nvPr/>
        </p:nvSpPr>
        <p:spPr>
          <a:xfrm>
            <a:off x="7006551" y="4953057"/>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BDE8A168-4809-983C-712C-99E687AB850A}"/>
              </a:ext>
            </a:extLst>
          </p:cNvPr>
          <p:cNvSpPr/>
          <p:nvPr/>
        </p:nvSpPr>
        <p:spPr>
          <a:xfrm>
            <a:off x="6972400" y="554518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93076" y="4710624"/>
            <a:ext cx="1828800" cy="1837809"/>
          </a:xfrm>
          <a:prstGeom prst="rect">
            <a:avLst/>
          </a:prstGeom>
        </p:spPr>
      </p:pic>
    </p:spTree>
    <p:extLst>
      <p:ext uri="{BB962C8B-B14F-4D97-AF65-F5344CB8AC3E}">
        <p14:creationId xmlns:p14="http://schemas.microsoft.com/office/powerpoint/2010/main" val="4210039976"/>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13"/>
                                        </p:tgtEl>
                                        <p:attrNameLst>
                                          <p:attrName>ppt_w</p:attrName>
                                        </p:attrNameLst>
                                      </p:cBhvr>
                                      <p:tavLst>
                                        <p:tav tm="0">
                                          <p:val>
                                            <p:strVal val="ppt_w"/>
                                          </p:val>
                                        </p:tav>
                                        <p:tav tm="100000">
                                          <p:val>
                                            <p:fltVal val="0"/>
                                          </p:val>
                                        </p:tav>
                                      </p:tavLst>
                                    </p:anim>
                                    <p:anim calcmode="lin" valueType="num">
                                      <p:cBhvr>
                                        <p:cTn id="39" dur="500"/>
                                        <p:tgtEl>
                                          <p:spTgt spid="13"/>
                                        </p:tgtEl>
                                        <p:attrNameLst>
                                          <p:attrName>ppt_h</p:attrName>
                                        </p:attrNameLst>
                                      </p:cBhvr>
                                      <p:tavLst>
                                        <p:tav tm="0">
                                          <p:val>
                                            <p:strVal val="ppt_h"/>
                                          </p:val>
                                        </p:tav>
                                        <p:tav tm="100000">
                                          <p:val>
                                            <p:fltVal val="0"/>
                                          </p:val>
                                        </p:tav>
                                      </p:tavLst>
                                    </p:anim>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4"/>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grpId="0" nodeType="clickEffect">
                                  <p:stCondLst>
                                    <p:cond delay="0"/>
                                  </p:stCondLst>
                                  <p:childTnLst>
                                    <p:anim calcmode="lin" valueType="num">
                                      <p:cBhvr>
                                        <p:cTn id="46" dur="500"/>
                                        <p:tgtEl>
                                          <p:spTgt spid="14"/>
                                        </p:tgtEl>
                                        <p:attrNameLst>
                                          <p:attrName>ppt_w</p:attrName>
                                        </p:attrNameLst>
                                      </p:cBhvr>
                                      <p:tavLst>
                                        <p:tav tm="0">
                                          <p:val>
                                            <p:strVal val="ppt_w"/>
                                          </p:val>
                                        </p:tav>
                                        <p:tav tm="100000">
                                          <p:val>
                                            <p:fltVal val="0"/>
                                          </p:val>
                                        </p:tav>
                                      </p:tavLst>
                                    </p:anim>
                                    <p:anim calcmode="lin" valueType="num">
                                      <p:cBhvr>
                                        <p:cTn id="47" dur="500"/>
                                        <p:tgtEl>
                                          <p:spTgt spid="14"/>
                                        </p:tgtEl>
                                        <p:attrNameLst>
                                          <p:attrName>ppt_h</p:attrName>
                                        </p:attrNameLst>
                                      </p:cBhvr>
                                      <p:tavLst>
                                        <p:tav tm="0">
                                          <p:val>
                                            <p:strVal val="ppt_h"/>
                                          </p:val>
                                        </p:tav>
                                        <p:tav tm="100000">
                                          <p:val>
                                            <p:fltVal val="0"/>
                                          </p:val>
                                        </p:tav>
                                      </p:tavLst>
                                    </p:anim>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15"/>
                                        </p:tgtEl>
                                        <p:attrNameLst>
                                          <p:attrName>ppt_w</p:attrName>
                                        </p:attrNameLst>
                                      </p:cBhvr>
                                      <p:tavLst>
                                        <p:tav tm="0">
                                          <p:val>
                                            <p:strVal val="ppt_w"/>
                                          </p:val>
                                        </p:tav>
                                        <p:tav tm="100000">
                                          <p:val>
                                            <p:fltVal val="0"/>
                                          </p:val>
                                        </p:tav>
                                      </p:tavLst>
                                    </p:anim>
                                    <p:anim calcmode="lin" valueType="num">
                                      <p:cBhvr>
                                        <p:cTn id="55" dur="500"/>
                                        <p:tgtEl>
                                          <p:spTgt spid="15"/>
                                        </p:tgtEl>
                                        <p:attrNameLst>
                                          <p:attrName>ppt_h</p:attrName>
                                        </p:attrNameLst>
                                      </p:cBhvr>
                                      <p:tavLst>
                                        <p:tav tm="0">
                                          <p:val>
                                            <p:strVal val="ppt_h"/>
                                          </p:val>
                                        </p:tav>
                                        <p:tav tm="100000">
                                          <p:val>
                                            <p:fltVal val="0"/>
                                          </p:val>
                                        </p:tav>
                                      </p:tavLst>
                                    </p:anim>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16"/>
                    </p:tgtEl>
                  </p:cond>
                </p:stCondLst>
                <p:endSync evt="end" delay="0">
                  <p:rtn val="all"/>
                </p:endSync>
                <p:childTnLst>
                  <p:par>
                    <p:cTn id="59" fill="hold">
                      <p:stCondLst>
                        <p:cond delay="0"/>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16"/>
                                        </p:tgtEl>
                                        <p:attrNameLst>
                                          <p:attrName>ppt_w</p:attrName>
                                        </p:attrNameLst>
                                      </p:cBhvr>
                                      <p:tavLst>
                                        <p:tav tm="0">
                                          <p:val>
                                            <p:strVal val="ppt_w"/>
                                          </p:val>
                                        </p:tav>
                                        <p:tav tm="100000">
                                          <p:val>
                                            <p:fltVal val="0"/>
                                          </p:val>
                                        </p:tav>
                                      </p:tavLst>
                                    </p:anim>
                                    <p:anim calcmode="lin" valueType="num">
                                      <p:cBhvr>
                                        <p:cTn id="63" dur="500"/>
                                        <p:tgtEl>
                                          <p:spTgt spid="16"/>
                                        </p:tgtEl>
                                        <p:attrNameLst>
                                          <p:attrName>ppt_h</p:attrName>
                                        </p:attrNameLst>
                                      </p:cBhvr>
                                      <p:tavLst>
                                        <p:tav tm="0">
                                          <p:val>
                                            <p:strVal val="ppt_h"/>
                                          </p:val>
                                        </p:tav>
                                        <p:tav tm="100000">
                                          <p:val>
                                            <p:fltVal val="0"/>
                                          </p:val>
                                        </p:tav>
                                      </p:tavLst>
                                    </p:anim>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6" restart="whenNotActive" fill="hold" evtFilter="cancelBubble" nodeType="interactiveSeq">
                <p:stCondLst>
                  <p:cond evt="onClick" delay="0">
                    <p:tgtEl>
                      <p:spTgt spid="17"/>
                    </p:tgtEl>
                  </p:cond>
                </p:stCondLst>
                <p:endSync evt="end" delay="0">
                  <p:rtn val="all"/>
                </p:endSync>
                <p:childTnLst>
                  <p:par>
                    <p:cTn id="67" fill="hold">
                      <p:stCondLst>
                        <p:cond delay="0"/>
                      </p:stCondLst>
                      <p:childTnLst>
                        <p:par>
                          <p:cTn id="68" fill="hold">
                            <p:stCondLst>
                              <p:cond delay="0"/>
                            </p:stCondLst>
                            <p:childTnLst>
                              <p:par>
                                <p:cTn id="69" presetID="53" presetClass="exit" presetSubtype="32" fill="hold" grpId="0" nodeType="clickEffect">
                                  <p:stCondLst>
                                    <p:cond delay="0"/>
                                  </p:stCondLst>
                                  <p:childTnLst>
                                    <p:anim calcmode="lin" valueType="num">
                                      <p:cBhvr>
                                        <p:cTn id="70" dur="500"/>
                                        <p:tgtEl>
                                          <p:spTgt spid="17"/>
                                        </p:tgtEl>
                                        <p:attrNameLst>
                                          <p:attrName>ppt_w</p:attrName>
                                        </p:attrNameLst>
                                      </p:cBhvr>
                                      <p:tavLst>
                                        <p:tav tm="0">
                                          <p:val>
                                            <p:strVal val="ppt_w"/>
                                          </p:val>
                                        </p:tav>
                                        <p:tav tm="100000">
                                          <p:val>
                                            <p:fltVal val="0"/>
                                          </p:val>
                                        </p:tav>
                                      </p:tavLst>
                                    </p:anim>
                                    <p:anim calcmode="lin" valueType="num">
                                      <p:cBhvr>
                                        <p:cTn id="71" dur="500"/>
                                        <p:tgtEl>
                                          <p:spTgt spid="17"/>
                                        </p:tgtEl>
                                        <p:attrNameLst>
                                          <p:attrName>ppt_h</p:attrName>
                                        </p:attrNameLst>
                                      </p:cBhvr>
                                      <p:tavLst>
                                        <p:tav tm="0">
                                          <p:val>
                                            <p:strVal val="ppt_h"/>
                                          </p:val>
                                        </p:tav>
                                        <p:tav tm="100000">
                                          <p:val>
                                            <p:fltVal val="0"/>
                                          </p:val>
                                        </p:tav>
                                      </p:tavLst>
                                    </p:anim>
                                    <p:animEffect transition="out" filter="fade">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4" restart="whenNotActive" fill="hold" evtFilter="cancelBubble" nodeType="interactiveSeq">
                <p:stCondLst>
                  <p:cond evt="onClick" delay="0">
                    <p:tgtEl>
                      <p:spTgt spid="18"/>
                    </p:tgtEl>
                  </p:cond>
                </p:stCondLst>
                <p:endSync evt="end" delay="0">
                  <p:rtn val="all"/>
                </p:endSync>
                <p:childTnLst>
                  <p:par>
                    <p:cTn id="75" fill="hold">
                      <p:stCondLst>
                        <p:cond delay="0"/>
                      </p:stCondLst>
                      <p:childTnLst>
                        <p:par>
                          <p:cTn id="76" fill="hold">
                            <p:stCondLst>
                              <p:cond delay="0"/>
                            </p:stCondLst>
                            <p:childTnLst>
                              <p:par>
                                <p:cTn id="77" presetID="53" presetClass="exit" presetSubtype="32" fill="hold" grpId="0" nodeType="clickEffect">
                                  <p:stCondLst>
                                    <p:cond delay="0"/>
                                  </p:stCondLst>
                                  <p:childTnLst>
                                    <p:anim calcmode="lin" valueType="num">
                                      <p:cBhvr>
                                        <p:cTn id="78" dur="500"/>
                                        <p:tgtEl>
                                          <p:spTgt spid="18"/>
                                        </p:tgtEl>
                                        <p:attrNameLst>
                                          <p:attrName>ppt_w</p:attrName>
                                        </p:attrNameLst>
                                      </p:cBhvr>
                                      <p:tavLst>
                                        <p:tav tm="0">
                                          <p:val>
                                            <p:strVal val="ppt_w"/>
                                          </p:val>
                                        </p:tav>
                                        <p:tav tm="100000">
                                          <p:val>
                                            <p:fltVal val="0"/>
                                          </p:val>
                                        </p:tav>
                                      </p:tavLst>
                                    </p:anim>
                                    <p:anim calcmode="lin" valueType="num">
                                      <p:cBhvr>
                                        <p:cTn id="79" dur="500"/>
                                        <p:tgtEl>
                                          <p:spTgt spid="18"/>
                                        </p:tgtEl>
                                        <p:attrNameLst>
                                          <p:attrName>ppt_h</p:attrName>
                                        </p:attrNameLst>
                                      </p:cBhvr>
                                      <p:tavLst>
                                        <p:tav tm="0">
                                          <p:val>
                                            <p:strVal val="ppt_h"/>
                                          </p:val>
                                        </p:tav>
                                        <p:tav tm="100000">
                                          <p:val>
                                            <p:fltVal val="0"/>
                                          </p:val>
                                        </p:tav>
                                      </p:tavLst>
                                    </p:anim>
                                    <p:animEffect transition="out" filter="fade">
                                      <p:cBhvr>
                                        <p:cTn id="80" dur="500"/>
                                        <p:tgtEl>
                                          <p:spTgt spid="18"/>
                                        </p:tgtEl>
                                      </p:cBhvr>
                                    </p:animEffect>
                                    <p:set>
                                      <p:cBhvr>
                                        <p:cTn id="8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2" restart="whenNotActive" fill="hold" evtFilter="cancelBubble" nodeType="interactiveSeq">
                <p:stCondLst>
                  <p:cond evt="onClick" delay="0">
                    <p:tgtEl>
                      <p:spTgt spid="19"/>
                    </p:tgtEl>
                  </p:cond>
                </p:stCondLst>
                <p:endSync evt="end" delay="0">
                  <p:rtn val="all"/>
                </p:endSync>
                <p:childTnLst>
                  <p:par>
                    <p:cTn id="83" fill="hold">
                      <p:stCondLst>
                        <p:cond delay="0"/>
                      </p:stCondLst>
                      <p:childTnLst>
                        <p:par>
                          <p:cTn id="84" fill="hold">
                            <p:stCondLst>
                              <p:cond delay="0"/>
                            </p:stCondLst>
                            <p:childTnLst>
                              <p:par>
                                <p:cTn id="85" presetID="53" presetClass="exit" presetSubtype="32" fill="hold" grpId="0" nodeType="clickEffect">
                                  <p:stCondLst>
                                    <p:cond delay="0"/>
                                  </p:stCondLst>
                                  <p:childTnLst>
                                    <p:anim calcmode="lin" valueType="num">
                                      <p:cBhvr>
                                        <p:cTn id="86" dur="500"/>
                                        <p:tgtEl>
                                          <p:spTgt spid="19"/>
                                        </p:tgtEl>
                                        <p:attrNameLst>
                                          <p:attrName>ppt_w</p:attrName>
                                        </p:attrNameLst>
                                      </p:cBhvr>
                                      <p:tavLst>
                                        <p:tav tm="0">
                                          <p:val>
                                            <p:strVal val="ppt_w"/>
                                          </p:val>
                                        </p:tav>
                                        <p:tav tm="100000">
                                          <p:val>
                                            <p:fltVal val="0"/>
                                          </p:val>
                                        </p:tav>
                                      </p:tavLst>
                                    </p:anim>
                                    <p:anim calcmode="lin" valueType="num">
                                      <p:cBhvr>
                                        <p:cTn id="87" dur="500"/>
                                        <p:tgtEl>
                                          <p:spTgt spid="19"/>
                                        </p:tgtEl>
                                        <p:attrNameLst>
                                          <p:attrName>ppt_h</p:attrName>
                                        </p:attrNameLst>
                                      </p:cBhvr>
                                      <p:tavLst>
                                        <p:tav tm="0">
                                          <p:val>
                                            <p:strVal val="ppt_h"/>
                                          </p:val>
                                        </p:tav>
                                        <p:tav tm="100000">
                                          <p:val>
                                            <p:fltVal val="0"/>
                                          </p:val>
                                        </p:tav>
                                      </p:tavLst>
                                    </p:anim>
                                    <p:animEffect transition="out" filter="fade">
                                      <p:cBhvr>
                                        <p:cTn id="88" dur="500"/>
                                        <p:tgtEl>
                                          <p:spTgt spid="19"/>
                                        </p:tgtEl>
                                      </p:cBhvr>
                                    </p:animEffect>
                                    <p:set>
                                      <p:cBhvr>
                                        <p:cTn id="8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0" restart="whenNotActive" fill="hold" evtFilter="cancelBubble" nodeType="interactiveSeq">
                <p:stCondLst>
                  <p:cond evt="onClick" delay="0">
                    <p:tgtEl>
                      <p:spTgt spid="20"/>
                    </p:tgtEl>
                  </p:cond>
                </p:stCondLst>
                <p:endSync evt="end" delay="0">
                  <p:rtn val="all"/>
                </p:endSync>
                <p:childTnLst>
                  <p:par>
                    <p:cTn id="91" fill="hold">
                      <p:stCondLst>
                        <p:cond delay="0"/>
                      </p:stCondLst>
                      <p:childTnLst>
                        <p:par>
                          <p:cTn id="92" fill="hold">
                            <p:stCondLst>
                              <p:cond delay="0"/>
                            </p:stCondLst>
                            <p:childTnLst>
                              <p:par>
                                <p:cTn id="93" presetID="53" presetClass="exit" presetSubtype="32" fill="hold" grpId="0" nodeType="clickEffect">
                                  <p:stCondLst>
                                    <p:cond delay="0"/>
                                  </p:stCondLst>
                                  <p:childTnLst>
                                    <p:anim calcmode="lin" valueType="num">
                                      <p:cBhvr>
                                        <p:cTn id="94" dur="500"/>
                                        <p:tgtEl>
                                          <p:spTgt spid="20"/>
                                        </p:tgtEl>
                                        <p:attrNameLst>
                                          <p:attrName>ppt_w</p:attrName>
                                        </p:attrNameLst>
                                      </p:cBhvr>
                                      <p:tavLst>
                                        <p:tav tm="0">
                                          <p:val>
                                            <p:strVal val="ppt_w"/>
                                          </p:val>
                                        </p:tav>
                                        <p:tav tm="100000">
                                          <p:val>
                                            <p:fltVal val="0"/>
                                          </p:val>
                                        </p:tav>
                                      </p:tavLst>
                                    </p:anim>
                                    <p:anim calcmode="lin" valueType="num">
                                      <p:cBhvr>
                                        <p:cTn id="95" dur="500"/>
                                        <p:tgtEl>
                                          <p:spTgt spid="20"/>
                                        </p:tgtEl>
                                        <p:attrNameLst>
                                          <p:attrName>ppt_h</p:attrName>
                                        </p:attrNameLst>
                                      </p:cBhvr>
                                      <p:tavLst>
                                        <p:tav tm="0">
                                          <p:val>
                                            <p:strVal val="ppt_h"/>
                                          </p:val>
                                        </p:tav>
                                        <p:tav tm="100000">
                                          <p:val>
                                            <p:fltVal val="0"/>
                                          </p:val>
                                        </p:tav>
                                      </p:tavLst>
                                    </p:anim>
                                    <p:animEffect transition="out" filter="fade">
                                      <p:cBhvr>
                                        <p:cTn id="96" dur="500"/>
                                        <p:tgtEl>
                                          <p:spTgt spid="20"/>
                                        </p:tgtEl>
                                      </p:cBhvr>
                                    </p:animEffect>
                                    <p:set>
                                      <p:cBhvr>
                                        <p:cTn id="9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8" restart="whenNotActive" fill="hold" evtFilter="cancelBubble" nodeType="interactiveSeq">
                <p:stCondLst>
                  <p:cond evt="onClick" delay="0">
                    <p:tgtEl>
                      <p:spTgt spid="4"/>
                    </p:tgtEl>
                  </p:cond>
                </p:stCondLst>
                <p:endSync evt="end" delay="0">
                  <p:rtn val="all"/>
                </p:endSync>
                <p:childTnLst>
                  <p:par>
                    <p:cTn id="99" fill="hold">
                      <p:stCondLst>
                        <p:cond delay="0"/>
                      </p:stCondLst>
                      <p:childTnLst>
                        <p:par>
                          <p:cTn id="100" fill="hold">
                            <p:stCondLst>
                              <p:cond delay="0"/>
                            </p:stCondLst>
                            <p:childTnLst>
                              <p:par>
                                <p:cTn id="101" presetID="53" presetClass="exit" presetSubtype="32" fill="hold" grpId="0" nodeType="clickEffect">
                                  <p:stCondLst>
                                    <p:cond delay="0"/>
                                  </p:stCondLst>
                                  <p:childTnLst>
                                    <p:anim calcmode="lin" valueType="num">
                                      <p:cBhvr>
                                        <p:cTn id="102" dur="500"/>
                                        <p:tgtEl>
                                          <p:spTgt spid="4"/>
                                        </p:tgtEl>
                                        <p:attrNameLst>
                                          <p:attrName>ppt_w</p:attrName>
                                        </p:attrNameLst>
                                      </p:cBhvr>
                                      <p:tavLst>
                                        <p:tav tm="0">
                                          <p:val>
                                            <p:strVal val="ppt_w"/>
                                          </p:val>
                                        </p:tav>
                                        <p:tav tm="100000">
                                          <p:val>
                                            <p:fltVal val="0"/>
                                          </p:val>
                                        </p:tav>
                                      </p:tavLst>
                                    </p:anim>
                                    <p:anim calcmode="lin" valueType="num">
                                      <p:cBhvr>
                                        <p:cTn id="103" dur="500"/>
                                        <p:tgtEl>
                                          <p:spTgt spid="4"/>
                                        </p:tgtEl>
                                        <p:attrNameLst>
                                          <p:attrName>ppt_h</p:attrName>
                                        </p:attrNameLst>
                                      </p:cBhvr>
                                      <p:tavLst>
                                        <p:tav tm="0">
                                          <p:val>
                                            <p:strVal val="ppt_h"/>
                                          </p:val>
                                        </p:tav>
                                        <p:tav tm="100000">
                                          <p:val>
                                            <p:fltVal val="0"/>
                                          </p:val>
                                        </p:tav>
                                      </p:tavLst>
                                    </p:anim>
                                    <p:animEffect transition="out" filter="fade">
                                      <p:cBhvr>
                                        <p:cTn id="104" dur="500"/>
                                        <p:tgtEl>
                                          <p:spTgt spid="4"/>
                                        </p:tgtEl>
                                      </p:cBhvr>
                                    </p:animEffect>
                                    <p:set>
                                      <p:cBhvr>
                                        <p:cTn id="10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06" restart="whenNotActive" fill="hold" evtFilter="cancelBubble" nodeType="interactiveSeq">
                <p:stCondLst>
                  <p:cond evt="onClick" delay="0">
                    <p:tgtEl>
                      <p:spTgt spid="5"/>
                    </p:tgtEl>
                  </p:cond>
                </p:stCondLst>
                <p:endSync evt="end" delay="0">
                  <p:rtn val="all"/>
                </p:endSync>
                <p:childTnLst>
                  <p:par>
                    <p:cTn id="107" fill="hold">
                      <p:stCondLst>
                        <p:cond delay="0"/>
                      </p:stCondLst>
                      <p:childTnLst>
                        <p:par>
                          <p:cTn id="108" fill="hold">
                            <p:stCondLst>
                              <p:cond delay="0"/>
                            </p:stCondLst>
                            <p:childTnLst>
                              <p:par>
                                <p:cTn id="109" presetID="53" presetClass="exit" presetSubtype="32" fill="hold" grpId="0" nodeType="clickEffect">
                                  <p:stCondLst>
                                    <p:cond delay="0"/>
                                  </p:stCondLst>
                                  <p:childTnLst>
                                    <p:anim calcmode="lin" valueType="num">
                                      <p:cBhvr>
                                        <p:cTn id="110" dur="500"/>
                                        <p:tgtEl>
                                          <p:spTgt spid="5"/>
                                        </p:tgtEl>
                                        <p:attrNameLst>
                                          <p:attrName>ppt_w</p:attrName>
                                        </p:attrNameLst>
                                      </p:cBhvr>
                                      <p:tavLst>
                                        <p:tav tm="0">
                                          <p:val>
                                            <p:strVal val="ppt_w"/>
                                          </p:val>
                                        </p:tav>
                                        <p:tav tm="100000">
                                          <p:val>
                                            <p:fltVal val="0"/>
                                          </p:val>
                                        </p:tav>
                                      </p:tavLst>
                                    </p:anim>
                                    <p:anim calcmode="lin" valueType="num">
                                      <p:cBhvr>
                                        <p:cTn id="111" dur="500"/>
                                        <p:tgtEl>
                                          <p:spTgt spid="5"/>
                                        </p:tgtEl>
                                        <p:attrNameLst>
                                          <p:attrName>ppt_h</p:attrName>
                                        </p:attrNameLst>
                                      </p:cBhvr>
                                      <p:tavLst>
                                        <p:tav tm="0">
                                          <p:val>
                                            <p:strVal val="ppt_h"/>
                                          </p:val>
                                        </p:tav>
                                        <p:tav tm="100000">
                                          <p:val>
                                            <p:fltVal val="0"/>
                                          </p:val>
                                        </p:tav>
                                      </p:tavLst>
                                    </p:anim>
                                    <p:animEffect transition="out" filter="fade">
                                      <p:cBhvr>
                                        <p:cTn id="112" dur="500"/>
                                        <p:tgtEl>
                                          <p:spTgt spid="5"/>
                                        </p:tgtEl>
                                      </p:cBhvr>
                                    </p:animEffect>
                                    <p:set>
                                      <p:cBhvr>
                                        <p:cTn id="1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14" restart="whenNotActive" fill="hold" evtFilter="cancelBubble" nodeType="interactiveSeq">
                <p:stCondLst>
                  <p:cond evt="onClick" delay="0">
                    <p:tgtEl>
                      <p:spTgt spid="22"/>
                    </p:tgtEl>
                  </p:cond>
                </p:stCondLst>
                <p:endSync evt="end" delay="0">
                  <p:rtn val="all"/>
                </p:endSync>
                <p:childTnLst>
                  <p:par>
                    <p:cTn id="115" fill="hold">
                      <p:stCondLst>
                        <p:cond delay="0"/>
                      </p:stCondLst>
                      <p:childTnLst>
                        <p:par>
                          <p:cTn id="116" fill="hold">
                            <p:stCondLst>
                              <p:cond delay="0"/>
                            </p:stCondLst>
                            <p:childTnLst>
                              <p:par>
                                <p:cTn id="117" presetID="53" presetClass="exit" presetSubtype="32" fill="hold" grpId="0" nodeType="clickEffect">
                                  <p:stCondLst>
                                    <p:cond delay="0"/>
                                  </p:stCondLst>
                                  <p:childTnLst>
                                    <p:anim calcmode="lin" valueType="num">
                                      <p:cBhvr>
                                        <p:cTn id="118" dur="500"/>
                                        <p:tgtEl>
                                          <p:spTgt spid="22"/>
                                        </p:tgtEl>
                                        <p:attrNameLst>
                                          <p:attrName>ppt_w</p:attrName>
                                        </p:attrNameLst>
                                      </p:cBhvr>
                                      <p:tavLst>
                                        <p:tav tm="0">
                                          <p:val>
                                            <p:strVal val="ppt_w"/>
                                          </p:val>
                                        </p:tav>
                                        <p:tav tm="100000">
                                          <p:val>
                                            <p:fltVal val="0"/>
                                          </p:val>
                                        </p:tav>
                                      </p:tavLst>
                                    </p:anim>
                                    <p:anim calcmode="lin" valueType="num">
                                      <p:cBhvr>
                                        <p:cTn id="119" dur="500"/>
                                        <p:tgtEl>
                                          <p:spTgt spid="22"/>
                                        </p:tgtEl>
                                        <p:attrNameLst>
                                          <p:attrName>ppt_h</p:attrName>
                                        </p:attrNameLst>
                                      </p:cBhvr>
                                      <p:tavLst>
                                        <p:tav tm="0">
                                          <p:val>
                                            <p:strVal val="ppt_h"/>
                                          </p:val>
                                        </p:tav>
                                        <p:tav tm="100000">
                                          <p:val>
                                            <p:fltVal val="0"/>
                                          </p:val>
                                        </p:tav>
                                      </p:tavLst>
                                    </p:anim>
                                    <p:animEffect transition="out" filter="fade">
                                      <p:cBhvr>
                                        <p:cTn id="120" dur="500"/>
                                        <p:tgtEl>
                                          <p:spTgt spid="22"/>
                                        </p:tgtEl>
                                      </p:cBhvr>
                                    </p:animEffect>
                                    <p:set>
                                      <p:cBhvr>
                                        <p:cTn id="12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2" restart="whenNotActive" fill="hold" evtFilter="cancelBubble" nodeType="interactiveSeq">
                <p:stCondLst>
                  <p:cond evt="onClick" delay="0">
                    <p:tgtEl>
                      <p:spTgt spid="23"/>
                    </p:tgtEl>
                  </p:cond>
                </p:stCondLst>
                <p:endSync evt="end" delay="0">
                  <p:rtn val="all"/>
                </p:endSync>
                <p:childTnLst>
                  <p:par>
                    <p:cTn id="123" fill="hold">
                      <p:stCondLst>
                        <p:cond delay="0"/>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wipe(left)">
                                      <p:cBhvr>
                                        <p:cTn id="127" dur="500"/>
                                        <p:tgtEl>
                                          <p:spTgt spid="21"/>
                                        </p:tgtEl>
                                      </p:cBhvr>
                                    </p:animEffect>
                                  </p:childTnLst>
                                </p:cTn>
                              </p:par>
                            </p:childTnLst>
                          </p:cTn>
                        </p:par>
                      </p:childTnLst>
                    </p:cTn>
                  </p:par>
                </p:childTnLst>
              </p:cTn>
              <p:nextCondLst>
                <p:cond evt="onClick" delay="0">
                  <p:tgtEl>
                    <p:spTgt spid="23"/>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4" grpId="0" animBg="1"/>
      <p:bldP spid="5"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2391688"/>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Xét vị trí </a:t>
            </a:r>
            <a:r>
              <a:rPr lang="en-US" sz="3200">
                <a:solidFill>
                  <a:srgbClr val="000000"/>
                </a:solidFill>
                <a:latin typeface="Times New Roman" panose="02020603050405020304" pitchFamily="18" charset="0"/>
                <a:cs typeface="Times New Roman" panose="02020603050405020304" pitchFamily="18" charset="0"/>
              </a:rPr>
              <a:t>thứ hai</a:t>
            </a:r>
            <a:r>
              <a:rPr lang="vi-VN" sz="3200">
                <a:solidFill>
                  <a:srgbClr val="000000"/>
                </a:solidFill>
                <a:latin typeface="Times New Roman" panose="02020603050405020304" pitchFamily="18" charset="0"/>
                <a:cs typeface="Times New Roman" panose="02020603050405020304" pitchFamily="18" charset="0"/>
              </a:rPr>
              <a:t>, vòng lặp thứ </a:t>
            </a:r>
            <a:r>
              <a:rPr lang="en-US" sz="3200">
                <a:solidFill>
                  <a:srgbClr val="000000"/>
                </a:solidFill>
                <a:latin typeface="Times New Roman" panose="02020603050405020304" pitchFamily="18" charset="0"/>
                <a:cs typeface="Times New Roman" panose="02020603050405020304" pitchFamily="18" charset="0"/>
              </a:rPr>
              <a:t>hai</a:t>
            </a:r>
            <a:r>
              <a:rPr lang="vi-VN" sz="3200">
                <a:solidFill>
                  <a:srgbClr val="000000"/>
                </a:solidFill>
                <a:latin typeface="Times New Roman" panose="02020603050405020304" pitchFamily="18" charset="0"/>
                <a:cs typeface="Times New Roman" panose="02020603050405020304" pitchFamily="18" charset="0"/>
              </a:rPr>
              <a: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629860" y="1319759"/>
            <a:ext cx="10582367" cy="984885"/>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Bài tập: </a:t>
            </a:r>
            <a:r>
              <a:rPr kumimoji="0" lang="vi-VN"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Em hãy liệt kê các bước của thuật toán sắp xếp nổi bọt để sắp xếp các số 3, 2, 4, 1, 5, theo thứ tự tăng dần.</a:t>
            </a:r>
            <a:endPar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2101607989"/>
              </p:ext>
            </p:extLst>
          </p:nvPr>
        </p:nvGraphicFramePr>
        <p:xfrm>
          <a:off x="2209800" y="3078480"/>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DS vòng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9" name="Rectangle 8">
            <a:extLst>
              <a:ext uri="{FF2B5EF4-FFF2-40B4-BE49-F238E27FC236}">
                <a16:creationId xmlns:a16="http://schemas.microsoft.com/office/drawing/2014/main" id="{975852AC-0E8D-8E22-C3E8-A17BF99EF151}"/>
              </a:ext>
            </a:extLst>
          </p:cNvPr>
          <p:cNvSpPr/>
          <p:nvPr/>
        </p:nvSpPr>
        <p:spPr>
          <a:xfrm>
            <a:off x="4216055" y="433100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4935800" y="433100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5655545" y="4284097"/>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6307400" y="433100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924800" y="3677131"/>
            <a:ext cx="3221737" cy="56514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2</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D7D0028-D227-2741-689D-82FA0D737212}"/>
              </a:ext>
            </a:extLst>
          </p:cNvPr>
          <p:cNvSpPr/>
          <p:nvPr/>
        </p:nvSpPr>
        <p:spPr>
          <a:xfrm>
            <a:off x="7010400" y="433100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93076" y="4685865"/>
            <a:ext cx="1828800" cy="1837809"/>
          </a:xfrm>
          <a:prstGeom prst="rect">
            <a:avLst/>
          </a:prstGeom>
        </p:spPr>
      </p:pic>
    </p:spTree>
    <p:extLst>
      <p:ext uri="{BB962C8B-B14F-4D97-AF65-F5344CB8AC3E}">
        <p14:creationId xmlns:p14="http://schemas.microsoft.com/office/powerpoint/2010/main" val="852238663"/>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4"/>
                                        </p:tgtEl>
                                        <p:attrNameLst>
                                          <p:attrName>ppt_w</p:attrName>
                                        </p:attrNameLst>
                                      </p:cBhvr>
                                      <p:tavLst>
                                        <p:tav tm="0">
                                          <p:val>
                                            <p:strVal val="ppt_w"/>
                                          </p:val>
                                        </p:tav>
                                        <p:tav tm="100000">
                                          <p:val>
                                            <p:fltVal val="0"/>
                                          </p:val>
                                        </p:tav>
                                      </p:tavLst>
                                    </p:anim>
                                    <p:anim calcmode="lin" valueType="num">
                                      <p:cBhvr>
                                        <p:cTn id="39" dur="500"/>
                                        <p:tgtEl>
                                          <p:spTgt spid="4"/>
                                        </p:tgtEl>
                                        <p:attrNameLst>
                                          <p:attrName>ppt_h</p:attrName>
                                        </p:attrNameLst>
                                      </p:cBhvr>
                                      <p:tavLst>
                                        <p:tav tm="0">
                                          <p:val>
                                            <p:strVal val="ppt_h"/>
                                          </p:val>
                                        </p:tav>
                                        <p:tav tm="100000">
                                          <p:val>
                                            <p:fltVal val="0"/>
                                          </p:val>
                                        </p:tav>
                                      </p:tavLst>
                                    </p:anim>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p:stCondLst>
                        <p:cond delay="0"/>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nextCondLst>
                <p:cond evt="onClick" delay="0">
                  <p:tgtEl>
                    <p:spTgt spid="23"/>
                  </p:tgtEl>
                </p:cond>
              </p:nextCondLst>
            </p:seq>
          </p:childTnLst>
        </p:cTn>
      </p:par>
    </p:tnLst>
    <p:bldLst>
      <p:bldP spid="9" grpId="0" animBg="1"/>
      <p:bldP spid="10" grpId="0" animBg="1"/>
      <p:bldP spid="11" grpId="0" animBg="1"/>
      <p:bldP spid="12" grpId="0" animBg="1"/>
      <p:bldP spid="21"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2391688"/>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Xét vị trí </a:t>
            </a:r>
            <a:r>
              <a:rPr lang="en-US" sz="3200">
                <a:solidFill>
                  <a:srgbClr val="000000"/>
                </a:solidFill>
                <a:latin typeface="Times New Roman" panose="02020603050405020304" pitchFamily="18" charset="0"/>
                <a:cs typeface="Times New Roman" panose="02020603050405020304" pitchFamily="18" charset="0"/>
              </a:rPr>
              <a:t>thứ ba</a:t>
            </a:r>
            <a:r>
              <a:rPr lang="vi-VN" sz="3200">
                <a:solidFill>
                  <a:srgbClr val="000000"/>
                </a:solidFill>
                <a:latin typeface="Times New Roman" panose="02020603050405020304" pitchFamily="18" charset="0"/>
                <a:cs typeface="Times New Roman" panose="02020603050405020304" pitchFamily="18" charset="0"/>
              </a:rPr>
              <a:t>, vòng lặp thứ </a:t>
            </a:r>
            <a:r>
              <a:rPr lang="en-US" sz="3200">
                <a:solidFill>
                  <a:srgbClr val="000000"/>
                </a:solidFill>
                <a:latin typeface="Times New Roman" panose="02020603050405020304" pitchFamily="18" charset="0"/>
                <a:cs typeface="Times New Roman" panose="02020603050405020304" pitchFamily="18" charset="0"/>
              </a:rPr>
              <a:t>ba</a:t>
            </a:r>
            <a:r>
              <a:rPr lang="vi-VN" sz="3200">
                <a:solidFill>
                  <a:srgbClr val="000000"/>
                </a:solidFill>
                <a:latin typeface="Times New Roman" panose="02020603050405020304" pitchFamily="18" charset="0"/>
                <a:cs typeface="Times New Roman" panose="02020603050405020304" pitchFamily="18" charset="0"/>
              </a:rPr>
              <a: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629860" y="1319759"/>
            <a:ext cx="10582367" cy="984885"/>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Bài tập: </a:t>
            </a:r>
            <a:r>
              <a:rPr kumimoji="0" lang="vi-VN"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Em hãy liệt kê các bước của thuật toán sắp xếp nổi bọt để sắp xếp các số 3, 2, 4, 1, 5, theo thứ tự tăng dần.</a:t>
            </a:r>
            <a:endPar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121330596"/>
              </p:ext>
            </p:extLst>
          </p:nvPr>
        </p:nvGraphicFramePr>
        <p:xfrm>
          <a:off x="2209800" y="3078480"/>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DS vòng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924800" y="3677131"/>
            <a:ext cx="3221737" cy="56514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3</a:t>
            </a:r>
            <a:endParaRPr lang="vi-VN" sz="3200">
              <a:solidFill>
                <a:srgbClr val="000000"/>
              </a:solidFill>
              <a:latin typeface="Times New Roman" panose="02020603050405020304" pitchFamily="18" charset="0"/>
              <a:cs typeface="Times New Roman" panose="02020603050405020304" pitchFamily="18" charset="0"/>
            </a:endParaRP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93076" y="4685865"/>
            <a:ext cx="1828800" cy="1837809"/>
          </a:xfrm>
          <a:prstGeom prst="rect">
            <a:avLst/>
          </a:prstGeom>
        </p:spPr>
      </p:pic>
    </p:spTree>
    <p:extLst>
      <p:ext uri="{BB962C8B-B14F-4D97-AF65-F5344CB8AC3E}">
        <p14:creationId xmlns:p14="http://schemas.microsoft.com/office/powerpoint/2010/main" val="248574550"/>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nextCondLst>
                <p:cond evt="onClick" delay="0">
                  <p:tgtEl>
                    <p:spTgt spid="23"/>
                  </p:tgtEl>
                </p:cond>
              </p:nextCondLst>
            </p:seq>
          </p:childTnLst>
        </p:cTn>
      </p:par>
    </p:tnLst>
    <p:bldLst>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2391688"/>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Xét vị trí </a:t>
            </a:r>
            <a:r>
              <a:rPr lang="en-US" sz="3200">
                <a:solidFill>
                  <a:srgbClr val="000000"/>
                </a:solidFill>
                <a:latin typeface="Times New Roman" panose="02020603050405020304" pitchFamily="18" charset="0"/>
                <a:cs typeface="Times New Roman" panose="02020603050405020304" pitchFamily="18" charset="0"/>
              </a:rPr>
              <a:t>thứ tư</a:t>
            </a:r>
            <a:r>
              <a:rPr lang="vi-VN" sz="3200">
                <a:solidFill>
                  <a:srgbClr val="000000"/>
                </a:solidFill>
                <a:latin typeface="Times New Roman" panose="02020603050405020304" pitchFamily="18" charset="0"/>
                <a:cs typeface="Times New Roman" panose="02020603050405020304" pitchFamily="18" charset="0"/>
              </a:rPr>
              <a:t>, vòng lặp thứ </a:t>
            </a:r>
            <a:r>
              <a:rPr lang="en-US" sz="3200">
                <a:solidFill>
                  <a:srgbClr val="000000"/>
                </a:solidFill>
                <a:latin typeface="Times New Roman" panose="02020603050405020304" pitchFamily="18" charset="0"/>
                <a:cs typeface="Times New Roman" panose="02020603050405020304" pitchFamily="18" charset="0"/>
              </a:rPr>
              <a:t>tư</a:t>
            </a:r>
            <a:r>
              <a:rPr lang="vi-VN" sz="3200">
                <a:solidFill>
                  <a:srgbClr val="000000"/>
                </a:solidFill>
                <a:latin typeface="Times New Roman" panose="02020603050405020304" pitchFamily="18" charset="0"/>
                <a:cs typeface="Times New Roman" panose="02020603050405020304" pitchFamily="18" charset="0"/>
              </a:rPr>
              <a: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629860" y="1319759"/>
            <a:ext cx="10582367" cy="984885"/>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Bài tập: </a:t>
            </a:r>
            <a:r>
              <a:rPr kumimoji="0" lang="vi-VN"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Em hãy liệt kê các bước của thuật toán sắp xếp nổi bọt để sắp xếp các số 3, 2, 4, 1, 5, theo thứ tự tăng dần.</a:t>
            </a:r>
            <a:endPar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2158187772"/>
              </p:ext>
            </p:extLst>
          </p:nvPr>
        </p:nvGraphicFramePr>
        <p:xfrm>
          <a:off x="2209800" y="3078480"/>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DS vòng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8088027" y="3091368"/>
            <a:ext cx="3221737" cy="253491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4. Vì đã đến vị trí trước vị trí cuối cùng nên kết thúc vòng lặp.</a:t>
            </a:r>
            <a:endParaRPr lang="vi-VN" sz="3200">
              <a:solidFill>
                <a:srgbClr val="000000"/>
              </a:solidFill>
              <a:latin typeface="Times New Roman" panose="02020603050405020304" pitchFamily="18" charset="0"/>
              <a:cs typeface="Times New Roman" panose="02020603050405020304" pitchFamily="18" charset="0"/>
            </a:endParaRP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10395364" y="5020191"/>
            <a:ext cx="1828800" cy="1837809"/>
          </a:xfrm>
          <a:prstGeom prst="rect">
            <a:avLst/>
          </a:prstGeom>
        </p:spPr>
      </p:pic>
    </p:spTree>
    <p:extLst>
      <p:ext uri="{BB962C8B-B14F-4D97-AF65-F5344CB8AC3E}">
        <p14:creationId xmlns:p14="http://schemas.microsoft.com/office/powerpoint/2010/main" val="53119139"/>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nextCondLst>
                <p:cond evt="onClick" delay="0">
                  <p:tgtEl>
                    <p:spTgt spid="23"/>
                  </p:tgtEl>
                </p:cond>
              </p:nextCondLst>
            </p:seq>
          </p:childTnLst>
        </p:cTn>
      </p:par>
    </p:tnLst>
    <p:bldLst>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2322826"/>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Xét vị trí </a:t>
            </a:r>
            <a:r>
              <a:rPr lang="en-US" sz="3200">
                <a:solidFill>
                  <a:srgbClr val="000000"/>
                </a:solidFill>
                <a:latin typeface="Times New Roman" panose="02020603050405020304" pitchFamily="18" charset="0"/>
                <a:cs typeface="Times New Roman" panose="02020603050405020304" pitchFamily="18" charset="0"/>
              </a:rPr>
              <a:t>đầu tiên</a:t>
            </a:r>
            <a:r>
              <a:rPr lang="vi-VN" sz="3200">
                <a:solidFill>
                  <a:srgbClr val="000000"/>
                </a:solidFill>
                <a:latin typeface="Times New Roman" panose="02020603050405020304" pitchFamily="18" charset="0"/>
                <a:cs typeface="Times New Roman" panose="02020603050405020304" pitchFamily="18" charset="0"/>
              </a:rPr>
              <a:t>, vòng lặp thứ</a:t>
            </a:r>
            <a:r>
              <a:rPr lang="en-US" sz="3200">
                <a:solidFill>
                  <a:srgbClr val="000000"/>
                </a:solidFill>
                <a:latin typeface="Times New Roman" panose="02020603050405020304" pitchFamily="18" charset="0"/>
                <a:cs typeface="Times New Roman" panose="02020603050405020304" pitchFamily="18" charset="0"/>
              </a:rPr>
              <a:t> nhất</a:t>
            </a:r>
            <a:r>
              <a:rPr lang="vi-VN" sz="3200">
                <a:solidFill>
                  <a:srgbClr val="000000"/>
                </a:solidFill>
                <a:latin typeface="Times New Roman" panose="02020603050405020304" pitchFamily="18" charset="0"/>
                <a:cs typeface="Times New Roman" panose="02020603050405020304" pitchFamily="18" charset="0"/>
              </a:rPr>
              <a: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804816" y="1295400"/>
            <a:ext cx="10582367" cy="984885"/>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Bài tập: </a:t>
            </a:r>
            <a:r>
              <a:rPr kumimoji="0" lang="vi-VN"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Em hãy liệt kê các bước của thuật toán sắp xếp chọn để sắp xếp các số 3, 2, 4, 1, 5 theo thứ tự tăng dần.</a:t>
            </a:r>
            <a:endPar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2203686938"/>
              </p:ext>
            </p:extLst>
          </p:nvPr>
        </p:nvGraphicFramePr>
        <p:xfrm>
          <a:off x="2209800" y="3009618"/>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DS đầu vào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9" name="Rectangle 8">
            <a:extLst>
              <a:ext uri="{FF2B5EF4-FFF2-40B4-BE49-F238E27FC236}">
                <a16:creationId xmlns:a16="http://schemas.microsoft.com/office/drawing/2014/main" id="{975852AC-0E8D-8E22-C3E8-A17BF99EF151}"/>
              </a:ext>
            </a:extLst>
          </p:cNvPr>
          <p:cNvSpPr/>
          <p:nvPr/>
        </p:nvSpPr>
        <p:spPr>
          <a:xfrm>
            <a:off x="4157055" y="4259738"/>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4876800" y="4259738"/>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5596545" y="421282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6248400" y="4259738"/>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365573C6-9F31-4F3C-1AF4-9FFC25335315}"/>
              </a:ext>
            </a:extLst>
          </p:cNvPr>
          <p:cNvSpPr/>
          <p:nvPr/>
        </p:nvSpPr>
        <p:spPr>
          <a:xfrm>
            <a:off x="4185535" y="4836262"/>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F03B1988-2A46-DDF0-1D52-3B30FAC2F380}"/>
              </a:ext>
            </a:extLst>
          </p:cNvPr>
          <p:cNvSpPr/>
          <p:nvPr/>
        </p:nvSpPr>
        <p:spPr>
          <a:xfrm>
            <a:off x="4852832" y="4835235"/>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817585F5-0829-6B69-961C-0265F8A69581}"/>
              </a:ext>
            </a:extLst>
          </p:cNvPr>
          <p:cNvSpPr/>
          <p:nvPr/>
        </p:nvSpPr>
        <p:spPr>
          <a:xfrm>
            <a:off x="5596545" y="4802842"/>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A1884EFC-5BEF-E719-6227-1D9ECD94363F}"/>
              </a:ext>
            </a:extLst>
          </p:cNvPr>
          <p:cNvSpPr/>
          <p:nvPr/>
        </p:nvSpPr>
        <p:spPr>
          <a:xfrm>
            <a:off x="6271725" y="4818608"/>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924800" y="3608269"/>
            <a:ext cx="3221737" cy="56514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1</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D7D0028-D227-2741-689D-82FA0D737212}"/>
              </a:ext>
            </a:extLst>
          </p:cNvPr>
          <p:cNvSpPr/>
          <p:nvPr/>
        </p:nvSpPr>
        <p:spPr>
          <a:xfrm>
            <a:off x="6976455" y="4259738"/>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F2C2B267-C531-9132-4B79-D3123D6591B9}"/>
              </a:ext>
            </a:extLst>
          </p:cNvPr>
          <p:cNvSpPr/>
          <p:nvPr/>
        </p:nvSpPr>
        <p:spPr>
          <a:xfrm>
            <a:off x="6976455" y="4818608"/>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93076" y="4617003"/>
            <a:ext cx="1828800" cy="1837809"/>
          </a:xfrm>
          <a:prstGeom prst="rect">
            <a:avLst/>
          </a:prstGeom>
        </p:spPr>
      </p:pic>
    </p:spTree>
    <p:extLst>
      <p:ext uri="{BB962C8B-B14F-4D97-AF65-F5344CB8AC3E}">
        <p14:creationId xmlns:p14="http://schemas.microsoft.com/office/powerpoint/2010/main" val="2114140020"/>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13"/>
                                        </p:tgtEl>
                                        <p:attrNameLst>
                                          <p:attrName>ppt_w</p:attrName>
                                        </p:attrNameLst>
                                      </p:cBhvr>
                                      <p:tavLst>
                                        <p:tav tm="0">
                                          <p:val>
                                            <p:strVal val="ppt_w"/>
                                          </p:val>
                                        </p:tav>
                                        <p:tav tm="100000">
                                          <p:val>
                                            <p:fltVal val="0"/>
                                          </p:val>
                                        </p:tav>
                                      </p:tavLst>
                                    </p:anim>
                                    <p:anim calcmode="lin" valueType="num">
                                      <p:cBhvr>
                                        <p:cTn id="39" dur="500"/>
                                        <p:tgtEl>
                                          <p:spTgt spid="13"/>
                                        </p:tgtEl>
                                        <p:attrNameLst>
                                          <p:attrName>ppt_h</p:attrName>
                                        </p:attrNameLst>
                                      </p:cBhvr>
                                      <p:tavLst>
                                        <p:tav tm="0">
                                          <p:val>
                                            <p:strVal val="ppt_h"/>
                                          </p:val>
                                        </p:tav>
                                        <p:tav tm="100000">
                                          <p:val>
                                            <p:fltVal val="0"/>
                                          </p:val>
                                        </p:tav>
                                      </p:tavLst>
                                    </p:anim>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4"/>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grpId="0" nodeType="clickEffect">
                                  <p:stCondLst>
                                    <p:cond delay="0"/>
                                  </p:stCondLst>
                                  <p:childTnLst>
                                    <p:anim calcmode="lin" valueType="num">
                                      <p:cBhvr>
                                        <p:cTn id="46" dur="500"/>
                                        <p:tgtEl>
                                          <p:spTgt spid="14"/>
                                        </p:tgtEl>
                                        <p:attrNameLst>
                                          <p:attrName>ppt_w</p:attrName>
                                        </p:attrNameLst>
                                      </p:cBhvr>
                                      <p:tavLst>
                                        <p:tav tm="0">
                                          <p:val>
                                            <p:strVal val="ppt_w"/>
                                          </p:val>
                                        </p:tav>
                                        <p:tav tm="100000">
                                          <p:val>
                                            <p:fltVal val="0"/>
                                          </p:val>
                                        </p:tav>
                                      </p:tavLst>
                                    </p:anim>
                                    <p:anim calcmode="lin" valueType="num">
                                      <p:cBhvr>
                                        <p:cTn id="47" dur="500"/>
                                        <p:tgtEl>
                                          <p:spTgt spid="14"/>
                                        </p:tgtEl>
                                        <p:attrNameLst>
                                          <p:attrName>ppt_h</p:attrName>
                                        </p:attrNameLst>
                                      </p:cBhvr>
                                      <p:tavLst>
                                        <p:tav tm="0">
                                          <p:val>
                                            <p:strVal val="ppt_h"/>
                                          </p:val>
                                        </p:tav>
                                        <p:tav tm="100000">
                                          <p:val>
                                            <p:fltVal val="0"/>
                                          </p:val>
                                        </p:tav>
                                      </p:tavLst>
                                    </p:anim>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15"/>
                                        </p:tgtEl>
                                        <p:attrNameLst>
                                          <p:attrName>ppt_w</p:attrName>
                                        </p:attrNameLst>
                                      </p:cBhvr>
                                      <p:tavLst>
                                        <p:tav tm="0">
                                          <p:val>
                                            <p:strVal val="ppt_w"/>
                                          </p:val>
                                        </p:tav>
                                        <p:tav tm="100000">
                                          <p:val>
                                            <p:fltVal val="0"/>
                                          </p:val>
                                        </p:tav>
                                      </p:tavLst>
                                    </p:anim>
                                    <p:anim calcmode="lin" valueType="num">
                                      <p:cBhvr>
                                        <p:cTn id="55" dur="500"/>
                                        <p:tgtEl>
                                          <p:spTgt spid="15"/>
                                        </p:tgtEl>
                                        <p:attrNameLst>
                                          <p:attrName>ppt_h</p:attrName>
                                        </p:attrNameLst>
                                      </p:cBhvr>
                                      <p:tavLst>
                                        <p:tav tm="0">
                                          <p:val>
                                            <p:strVal val="ppt_h"/>
                                          </p:val>
                                        </p:tav>
                                        <p:tav tm="100000">
                                          <p:val>
                                            <p:fltVal val="0"/>
                                          </p:val>
                                        </p:tav>
                                      </p:tavLst>
                                    </p:anim>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16"/>
                    </p:tgtEl>
                  </p:cond>
                </p:stCondLst>
                <p:endSync evt="end" delay="0">
                  <p:rtn val="all"/>
                </p:endSync>
                <p:childTnLst>
                  <p:par>
                    <p:cTn id="59" fill="hold">
                      <p:stCondLst>
                        <p:cond delay="0"/>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16"/>
                                        </p:tgtEl>
                                        <p:attrNameLst>
                                          <p:attrName>ppt_w</p:attrName>
                                        </p:attrNameLst>
                                      </p:cBhvr>
                                      <p:tavLst>
                                        <p:tav tm="0">
                                          <p:val>
                                            <p:strVal val="ppt_w"/>
                                          </p:val>
                                        </p:tav>
                                        <p:tav tm="100000">
                                          <p:val>
                                            <p:fltVal val="0"/>
                                          </p:val>
                                        </p:tav>
                                      </p:tavLst>
                                    </p:anim>
                                    <p:anim calcmode="lin" valueType="num">
                                      <p:cBhvr>
                                        <p:cTn id="63" dur="500"/>
                                        <p:tgtEl>
                                          <p:spTgt spid="16"/>
                                        </p:tgtEl>
                                        <p:attrNameLst>
                                          <p:attrName>ppt_h</p:attrName>
                                        </p:attrNameLst>
                                      </p:cBhvr>
                                      <p:tavLst>
                                        <p:tav tm="0">
                                          <p:val>
                                            <p:strVal val="ppt_h"/>
                                          </p:val>
                                        </p:tav>
                                        <p:tav tm="100000">
                                          <p:val>
                                            <p:fltVal val="0"/>
                                          </p:val>
                                        </p:tav>
                                      </p:tavLst>
                                    </p:anim>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6" restart="whenNotActive" fill="hold" evtFilter="cancelBubble" nodeType="interactiveSeq">
                <p:stCondLst>
                  <p:cond evt="onClick" delay="0">
                    <p:tgtEl>
                      <p:spTgt spid="4"/>
                    </p:tgtEl>
                  </p:cond>
                </p:stCondLst>
                <p:endSync evt="end" delay="0">
                  <p:rtn val="all"/>
                </p:endSync>
                <p:childTnLst>
                  <p:par>
                    <p:cTn id="67" fill="hold">
                      <p:stCondLst>
                        <p:cond delay="0"/>
                      </p:stCondLst>
                      <p:childTnLst>
                        <p:par>
                          <p:cTn id="68" fill="hold">
                            <p:stCondLst>
                              <p:cond delay="0"/>
                            </p:stCondLst>
                            <p:childTnLst>
                              <p:par>
                                <p:cTn id="69" presetID="53" presetClass="exit" presetSubtype="32" fill="hold" grpId="0" nodeType="clickEffect">
                                  <p:stCondLst>
                                    <p:cond delay="0"/>
                                  </p:stCondLst>
                                  <p:childTnLst>
                                    <p:anim calcmode="lin" valueType="num">
                                      <p:cBhvr>
                                        <p:cTn id="70" dur="500"/>
                                        <p:tgtEl>
                                          <p:spTgt spid="4"/>
                                        </p:tgtEl>
                                        <p:attrNameLst>
                                          <p:attrName>ppt_w</p:attrName>
                                        </p:attrNameLst>
                                      </p:cBhvr>
                                      <p:tavLst>
                                        <p:tav tm="0">
                                          <p:val>
                                            <p:strVal val="ppt_w"/>
                                          </p:val>
                                        </p:tav>
                                        <p:tav tm="100000">
                                          <p:val>
                                            <p:fltVal val="0"/>
                                          </p:val>
                                        </p:tav>
                                      </p:tavLst>
                                    </p:anim>
                                    <p:anim calcmode="lin" valueType="num">
                                      <p:cBhvr>
                                        <p:cTn id="71" dur="500"/>
                                        <p:tgtEl>
                                          <p:spTgt spid="4"/>
                                        </p:tgtEl>
                                        <p:attrNameLst>
                                          <p:attrName>ppt_h</p:attrName>
                                        </p:attrNameLst>
                                      </p:cBhvr>
                                      <p:tavLst>
                                        <p:tav tm="0">
                                          <p:val>
                                            <p:strVal val="ppt_h"/>
                                          </p:val>
                                        </p:tav>
                                        <p:tav tm="100000">
                                          <p:val>
                                            <p:fltVal val="0"/>
                                          </p:val>
                                        </p:tav>
                                      </p:tavLst>
                                    </p:anim>
                                    <p:animEffect transition="out" filter="fade">
                                      <p:cBhvr>
                                        <p:cTn id="72" dur="500"/>
                                        <p:tgtEl>
                                          <p:spTgt spid="4"/>
                                        </p:tgtEl>
                                      </p:cBhvr>
                                    </p:animEffect>
                                    <p:set>
                                      <p:cBhvr>
                                        <p:cTn id="73"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74" restart="whenNotActive" fill="hold" evtFilter="cancelBubble" nodeType="interactiveSeq">
                <p:stCondLst>
                  <p:cond evt="onClick" delay="0">
                    <p:tgtEl>
                      <p:spTgt spid="5"/>
                    </p:tgtEl>
                  </p:cond>
                </p:stCondLst>
                <p:endSync evt="end" delay="0">
                  <p:rtn val="all"/>
                </p:endSync>
                <p:childTnLst>
                  <p:par>
                    <p:cTn id="75" fill="hold">
                      <p:stCondLst>
                        <p:cond delay="0"/>
                      </p:stCondLst>
                      <p:childTnLst>
                        <p:par>
                          <p:cTn id="76" fill="hold">
                            <p:stCondLst>
                              <p:cond delay="0"/>
                            </p:stCondLst>
                            <p:childTnLst>
                              <p:par>
                                <p:cTn id="77" presetID="53" presetClass="exit" presetSubtype="32" fill="hold" grpId="0" nodeType="clickEffect">
                                  <p:stCondLst>
                                    <p:cond delay="0"/>
                                  </p:stCondLst>
                                  <p:childTnLst>
                                    <p:anim calcmode="lin" valueType="num">
                                      <p:cBhvr>
                                        <p:cTn id="78" dur="500"/>
                                        <p:tgtEl>
                                          <p:spTgt spid="5"/>
                                        </p:tgtEl>
                                        <p:attrNameLst>
                                          <p:attrName>ppt_w</p:attrName>
                                        </p:attrNameLst>
                                      </p:cBhvr>
                                      <p:tavLst>
                                        <p:tav tm="0">
                                          <p:val>
                                            <p:strVal val="ppt_w"/>
                                          </p:val>
                                        </p:tav>
                                        <p:tav tm="100000">
                                          <p:val>
                                            <p:fltVal val="0"/>
                                          </p:val>
                                        </p:tav>
                                      </p:tavLst>
                                    </p:anim>
                                    <p:anim calcmode="lin" valueType="num">
                                      <p:cBhvr>
                                        <p:cTn id="79" dur="500"/>
                                        <p:tgtEl>
                                          <p:spTgt spid="5"/>
                                        </p:tgtEl>
                                        <p:attrNameLst>
                                          <p:attrName>ppt_h</p:attrName>
                                        </p:attrNameLst>
                                      </p:cBhvr>
                                      <p:tavLst>
                                        <p:tav tm="0">
                                          <p:val>
                                            <p:strVal val="ppt_h"/>
                                          </p:val>
                                        </p:tav>
                                        <p:tav tm="100000">
                                          <p:val>
                                            <p:fltVal val="0"/>
                                          </p:val>
                                        </p:tav>
                                      </p:tavLst>
                                    </p:anim>
                                    <p:animEffect transition="out" filter="fade">
                                      <p:cBhvr>
                                        <p:cTn id="80" dur="500"/>
                                        <p:tgtEl>
                                          <p:spTgt spid="5"/>
                                        </p:tgtEl>
                                      </p:cBhvr>
                                    </p:animEffect>
                                    <p:set>
                                      <p:cBhvr>
                                        <p:cTn id="8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2" restart="whenNotActive" fill="hold" evtFilter="cancelBubble" nodeType="interactiveSeq">
                <p:stCondLst>
                  <p:cond evt="onClick" delay="0">
                    <p:tgtEl>
                      <p:spTgt spid="23"/>
                    </p:tgtEl>
                  </p:cond>
                </p:stCondLst>
                <p:endSync evt="end" delay="0">
                  <p:rtn val="all"/>
                </p:endSync>
                <p:childTnLst>
                  <p:par>
                    <p:cTn id="83" fill="hold">
                      <p:stCondLst>
                        <p:cond delay="0"/>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500"/>
                                        <p:tgtEl>
                                          <p:spTgt spid="21"/>
                                        </p:tgtEl>
                                      </p:cBhvr>
                                    </p:animEffect>
                                  </p:childTnLst>
                                </p:cTn>
                              </p:par>
                            </p:childTnLst>
                          </p:cTn>
                        </p:par>
                      </p:childTnLst>
                    </p:cTn>
                  </p:par>
                </p:childTnLst>
              </p:cTn>
              <p:nextCondLst>
                <p:cond evt="onClick" delay="0">
                  <p:tgtEl>
                    <p:spTgt spid="23"/>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21" grpId="0" animBg="1"/>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2391688"/>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Xét vị trí </a:t>
            </a:r>
            <a:r>
              <a:rPr lang="en-US" sz="3200">
                <a:solidFill>
                  <a:srgbClr val="000000"/>
                </a:solidFill>
                <a:latin typeface="Times New Roman" panose="02020603050405020304" pitchFamily="18" charset="0"/>
                <a:cs typeface="Times New Roman" panose="02020603050405020304" pitchFamily="18" charset="0"/>
              </a:rPr>
              <a:t>thứ hai</a:t>
            </a:r>
            <a:r>
              <a:rPr lang="vi-VN" sz="3200">
                <a:solidFill>
                  <a:srgbClr val="000000"/>
                </a:solidFill>
                <a:latin typeface="Times New Roman" panose="02020603050405020304" pitchFamily="18" charset="0"/>
                <a:cs typeface="Times New Roman" panose="02020603050405020304" pitchFamily="18" charset="0"/>
              </a:rPr>
              <a:t>, vòng lặp thứ </a:t>
            </a:r>
            <a:r>
              <a:rPr lang="en-US" sz="3200">
                <a:solidFill>
                  <a:srgbClr val="000000"/>
                </a:solidFill>
                <a:latin typeface="Times New Roman" panose="02020603050405020304" pitchFamily="18" charset="0"/>
                <a:cs typeface="Times New Roman" panose="02020603050405020304" pitchFamily="18" charset="0"/>
              </a:rPr>
              <a:t>hai</a:t>
            </a:r>
            <a:r>
              <a:rPr lang="vi-VN" sz="3200">
                <a:solidFill>
                  <a:srgbClr val="000000"/>
                </a:solidFill>
                <a:latin typeface="Times New Roman" panose="02020603050405020304" pitchFamily="18" charset="0"/>
                <a:cs typeface="Times New Roman" panose="02020603050405020304" pitchFamily="18" charset="0"/>
              </a:rPr>
              <a: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564170" y="1285157"/>
            <a:ext cx="10582367" cy="984885"/>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Bài tập: </a:t>
            </a:r>
            <a:r>
              <a:rPr kumimoji="0" lang="vi-VN"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Em hãy liệt kê các bước của thuật toán sắp xếp chọn để sắp xếp các số 3, 2, 4, 1, 5 theo thứ tự tăng dần.</a:t>
            </a:r>
            <a:endPar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697855657"/>
              </p:ext>
            </p:extLst>
          </p:nvPr>
        </p:nvGraphicFramePr>
        <p:xfrm>
          <a:off x="2209800" y="3078480"/>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DS vòng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9" name="Rectangle 8">
            <a:extLst>
              <a:ext uri="{FF2B5EF4-FFF2-40B4-BE49-F238E27FC236}">
                <a16:creationId xmlns:a16="http://schemas.microsoft.com/office/drawing/2014/main" id="{975852AC-0E8D-8E22-C3E8-A17BF99EF151}"/>
              </a:ext>
            </a:extLst>
          </p:cNvPr>
          <p:cNvSpPr/>
          <p:nvPr/>
        </p:nvSpPr>
        <p:spPr>
          <a:xfrm>
            <a:off x="4187390" y="436198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4907135" y="436198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5626880" y="4315080"/>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6278735" y="436198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924800" y="3677131"/>
            <a:ext cx="3221737" cy="56514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2</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D7D0028-D227-2741-689D-82FA0D737212}"/>
              </a:ext>
            </a:extLst>
          </p:cNvPr>
          <p:cNvSpPr/>
          <p:nvPr/>
        </p:nvSpPr>
        <p:spPr>
          <a:xfrm>
            <a:off x="7006790" y="4361989"/>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93076" y="4685865"/>
            <a:ext cx="1828800" cy="1837809"/>
          </a:xfrm>
          <a:prstGeom prst="rect">
            <a:avLst/>
          </a:prstGeom>
        </p:spPr>
      </p:pic>
    </p:spTree>
    <p:extLst>
      <p:ext uri="{BB962C8B-B14F-4D97-AF65-F5344CB8AC3E}">
        <p14:creationId xmlns:p14="http://schemas.microsoft.com/office/powerpoint/2010/main" val="3341000806"/>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4"/>
                                        </p:tgtEl>
                                        <p:attrNameLst>
                                          <p:attrName>ppt_w</p:attrName>
                                        </p:attrNameLst>
                                      </p:cBhvr>
                                      <p:tavLst>
                                        <p:tav tm="0">
                                          <p:val>
                                            <p:strVal val="ppt_w"/>
                                          </p:val>
                                        </p:tav>
                                        <p:tav tm="100000">
                                          <p:val>
                                            <p:fltVal val="0"/>
                                          </p:val>
                                        </p:tav>
                                      </p:tavLst>
                                    </p:anim>
                                    <p:anim calcmode="lin" valueType="num">
                                      <p:cBhvr>
                                        <p:cTn id="39" dur="500"/>
                                        <p:tgtEl>
                                          <p:spTgt spid="4"/>
                                        </p:tgtEl>
                                        <p:attrNameLst>
                                          <p:attrName>ppt_h</p:attrName>
                                        </p:attrNameLst>
                                      </p:cBhvr>
                                      <p:tavLst>
                                        <p:tav tm="0">
                                          <p:val>
                                            <p:strVal val="ppt_h"/>
                                          </p:val>
                                        </p:tav>
                                        <p:tav tm="100000">
                                          <p:val>
                                            <p:fltVal val="0"/>
                                          </p:val>
                                        </p:tav>
                                      </p:tavLst>
                                    </p:anim>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p:stCondLst>
                        <p:cond delay="0"/>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nextCondLst>
                <p:cond evt="onClick" delay="0">
                  <p:tgtEl>
                    <p:spTgt spid="23"/>
                  </p:tgtEl>
                </p:cond>
              </p:nextCondLst>
            </p:seq>
          </p:childTnLst>
        </p:cTn>
      </p:par>
    </p:tnLst>
    <p:bldLst>
      <p:bldP spid="9" grpId="0" animBg="1"/>
      <p:bldP spid="10" grpId="0" animBg="1"/>
      <p:bldP spid="11" grpId="0" animBg="1"/>
      <p:bldP spid="12" grpId="0" animBg="1"/>
      <p:bldP spid="21"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2391688"/>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Xét vị trí </a:t>
            </a:r>
            <a:r>
              <a:rPr lang="en-US" sz="3200">
                <a:solidFill>
                  <a:srgbClr val="000000"/>
                </a:solidFill>
                <a:latin typeface="Times New Roman" panose="02020603050405020304" pitchFamily="18" charset="0"/>
                <a:cs typeface="Times New Roman" panose="02020603050405020304" pitchFamily="18" charset="0"/>
              </a:rPr>
              <a:t>thứ ba</a:t>
            </a:r>
            <a:r>
              <a:rPr lang="vi-VN" sz="3200">
                <a:solidFill>
                  <a:srgbClr val="000000"/>
                </a:solidFill>
                <a:latin typeface="Times New Roman" panose="02020603050405020304" pitchFamily="18" charset="0"/>
                <a:cs typeface="Times New Roman" panose="02020603050405020304" pitchFamily="18" charset="0"/>
              </a:rPr>
              <a:t>, vòng lặp thứ </a:t>
            </a:r>
            <a:r>
              <a:rPr lang="en-US" sz="3200">
                <a:solidFill>
                  <a:srgbClr val="000000"/>
                </a:solidFill>
                <a:latin typeface="Times New Roman" panose="02020603050405020304" pitchFamily="18" charset="0"/>
                <a:cs typeface="Times New Roman" panose="02020603050405020304" pitchFamily="18" charset="0"/>
              </a:rPr>
              <a:t>ba</a:t>
            </a:r>
            <a:r>
              <a:rPr lang="vi-VN" sz="3200">
                <a:solidFill>
                  <a:srgbClr val="000000"/>
                </a:solidFill>
                <a:latin typeface="Times New Roman" panose="02020603050405020304" pitchFamily="18" charset="0"/>
                <a:cs typeface="Times New Roman" panose="02020603050405020304" pitchFamily="18" charset="0"/>
              </a:rPr>
              <a: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551032" y="1345980"/>
            <a:ext cx="10582367" cy="984885"/>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Bài tập: </a:t>
            </a:r>
            <a:r>
              <a:rPr kumimoji="0" lang="vi-VN"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Em hãy liệt kê các bước của thuật toán sắp xếp chọn để sắp xếp các số 3, 2, 4, 1, 5 theo thứ tự tăng dần.</a:t>
            </a:r>
            <a:endPar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3070818441"/>
              </p:ext>
            </p:extLst>
          </p:nvPr>
        </p:nvGraphicFramePr>
        <p:xfrm>
          <a:off x="2209800" y="3078480"/>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DS vòng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9" name="Rectangle 8">
            <a:extLst>
              <a:ext uri="{FF2B5EF4-FFF2-40B4-BE49-F238E27FC236}">
                <a16:creationId xmlns:a16="http://schemas.microsoft.com/office/drawing/2014/main" id="{975852AC-0E8D-8E22-C3E8-A17BF99EF151}"/>
              </a:ext>
            </a:extLst>
          </p:cNvPr>
          <p:cNvSpPr/>
          <p:nvPr/>
        </p:nvSpPr>
        <p:spPr>
          <a:xfrm>
            <a:off x="4181580" y="4328600"/>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4901325" y="4328600"/>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5621070" y="4281691"/>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6272925" y="4328600"/>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924800" y="3677131"/>
            <a:ext cx="3221737" cy="56514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3</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D7D0028-D227-2741-689D-82FA0D737212}"/>
              </a:ext>
            </a:extLst>
          </p:cNvPr>
          <p:cNvSpPr/>
          <p:nvPr/>
        </p:nvSpPr>
        <p:spPr>
          <a:xfrm>
            <a:off x="7000980" y="4328600"/>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093076" y="4685865"/>
            <a:ext cx="1828800" cy="1837809"/>
          </a:xfrm>
          <a:prstGeom prst="rect">
            <a:avLst/>
          </a:prstGeom>
        </p:spPr>
      </p:pic>
    </p:spTree>
    <p:extLst>
      <p:ext uri="{BB962C8B-B14F-4D97-AF65-F5344CB8AC3E}">
        <p14:creationId xmlns:p14="http://schemas.microsoft.com/office/powerpoint/2010/main" val="4192575579"/>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4"/>
                                        </p:tgtEl>
                                        <p:attrNameLst>
                                          <p:attrName>ppt_w</p:attrName>
                                        </p:attrNameLst>
                                      </p:cBhvr>
                                      <p:tavLst>
                                        <p:tav tm="0">
                                          <p:val>
                                            <p:strVal val="ppt_w"/>
                                          </p:val>
                                        </p:tav>
                                        <p:tav tm="100000">
                                          <p:val>
                                            <p:fltVal val="0"/>
                                          </p:val>
                                        </p:tav>
                                      </p:tavLst>
                                    </p:anim>
                                    <p:anim calcmode="lin" valueType="num">
                                      <p:cBhvr>
                                        <p:cTn id="39" dur="500"/>
                                        <p:tgtEl>
                                          <p:spTgt spid="4"/>
                                        </p:tgtEl>
                                        <p:attrNameLst>
                                          <p:attrName>ppt_h</p:attrName>
                                        </p:attrNameLst>
                                      </p:cBhvr>
                                      <p:tavLst>
                                        <p:tav tm="0">
                                          <p:val>
                                            <p:strVal val="ppt_h"/>
                                          </p:val>
                                        </p:tav>
                                        <p:tav tm="100000">
                                          <p:val>
                                            <p:fltVal val="0"/>
                                          </p:val>
                                        </p:tav>
                                      </p:tavLst>
                                    </p:anim>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p:stCondLst>
                        <p:cond delay="0"/>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nextCondLst>
                <p:cond evt="onClick" delay="0">
                  <p:tgtEl>
                    <p:spTgt spid="23"/>
                  </p:tgtEl>
                </p:cond>
              </p:nextCondLst>
            </p:seq>
          </p:childTnLst>
        </p:cTn>
      </p:par>
    </p:tnLst>
    <p:bldLst>
      <p:bldP spid="9" grpId="0" animBg="1"/>
      <p:bldP spid="10" grpId="0" animBg="1"/>
      <p:bldP spid="11" grpId="0" animBg="1"/>
      <p:bldP spid="12" grpId="0" animBg="1"/>
      <p:bldP spid="21"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880775" y="2331181"/>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Xét vị trí </a:t>
            </a:r>
            <a:r>
              <a:rPr lang="en-US" sz="3200">
                <a:solidFill>
                  <a:srgbClr val="000000"/>
                </a:solidFill>
                <a:latin typeface="Times New Roman" panose="02020603050405020304" pitchFamily="18" charset="0"/>
                <a:cs typeface="Times New Roman" panose="02020603050405020304" pitchFamily="18" charset="0"/>
              </a:rPr>
              <a:t>thứ tư</a:t>
            </a:r>
            <a:r>
              <a:rPr lang="vi-VN" sz="3200">
                <a:solidFill>
                  <a:srgbClr val="000000"/>
                </a:solidFill>
                <a:latin typeface="Times New Roman" panose="02020603050405020304" pitchFamily="18" charset="0"/>
                <a:cs typeface="Times New Roman" panose="02020603050405020304" pitchFamily="18" charset="0"/>
              </a:rPr>
              <a:t>, vòng lặp thứ </a:t>
            </a:r>
            <a:r>
              <a:rPr lang="en-US" sz="3200">
                <a:solidFill>
                  <a:srgbClr val="000000"/>
                </a:solidFill>
                <a:latin typeface="Times New Roman" panose="02020603050405020304" pitchFamily="18" charset="0"/>
                <a:cs typeface="Times New Roman" panose="02020603050405020304" pitchFamily="18" charset="0"/>
              </a:rPr>
              <a:t>tư</a:t>
            </a:r>
            <a:r>
              <a:rPr lang="vi-VN" sz="3200">
                <a:solidFill>
                  <a:srgbClr val="000000"/>
                </a:solidFill>
                <a:latin typeface="Times New Roman" panose="02020603050405020304" pitchFamily="18" charset="0"/>
                <a:cs typeface="Times New Roman" panose="02020603050405020304" pitchFamily="18" charset="0"/>
              </a:rPr>
              <a:t> thực hiện như sau:</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564170" y="1216767"/>
            <a:ext cx="10582367" cy="984885"/>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Bài tập: </a:t>
            </a:r>
            <a:r>
              <a:rPr kumimoji="0" lang="vi-VN"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Em hãy liệt kê các bước của thuật toán sắp xếp chọn để sắp xếp các số 3, 2, 4, 1, 5 theo thứ tự tăng dần.</a:t>
            </a:r>
            <a:endParaRPr kumimoji="0" lang="en-US" sz="32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1240874615"/>
              </p:ext>
            </p:extLst>
          </p:nvPr>
        </p:nvGraphicFramePr>
        <p:xfrm>
          <a:off x="2209800" y="3017973"/>
          <a:ext cx="538511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gridCol w="690880">
                  <a:extLst>
                    <a:ext uri="{9D8B030D-6E8A-4147-A177-3AD203B41FA5}">
                      <a16:colId xmlns:a16="http://schemas.microsoft.com/office/drawing/2014/main" val="1252726213"/>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DS vòng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7924800" y="3025856"/>
            <a:ext cx="3221737" cy="2534916"/>
          </a:xfrm>
          <a:prstGeom prst="rect">
            <a:avLst/>
          </a:prstGeom>
          <a:solidFill>
            <a:schemeClr val="accent5"/>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vi-VN" sz="3200">
                <a:solidFill>
                  <a:srgbClr val="000000"/>
                </a:solidFill>
                <a:latin typeface="Times New Roman" panose="02020603050405020304" pitchFamily="18" charset="0"/>
                <a:cs typeface="Times New Roman" panose="02020603050405020304" pitchFamily="18" charset="0"/>
              </a:rPr>
              <a:t>Kết thúc vòng 4. Vì đã đến vị trí trước vị trí cuối cùng nên kết thúc vòng lặp.</a:t>
            </a:r>
          </a:p>
        </p:txBody>
      </p:sp>
      <p:pic>
        <p:nvPicPr>
          <p:cNvPr id="23" name="图片 1">
            <a:extLst>
              <a:ext uri="{FF2B5EF4-FFF2-40B4-BE49-F238E27FC236}">
                <a16:creationId xmlns:a16="http://schemas.microsoft.com/office/drawing/2014/main" id="{BC4DCCB2-5FE6-5EC8-DFD8-CE4F7E67018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2760" r="8347"/>
          <a:stretch>
            <a:fillRect/>
          </a:stretch>
        </p:blipFill>
        <p:spPr>
          <a:xfrm>
            <a:off x="10408501" y="5181600"/>
            <a:ext cx="1652436" cy="1660576"/>
          </a:xfrm>
          <a:prstGeom prst="rect">
            <a:avLst/>
          </a:prstGeom>
        </p:spPr>
      </p:pic>
    </p:spTree>
    <p:extLst>
      <p:ext uri="{BB962C8B-B14F-4D97-AF65-F5344CB8AC3E}">
        <p14:creationId xmlns:p14="http://schemas.microsoft.com/office/powerpoint/2010/main" val="1081673747"/>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nextCondLst>
                <p:cond evt="onClick" delay="0">
                  <p:tgtEl>
                    <p:spTgt spid="23"/>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CF1851-FAFD-D79E-4477-A57A6F0CE39E}"/>
              </a:ext>
            </a:extLst>
          </p:cNvPr>
          <p:cNvPicPr>
            <a:picLocks noChangeAspect="1"/>
          </p:cNvPicPr>
          <p:nvPr/>
        </p:nvPicPr>
        <p:blipFill>
          <a:blip r:embed="rId2"/>
          <a:stretch>
            <a:fillRect/>
          </a:stretch>
        </p:blipFill>
        <p:spPr>
          <a:xfrm>
            <a:off x="0" y="0"/>
            <a:ext cx="12115799" cy="6858000"/>
          </a:xfrm>
          <a:prstGeom prst="rect">
            <a:avLst/>
          </a:prstGeom>
        </p:spPr>
      </p:pic>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3"/>
          <a:stretch>
            <a:fillRect/>
          </a:stretch>
        </p:blipFill>
        <p:spPr>
          <a:xfrm>
            <a:off x="5481508" y="1"/>
            <a:ext cx="688064" cy="685800"/>
          </a:xfrm>
          <a:prstGeom prst="rect">
            <a:avLst/>
          </a:prstGeom>
        </p:spPr>
      </p:pic>
    </p:spTree>
    <p:extLst>
      <p:ext uri="{BB962C8B-B14F-4D97-AF65-F5344CB8AC3E}">
        <p14:creationId xmlns:p14="http://schemas.microsoft.com/office/powerpoint/2010/main" val="2866140346"/>
      </p:ext>
    </p:extLst>
  </p:cSld>
  <p:clrMapOvr>
    <a:masterClrMapping/>
  </p:clrMapOvr>
  <p:transition>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049304"/>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Phần tử có giá trị nhỏ nhất trong dãy được tìm thấy và đổi chỗ cho phần tử đứng đầu dãy.</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49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Phần tử có giá trị lớn nhất trong dãy được tìm thấy và đổi chỗ cho phần tử đứng đầu dãy.</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Các phần tử liền kề được hoán đổi.</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Phần tử có giá trị nhỏ nhất sẽ đổi vị trí cho phần tử cuối dãy.</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Sau vòng lặp thứ nhất của thuật toán sắp xếp chọn, phương án nào đúng?</a:t>
            </a:r>
          </a:p>
        </p:txBody>
      </p:sp>
    </p:spTree>
    <p:extLst>
      <p:ext uri="{BB962C8B-B14F-4D97-AF65-F5344CB8AC3E}">
        <p14:creationId xmlns:p14="http://schemas.microsoft.com/office/powerpoint/2010/main" val="143709230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Thay thế.</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Thay đổi.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Hoán đổi.</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Thuật toán sắp xếp nổi bọt sắp xếp danh sách bằng cách nào?</a:t>
            </a:r>
          </a:p>
        </p:txBody>
      </p:sp>
    </p:spTree>
    <p:extLst>
      <p:ext uri="{BB962C8B-B14F-4D97-AF65-F5344CB8AC3E}">
        <p14:creationId xmlns:p14="http://schemas.microsoft.com/office/powerpoint/2010/main" val="215674448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3</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4</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5</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508874"/>
            <a:ext cx="9683902"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Nếu sử dụng thuật toán sắp xếp chọn để sắp xếp dãy số 8, 22, 7, 19, 5 theo thứ tự tăng dần thì số lần thực hiện thao tác hoán đổi giá trị trong vòng lặp thứ nhất là:</a:t>
            </a:r>
          </a:p>
        </p:txBody>
      </p:sp>
    </p:spTree>
    <p:extLst>
      <p:ext uri="{BB962C8B-B14F-4D97-AF65-F5344CB8AC3E}">
        <p14:creationId xmlns:p14="http://schemas.microsoft.com/office/powerpoint/2010/main" val="347878174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Khi các phần tử đã nằm đúng thứ tự mong muốn.</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Không còn bất kì cặp liền kề trái thứ tự mong muốn.</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Khi đến vị trí trước vị trí cuối cùng.</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07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Trong thuật toán sắp xếp nổi bọt kết thúc khi nào?</a:t>
            </a:r>
          </a:p>
        </p:txBody>
      </p:sp>
    </p:spTree>
    <p:extLst>
      <p:ext uri="{BB962C8B-B14F-4D97-AF65-F5344CB8AC3E}">
        <p14:creationId xmlns:p14="http://schemas.microsoft.com/office/powerpoint/2010/main" val="374373585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Nổi bọt.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Chọn.</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Cả A, B đều đúng.</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đều sai.</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Hoán đổi vị trí hai phần tử liên tiếp khi chúng không đúng thứ tự là cách sắp xếp của thuật toán nào?</a:t>
            </a:r>
          </a:p>
        </p:txBody>
      </p:sp>
    </p:spTree>
    <p:extLst>
      <p:ext uri="{BB962C8B-B14F-4D97-AF65-F5344CB8AC3E}">
        <p14:creationId xmlns:p14="http://schemas.microsoft.com/office/powerpoint/2010/main" val="23770330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Nổi bọt.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Chọn.</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Cả A, B đều đúng.</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đều sai.</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1" y="323628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508874"/>
            <a:ext cx="9683902"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Tìm phần tử nhỏ nhất trong dãy và đổi chỗ phần tử này với phần tử đầu tiên của dãy chưa được sắp xếp là ý tưởng của thuật toán nào?</a:t>
            </a:r>
          </a:p>
        </p:txBody>
      </p:sp>
    </p:spTree>
    <p:extLst>
      <p:ext uri="{BB962C8B-B14F-4D97-AF65-F5344CB8AC3E}">
        <p14:creationId xmlns:p14="http://schemas.microsoft.com/office/powerpoint/2010/main" val="392297307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049304"/>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Vẫn còn cặp phần tử liền kề không đúng thứ tự mong muốn.</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Dãy chưa được sắp xếp tăng dần.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Dãy chưa được sắp xếp giảm dần.</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Trong thuật toán sắp xếp nổi bọt thì dấu hiệu để biết dãy chưa sắp xếp xong là gì?</a:t>
            </a:r>
          </a:p>
        </p:txBody>
      </p:sp>
    </p:spTree>
    <p:extLst>
      <p:ext uri="{BB962C8B-B14F-4D97-AF65-F5344CB8AC3E}">
        <p14:creationId xmlns:p14="http://schemas.microsoft.com/office/powerpoint/2010/main" val="395245103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Một lần.</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Hai lần.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Mười lần.</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Nhiều lần.</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Thuật toán sắp xếp nổi bọt sắp xếp danh sách bằng cách hoán đổi các phần tử liền kề bao nhiêu lần?</a:t>
            </a:r>
          </a:p>
        </p:txBody>
      </p:sp>
    </p:spTree>
    <p:extLst>
      <p:ext uri="{BB962C8B-B14F-4D97-AF65-F5344CB8AC3E}">
        <p14:creationId xmlns:p14="http://schemas.microsoft.com/office/powerpoint/2010/main" val="35191595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Đầu đến cuối.</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Cuối đến đầu</a:t>
            </a:r>
            <a:r>
              <a:rPr lang="en-US" sz="320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Giữa đến đầu</a:t>
            </a:r>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Giữa đến cuối.</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Thuật toán sắp xếp </a:t>
            </a:r>
            <a:r>
              <a:rPr lang="vi-VN" sz="3200" b="1">
                <a:solidFill>
                  <a:schemeClr val="accent2"/>
                </a:solidFill>
                <a:latin typeface="Times New Roman" panose="02020603050405020304" pitchFamily="18" charset="0"/>
                <a:cs typeface="Times New Roman" panose="02020603050405020304" pitchFamily="18" charset="0"/>
              </a:rPr>
              <a:t>chọn</a:t>
            </a:r>
            <a:r>
              <a:rPr lang="vi-VN" sz="3200">
                <a:solidFill>
                  <a:schemeClr val="accent2"/>
                </a:solidFill>
                <a:latin typeface="Times New Roman" panose="02020603050405020304" pitchFamily="18" charset="0"/>
                <a:cs typeface="Times New Roman" panose="02020603050405020304" pitchFamily="18" charset="0"/>
              </a:rPr>
              <a:t> xét từng vị trí phần tử từ:</a:t>
            </a:r>
          </a:p>
        </p:txBody>
      </p:sp>
    </p:spTree>
    <p:extLst>
      <p:ext uri="{BB962C8B-B14F-4D97-AF65-F5344CB8AC3E}">
        <p14:creationId xmlns:p14="http://schemas.microsoft.com/office/powerpoint/2010/main" val="146081469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So sánh.</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Đổi chỗ.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So sánh và đổi chỗ.</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Đổi chỗ và xoá. </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Các nhiệm vụ để thực hiện việc sắp xếp gồm:</a:t>
            </a:r>
          </a:p>
        </p:txBody>
      </p:sp>
    </p:spTree>
    <p:extLst>
      <p:ext uri="{BB962C8B-B14F-4D97-AF65-F5344CB8AC3E}">
        <p14:creationId xmlns:p14="http://schemas.microsoft.com/office/powerpoint/2010/main" val="362867437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200400" y="2241251"/>
            <a:ext cx="5410200" cy="1211818"/>
          </a:xfrm>
          <a:prstGeom prst="roundRect">
            <a:avLst>
              <a:gd name="adj" fmla="val 50000"/>
            </a:avLst>
          </a:prstGeom>
          <a:solidFill>
            <a:srgbClr val="FFFF00"/>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514350" indent="-514350" algn="ctr" defTabSz="342900">
              <a:buAutoNum type="arabicPeriod"/>
            </a:pPr>
            <a:r>
              <a:rPr lang="vi-VN" sz="2800" b="1" dirty="0" smtClean="0">
                <a:solidFill>
                  <a:srgbClr val="FF0000"/>
                </a:solidFill>
                <a:latin typeface="Times New Roman" panose="02020603050405020304" pitchFamily="18" charset="0"/>
                <a:cs typeface="Times New Roman" panose="02020603050405020304" pitchFamily="18" charset="0"/>
              </a:rPr>
              <a:t>Thuật </a:t>
            </a:r>
            <a:r>
              <a:rPr lang="vi-VN" sz="2800" b="1" dirty="0">
                <a:solidFill>
                  <a:srgbClr val="FF0000"/>
                </a:solidFill>
                <a:latin typeface="Times New Roman" panose="02020603050405020304" pitchFamily="18" charset="0"/>
                <a:cs typeface="Times New Roman" panose="02020603050405020304" pitchFamily="18" charset="0"/>
              </a:rPr>
              <a:t>toán sắp xếp </a:t>
            </a:r>
            <a:endParaRPr lang="en-US" sz="2800" b="1" dirty="0" smtClean="0">
              <a:solidFill>
                <a:srgbClr val="FF0000"/>
              </a:solidFill>
              <a:latin typeface="Times New Roman" panose="02020603050405020304" pitchFamily="18" charset="0"/>
              <a:cs typeface="Times New Roman" panose="02020603050405020304" pitchFamily="18" charset="0"/>
            </a:endParaRPr>
          </a:p>
          <a:p>
            <a:pPr algn="ctr" defTabSz="342900"/>
            <a:r>
              <a:rPr lang="vi-VN" sz="2800" b="1" dirty="0" smtClean="0">
                <a:solidFill>
                  <a:srgbClr val="FF0000"/>
                </a:solidFill>
                <a:latin typeface="Times New Roman" panose="02020603050405020304" pitchFamily="18" charset="0"/>
                <a:cs typeface="Times New Roman" panose="02020603050405020304" pitchFamily="18" charset="0"/>
              </a:rPr>
              <a:t>nổi bọt</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BCC0A57-1DDC-497B-86AF-54A2A74D8390}"/>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657601"/>
            <a:ext cx="3581400" cy="1724534"/>
          </a:xfrm>
          <a:prstGeom prst="rect">
            <a:avLst/>
          </a:prstGeom>
        </p:spPr>
      </p:pic>
      <p:pic>
        <p:nvPicPr>
          <p:cNvPr id="4" name="图片 14">
            <a:extLst>
              <a:ext uri="{FF2B5EF4-FFF2-40B4-BE49-F238E27FC236}">
                <a16:creationId xmlns:a16="http://schemas.microsoft.com/office/drawing/2014/main" id="{8DA6521C-DBD9-498E-5849-9C53F77441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599" y="5791200"/>
            <a:ext cx="4191001" cy="762000"/>
          </a:xfrm>
          <a:prstGeom prst="rect">
            <a:avLst/>
          </a:prstGeom>
        </p:spPr>
      </p:pic>
      <p:pic>
        <p:nvPicPr>
          <p:cNvPr id="5" name="图片 1">
            <a:extLst>
              <a:ext uri="{FF2B5EF4-FFF2-40B4-BE49-F238E27FC236}">
                <a16:creationId xmlns:a16="http://schemas.microsoft.com/office/drawing/2014/main" id="{776DF192-BC9B-C21F-D91B-7BDB4A293E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a:off x="9601200" y="1173264"/>
            <a:ext cx="1828800" cy="1837809"/>
          </a:xfrm>
          <a:prstGeom prst="rect">
            <a:avLst/>
          </a:prstGeom>
        </p:spPr>
      </p:pic>
      <p:pic>
        <p:nvPicPr>
          <p:cNvPr id="6" name="Picture 5" descr="A picture containing text">
            <a:extLst>
              <a:ext uri="{FF2B5EF4-FFF2-40B4-BE49-F238E27FC236}">
                <a16:creationId xmlns:a16="http://schemas.microsoft.com/office/drawing/2014/main" id="{6DB44D9D-B81C-5DA4-52BC-0A1CB93D32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09600" y="1894751"/>
            <a:ext cx="2255833" cy="1736574"/>
          </a:xfrm>
          <a:prstGeom prst="rect">
            <a:avLst/>
          </a:prstGeom>
        </p:spPr>
      </p:pic>
    </p:spTree>
    <p:extLst>
      <p:ext uri="{BB962C8B-B14F-4D97-AF65-F5344CB8AC3E}">
        <p14:creationId xmlns:p14="http://schemas.microsoft.com/office/powerpoint/2010/main" val="2436764787"/>
      </p:ext>
    </p:extLst>
  </p:cSld>
  <p:clrMapOvr>
    <a:masterClrMapping/>
  </p:clrMapOvr>
  <p:transition>
    <p:split orient="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Giá trị của chúng tăng.</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Giá trị của chúng giảm.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Giá trị của chúng không đúng thứ tự.</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Giá trị của chúng không bằng nhau.</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Trong thuật toán sắp xếp nổi bọt, ta thực hiện hoán đổi giá trị các phần tử liền kề khi nào?</a:t>
            </a:r>
          </a:p>
        </p:txBody>
      </p:sp>
    </p:spTree>
    <p:extLst>
      <p:ext uri="{BB962C8B-B14F-4D97-AF65-F5344CB8AC3E}">
        <p14:creationId xmlns:p14="http://schemas.microsoft.com/office/powerpoint/2010/main" val="50745651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422732"/>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15, 20, 10, 18 → 10, 15, 18, 20 → 10, 15, 18, 20.</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49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15, 20, 10, 18 → 10, 20, 15, 18 → 10, 15, 20, 18 → 10, 15, 18, 20.</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15, 20, 10, 18 → 15, 10, 20, 18 → 10, 15, 18, 20.</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212798"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15, 20, 10, 18 → 10, 15, 20, 18 → 10, 15, 18, 20</a:t>
            </a:r>
            <a:r>
              <a:rPr lang="en-US" sz="3200">
                <a:solidFill>
                  <a:schemeClr val="tx1"/>
                </a:solidFill>
                <a:latin typeface="Times New Roman" panose="02020603050405020304" pitchFamily="18" charset="0"/>
                <a:cs typeface="Times New Roman" panose="02020603050405020304" pitchFamily="18" charset="0"/>
              </a:rPr>
              <a:t>.</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55" y="542407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39400" y="5638800"/>
            <a:ext cx="1202398"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35155" y="4524"/>
            <a:ext cx="11721690" cy="228147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Cho dãy số sau: 15, 20, 10, 18.  Bạn Minh sử dụng thuật toán sắp xếp nổi bọt để sắp xếp dãy số tăng dần. Mỗi vòng lặp sẽ duyệt từ phần tử cuối đến phần tử đầu tiên. Em hãy chọn phương án mô tả đúng dãy số sắp xếp sau mỗi vòng lặp.</a:t>
            </a:r>
          </a:p>
        </p:txBody>
      </p:sp>
    </p:spTree>
    <p:extLst>
      <p:ext uri="{BB962C8B-B14F-4D97-AF65-F5344CB8AC3E}">
        <p14:creationId xmlns:p14="http://schemas.microsoft.com/office/powerpoint/2010/main" val="408691059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3945681"/>
            <a:ext cx="1168400" cy="778719"/>
          </a:xfrm>
          <a:prstGeom prst="rect">
            <a:avLst/>
          </a:prstGeom>
        </p:spPr>
      </p:pic>
      <p:sp>
        <p:nvSpPr>
          <p:cNvPr id="3" name="Rounded Rectangle 2">
            <a:extLst>
              <a:ext uri="{FF2B5EF4-FFF2-40B4-BE49-F238E27FC236}">
                <a16:creationId xmlns:a16="http://schemas.microsoft.com/office/drawing/2014/main" id="{7D98E8AE-9274-4D0D-85B4-E48B34A625ED}"/>
              </a:ext>
            </a:extLst>
          </p:cNvPr>
          <p:cNvSpPr/>
          <p:nvPr/>
        </p:nvSpPr>
        <p:spPr>
          <a:xfrm>
            <a:off x="7911131" y="4664918"/>
            <a:ext cx="3730667"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b → c → a</a:t>
            </a:r>
            <a:r>
              <a:rPr lang="en-US" sz="320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810048" y="5764077"/>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 → b → a.</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a → c → b</a:t>
            </a:r>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 → a → b.</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851439" y="395050"/>
            <a:ext cx="8061715" cy="391596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Em hãy sắp xếp các bước sau đây theo đúng thứ tự để hoàn thành công việc hoán đổi chất lỏng đựng trong hai cốc A và B (sử dụng cốc C không đựng gì là cốc trung gian). </a:t>
            </a:r>
            <a:endParaRPr lang="en-US" sz="3200">
              <a:solidFill>
                <a:schemeClr val="accent2"/>
              </a:solidFill>
              <a:latin typeface="Times New Roman" panose="02020603050405020304" pitchFamily="18" charset="0"/>
              <a:cs typeface="Times New Roman" panose="02020603050405020304" pitchFamily="18" charset="0"/>
            </a:endParaRPr>
          </a:p>
          <a:p>
            <a:pPr algn="just" defTabSz="342900"/>
            <a:r>
              <a:rPr lang="vi-VN" sz="3200">
                <a:solidFill>
                  <a:schemeClr val="accent2"/>
                </a:solidFill>
                <a:latin typeface="Times New Roman" panose="02020603050405020304" pitchFamily="18" charset="0"/>
                <a:cs typeface="Times New Roman" panose="02020603050405020304" pitchFamily="18" charset="0"/>
              </a:rPr>
              <a:t>a) Đỗ chất lỏng từ cốc B sang cốc A. </a:t>
            </a:r>
          </a:p>
          <a:p>
            <a:pPr algn="just" defTabSz="342900"/>
            <a:r>
              <a:rPr lang="vi-VN" sz="3200">
                <a:solidFill>
                  <a:schemeClr val="accent2"/>
                </a:solidFill>
                <a:latin typeface="Times New Roman" panose="02020603050405020304" pitchFamily="18" charset="0"/>
                <a:cs typeface="Times New Roman" panose="02020603050405020304" pitchFamily="18" charset="0"/>
              </a:rPr>
              <a:t>b) Đỗ chất lỏng từ cốc C sang cốc B.</a:t>
            </a:r>
          </a:p>
          <a:p>
            <a:pPr algn="just" defTabSz="342900"/>
            <a:r>
              <a:rPr lang="vi-VN" sz="3200">
                <a:solidFill>
                  <a:schemeClr val="accent2"/>
                </a:solidFill>
                <a:latin typeface="Times New Roman" panose="02020603050405020304" pitchFamily="18" charset="0"/>
                <a:cs typeface="Times New Roman" panose="02020603050405020304" pitchFamily="18" charset="0"/>
              </a:rPr>
              <a:t>c) Đổ chất lỏng trong cốc A sang cốc 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Em hãy sắp xếp các bước sau đây theo đúng thứ tự để hoàn thành công việc hoán đổi chất lỏng đựng trong hai cốc A và B (sử dụng cốc C không đựng gì là cốc trung gian). ">
            <a:extLst>
              <a:ext uri="{FF2B5EF4-FFF2-40B4-BE49-F238E27FC236}">
                <a16:creationId xmlns:a16="http://schemas.microsoft.com/office/drawing/2014/main" id="{7DC3E51D-B5F6-08CF-B916-64169B96CD26}"/>
              </a:ext>
            </a:extLst>
          </p:cNvPr>
          <p:cNvPicPr>
            <a:picLocks noChangeAspect="1"/>
          </p:cNvPicPr>
          <p:nvPr/>
        </p:nvPicPr>
        <p:blipFill rotWithShape="1">
          <a:blip r:embed="rId6">
            <a:extLst>
              <a:ext uri="{28A0092B-C50C-407E-A947-70E740481C1C}">
                <a14:useLocalDpi xmlns:a14="http://schemas.microsoft.com/office/drawing/2010/main" val="0"/>
              </a:ext>
            </a:extLst>
          </a:blip>
          <a:srcRect t="9333" b="17530"/>
          <a:stretch/>
        </p:blipFill>
        <p:spPr bwMode="auto">
          <a:xfrm>
            <a:off x="9075683" y="1395394"/>
            <a:ext cx="2566115" cy="1786134"/>
          </a:xfrm>
          <a:prstGeom prst="rect">
            <a:avLst/>
          </a:prstGeom>
          <a:noFill/>
          <a:ln>
            <a:noFill/>
          </a:ln>
        </p:spPr>
      </p:pic>
    </p:spTree>
    <p:extLst>
      <p:ext uri="{BB962C8B-B14F-4D97-AF65-F5344CB8AC3E}">
        <p14:creationId xmlns:p14="http://schemas.microsoft.com/office/powerpoint/2010/main" val="287651185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3945681"/>
            <a:ext cx="1168400" cy="778719"/>
          </a:xfrm>
          <a:prstGeom prst="rect">
            <a:avLst/>
          </a:prstGeom>
        </p:spPr>
      </p:pic>
      <p:sp>
        <p:nvSpPr>
          <p:cNvPr id="3" name="Rounded Rectangle 2">
            <a:extLst>
              <a:ext uri="{FF2B5EF4-FFF2-40B4-BE49-F238E27FC236}">
                <a16:creationId xmlns:a16="http://schemas.microsoft.com/office/drawing/2014/main" id="{7D98E8AE-9274-4D0D-85B4-E48B34A625ED}"/>
              </a:ext>
            </a:extLst>
          </p:cNvPr>
          <p:cNvSpPr/>
          <p:nvPr/>
        </p:nvSpPr>
        <p:spPr>
          <a:xfrm>
            <a:off x="7911131" y="4392503"/>
            <a:ext cx="3730667"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Lớn nhất trong dãy số.</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7810048" y="5491662"/>
            <a:ext cx="3932831"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Bằng giá trị của phần tử liền trước.</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Nhỏ nhất trong dãy số.</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Không thay đổi.</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851439" y="1212295"/>
            <a:ext cx="10654761" cy="228147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Dùng thuật toán sắp xếp nổi bọt để sắp xếp một dãy số tăng dần. Mỗi vòng lặp sẽ duyệt các phần tử từ cuối danh sách đến đầu danh sách. Kết thúc vòng lặp thứ nhất, phần tử đầu tiên sẽ có giá trị:</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141" y="4507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808737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3945681"/>
            <a:ext cx="1168400" cy="778719"/>
          </a:xfrm>
          <a:prstGeom prst="rect">
            <a:avLst/>
          </a:prstGeom>
        </p:spPr>
      </p:pic>
      <p:sp>
        <p:nvSpPr>
          <p:cNvPr id="3" name="Rounded Rectangle 2">
            <a:extLst>
              <a:ext uri="{FF2B5EF4-FFF2-40B4-BE49-F238E27FC236}">
                <a16:creationId xmlns:a16="http://schemas.microsoft.com/office/drawing/2014/main" id="{7D98E8AE-9274-4D0D-85B4-E48B34A625ED}"/>
              </a:ext>
            </a:extLst>
          </p:cNvPr>
          <p:cNvSpPr/>
          <p:nvPr/>
        </p:nvSpPr>
        <p:spPr>
          <a:xfrm>
            <a:off x="7911131" y="4664918"/>
            <a:ext cx="3730667"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5</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810048" y="5764077"/>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7</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4</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6</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851439" y="1212295"/>
            <a:ext cx="10654761" cy="228147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Em hãy dùng thuật toán sắp xếp nổi bọt sắp xếp dãy số dưới đây theo thứ tự tăng dần, mỗi vòng lặp duyệt tử phần tử cuối về đầu:  83, 5, 8, 12, 65, 72, 71. Có bao nhiêu vòng lặp thì dãy số mới được sắp xếp đúng theo yêu cầu?</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895" y="560681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16728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3945681"/>
            <a:ext cx="1168400" cy="778719"/>
          </a:xfrm>
          <a:prstGeom prst="rect">
            <a:avLst/>
          </a:prstGeom>
        </p:spPr>
      </p:pic>
      <p:sp>
        <p:nvSpPr>
          <p:cNvPr id="3" name="Rounded Rectangle 2">
            <a:extLst>
              <a:ext uri="{FF2B5EF4-FFF2-40B4-BE49-F238E27FC236}">
                <a16:creationId xmlns:a16="http://schemas.microsoft.com/office/drawing/2014/main" id="{7D98E8AE-9274-4D0D-85B4-E48B34A625ED}"/>
              </a:ext>
            </a:extLst>
          </p:cNvPr>
          <p:cNvSpPr/>
          <p:nvPr/>
        </p:nvSpPr>
        <p:spPr>
          <a:xfrm>
            <a:off x="7911131" y="4664918"/>
            <a:ext cx="3730667"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4</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810048" y="5764077"/>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6</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3</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5</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851439" y="667465"/>
            <a:ext cx="5244561" cy="337113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Em sử dụng thuật toán sắp xếp chọn để sắp xếp hàng cho các bạn trong hình vẽ theo thứ tự từ thấp đến cao.</a:t>
            </a:r>
          </a:p>
          <a:p>
            <a:pPr algn="just" defTabSz="342900"/>
            <a:r>
              <a:rPr lang="vi-VN" sz="3200">
                <a:solidFill>
                  <a:schemeClr val="accent2"/>
                </a:solidFill>
                <a:latin typeface="Times New Roman" panose="02020603050405020304" pitchFamily="18" charset="0"/>
                <a:cs typeface="Times New Roman" panose="02020603050405020304" pitchFamily="18" charset="0"/>
              </a:rPr>
              <a:t>Sau bao nhiêu vòng lặp thì thuật toán kết thúc?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3147"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m sử dụng thuật toán sắp xếp chọn để sắp xếp hàng cho các bạn trong hình vẽ theo thứ tự từ thấp đến cao.">
            <a:extLst>
              <a:ext uri="{FF2B5EF4-FFF2-40B4-BE49-F238E27FC236}">
                <a16:creationId xmlns:a16="http://schemas.microsoft.com/office/drawing/2014/main" id="{22B4B892-F7B5-8283-2A21-581EC4F1935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64811" y="683351"/>
            <a:ext cx="5024587" cy="3467025"/>
          </a:xfrm>
          <a:prstGeom prst="rect">
            <a:avLst/>
          </a:prstGeom>
          <a:noFill/>
          <a:ln>
            <a:noFill/>
          </a:ln>
        </p:spPr>
      </p:pic>
    </p:spTree>
    <p:extLst>
      <p:ext uri="{BB962C8B-B14F-4D97-AF65-F5344CB8AC3E}">
        <p14:creationId xmlns:p14="http://schemas.microsoft.com/office/powerpoint/2010/main" val="96267593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3945681"/>
            <a:ext cx="1168400" cy="778719"/>
          </a:xfrm>
          <a:prstGeom prst="rect">
            <a:avLst/>
          </a:prstGeom>
        </p:spPr>
      </p:pic>
      <p:sp>
        <p:nvSpPr>
          <p:cNvPr id="3" name="Rounded Rectangle 2">
            <a:extLst>
              <a:ext uri="{FF2B5EF4-FFF2-40B4-BE49-F238E27FC236}">
                <a16:creationId xmlns:a16="http://schemas.microsoft.com/office/drawing/2014/main" id="{7D98E8AE-9274-4D0D-85B4-E48B34A625ED}"/>
              </a:ext>
            </a:extLst>
          </p:cNvPr>
          <p:cNvSpPr/>
          <p:nvPr/>
        </p:nvSpPr>
        <p:spPr>
          <a:xfrm>
            <a:off x="7911131" y="4392503"/>
            <a:ext cx="3730667"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Hoa, Hải, Nam, Tuyết, Hồng.</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810048" y="5491662"/>
            <a:ext cx="3932831"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Hoa, Nam, Tuyết, Hồng, Hải.</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392503"/>
            <a:ext cx="3932831"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Hoa, Nam, Hải, Tuyết, Hồng.</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3932831"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Hoa, Nam, Tuyết, Hải, Hồng.</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851439" y="939880"/>
            <a:ext cx="5244561" cy="282630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Em sử dụng thuật toán sắp xếp chọn để sắp xếp hàng cho các bạn trong hình vẽ theo thứ tự từ thấp đến cao.</a:t>
            </a:r>
            <a:endParaRPr lang="en-US" sz="3200">
              <a:solidFill>
                <a:schemeClr val="accent2"/>
              </a:solidFill>
              <a:latin typeface="Times New Roman" panose="02020603050405020304" pitchFamily="18" charset="0"/>
              <a:cs typeface="Times New Roman" panose="02020603050405020304" pitchFamily="18" charset="0"/>
            </a:endParaRPr>
          </a:p>
          <a:p>
            <a:pPr algn="just" defTabSz="342900"/>
            <a:r>
              <a:rPr lang="vi-VN" sz="3200">
                <a:solidFill>
                  <a:schemeClr val="accent2"/>
                </a:solidFill>
                <a:latin typeface="Times New Roman" panose="02020603050405020304" pitchFamily="18" charset="0"/>
                <a:cs typeface="Times New Roman" panose="02020603050405020304" pitchFamily="18" charset="0"/>
              </a:rPr>
              <a:t>Thứ tự sau khi sắp xếp là</a:t>
            </a:r>
            <a:r>
              <a:rPr lang="en-US" sz="3200">
                <a:solidFill>
                  <a:schemeClr val="accent2"/>
                </a:solidFill>
                <a:latin typeface="Times New Roman" panose="02020603050405020304" pitchFamily="18" charset="0"/>
                <a:cs typeface="Times New Roman" panose="02020603050405020304" pitchFamily="18" charset="0"/>
              </a:rPr>
              <a:t>:</a:t>
            </a:r>
            <a:endParaRPr lang="vi-VN" sz="3200">
              <a:solidFill>
                <a:schemeClr val="accent2"/>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60681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m sử dụng thuật toán sắp xếp chọn để sắp xếp hàng cho các bạn trong hình vẽ theo thứ tự từ thấp đến cao.">
            <a:extLst>
              <a:ext uri="{FF2B5EF4-FFF2-40B4-BE49-F238E27FC236}">
                <a16:creationId xmlns:a16="http://schemas.microsoft.com/office/drawing/2014/main" id="{22B4B892-F7B5-8283-2A21-581EC4F1935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64811" y="683351"/>
            <a:ext cx="5024587" cy="3467025"/>
          </a:xfrm>
          <a:prstGeom prst="rect">
            <a:avLst/>
          </a:prstGeom>
          <a:noFill/>
          <a:ln>
            <a:noFill/>
          </a:ln>
        </p:spPr>
      </p:pic>
    </p:spTree>
    <p:extLst>
      <p:ext uri="{BB962C8B-B14F-4D97-AF65-F5344CB8AC3E}">
        <p14:creationId xmlns:p14="http://schemas.microsoft.com/office/powerpoint/2010/main" val="77373100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3945681"/>
            <a:ext cx="1168400" cy="778719"/>
          </a:xfrm>
          <a:prstGeom prst="rect">
            <a:avLst/>
          </a:prstGeom>
        </p:spPr>
      </p:pic>
      <p:sp>
        <p:nvSpPr>
          <p:cNvPr id="3" name="Rounded Rectangle 2">
            <a:extLst>
              <a:ext uri="{FF2B5EF4-FFF2-40B4-BE49-F238E27FC236}">
                <a16:creationId xmlns:a16="http://schemas.microsoft.com/office/drawing/2014/main" id="{7D98E8AE-9274-4D0D-85B4-E48B34A625ED}"/>
              </a:ext>
            </a:extLst>
          </p:cNvPr>
          <p:cNvSpPr/>
          <p:nvPr/>
        </p:nvSpPr>
        <p:spPr>
          <a:xfrm>
            <a:off x="7911131" y="4664918"/>
            <a:ext cx="3730667"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3</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810048" y="5764077"/>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5</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4</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851439" y="1484710"/>
            <a:ext cx="10654761"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Cho dãy số: 15, 1, 31, 9, 78, 42. Nếu sử dụng thuật toán sắp xếp nổi bọt để sắp xếp dãy trên tăng dần thì sau bao nhiêu lượt đổi chỗ thì thuật toán kết thúc?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895" y="560681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900060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284340"/>
      </p:ext>
    </p:extLst>
  </p:cSld>
  <p:clrMapOvr>
    <a:masterClrMapping/>
  </p:clrMapOvr>
  <p:transition>
    <p:split orient="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4">
            <a:extLst>
              <a:ext uri="{FF2B5EF4-FFF2-40B4-BE49-F238E27FC236}">
                <a16:creationId xmlns:a16="http://schemas.microsoft.com/office/drawing/2014/main" id="{0115A94F-19DC-7A30-F76B-35FE2BBCF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5492652"/>
            <a:ext cx="5761035" cy="1383694"/>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457200" y="2025654"/>
            <a:ext cx="11277600" cy="2042473"/>
          </a:xfrm>
          <a:prstGeom prst="rect">
            <a:avLst/>
          </a:prstGeom>
        </p:spPr>
        <p:txBody>
          <a:bodyPr wrap="square" lIns="36000" tIns="36000" rIns="36000" bIns="36000">
            <a:spAutoFit/>
          </a:bodyPr>
          <a:lstStyle/>
          <a:p>
            <a:pPr algn="just" defTabSz="342900">
              <a:spcAft>
                <a:spcPts val="0"/>
              </a:spcAft>
            </a:pPr>
            <a:r>
              <a:rPr lang="en-US" sz="3200">
                <a:latin typeface="Times New Roman" panose="02020603050405020304" pitchFamily="18" charset="0"/>
                <a:cs typeface="Times New Roman" panose="02020603050405020304" pitchFamily="18" charset="0"/>
              </a:rPr>
              <a:t>Em hãy ghi lại kết quả điểm học tập môn Tin học của các bạn trong tổ. Thực hiện thuật toán sắp xếp chọn hoặc sắp xếp nổi bọt để sắp xếp điểm theo thứ tự giảm dần. Dựa trên kết quả sắp xếp, hãy cho biết danh sách tên các bạn tương ứng theo kết quả sắp xếp đó.</a:t>
            </a:r>
            <a:endParaRPr lang="vi-VN" sz="320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3"/>
          <a:srcRect r="70376"/>
          <a:stretch/>
        </p:blipFill>
        <p:spPr>
          <a:xfrm>
            <a:off x="129053" y="1371600"/>
            <a:ext cx="694157" cy="565146"/>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626564" y="1486002"/>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pic>
        <p:nvPicPr>
          <p:cNvPr id="9" name="图片 1">
            <a:extLst>
              <a:ext uri="{FF2B5EF4-FFF2-40B4-BE49-F238E27FC236}">
                <a16:creationId xmlns:a16="http://schemas.microsoft.com/office/drawing/2014/main" id="{69B77156-EDCD-80A6-4B08-22A28740AB5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2760" r="8347"/>
          <a:stretch>
            <a:fillRect/>
          </a:stretch>
        </p:blipFill>
        <p:spPr>
          <a:xfrm>
            <a:off x="10210800" y="5173342"/>
            <a:ext cx="1676400" cy="1684658"/>
          </a:xfrm>
          <a:prstGeom prst="rect">
            <a:avLst/>
          </a:prstGeom>
        </p:spPr>
      </p:pic>
    </p:spTree>
    <p:extLst>
      <p:ext uri="{BB962C8B-B14F-4D97-AF65-F5344CB8AC3E}">
        <p14:creationId xmlns:p14="http://schemas.microsoft.com/office/powerpoint/2010/main" val="2486414195"/>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403601" y="600476"/>
            <a:ext cx="8435599" cy="60743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000" b="1" dirty="0" smtClean="0">
                <a:solidFill>
                  <a:srgbClr val="000000"/>
                </a:solidFill>
                <a:latin typeface="Times New Roman" panose="02020603050405020304" pitchFamily="18" charset="0"/>
                <a:cs typeface="Times New Roman" panose="02020603050405020304" pitchFamily="18" charset="0"/>
              </a:rPr>
              <a:t>*</a:t>
            </a:r>
            <a:r>
              <a:rPr lang="vi-VN" sz="3000" b="1" dirty="0">
                <a:solidFill>
                  <a:srgbClr val="000000"/>
                </a:solidFill>
                <a:latin typeface="Times New Roman" panose="02020603050405020304" pitchFamily="18" charset="0"/>
                <a:cs typeface="Times New Roman" panose="02020603050405020304" pitchFamily="18" charset="0"/>
              </a:rPr>
              <a:t>Giả sử ta cần phải sắp xếp dãy các số 4, 2, 3, 1 để thu được dãy có thứ tự tăng dần. </a:t>
            </a:r>
            <a:endParaRPr lang="en-US" sz="3000" b="1" dirty="0" smtClean="0">
              <a:solidFill>
                <a:srgbClr val="000000"/>
              </a:solidFill>
              <a:latin typeface="Times New Roman" panose="02020603050405020304" pitchFamily="18" charset="0"/>
              <a:cs typeface="Times New Roman" panose="02020603050405020304" pitchFamily="18" charset="0"/>
            </a:endParaRPr>
          </a:p>
          <a:p>
            <a:pPr lvl="0" algn="just" defTabSz="342900"/>
            <a:r>
              <a:rPr lang="vi-VN" sz="3000" dirty="0" smtClean="0">
                <a:solidFill>
                  <a:srgbClr val="000000"/>
                </a:solidFill>
                <a:latin typeface="Times New Roman" panose="02020603050405020304" pitchFamily="18" charset="0"/>
                <a:cs typeface="Times New Roman" panose="02020603050405020304" pitchFamily="18" charset="0"/>
              </a:rPr>
              <a:t>Thuật </a:t>
            </a:r>
            <a:r>
              <a:rPr lang="vi-VN" sz="3000" dirty="0">
                <a:solidFill>
                  <a:srgbClr val="000000"/>
                </a:solidFill>
                <a:latin typeface="Times New Roman" panose="02020603050405020304" pitchFamily="18" charset="0"/>
                <a:cs typeface="Times New Roman" panose="02020603050405020304" pitchFamily="18" charset="0"/>
              </a:rPr>
              <a:t>toán sắp xếp nổi bọt xét từng vị trí từ đầu đến cuối dãy. Tại mỗi vị trí được xét, thuật toán tìm phần tử nhỏ nhất trong những phần tử phía sau để đưa vào vị trí đó. </a:t>
            </a:r>
            <a:endParaRPr lang="en-US" sz="3000" dirty="0" smtClean="0">
              <a:solidFill>
                <a:srgbClr val="000000"/>
              </a:solidFill>
              <a:latin typeface="Times New Roman" panose="02020603050405020304" pitchFamily="18" charset="0"/>
              <a:cs typeface="Times New Roman" panose="02020603050405020304" pitchFamily="18" charset="0"/>
            </a:endParaRPr>
          </a:p>
          <a:p>
            <a:pPr lvl="0" algn="just" defTabSz="342900"/>
            <a:r>
              <a:rPr lang="vi-VN" sz="3000" dirty="0" smtClean="0">
                <a:solidFill>
                  <a:srgbClr val="000000"/>
                </a:solidFill>
                <a:latin typeface="Times New Roman" panose="02020603050405020304" pitchFamily="18" charset="0"/>
                <a:cs typeface="Times New Roman" panose="02020603050405020304" pitchFamily="18" charset="0"/>
              </a:rPr>
              <a:t>Việc </a:t>
            </a:r>
            <a:r>
              <a:rPr lang="vi-VN" sz="3000" dirty="0">
                <a:solidFill>
                  <a:srgbClr val="000000"/>
                </a:solidFill>
                <a:latin typeface="Times New Roman" panose="02020603050405020304" pitchFamily="18" charset="0"/>
                <a:cs typeface="Times New Roman" panose="02020603050405020304" pitchFamily="18" charset="0"/>
              </a:rPr>
              <a:t>này được thực hiện bằng một vòng lặp, so sánh từng cặp phần tử cạnh nhau và hoán đổi chúng nếu số ở phía sau nhỏ hơn. </a:t>
            </a:r>
            <a:endParaRPr lang="en-US" sz="3000" dirty="0" smtClean="0">
              <a:solidFill>
                <a:srgbClr val="000000"/>
              </a:solidFill>
              <a:latin typeface="Times New Roman" panose="02020603050405020304" pitchFamily="18" charset="0"/>
              <a:cs typeface="Times New Roman" panose="02020603050405020304" pitchFamily="18" charset="0"/>
            </a:endParaRPr>
          </a:p>
          <a:p>
            <a:pPr lvl="0" algn="just" defTabSz="342900"/>
            <a:r>
              <a:rPr lang="vi-VN" sz="3000" dirty="0" smtClean="0">
                <a:solidFill>
                  <a:srgbClr val="000000"/>
                </a:solidFill>
                <a:latin typeface="Times New Roman" panose="02020603050405020304" pitchFamily="18" charset="0"/>
                <a:cs typeface="Times New Roman" panose="02020603050405020304" pitchFamily="18" charset="0"/>
              </a:rPr>
              <a:t>Các </a:t>
            </a:r>
            <a:r>
              <a:rPr lang="vi-VN" sz="3000" dirty="0">
                <a:solidFill>
                  <a:srgbClr val="000000"/>
                </a:solidFill>
                <a:latin typeface="Times New Roman" panose="02020603050405020304" pitchFamily="18" charset="0"/>
                <a:cs typeface="Times New Roman" panose="02020603050405020304" pitchFamily="18" charset="0"/>
              </a:rPr>
              <a:t>bước thực hiện được mô tả trong Hình 16.2, Hình 16.3, Hình 16.4. </a:t>
            </a:r>
            <a:endParaRPr lang="en-US" sz="3000" dirty="0" smtClean="0">
              <a:solidFill>
                <a:srgbClr val="000000"/>
              </a:solidFill>
              <a:latin typeface="Times New Roman" panose="02020603050405020304" pitchFamily="18" charset="0"/>
              <a:cs typeface="Times New Roman" panose="02020603050405020304" pitchFamily="18" charset="0"/>
            </a:endParaRPr>
          </a:p>
          <a:p>
            <a:pPr lvl="0" algn="just" defTabSz="342900"/>
            <a:r>
              <a:rPr lang="vi-VN" sz="3000" dirty="0" smtClean="0">
                <a:solidFill>
                  <a:srgbClr val="000000"/>
                </a:solidFill>
                <a:latin typeface="Times New Roman" panose="02020603050405020304" pitchFamily="18" charset="0"/>
                <a:cs typeface="Times New Roman" panose="02020603050405020304" pitchFamily="18" charset="0"/>
              </a:rPr>
              <a:t>Việc </a:t>
            </a:r>
            <a:r>
              <a:rPr lang="vi-VN" sz="3000" dirty="0">
                <a:solidFill>
                  <a:srgbClr val="000000"/>
                </a:solidFill>
                <a:latin typeface="Times New Roman" panose="02020603050405020304" pitchFamily="18" charset="0"/>
                <a:cs typeface="Times New Roman" panose="02020603050405020304" pitchFamily="18" charset="0"/>
              </a:rPr>
              <a:t>hoán đổi được thực hiện giống như việc hoán đổi ở Hoạt động khởi động.</a:t>
            </a:r>
          </a:p>
        </p:txBody>
      </p:sp>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3"/>
          <a:stretch>
            <a:fillRect/>
          </a:stretch>
        </p:blipFill>
        <p:spPr>
          <a:xfrm>
            <a:off x="0" y="0"/>
            <a:ext cx="744141" cy="741693"/>
          </a:xfrm>
          <a:prstGeom prst="rect">
            <a:avLst/>
          </a:prstGeom>
        </p:spPr>
      </p:pic>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857127" y="76200"/>
            <a:ext cx="592467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Thuật toán sắp xếp nổi bọt.</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133F59-3012-0F37-0ABD-C6D4E1193C98}"/>
              </a:ext>
            </a:extLst>
          </p:cNvPr>
          <p:cNvPicPr>
            <a:picLocks noChangeAspect="1"/>
          </p:cNvPicPr>
          <p:nvPr/>
        </p:nvPicPr>
        <p:blipFill rotWithShape="1">
          <a:blip r:embed="rId4"/>
          <a:srcRect l="9302" t="2134" r="8255" b="4000"/>
          <a:stretch/>
        </p:blipFill>
        <p:spPr>
          <a:xfrm>
            <a:off x="9067801" y="1143000"/>
            <a:ext cx="2895600" cy="4800600"/>
          </a:xfrm>
          <a:prstGeom prst="rect">
            <a:avLst/>
          </a:prstGeom>
        </p:spPr>
      </p:pic>
    </p:spTree>
    <p:extLst>
      <p:ext uri="{BB962C8B-B14F-4D97-AF65-F5344CB8AC3E}">
        <p14:creationId xmlns:p14="http://schemas.microsoft.com/office/powerpoint/2010/main" val="2458654290"/>
      </p:ext>
    </p:extLst>
  </p:cSld>
  <p:clrMapOvr>
    <a:masterClrMapping/>
  </p:clrMapOvr>
  <p:transition>
    <p:split orient="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998841-BB7E-A939-FBAF-2B8E7778847D}"/>
              </a:ext>
            </a:extLst>
          </p:cNvPr>
          <p:cNvSpPr txBox="1"/>
          <p:nvPr/>
        </p:nvSpPr>
        <p:spPr>
          <a:xfrm>
            <a:off x="876300" y="1371600"/>
            <a:ext cx="10439400" cy="4524315"/>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Link bài giảng trực tuyến tham khảo:</a:t>
            </a: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2"/>
              </a:rPr>
              <a:t>https://forlangworld.blogspot.com/</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3"/>
              </a:rPr>
              <a:t>https://www.youtube.com/c/ForlangWorld</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4"/>
              </a:rPr>
              <a:t>https://www.facebook.com/emvuiemhoc</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825166"/>
      </p:ext>
    </p:extLst>
  </p:cSld>
  <p:clrMapOvr>
    <a:masterClrMapping/>
  </p:clrMapOvr>
  <p:transition>
    <p:split orient="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479801" y="1909513"/>
            <a:ext cx="107977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b="1">
                <a:solidFill>
                  <a:srgbClr val="00B050"/>
                </a:solidFill>
                <a:latin typeface="Times New Roman" panose="02020603050405020304" pitchFamily="18" charset="0"/>
                <a:cs typeface="Times New Roman" panose="02020603050405020304" pitchFamily="18" charset="0"/>
              </a:rPr>
              <a:t>*</a:t>
            </a:r>
            <a:r>
              <a:rPr lang="vi-VN" sz="3200" b="1">
                <a:solidFill>
                  <a:srgbClr val="00B050"/>
                </a:solidFill>
                <a:latin typeface="Times New Roman" panose="02020603050405020304" pitchFamily="18" charset="0"/>
                <a:cs typeface="Times New Roman" panose="02020603050405020304" pitchFamily="18" charset="0"/>
              </a:rPr>
              <a:t>Xét vị trí đầu tiên, vòng lặp thứ nhất thực hiện như sau:</a:t>
            </a:r>
          </a:p>
        </p:txBody>
      </p:sp>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2"/>
          <a:stretch>
            <a:fillRect/>
          </a:stretch>
        </p:blipFill>
        <p:spPr>
          <a:xfrm>
            <a:off x="0" y="1255459"/>
            <a:ext cx="744141" cy="741693"/>
          </a:xfrm>
          <a:prstGeom prst="rect">
            <a:avLst/>
          </a:prstGeom>
        </p:spPr>
      </p:pic>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857127" y="1331659"/>
            <a:ext cx="592467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Thuật toán sắp xếp nổi bọt.</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735919858"/>
              </p:ext>
            </p:extLst>
          </p:nvPr>
        </p:nvGraphicFramePr>
        <p:xfrm>
          <a:off x="400237" y="2733739"/>
          <a:ext cx="4694237" cy="347472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tblGrid>
              <a:tr h="370840">
                <a:tc>
                  <a:txBody>
                    <a:bodyPr/>
                    <a:lstStyle/>
                    <a:p>
                      <a:pPr algn="ctr"/>
                      <a:r>
                        <a:rPr lang="en-US" sz="2800" b="1" dirty="0">
                          <a:solidFill>
                            <a:srgbClr val="7030A0"/>
                          </a:solidFill>
                          <a:latin typeface="Times New Roman" panose="02020603050405020304" pitchFamily="18" charset="0"/>
                          <a:cs typeface="Times New Roman" panose="02020603050405020304" pitchFamily="18" charset="0"/>
                        </a:rPr>
                        <a:t>DS </a:t>
                      </a:r>
                      <a:r>
                        <a:rPr lang="en-US" sz="2800" b="1" dirty="0" err="1">
                          <a:solidFill>
                            <a:srgbClr val="7030A0"/>
                          </a:solidFill>
                          <a:latin typeface="Times New Roman" panose="02020603050405020304" pitchFamily="18" charset="0"/>
                          <a:cs typeface="Times New Roman" panose="02020603050405020304" pitchFamily="18" charset="0"/>
                        </a:rPr>
                        <a:t>đầu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vào</a:t>
                      </a:r>
                      <a:endParaRPr lang="en-US" sz="2800" b="1" dirty="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a:solidFill>
                            <a:srgbClr val="7030A0"/>
                          </a:solidFill>
                          <a:latin typeface="Times New Roman" panose="02020603050405020304" pitchFamily="18" charset="0"/>
                          <a:cs typeface="Times New Roman" panose="02020603050405020304" pitchFamily="18" charset="0"/>
                        </a:rPr>
                        <a:t>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a:solidFill>
                            <a:srgbClr val="7030A0"/>
                          </a:solidFill>
                          <a:latin typeface="Times New Roman" panose="02020603050405020304" pitchFamily="18" charset="0"/>
                          <a:cs typeface="Times New Roman" panose="02020603050405020304" pitchFamily="18" charset="0"/>
                        </a:rPr>
                        <a:t>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a:solidFill>
                            <a:srgbClr val="7030A0"/>
                          </a:solidFill>
                          <a:latin typeface="Times New Roman" panose="02020603050405020304" pitchFamily="18" charset="0"/>
                          <a:cs typeface="Times New Roman" panose="02020603050405020304" pitchFamily="18" charset="0"/>
                        </a:rPr>
                        <a:t>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a:solidFill>
                            <a:srgbClr val="7030A0"/>
                          </a:solidFill>
                          <a:latin typeface="Times New Roman" panose="02020603050405020304" pitchFamily="18" charset="0"/>
                          <a:cs typeface="Times New Roman" panose="02020603050405020304" pitchFamily="18" charset="0"/>
                        </a:rPr>
                        <a:t>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1" dirty="0" err="1">
                          <a:solidFill>
                            <a:srgbClr val="7030A0"/>
                          </a:solidFill>
                          <a:latin typeface="Times New Roman" panose="02020603050405020304" pitchFamily="18" charset="0"/>
                          <a:cs typeface="Times New Roman" panose="02020603050405020304" pitchFamily="18" charset="0"/>
                        </a:rPr>
                        <a:t>Hoán</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đổi</a:t>
                      </a:r>
                      <a:endParaRPr lang="en-US" sz="3200" b="1" dirty="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3200" b="1" dirty="0" err="1">
                          <a:solidFill>
                            <a:srgbClr val="7030A0"/>
                          </a:solidFill>
                          <a:latin typeface="Times New Roman" panose="02020603050405020304" pitchFamily="18" charset="0"/>
                          <a:cs typeface="Times New Roman" panose="02020603050405020304" pitchFamily="18" charset="0"/>
                        </a:rPr>
                        <a:t>Vòng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lặp</a:t>
                      </a:r>
                      <a:r>
                        <a:rPr lang="en-US" sz="3200" b="1" dirty="0">
                          <a:solidFill>
                            <a:srgbClr val="7030A0"/>
                          </a:solidFill>
                          <a:latin typeface="Times New Roman" panose="02020603050405020304" pitchFamily="18" charset="0"/>
                          <a:cs typeface="Times New Roman" panose="020206030504050203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pic>
        <p:nvPicPr>
          <p:cNvPr id="8" name="Picture 7">
            <a:extLst>
              <a:ext uri="{FF2B5EF4-FFF2-40B4-BE49-F238E27FC236}">
                <a16:creationId xmlns:a16="http://schemas.microsoft.com/office/drawing/2014/main" id="{914F6226-1138-219A-A644-259C9B038046}"/>
              </a:ext>
            </a:extLst>
          </p:cNvPr>
          <p:cNvPicPr>
            <a:picLocks noChangeAspect="1"/>
          </p:cNvPicPr>
          <p:nvPr/>
        </p:nvPicPr>
        <p:blipFill rotWithShape="1">
          <a:blip r:embed="rId3"/>
          <a:srcRect l="6691" t="3390" r="4025"/>
          <a:stretch/>
        </p:blipFill>
        <p:spPr>
          <a:xfrm>
            <a:off x="5334000" y="2550859"/>
            <a:ext cx="6705600" cy="4230941"/>
          </a:xfrm>
          <a:prstGeom prst="rect">
            <a:avLst/>
          </a:prstGeom>
        </p:spPr>
      </p:pic>
      <p:sp>
        <p:nvSpPr>
          <p:cNvPr id="9" name="Rectangle 8">
            <a:extLst>
              <a:ext uri="{FF2B5EF4-FFF2-40B4-BE49-F238E27FC236}">
                <a16:creationId xmlns:a16="http://schemas.microsoft.com/office/drawing/2014/main" id="{975852AC-0E8D-8E22-C3E8-A17BF99EF151}"/>
              </a:ext>
            </a:extLst>
          </p:cNvPr>
          <p:cNvSpPr/>
          <p:nvPr/>
        </p:nvSpPr>
        <p:spPr>
          <a:xfrm>
            <a:off x="2404455" y="3962400"/>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0A185BD-17E3-616D-C40F-2926651687C7}"/>
              </a:ext>
            </a:extLst>
          </p:cNvPr>
          <p:cNvSpPr/>
          <p:nvPr/>
        </p:nvSpPr>
        <p:spPr>
          <a:xfrm>
            <a:off x="3090255" y="3962400"/>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A1920CC-1220-58A0-A210-8CF2562291A3}"/>
              </a:ext>
            </a:extLst>
          </p:cNvPr>
          <p:cNvSpPr/>
          <p:nvPr/>
        </p:nvSpPr>
        <p:spPr>
          <a:xfrm>
            <a:off x="3776055" y="3962400"/>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0649AFB1-560D-925C-5355-153F8E4D4066}"/>
              </a:ext>
            </a:extLst>
          </p:cNvPr>
          <p:cNvSpPr/>
          <p:nvPr/>
        </p:nvSpPr>
        <p:spPr>
          <a:xfrm>
            <a:off x="4461855" y="3962400"/>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365573C6-9F31-4F3C-1AF4-9FFC25335315}"/>
              </a:ext>
            </a:extLst>
          </p:cNvPr>
          <p:cNvSpPr/>
          <p:nvPr/>
        </p:nvSpPr>
        <p:spPr>
          <a:xfrm>
            <a:off x="2438400" y="45488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F03B1988-2A46-DDF0-1D52-3B30FAC2F380}"/>
              </a:ext>
            </a:extLst>
          </p:cNvPr>
          <p:cNvSpPr/>
          <p:nvPr/>
        </p:nvSpPr>
        <p:spPr>
          <a:xfrm>
            <a:off x="3090255" y="45488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817585F5-0829-6B69-961C-0265F8A69581}"/>
              </a:ext>
            </a:extLst>
          </p:cNvPr>
          <p:cNvSpPr/>
          <p:nvPr/>
        </p:nvSpPr>
        <p:spPr>
          <a:xfrm>
            <a:off x="3810000" y="45488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A1884EFC-5BEF-E719-6227-1D9ECD94363F}"/>
              </a:ext>
            </a:extLst>
          </p:cNvPr>
          <p:cNvSpPr/>
          <p:nvPr/>
        </p:nvSpPr>
        <p:spPr>
          <a:xfrm>
            <a:off x="4461855" y="45488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DFC3621F-37F2-7BA5-511A-E780FA871F25}"/>
              </a:ext>
            </a:extLst>
          </p:cNvPr>
          <p:cNvSpPr/>
          <p:nvPr/>
        </p:nvSpPr>
        <p:spPr>
          <a:xfrm>
            <a:off x="2438400" y="51584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301C93E9-B5F1-BEEC-8467-995E205D8E01}"/>
              </a:ext>
            </a:extLst>
          </p:cNvPr>
          <p:cNvSpPr/>
          <p:nvPr/>
        </p:nvSpPr>
        <p:spPr>
          <a:xfrm>
            <a:off x="3090255" y="51584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9" name="Rectangle 18">
            <a:extLst>
              <a:ext uri="{FF2B5EF4-FFF2-40B4-BE49-F238E27FC236}">
                <a16:creationId xmlns:a16="http://schemas.microsoft.com/office/drawing/2014/main" id="{A67E68C5-B0DA-983A-92E1-63C8629C305A}"/>
              </a:ext>
            </a:extLst>
          </p:cNvPr>
          <p:cNvSpPr/>
          <p:nvPr/>
        </p:nvSpPr>
        <p:spPr>
          <a:xfrm>
            <a:off x="3776055" y="51584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0" name="Rectangle 19">
            <a:extLst>
              <a:ext uri="{FF2B5EF4-FFF2-40B4-BE49-F238E27FC236}">
                <a16:creationId xmlns:a16="http://schemas.microsoft.com/office/drawing/2014/main" id="{55942FE7-439F-F725-D199-F80C5627BBCE}"/>
              </a:ext>
            </a:extLst>
          </p:cNvPr>
          <p:cNvSpPr/>
          <p:nvPr/>
        </p:nvSpPr>
        <p:spPr>
          <a:xfrm>
            <a:off x="4495800" y="51584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1" name="TextBox 11">
            <a:extLst>
              <a:ext uri="{FF2B5EF4-FFF2-40B4-BE49-F238E27FC236}">
                <a16:creationId xmlns:a16="http://schemas.microsoft.com/office/drawing/2014/main" id="{B13E07B5-8E52-126D-F8F7-01BBBC9F5F15}"/>
              </a:ext>
            </a:extLst>
          </p:cNvPr>
          <p:cNvSpPr txBox="1">
            <a:spLocks noChangeArrowheads="1"/>
          </p:cNvSpPr>
          <p:nvPr/>
        </p:nvSpPr>
        <p:spPr bwMode="auto">
          <a:xfrm>
            <a:off x="479801" y="5752829"/>
            <a:ext cx="4614673" cy="565146"/>
          </a:xfrm>
          <a:prstGeom prst="rect">
            <a:avLst/>
          </a:prstGeom>
          <a:solidFill>
            <a:srgbClr val="FFFF00"/>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1</a:t>
            </a:r>
            <a:endParaRPr lang="vi-VN" sz="32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124776"/>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13"/>
                                        </p:tgtEl>
                                        <p:attrNameLst>
                                          <p:attrName>ppt_w</p:attrName>
                                        </p:attrNameLst>
                                      </p:cBhvr>
                                      <p:tavLst>
                                        <p:tav tm="0">
                                          <p:val>
                                            <p:strVal val="ppt_w"/>
                                          </p:val>
                                        </p:tav>
                                        <p:tav tm="100000">
                                          <p:val>
                                            <p:fltVal val="0"/>
                                          </p:val>
                                        </p:tav>
                                      </p:tavLst>
                                    </p:anim>
                                    <p:anim calcmode="lin" valueType="num">
                                      <p:cBhvr>
                                        <p:cTn id="39" dur="500"/>
                                        <p:tgtEl>
                                          <p:spTgt spid="13"/>
                                        </p:tgtEl>
                                        <p:attrNameLst>
                                          <p:attrName>ppt_h</p:attrName>
                                        </p:attrNameLst>
                                      </p:cBhvr>
                                      <p:tavLst>
                                        <p:tav tm="0">
                                          <p:val>
                                            <p:strVal val="ppt_h"/>
                                          </p:val>
                                        </p:tav>
                                        <p:tav tm="100000">
                                          <p:val>
                                            <p:fltVal val="0"/>
                                          </p:val>
                                        </p:tav>
                                      </p:tavLst>
                                    </p:anim>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4"/>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grpId="0" nodeType="clickEffect">
                                  <p:stCondLst>
                                    <p:cond delay="0"/>
                                  </p:stCondLst>
                                  <p:childTnLst>
                                    <p:anim calcmode="lin" valueType="num">
                                      <p:cBhvr>
                                        <p:cTn id="46" dur="500"/>
                                        <p:tgtEl>
                                          <p:spTgt spid="14"/>
                                        </p:tgtEl>
                                        <p:attrNameLst>
                                          <p:attrName>ppt_w</p:attrName>
                                        </p:attrNameLst>
                                      </p:cBhvr>
                                      <p:tavLst>
                                        <p:tav tm="0">
                                          <p:val>
                                            <p:strVal val="ppt_w"/>
                                          </p:val>
                                        </p:tav>
                                        <p:tav tm="100000">
                                          <p:val>
                                            <p:fltVal val="0"/>
                                          </p:val>
                                        </p:tav>
                                      </p:tavLst>
                                    </p:anim>
                                    <p:anim calcmode="lin" valueType="num">
                                      <p:cBhvr>
                                        <p:cTn id="47" dur="500"/>
                                        <p:tgtEl>
                                          <p:spTgt spid="14"/>
                                        </p:tgtEl>
                                        <p:attrNameLst>
                                          <p:attrName>ppt_h</p:attrName>
                                        </p:attrNameLst>
                                      </p:cBhvr>
                                      <p:tavLst>
                                        <p:tav tm="0">
                                          <p:val>
                                            <p:strVal val="ppt_h"/>
                                          </p:val>
                                        </p:tav>
                                        <p:tav tm="100000">
                                          <p:val>
                                            <p:fltVal val="0"/>
                                          </p:val>
                                        </p:tav>
                                      </p:tavLst>
                                    </p:anim>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15"/>
                                        </p:tgtEl>
                                        <p:attrNameLst>
                                          <p:attrName>ppt_w</p:attrName>
                                        </p:attrNameLst>
                                      </p:cBhvr>
                                      <p:tavLst>
                                        <p:tav tm="0">
                                          <p:val>
                                            <p:strVal val="ppt_w"/>
                                          </p:val>
                                        </p:tav>
                                        <p:tav tm="100000">
                                          <p:val>
                                            <p:fltVal val="0"/>
                                          </p:val>
                                        </p:tav>
                                      </p:tavLst>
                                    </p:anim>
                                    <p:anim calcmode="lin" valueType="num">
                                      <p:cBhvr>
                                        <p:cTn id="55" dur="500"/>
                                        <p:tgtEl>
                                          <p:spTgt spid="15"/>
                                        </p:tgtEl>
                                        <p:attrNameLst>
                                          <p:attrName>ppt_h</p:attrName>
                                        </p:attrNameLst>
                                      </p:cBhvr>
                                      <p:tavLst>
                                        <p:tav tm="0">
                                          <p:val>
                                            <p:strVal val="ppt_h"/>
                                          </p:val>
                                        </p:tav>
                                        <p:tav tm="100000">
                                          <p:val>
                                            <p:fltVal val="0"/>
                                          </p:val>
                                        </p:tav>
                                      </p:tavLst>
                                    </p:anim>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16"/>
                    </p:tgtEl>
                  </p:cond>
                </p:stCondLst>
                <p:endSync evt="end" delay="0">
                  <p:rtn val="all"/>
                </p:endSync>
                <p:childTnLst>
                  <p:par>
                    <p:cTn id="59" fill="hold">
                      <p:stCondLst>
                        <p:cond delay="0"/>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16"/>
                                        </p:tgtEl>
                                        <p:attrNameLst>
                                          <p:attrName>ppt_w</p:attrName>
                                        </p:attrNameLst>
                                      </p:cBhvr>
                                      <p:tavLst>
                                        <p:tav tm="0">
                                          <p:val>
                                            <p:strVal val="ppt_w"/>
                                          </p:val>
                                        </p:tav>
                                        <p:tav tm="100000">
                                          <p:val>
                                            <p:fltVal val="0"/>
                                          </p:val>
                                        </p:tav>
                                      </p:tavLst>
                                    </p:anim>
                                    <p:anim calcmode="lin" valueType="num">
                                      <p:cBhvr>
                                        <p:cTn id="63" dur="500"/>
                                        <p:tgtEl>
                                          <p:spTgt spid="16"/>
                                        </p:tgtEl>
                                        <p:attrNameLst>
                                          <p:attrName>ppt_h</p:attrName>
                                        </p:attrNameLst>
                                      </p:cBhvr>
                                      <p:tavLst>
                                        <p:tav tm="0">
                                          <p:val>
                                            <p:strVal val="ppt_h"/>
                                          </p:val>
                                        </p:tav>
                                        <p:tav tm="100000">
                                          <p:val>
                                            <p:fltVal val="0"/>
                                          </p:val>
                                        </p:tav>
                                      </p:tavLst>
                                    </p:anim>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6" restart="whenNotActive" fill="hold" evtFilter="cancelBubble" nodeType="interactiveSeq">
                <p:stCondLst>
                  <p:cond evt="onClick" delay="0">
                    <p:tgtEl>
                      <p:spTgt spid="17"/>
                    </p:tgtEl>
                  </p:cond>
                </p:stCondLst>
                <p:endSync evt="end" delay="0">
                  <p:rtn val="all"/>
                </p:endSync>
                <p:childTnLst>
                  <p:par>
                    <p:cTn id="67" fill="hold">
                      <p:stCondLst>
                        <p:cond delay="0"/>
                      </p:stCondLst>
                      <p:childTnLst>
                        <p:par>
                          <p:cTn id="68" fill="hold">
                            <p:stCondLst>
                              <p:cond delay="0"/>
                            </p:stCondLst>
                            <p:childTnLst>
                              <p:par>
                                <p:cTn id="69" presetID="53" presetClass="exit" presetSubtype="32" fill="hold" grpId="0" nodeType="clickEffect">
                                  <p:stCondLst>
                                    <p:cond delay="0"/>
                                  </p:stCondLst>
                                  <p:childTnLst>
                                    <p:anim calcmode="lin" valueType="num">
                                      <p:cBhvr>
                                        <p:cTn id="70" dur="500"/>
                                        <p:tgtEl>
                                          <p:spTgt spid="17"/>
                                        </p:tgtEl>
                                        <p:attrNameLst>
                                          <p:attrName>ppt_w</p:attrName>
                                        </p:attrNameLst>
                                      </p:cBhvr>
                                      <p:tavLst>
                                        <p:tav tm="0">
                                          <p:val>
                                            <p:strVal val="ppt_w"/>
                                          </p:val>
                                        </p:tav>
                                        <p:tav tm="100000">
                                          <p:val>
                                            <p:fltVal val="0"/>
                                          </p:val>
                                        </p:tav>
                                      </p:tavLst>
                                    </p:anim>
                                    <p:anim calcmode="lin" valueType="num">
                                      <p:cBhvr>
                                        <p:cTn id="71" dur="500"/>
                                        <p:tgtEl>
                                          <p:spTgt spid="17"/>
                                        </p:tgtEl>
                                        <p:attrNameLst>
                                          <p:attrName>ppt_h</p:attrName>
                                        </p:attrNameLst>
                                      </p:cBhvr>
                                      <p:tavLst>
                                        <p:tav tm="0">
                                          <p:val>
                                            <p:strVal val="ppt_h"/>
                                          </p:val>
                                        </p:tav>
                                        <p:tav tm="100000">
                                          <p:val>
                                            <p:fltVal val="0"/>
                                          </p:val>
                                        </p:tav>
                                      </p:tavLst>
                                    </p:anim>
                                    <p:animEffect transition="out" filter="fade">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4" restart="whenNotActive" fill="hold" evtFilter="cancelBubble" nodeType="interactiveSeq">
                <p:stCondLst>
                  <p:cond evt="onClick" delay="0">
                    <p:tgtEl>
                      <p:spTgt spid="18"/>
                    </p:tgtEl>
                  </p:cond>
                </p:stCondLst>
                <p:endSync evt="end" delay="0">
                  <p:rtn val="all"/>
                </p:endSync>
                <p:childTnLst>
                  <p:par>
                    <p:cTn id="75" fill="hold">
                      <p:stCondLst>
                        <p:cond delay="0"/>
                      </p:stCondLst>
                      <p:childTnLst>
                        <p:par>
                          <p:cTn id="76" fill="hold">
                            <p:stCondLst>
                              <p:cond delay="0"/>
                            </p:stCondLst>
                            <p:childTnLst>
                              <p:par>
                                <p:cTn id="77" presetID="53" presetClass="exit" presetSubtype="32" fill="hold" grpId="0" nodeType="clickEffect">
                                  <p:stCondLst>
                                    <p:cond delay="0"/>
                                  </p:stCondLst>
                                  <p:childTnLst>
                                    <p:anim calcmode="lin" valueType="num">
                                      <p:cBhvr>
                                        <p:cTn id="78" dur="500"/>
                                        <p:tgtEl>
                                          <p:spTgt spid="18"/>
                                        </p:tgtEl>
                                        <p:attrNameLst>
                                          <p:attrName>ppt_w</p:attrName>
                                        </p:attrNameLst>
                                      </p:cBhvr>
                                      <p:tavLst>
                                        <p:tav tm="0">
                                          <p:val>
                                            <p:strVal val="ppt_w"/>
                                          </p:val>
                                        </p:tav>
                                        <p:tav tm="100000">
                                          <p:val>
                                            <p:fltVal val="0"/>
                                          </p:val>
                                        </p:tav>
                                      </p:tavLst>
                                    </p:anim>
                                    <p:anim calcmode="lin" valueType="num">
                                      <p:cBhvr>
                                        <p:cTn id="79" dur="500"/>
                                        <p:tgtEl>
                                          <p:spTgt spid="18"/>
                                        </p:tgtEl>
                                        <p:attrNameLst>
                                          <p:attrName>ppt_h</p:attrName>
                                        </p:attrNameLst>
                                      </p:cBhvr>
                                      <p:tavLst>
                                        <p:tav tm="0">
                                          <p:val>
                                            <p:strVal val="ppt_h"/>
                                          </p:val>
                                        </p:tav>
                                        <p:tav tm="100000">
                                          <p:val>
                                            <p:fltVal val="0"/>
                                          </p:val>
                                        </p:tav>
                                      </p:tavLst>
                                    </p:anim>
                                    <p:animEffect transition="out" filter="fade">
                                      <p:cBhvr>
                                        <p:cTn id="80" dur="500"/>
                                        <p:tgtEl>
                                          <p:spTgt spid="18"/>
                                        </p:tgtEl>
                                      </p:cBhvr>
                                    </p:animEffect>
                                    <p:set>
                                      <p:cBhvr>
                                        <p:cTn id="8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2" restart="whenNotActive" fill="hold" evtFilter="cancelBubble" nodeType="interactiveSeq">
                <p:stCondLst>
                  <p:cond evt="onClick" delay="0">
                    <p:tgtEl>
                      <p:spTgt spid="19"/>
                    </p:tgtEl>
                  </p:cond>
                </p:stCondLst>
                <p:endSync evt="end" delay="0">
                  <p:rtn val="all"/>
                </p:endSync>
                <p:childTnLst>
                  <p:par>
                    <p:cTn id="83" fill="hold">
                      <p:stCondLst>
                        <p:cond delay="0"/>
                      </p:stCondLst>
                      <p:childTnLst>
                        <p:par>
                          <p:cTn id="84" fill="hold">
                            <p:stCondLst>
                              <p:cond delay="0"/>
                            </p:stCondLst>
                            <p:childTnLst>
                              <p:par>
                                <p:cTn id="85" presetID="53" presetClass="exit" presetSubtype="32" fill="hold" grpId="0" nodeType="clickEffect">
                                  <p:stCondLst>
                                    <p:cond delay="0"/>
                                  </p:stCondLst>
                                  <p:childTnLst>
                                    <p:anim calcmode="lin" valueType="num">
                                      <p:cBhvr>
                                        <p:cTn id="86" dur="500"/>
                                        <p:tgtEl>
                                          <p:spTgt spid="19"/>
                                        </p:tgtEl>
                                        <p:attrNameLst>
                                          <p:attrName>ppt_w</p:attrName>
                                        </p:attrNameLst>
                                      </p:cBhvr>
                                      <p:tavLst>
                                        <p:tav tm="0">
                                          <p:val>
                                            <p:strVal val="ppt_w"/>
                                          </p:val>
                                        </p:tav>
                                        <p:tav tm="100000">
                                          <p:val>
                                            <p:fltVal val="0"/>
                                          </p:val>
                                        </p:tav>
                                      </p:tavLst>
                                    </p:anim>
                                    <p:anim calcmode="lin" valueType="num">
                                      <p:cBhvr>
                                        <p:cTn id="87" dur="500"/>
                                        <p:tgtEl>
                                          <p:spTgt spid="19"/>
                                        </p:tgtEl>
                                        <p:attrNameLst>
                                          <p:attrName>ppt_h</p:attrName>
                                        </p:attrNameLst>
                                      </p:cBhvr>
                                      <p:tavLst>
                                        <p:tav tm="0">
                                          <p:val>
                                            <p:strVal val="ppt_h"/>
                                          </p:val>
                                        </p:tav>
                                        <p:tav tm="100000">
                                          <p:val>
                                            <p:fltVal val="0"/>
                                          </p:val>
                                        </p:tav>
                                      </p:tavLst>
                                    </p:anim>
                                    <p:animEffect transition="out" filter="fade">
                                      <p:cBhvr>
                                        <p:cTn id="88" dur="500"/>
                                        <p:tgtEl>
                                          <p:spTgt spid="19"/>
                                        </p:tgtEl>
                                      </p:cBhvr>
                                    </p:animEffect>
                                    <p:set>
                                      <p:cBhvr>
                                        <p:cTn id="8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0" restart="whenNotActive" fill="hold" evtFilter="cancelBubble" nodeType="interactiveSeq">
                <p:stCondLst>
                  <p:cond evt="onClick" delay="0">
                    <p:tgtEl>
                      <p:spTgt spid="20"/>
                    </p:tgtEl>
                  </p:cond>
                </p:stCondLst>
                <p:endSync evt="end" delay="0">
                  <p:rtn val="all"/>
                </p:endSync>
                <p:childTnLst>
                  <p:par>
                    <p:cTn id="91" fill="hold">
                      <p:stCondLst>
                        <p:cond delay="0"/>
                      </p:stCondLst>
                      <p:childTnLst>
                        <p:par>
                          <p:cTn id="92" fill="hold">
                            <p:stCondLst>
                              <p:cond delay="0"/>
                            </p:stCondLst>
                            <p:childTnLst>
                              <p:par>
                                <p:cTn id="93" presetID="53" presetClass="exit" presetSubtype="32" fill="hold" grpId="0" nodeType="clickEffect">
                                  <p:stCondLst>
                                    <p:cond delay="0"/>
                                  </p:stCondLst>
                                  <p:childTnLst>
                                    <p:anim calcmode="lin" valueType="num">
                                      <p:cBhvr>
                                        <p:cTn id="94" dur="500"/>
                                        <p:tgtEl>
                                          <p:spTgt spid="20"/>
                                        </p:tgtEl>
                                        <p:attrNameLst>
                                          <p:attrName>ppt_w</p:attrName>
                                        </p:attrNameLst>
                                      </p:cBhvr>
                                      <p:tavLst>
                                        <p:tav tm="0">
                                          <p:val>
                                            <p:strVal val="ppt_w"/>
                                          </p:val>
                                        </p:tav>
                                        <p:tav tm="100000">
                                          <p:val>
                                            <p:fltVal val="0"/>
                                          </p:val>
                                        </p:tav>
                                      </p:tavLst>
                                    </p:anim>
                                    <p:anim calcmode="lin" valueType="num">
                                      <p:cBhvr>
                                        <p:cTn id="95" dur="500"/>
                                        <p:tgtEl>
                                          <p:spTgt spid="20"/>
                                        </p:tgtEl>
                                        <p:attrNameLst>
                                          <p:attrName>ppt_h</p:attrName>
                                        </p:attrNameLst>
                                      </p:cBhvr>
                                      <p:tavLst>
                                        <p:tav tm="0">
                                          <p:val>
                                            <p:strVal val="ppt_h"/>
                                          </p:val>
                                        </p:tav>
                                        <p:tav tm="100000">
                                          <p:val>
                                            <p:fltVal val="0"/>
                                          </p:val>
                                        </p:tav>
                                      </p:tavLst>
                                    </p:anim>
                                    <p:animEffect transition="out" filter="fade">
                                      <p:cBhvr>
                                        <p:cTn id="96" dur="500"/>
                                        <p:tgtEl>
                                          <p:spTgt spid="20"/>
                                        </p:tgtEl>
                                      </p:cBhvr>
                                    </p:animEffect>
                                    <p:set>
                                      <p:cBhvr>
                                        <p:cTn id="9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8" restart="whenNotActive" fill="hold" evtFilter="cancelBubble" nodeType="interactiveSeq">
                <p:stCondLst>
                  <p:cond evt="onClick" delay="0">
                    <p:tgtEl>
                      <p:spTgt spid="8"/>
                    </p:tgtEl>
                  </p:cond>
                </p:stCondLst>
                <p:endSync evt="end" delay="0">
                  <p:rtn val="all"/>
                </p:endSync>
                <p:childTnLst>
                  <p:par>
                    <p:cTn id="99" fill="hold">
                      <p:stCondLst>
                        <p:cond delay="0"/>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wipe(left)">
                                      <p:cBhvr>
                                        <p:cTn id="103" dur="500"/>
                                        <p:tgtEl>
                                          <p:spTgt spid="21"/>
                                        </p:tgtEl>
                                      </p:cBhvr>
                                    </p:animEffect>
                                  </p:childTnLst>
                                </p:cTn>
                              </p:par>
                            </p:childTnLst>
                          </p:cTn>
                        </p:par>
                      </p:childTnLst>
                    </p:cTn>
                  </p:par>
                </p:childTnLst>
              </p:cTn>
              <p:nextCondLst>
                <p:cond evt="onClick" delay="0">
                  <p:tgtEl>
                    <p:spTgt spid="8"/>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479801" y="1909513"/>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b="1">
                <a:solidFill>
                  <a:srgbClr val="7030A0"/>
                </a:solidFill>
                <a:latin typeface="Times New Roman" panose="02020603050405020304" pitchFamily="18" charset="0"/>
                <a:cs typeface="Times New Roman" panose="02020603050405020304" pitchFamily="18" charset="0"/>
              </a:rPr>
              <a:t>*Xét vị trí thứ hai, vòng lặp thứ hai thực hiện như sau:</a:t>
            </a:r>
          </a:p>
        </p:txBody>
      </p:sp>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2"/>
          <a:stretch>
            <a:fillRect/>
          </a:stretch>
        </p:blipFill>
        <p:spPr>
          <a:xfrm>
            <a:off x="0" y="1255459"/>
            <a:ext cx="744141" cy="741693"/>
          </a:xfrm>
          <a:prstGeom prst="rect">
            <a:avLst/>
          </a:prstGeom>
        </p:spPr>
      </p:pic>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857127" y="1331659"/>
            <a:ext cx="592467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Thuật toán sắp xếp nổi bọt.</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2035080125"/>
              </p:ext>
            </p:extLst>
          </p:nvPr>
        </p:nvGraphicFramePr>
        <p:xfrm>
          <a:off x="400237" y="2733739"/>
          <a:ext cx="4694237" cy="396240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tblGrid>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DS vòng lặp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pic>
        <p:nvPicPr>
          <p:cNvPr id="10" name="Picture 9">
            <a:extLst>
              <a:ext uri="{FF2B5EF4-FFF2-40B4-BE49-F238E27FC236}">
                <a16:creationId xmlns:a16="http://schemas.microsoft.com/office/drawing/2014/main" id="{DF0BF814-576B-954D-BC67-D3E5D7B012BF}"/>
              </a:ext>
            </a:extLst>
          </p:cNvPr>
          <p:cNvPicPr>
            <a:picLocks noChangeAspect="1"/>
          </p:cNvPicPr>
          <p:nvPr/>
        </p:nvPicPr>
        <p:blipFill rotWithShape="1">
          <a:blip r:embed="rId3"/>
          <a:srcRect l="11628" t="3380" r="11628"/>
          <a:stretch/>
        </p:blipFill>
        <p:spPr>
          <a:xfrm>
            <a:off x="5187808" y="2599123"/>
            <a:ext cx="6851792" cy="4097016"/>
          </a:xfrm>
          <a:prstGeom prst="rect">
            <a:avLst/>
          </a:prstGeom>
        </p:spPr>
      </p:pic>
      <p:sp>
        <p:nvSpPr>
          <p:cNvPr id="11" name="Rectangle 10">
            <a:extLst>
              <a:ext uri="{FF2B5EF4-FFF2-40B4-BE49-F238E27FC236}">
                <a16:creationId xmlns:a16="http://schemas.microsoft.com/office/drawing/2014/main" id="{2C7E5446-2C44-9DE9-DA5A-293A05438224}"/>
              </a:ext>
            </a:extLst>
          </p:cNvPr>
          <p:cNvSpPr/>
          <p:nvPr/>
        </p:nvSpPr>
        <p:spPr>
          <a:xfrm>
            <a:off x="2328255" y="44726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88323D8C-5ADC-9823-9492-8C7ADC1B182D}"/>
              </a:ext>
            </a:extLst>
          </p:cNvPr>
          <p:cNvSpPr/>
          <p:nvPr/>
        </p:nvSpPr>
        <p:spPr>
          <a:xfrm>
            <a:off x="3124200" y="44726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B06607A3-254D-3E17-F1D4-52693383FEFB}"/>
              </a:ext>
            </a:extLst>
          </p:cNvPr>
          <p:cNvSpPr/>
          <p:nvPr/>
        </p:nvSpPr>
        <p:spPr>
          <a:xfrm>
            <a:off x="3733800" y="44726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BC1B1B49-049D-480E-9CA2-8A2F436E1D6B}"/>
              </a:ext>
            </a:extLst>
          </p:cNvPr>
          <p:cNvSpPr/>
          <p:nvPr/>
        </p:nvSpPr>
        <p:spPr>
          <a:xfrm>
            <a:off x="4461855" y="44726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5" name="TextBox 11">
            <a:extLst>
              <a:ext uri="{FF2B5EF4-FFF2-40B4-BE49-F238E27FC236}">
                <a16:creationId xmlns:a16="http://schemas.microsoft.com/office/drawing/2014/main" id="{C87ACC8D-1870-9F52-5A5C-310E2C7C0BA6}"/>
              </a:ext>
            </a:extLst>
          </p:cNvPr>
          <p:cNvSpPr txBox="1">
            <a:spLocks noChangeArrowheads="1"/>
          </p:cNvSpPr>
          <p:nvPr/>
        </p:nvSpPr>
        <p:spPr bwMode="auto">
          <a:xfrm>
            <a:off x="479801" y="5752829"/>
            <a:ext cx="4614673" cy="565146"/>
          </a:xfrm>
          <a:prstGeom prst="rect">
            <a:avLst/>
          </a:prstGeom>
          <a:solidFill>
            <a:srgbClr val="FFFF00"/>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2</a:t>
            </a:r>
            <a:endParaRPr lang="vi-VN" sz="32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5193347"/>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fltVal val="0"/>
                                          </p:val>
                                        </p:tav>
                                      </p:tavLst>
                                    </p:anim>
                                    <p:animEffect transition="out" filter="fade">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2"/>
                                        </p:tgtEl>
                                        <p:attrNameLst>
                                          <p:attrName>ppt_w</p:attrName>
                                        </p:attrNameLst>
                                      </p:cBhvr>
                                      <p:tavLst>
                                        <p:tav tm="0">
                                          <p:val>
                                            <p:strVal val="ppt_w"/>
                                          </p:val>
                                        </p:tav>
                                        <p:tav tm="100000">
                                          <p:val>
                                            <p:fltVal val="0"/>
                                          </p:val>
                                        </p:tav>
                                      </p:tavLst>
                                    </p:anim>
                                    <p:anim calcmode="lin" valueType="num">
                                      <p:cBhvr>
                                        <p:cTn id="15" dur="500"/>
                                        <p:tgtEl>
                                          <p:spTgt spid="12"/>
                                        </p:tgtEl>
                                        <p:attrNameLst>
                                          <p:attrName>ppt_h</p:attrName>
                                        </p:attrNameLst>
                                      </p:cBhvr>
                                      <p:tavLst>
                                        <p:tav tm="0">
                                          <p:val>
                                            <p:strVal val="ppt_h"/>
                                          </p:val>
                                        </p:tav>
                                        <p:tav tm="100000">
                                          <p:val>
                                            <p:fltVal val="0"/>
                                          </p:val>
                                        </p:tav>
                                      </p:tavLst>
                                    </p:anim>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3"/>
                                        </p:tgtEl>
                                        <p:attrNameLst>
                                          <p:attrName>ppt_w</p:attrName>
                                        </p:attrNameLst>
                                      </p:cBhvr>
                                      <p:tavLst>
                                        <p:tav tm="0">
                                          <p:val>
                                            <p:strVal val="ppt_w"/>
                                          </p:val>
                                        </p:tav>
                                        <p:tav tm="100000">
                                          <p:val>
                                            <p:fltVal val="0"/>
                                          </p:val>
                                        </p:tav>
                                      </p:tavLst>
                                    </p:anim>
                                    <p:anim calcmode="lin" valueType="num">
                                      <p:cBhvr>
                                        <p:cTn id="23" dur="500"/>
                                        <p:tgtEl>
                                          <p:spTgt spid="13"/>
                                        </p:tgtEl>
                                        <p:attrNameLst>
                                          <p:attrName>ppt_h</p:attrName>
                                        </p:attrNameLst>
                                      </p:cBhvr>
                                      <p:tavLst>
                                        <p:tav tm="0">
                                          <p:val>
                                            <p:strVal val="ppt_h"/>
                                          </p:val>
                                        </p:tav>
                                        <p:tav tm="100000">
                                          <p:val>
                                            <p:fltVal val="0"/>
                                          </p:val>
                                        </p:tav>
                                      </p:tavLst>
                                    </p:anim>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4"/>
                                        </p:tgtEl>
                                        <p:attrNameLst>
                                          <p:attrName>ppt_w</p:attrName>
                                        </p:attrNameLst>
                                      </p:cBhvr>
                                      <p:tavLst>
                                        <p:tav tm="0">
                                          <p:val>
                                            <p:strVal val="ppt_w"/>
                                          </p:val>
                                        </p:tav>
                                        <p:tav tm="100000">
                                          <p:val>
                                            <p:fltVal val="0"/>
                                          </p:val>
                                        </p:tav>
                                      </p:tavLst>
                                    </p:anim>
                                    <p:anim calcmode="lin" valueType="num">
                                      <p:cBhvr>
                                        <p:cTn id="31" dur="500"/>
                                        <p:tgtEl>
                                          <p:spTgt spid="14"/>
                                        </p:tgtEl>
                                        <p:attrNameLst>
                                          <p:attrName>ppt_h</p:attrName>
                                        </p:attrNameLst>
                                      </p:cBhvr>
                                      <p:tavLst>
                                        <p:tav tm="0">
                                          <p:val>
                                            <p:strVal val="ppt_h"/>
                                          </p:val>
                                        </p:tav>
                                        <p:tav tm="100000">
                                          <p:val>
                                            <p:fltVal val="0"/>
                                          </p:val>
                                        </p:tav>
                                      </p:tavLst>
                                    </p:anim>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0"/>
                    </p:tgtEl>
                  </p:cond>
                </p:stCondLst>
                <p:endSync evt="end" delay="0">
                  <p:rtn val="all"/>
                </p:endSync>
                <p:childTnLst>
                  <p:par>
                    <p:cTn id="35" fill="hold">
                      <p:stCondLst>
                        <p:cond delay="0"/>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childTnLst>
              </p:cTn>
              <p:nextCondLst>
                <p:cond evt="onClick" delay="0">
                  <p:tgtEl>
                    <p:spTgt spid="10"/>
                  </p:tgtEl>
                </p:cond>
              </p:nextCondLst>
            </p:seq>
          </p:childTnLst>
        </p:cTn>
      </p:par>
    </p:tnLst>
    <p:bldLst>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632201" y="1797054"/>
            <a:ext cx="9730999"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b="1">
                <a:solidFill>
                  <a:srgbClr val="7030A0"/>
                </a:solidFill>
                <a:latin typeface="Times New Roman" panose="02020603050405020304" pitchFamily="18" charset="0"/>
                <a:cs typeface="Times New Roman" panose="02020603050405020304" pitchFamily="18" charset="0"/>
              </a:rPr>
              <a:t>*Xét vị trí thứ </a:t>
            </a:r>
            <a:r>
              <a:rPr lang="en-US" sz="3200" b="1">
                <a:solidFill>
                  <a:srgbClr val="7030A0"/>
                </a:solidFill>
                <a:latin typeface="Times New Roman" panose="02020603050405020304" pitchFamily="18" charset="0"/>
                <a:cs typeface="Times New Roman" panose="02020603050405020304" pitchFamily="18" charset="0"/>
              </a:rPr>
              <a:t>ba</a:t>
            </a:r>
            <a:r>
              <a:rPr lang="vi-VN" sz="3200" b="1">
                <a:solidFill>
                  <a:srgbClr val="7030A0"/>
                </a:solidFill>
                <a:latin typeface="Times New Roman" panose="02020603050405020304" pitchFamily="18" charset="0"/>
                <a:cs typeface="Times New Roman" panose="02020603050405020304" pitchFamily="18" charset="0"/>
              </a:rPr>
              <a:t>, vòng lặp thứ </a:t>
            </a:r>
            <a:r>
              <a:rPr lang="en-US" sz="3200" b="1">
                <a:solidFill>
                  <a:srgbClr val="7030A0"/>
                </a:solidFill>
                <a:latin typeface="Times New Roman" panose="02020603050405020304" pitchFamily="18" charset="0"/>
                <a:cs typeface="Times New Roman" panose="02020603050405020304" pitchFamily="18" charset="0"/>
              </a:rPr>
              <a:t>ba</a:t>
            </a:r>
            <a:r>
              <a:rPr lang="vi-VN" sz="3200" b="1">
                <a:solidFill>
                  <a:srgbClr val="7030A0"/>
                </a:solidFill>
                <a:latin typeface="Times New Roman" panose="02020603050405020304" pitchFamily="18" charset="0"/>
                <a:cs typeface="Times New Roman" panose="02020603050405020304" pitchFamily="18" charset="0"/>
              </a:rPr>
              <a:t> thực hiện như sau:</a:t>
            </a:r>
          </a:p>
        </p:txBody>
      </p:sp>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2"/>
          <a:stretch>
            <a:fillRect/>
          </a:stretch>
        </p:blipFill>
        <p:spPr>
          <a:xfrm>
            <a:off x="0" y="1255459"/>
            <a:ext cx="744141" cy="741693"/>
          </a:xfrm>
          <a:prstGeom prst="rect">
            <a:avLst/>
          </a:prstGeom>
        </p:spPr>
      </p:pic>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857127" y="1331659"/>
            <a:ext cx="592467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Thuật toán sắp xếp nổi bọt.</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87590C8-AFA1-F0A9-02EF-EE9EE8E30687}"/>
              </a:ext>
            </a:extLst>
          </p:cNvPr>
          <p:cNvGraphicFramePr>
            <a:graphicFrameLocks noGrp="1"/>
          </p:cNvGraphicFramePr>
          <p:nvPr>
            <p:extLst>
              <p:ext uri="{D42A27DB-BD31-4B8C-83A1-F6EECF244321}">
                <p14:modId xmlns:p14="http://schemas.microsoft.com/office/powerpoint/2010/main" val="3797980864"/>
              </p:ext>
            </p:extLst>
          </p:nvPr>
        </p:nvGraphicFramePr>
        <p:xfrm>
          <a:off x="400237" y="2362200"/>
          <a:ext cx="4694237" cy="3962400"/>
        </p:xfrm>
        <a:graphic>
          <a:graphicData uri="http://schemas.openxmlformats.org/drawingml/2006/table">
            <a:tbl>
              <a:tblPr firstRow="1" bandRow="1">
                <a:tableStyleId>{F5AB1C69-6EDB-4FF4-983F-18BD219EF322}</a:tableStyleId>
              </a:tblPr>
              <a:tblGrid>
                <a:gridCol w="1930717">
                  <a:extLst>
                    <a:ext uri="{9D8B030D-6E8A-4147-A177-3AD203B41FA5}">
                      <a16:colId xmlns:a16="http://schemas.microsoft.com/office/drawing/2014/main" val="681944536"/>
                    </a:ext>
                  </a:extLst>
                </a:gridCol>
                <a:gridCol w="690880">
                  <a:extLst>
                    <a:ext uri="{9D8B030D-6E8A-4147-A177-3AD203B41FA5}">
                      <a16:colId xmlns:a16="http://schemas.microsoft.com/office/drawing/2014/main" val="563309051"/>
                    </a:ext>
                  </a:extLst>
                </a:gridCol>
                <a:gridCol w="690880">
                  <a:extLst>
                    <a:ext uri="{9D8B030D-6E8A-4147-A177-3AD203B41FA5}">
                      <a16:colId xmlns:a16="http://schemas.microsoft.com/office/drawing/2014/main" val="1218565509"/>
                    </a:ext>
                  </a:extLst>
                </a:gridCol>
                <a:gridCol w="690880">
                  <a:extLst>
                    <a:ext uri="{9D8B030D-6E8A-4147-A177-3AD203B41FA5}">
                      <a16:colId xmlns:a16="http://schemas.microsoft.com/office/drawing/2014/main" val="409161682"/>
                    </a:ext>
                  </a:extLst>
                </a:gridCol>
                <a:gridCol w="690880">
                  <a:extLst>
                    <a:ext uri="{9D8B030D-6E8A-4147-A177-3AD203B41FA5}">
                      <a16:colId xmlns:a16="http://schemas.microsoft.com/office/drawing/2014/main" val="2685319891"/>
                    </a:ext>
                  </a:extLst>
                </a:gridCol>
              </a:tblGrid>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DS vòng lặp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8826349"/>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Hoán đổi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3200" b="0">
                          <a:solidFill>
                            <a:schemeClr val="tx1"/>
                          </a:solidFill>
                          <a:latin typeface="Times New Roman" panose="02020603050405020304" pitchFamily="18" charset="0"/>
                          <a:cs typeface="Times New Roman" panose="02020603050405020304" pitchFamily="18" charset="0"/>
                        </a:rPr>
                        <a:t>Vòng lặp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7149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7972"/>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59971"/>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593029"/>
                  </a:ext>
                </a:extLst>
              </a:tr>
              <a:tr h="370840">
                <a:tc>
                  <a:txBody>
                    <a:bodyPr/>
                    <a:lstStyle/>
                    <a:p>
                      <a:pPr algn="ctr"/>
                      <a:r>
                        <a:rPr lang="en-US" sz="32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31237"/>
                  </a:ext>
                </a:extLst>
              </a:tr>
            </a:tbl>
          </a:graphicData>
        </a:graphic>
      </p:graphicFrame>
      <p:pic>
        <p:nvPicPr>
          <p:cNvPr id="4" name="Picture 3">
            <a:extLst>
              <a:ext uri="{FF2B5EF4-FFF2-40B4-BE49-F238E27FC236}">
                <a16:creationId xmlns:a16="http://schemas.microsoft.com/office/drawing/2014/main" id="{99D95643-047D-3254-F05C-A1CCD83884C9}"/>
              </a:ext>
            </a:extLst>
          </p:cNvPr>
          <p:cNvPicPr>
            <a:picLocks noChangeAspect="1"/>
          </p:cNvPicPr>
          <p:nvPr/>
        </p:nvPicPr>
        <p:blipFill rotWithShape="1">
          <a:blip r:embed="rId3"/>
          <a:srcRect l="20075" r="20756"/>
          <a:stretch/>
        </p:blipFill>
        <p:spPr>
          <a:xfrm>
            <a:off x="5162362" y="2560070"/>
            <a:ext cx="6877237" cy="4136069"/>
          </a:xfrm>
          <a:prstGeom prst="rect">
            <a:avLst/>
          </a:prstGeom>
        </p:spPr>
      </p:pic>
      <p:sp>
        <p:nvSpPr>
          <p:cNvPr id="5" name="TextBox 11">
            <a:extLst>
              <a:ext uri="{FF2B5EF4-FFF2-40B4-BE49-F238E27FC236}">
                <a16:creationId xmlns:a16="http://schemas.microsoft.com/office/drawing/2014/main" id="{47771F27-3BD2-C317-4B56-A688222E0C68}"/>
              </a:ext>
            </a:extLst>
          </p:cNvPr>
          <p:cNvSpPr txBox="1">
            <a:spLocks noChangeArrowheads="1"/>
          </p:cNvSpPr>
          <p:nvPr/>
        </p:nvSpPr>
        <p:spPr bwMode="auto">
          <a:xfrm>
            <a:off x="372070" y="4721543"/>
            <a:ext cx="4712248" cy="1550031"/>
          </a:xfrm>
          <a:prstGeom prst="rect">
            <a:avLst/>
          </a:prstGeom>
          <a:solidFill>
            <a:srgbClr val="FFFF00"/>
          </a:solidFill>
          <a:ln w="9525">
            <a:solidFill>
              <a:srgbClr val="FFC000"/>
            </a:solidFill>
            <a:miter lim="800000"/>
            <a:headEnd/>
            <a:tailEnd/>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en-US" sz="3200">
                <a:solidFill>
                  <a:srgbClr val="000000"/>
                </a:solidFill>
                <a:latin typeface="Times New Roman" panose="02020603050405020304" pitchFamily="18" charset="0"/>
                <a:cs typeface="Times New Roman" panose="02020603050405020304" pitchFamily="18" charset="0"/>
              </a:rPr>
              <a:t>Kết thúc vòng lặp 3. Vì đã đến vị trí trước vị trí cuối cùng nên dừng vòng lặp.</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82B8D21-72F3-F120-16C9-CFFA0B8392F4}"/>
              </a:ext>
            </a:extLst>
          </p:cNvPr>
          <p:cNvSpPr/>
          <p:nvPr/>
        </p:nvSpPr>
        <p:spPr>
          <a:xfrm>
            <a:off x="2362200" y="40916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7AE3D504-6FE2-C0DD-64D5-4CE762C05138}"/>
              </a:ext>
            </a:extLst>
          </p:cNvPr>
          <p:cNvSpPr/>
          <p:nvPr/>
        </p:nvSpPr>
        <p:spPr>
          <a:xfrm>
            <a:off x="3048000" y="4114800"/>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FFCDD5BA-5080-BFCE-4334-76BC59624A71}"/>
              </a:ext>
            </a:extLst>
          </p:cNvPr>
          <p:cNvSpPr/>
          <p:nvPr/>
        </p:nvSpPr>
        <p:spPr>
          <a:xfrm>
            <a:off x="3733800" y="40916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FE3EB86B-CFA9-CF30-F446-56035C3806D4}"/>
              </a:ext>
            </a:extLst>
          </p:cNvPr>
          <p:cNvSpPr/>
          <p:nvPr/>
        </p:nvSpPr>
        <p:spPr>
          <a:xfrm>
            <a:off x="4461855" y="4091626"/>
            <a:ext cx="567345"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27619164"/>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8"/>
                                        </p:tgtEl>
                                        <p:attrNameLst>
                                          <p:attrName>ppt_w</p:attrName>
                                        </p:attrNameLst>
                                      </p:cBhvr>
                                      <p:tavLst>
                                        <p:tav tm="0">
                                          <p:val>
                                            <p:strVal val="ppt_w"/>
                                          </p:val>
                                        </p:tav>
                                        <p:tav tm="100000">
                                          <p:val>
                                            <p:fltVal val="0"/>
                                          </p:val>
                                        </p:tav>
                                      </p:tavLst>
                                    </p:anim>
                                    <p:anim calcmode="lin" valueType="num">
                                      <p:cBhvr>
                                        <p:cTn id="13" dur="500"/>
                                        <p:tgtEl>
                                          <p:spTgt spid="8"/>
                                        </p:tgtEl>
                                        <p:attrNameLst>
                                          <p:attrName>ppt_h</p:attrName>
                                        </p:attrNameLst>
                                      </p:cBhvr>
                                      <p:tavLst>
                                        <p:tav tm="0">
                                          <p:val>
                                            <p:strVal val="ppt_h"/>
                                          </p:val>
                                        </p:tav>
                                        <p:tav tm="100000">
                                          <p:val>
                                            <p:fltVal val="0"/>
                                          </p:val>
                                        </p:tav>
                                      </p:tavLst>
                                    </p:anim>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9"/>
                                        </p:tgtEl>
                                        <p:attrNameLst>
                                          <p:attrName>ppt_w</p:attrName>
                                        </p:attrNameLst>
                                      </p:cBhvr>
                                      <p:tavLst>
                                        <p:tav tm="0">
                                          <p:val>
                                            <p:strVal val="ppt_w"/>
                                          </p:val>
                                        </p:tav>
                                        <p:tav tm="100000">
                                          <p:val>
                                            <p:fltVal val="0"/>
                                          </p:val>
                                        </p:tav>
                                      </p:tavLst>
                                    </p:anim>
                                    <p:anim calcmode="lin" valueType="num">
                                      <p:cBhvr>
                                        <p:cTn id="21" dur="500"/>
                                        <p:tgtEl>
                                          <p:spTgt spid="9"/>
                                        </p:tgtEl>
                                        <p:attrNameLst>
                                          <p:attrName>ppt_h</p:attrName>
                                        </p:attrNameLst>
                                      </p:cBhvr>
                                      <p:tavLst>
                                        <p:tav tm="0">
                                          <p:val>
                                            <p:strVal val="ppt_h"/>
                                          </p:val>
                                        </p:tav>
                                        <p:tav tm="100000">
                                          <p:val>
                                            <p:fltVal val="0"/>
                                          </p:val>
                                        </p:tav>
                                      </p:tavLst>
                                    </p:anim>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11"/>
                                        </p:tgtEl>
                                        <p:attrNameLst>
                                          <p:attrName>ppt_w</p:attrName>
                                        </p:attrNameLst>
                                      </p:cBhvr>
                                      <p:tavLst>
                                        <p:tav tm="0">
                                          <p:val>
                                            <p:strVal val="ppt_w"/>
                                          </p:val>
                                        </p:tav>
                                        <p:tav tm="100000">
                                          <p:val>
                                            <p:fltVal val="0"/>
                                          </p:val>
                                        </p:tav>
                                      </p:tavLst>
                                    </p:anim>
                                    <p:anim calcmode="lin" valueType="num">
                                      <p:cBhvr>
                                        <p:cTn id="29" dur="500"/>
                                        <p:tgtEl>
                                          <p:spTgt spid="11"/>
                                        </p:tgtEl>
                                        <p:attrNameLst>
                                          <p:attrName>ppt_h</p:attrName>
                                        </p:attrNameLst>
                                      </p:cBhvr>
                                      <p:tavLst>
                                        <p:tav tm="0">
                                          <p:val>
                                            <p:strVal val="ppt_h"/>
                                          </p:val>
                                        </p:tav>
                                        <p:tav tm="100000">
                                          <p:val>
                                            <p:fltVal val="0"/>
                                          </p:val>
                                        </p:tav>
                                      </p:tavLst>
                                    </p:anim>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53" presetClass="exit" presetSubtype="32" fill="hold" grpId="0" nodeType="clickEffect">
                                  <p:stCondLst>
                                    <p:cond delay="0"/>
                                  </p:stCondLst>
                                  <p:childTnLst>
                                    <p:anim calcmode="lin" valueType="num">
                                      <p:cBhvr>
                                        <p:cTn id="36" dur="500"/>
                                        <p:tgtEl>
                                          <p:spTgt spid="12"/>
                                        </p:tgtEl>
                                        <p:attrNameLst>
                                          <p:attrName>ppt_w</p:attrName>
                                        </p:attrNameLst>
                                      </p:cBhvr>
                                      <p:tavLst>
                                        <p:tav tm="0">
                                          <p:val>
                                            <p:strVal val="ppt_w"/>
                                          </p:val>
                                        </p:tav>
                                        <p:tav tm="100000">
                                          <p:val>
                                            <p:fltVal val="0"/>
                                          </p:val>
                                        </p:tav>
                                      </p:tavLst>
                                    </p:anim>
                                    <p:anim calcmode="lin" valueType="num">
                                      <p:cBhvr>
                                        <p:cTn id="37" dur="500"/>
                                        <p:tgtEl>
                                          <p:spTgt spid="12"/>
                                        </p:tgtEl>
                                        <p:attrNameLst>
                                          <p:attrName>ppt_h</p:attrName>
                                        </p:attrNameLst>
                                      </p:cBhvr>
                                      <p:tavLst>
                                        <p:tav tm="0">
                                          <p:val>
                                            <p:strVal val="ppt_h"/>
                                          </p:val>
                                        </p:tav>
                                        <p:tav tm="100000">
                                          <p:val>
                                            <p:fltVal val="0"/>
                                          </p:val>
                                        </p:tav>
                                      </p:tavLst>
                                    </p:anim>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5" grpId="0" animBg="1"/>
      <p:bldP spid="8" grpId="0" animBg="1"/>
      <p:bldP spid="9" grpId="0" animBg="1"/>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69"/>
  <p:tag name="MMPROD_11664PHOTO" val=""/>
  <p:tag name="MMPROD_11664LOGO" val=""/>
  <p:tag name="MMPROD_11665PHOTO" val=""/>
  <p:tag name="MMPROD_11665LOGO" val=""/>
  <p:tag name="VIDEO_FILES_RECORD" val="&lt;Videos&gt;&lt;Video Name=&quot;Du bao thoi tiet 07 05 2011 - YouTube1_262_1_53400.flv&quot; Position=&quot;1&quot; SlideID=&quot;262&quot;/&gt;&lt;/Videos&gt;&#10;"/>
  <p:tag name="MMPROD_11772PHOTO" val=""/>
  <p:tag name="MMPROD_11772LOGO" val=""/>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Cố Gắng Làm Lại&quot;/&gt;&lt;property id=&quot;10068&quot; value=&quot;Đúng - Click Bất Cứ Nơi Đâu Để Tiếp Tục&quot;/&gt;&lt;property id=&quot;10069&quot; value=&quot;Sai - Click Bất Cứ Nơi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0&quot;/&gt;&lt;property id=&quot;10177&quot; value=&quot;0&quot;/&gt;&lt;property id=&quot;10183&quot; value=&quot;Bạn Phải Trả Lời Câu Trước Khi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BÀI 1: THÔNG TIN VÀ TIN HỌC&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D:\DARET-E-LEANING2&quot;/&gt;&lt;property id=&quot;20226&quot; value=&quot;D:\DARET-E-LEANING1\BAI 1 - THONG TIN VA TIN HOC.ppt&quot;/&gt;&lt;property id=&quot;20250&quot; value=&quot;0&quot;/&gt;&lt;property id=&quot;20251&quot; value=&quot;1&quot;/&gt;&lt;property id=&quot;20259&quot; value=&quot;1&quot;/&gt;&lt;object type=&quot;2&quot; unique_id=&quot;10002&quot;&gt;&lt;object type=&quot;3&quot; unique_id=&quot;10032&quot;&gt;&lt;property id=&quot;20148&quot; value=&quot;5&quot;/&gt;&lt;property id=&quot;20300&quot; value=&quot;Slide 2 - &amp;quot;&amp;amp;#x09;Thông tin là tất cả những gì đem lại sự hiểu biết về thế giới xung quanh(sự vật, sự kiện…) và về chính con người.&quot;/&gt;&lt;property id=&quot;20303&quot; value=&quot;-1&quot;/&gt;&lt;property id=&quot;20307&quot; value=&quot;259&quot;/&gt;&lt;property id=&quot;20309&quot; value=&quot;-1&quot;/&gt;&lt;/object&gt;&lt;object type=&quot;3&quot; unique_id=&quot;10266&quot;&gt;&lt;property id=&quot;20148&quot; value=&quot;5&quot;/&gt;&lt;property id=&quot;20300&quot; value=&quot;Slide 15&quot;/&gt;&lt;property id=&quot;20303&quot; value=&quot;-1&quot;/&gt;&lt;property id=&quot;20307&quot; value=&quot;269&quot;/&gt;&lt;property id=&quot;20309&quot; value=&quot;-1&quot;/&gt;&lt;/object&gt;&lt;object type=&quot;3&quot; unique_id=&quot;10461&quot;&gt;&lt;property id=&quot;20148&quot; value=&quot;5&quot;/&gt;&lt;property id=&quot;20300&quot; value=&quot;Slide 16&quot;/&gt;&lt;property id=&quot;20303&quot; value=&quot;-1&quot;/&gt;&lt;property id=&quot;20307&quot; value=&quot;271&quot;/&gt;&lt;property id=&quot;20309&quot; value=&quot;-1&quot;/&gt;&lt;/object&gt;&lt;object type=&quot;3&quot; unique_id=&quot;10900&quot;&gt;&lt;property id=&quot;20148&quot; value=&quot;5&quot;/&gt;&lt;property id=&quot;20300&quot; value=&quot;Slide 13 - &amp;quot;     Câu 1: Nghe thông tin dự báo thời tiết &amp;quot; Ngày mai trời có  mưa &amp;quot; em sẽ xử lý thông tin và quyết định như thế &quot;/&gt;&lt;property id=&quot;20303&quot; value=&quot;-1&quot;/&gt;&lt;property id=&quot;20307&quot; value=&quot;278&quot;/&gt;&lt;property id=&quot;20309&quot; value=&quot;-1&quot;/&gt;&lt;/object&gt;&lt;object type=&quot;3&quot; unique_id=&quot;11336&quot;&gt;&lt;property id=&quot;20148&quot; value=&quot;5&quot;/&gt;&lt;property id=&quot;20300&quot; value=&quot;Slide 14 - &amp;quot;   Câu 2: Trong quá trình xử lý thông tin thì việc nào là quan trọng nhất ?&amp;quot;&quot;/&gt;&lt;property id=&quot;20303&quot; value=&quot;-1&quot;/&gt;&lt;property id=&quot;20307&quot; value=&quot;280&quot;/&gt;&lt;property id=&quot;20309&quot; value=&quot;-1&quot;/&gt;&lt;/object&gt;&lt;object type=&quot;3&quot; unique_id=&quot;11773&quot;&gt;&lt;property id=&quot;20148&quot; value=&quot;5&quot;/&gt;&lt;property id=&quot;20300&quot; value=&quot;Slide 1&quot;/&gt;&lt;property id=&quot;20307&quot; value=&quot;281&quot;/&gt;&lt;/object&gt;&lt;object type=&quot;3&quot; unique_id=&quot;11774&quot;&gt;&lt;property id=&quot;20148&quot; value=&quot;5&quot;/&gt;&lt;property id=&quot;20300&quot; value=&quot;Slide 3&quot;/&gt;&lt;property id=&quot;20307&quot; value=&quot;282&quot;/&gt;&lt;/object&gt;&lt;object type=&quot;3&quot; unique_id=&quot;11775&quot;&gt;&lt;property id=&quot;20148&quot; value=&quot;5&quot;/&gt;&lt;property id=&quot;20300&quot; value=&quot;Slide 4&quot;/&gt;&lt;property id=&quot;20307&quot; value=&quot;283&quot;/&gt;&lt;/object&gt;&lt;object type=&quot;3&quot; unique_id=&quot;11776&quot;&gt;&lt;property id=&quot;20148&quot; value=&quot;5&quot;/&gt;&lt;property id=&quot;20300&quot; value=&quot;Slide 5&quot;/&gt;&lt;property id=&quot;20307&quot; value=&quot;284&quot;/&gt;&lt;/object&gt;&lt;object type=&quot;3&quot; unique_id=&quot;11777&quot;&gt;&lt;property id=&quot;20148&quot; value=&quot;5&quot;/&gt;&lt;property id=&quot;20300&quot; value=&quot;Slide 6&quot;/&gt;&lt;property id=&quot;20307&quot; value=&quot;285&quot;/&gt;&lt;/object&gt;&lt;object type=&quot;3&quot; unique_id=&quot;11778&quot;&gt;&lt;property id=&quot;20148&quot; value=&quot;5&quot;/&gt;&lt;property id=&quot;20300&quot; value=&quot;Slide 7&quot;/&gt;&lt;property id=&quot;20307&quot; value=&quot;286&quot;/&gt;&lt;/object&gt;&lt;object type=&quot;3&quot; unique_id=&quot;11779&quot;&gt;&lt;property id=&quot;20148&quot; value=&quot;5&quot;/&gt;&lt;property id=&quot;20300&quot; value=&quot;Slide 8&quot;/&gt;&lt;property id=&quot;20307&quot; value=&quot;287&quot;/&gt;&lt;/object&gt;&lt;object type=&quot;3&quot; unique_id=&quot;11780&quot;&gt;&lt;property id=&quot;20148&quot; value=&quot;5&quot;/&gt;&lt;property id=&quot;20300&quot; value=&quot;Slide 9&quot;/&gt;&lt;property id=&quot;20307&quot; value=&quot;288&quot;/&gt;&lt;/object&gt;&lt;object type=&quot;3&quot; unique_id=&quot;11781&quot;&gt;&lt;property id=&quot;20148&quot; value=&quot;5&quot;/&gt;&lt;property id=&quot;20300&quot; value=&quot;Slide 10&quot;/&gt;&lt;property id=&quot;20307&quot; value=&quot;289&quot;/&gt;&lt;/object&gt;&lt;object type=&quot;3&quot; unique_id=&quot;11782&quot;&gt;&lt;property id=&quot;20148&quot; value=&quot;5&quot;/&gt;&lt;property id=&quot;20300&quot; value=&quot;Slide 11&quot;/&gt;&lt;property id=&quot;20307&quot; value=&quot;290&quot;/&gt;&lt;/object&gt;&lt;object type=&quot;3&quot; unique_id=&quot;11783&quot;&gt;&lt;property id=&quot;20148&quot; value=&quot;5&quot;/&gt;&lt;property id=&quot;20300&quot; value=&quot;Slide 12&quot;/&gt;&lt;property id=&quot;20307&quot; value=&quot;291&quot;/&gt;&lt;/object&gt;&lt;/object&gt;&lt;object type=&quot;8&quot; unique_id=&quot;10006&quot;&gt;&lt;/object&gt;&lt;object type=&quot;10&quot; unique_id=&quot;10761&quot;&gt;&lt;object type=&quot;11&quot; unique_id=&quot;10762&quot;&gt;&lt;property id=&quot;20180&quot; value=&quot;1&quot;/&gt;&lt;property id=&quot;20181&quot; value=&quot;1&quot;/&gt;&lt;property id=&quot;20182&quot; value=&quot;0&quot;/&gt;&lt;property id=&quot;20183&quot; value=&quot;1&quot;/&gt;&lt;/object&gt;&lt;object type=&quot;12&quot; unique_id=&quot;11744&quot;&gt;&lt;/object&gt;&lt;/object&gt;&lt;object type=&quot;4&quot; unique_id=&quot;10763&quot;&gt;&lt;object type=&quot;5&quot; unique_id=&quot;11664&quot;&gt;&lt;property id=&quot;20000&quot; value=&quot;0&quot;/&gt;&lt;property id=&quot;20149&quot; value=&quot;Cao Đa Rết - Thạnh Phú&quot;/&gt;&lt;property id=&quot;20150&quot; value=&quot;Giáo Viên&quot;/&gt;&lt;property id=&quot;20153&quot; value=&quot;caodaret.c2tp@gmail.com&quot;/&gt;&lt;/object&gt;&lt;object type=&quot;5&quot; unique_id=&quot;11772&quot;&gt;&lt;property id=&quot;20000&quot; value=&quot;0&quot;/&gt;&lt;property id=&quot;20149&quot; value=&quot;CAO ĐA RẾT&quot;/&gt;&lt;property id=&quot;20150&quot; value=&quot;GIÁO VIÊN&quot;/&gt;&lt;/object&gt;&lt;/object&gt;&lt;/object&gt;&lt;/database&gt;"/>
  <p:tag name="SECTOMILLISECCONVERTED" val="1"/>
</p:tagLst>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12918</TotalTime>
  <Words>4133</Words>
  <Application>Microsoft Office PowerPoint</Application>
  <PresentationFormat>Widescreen</PresentationFormat>
  <Paragraphs>725</Paragraphs>
  <Slides>61</Slides>
  <Notes>48</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61</vt:i4>
      </vt:variant>
    </vt:vector>
  </HeadingPairs>
  <TitlesOfParts>
    <vt:vector size="79" baseType="lpstr">
      <vt:lpstr>Arial</vt:lpstr>
      <vt:lpstr>Arial Unicode MS</vt:lpstr>
      <vt:lpstr>Calibri</vt:lpstr>
      <vt:lpstr>Calibri Light</vt:lpstr>
      <vt:lpstr>Times New Roman</vt:lpstr>
      <vt:lpstr>Wingdings</vt:lpstr>
      <vt:lpstr>27_MAU</vt:lpstr>
      <vt:lpstr>1_Default Design</vt:lpstr>
      <vt:lpstr>4_Default Design</vt:lpstr>
      <vt:lpstr>5_Default Design</vt:lpstr>
      <vt:lpstr>6_Default Design</vt:lpstr>
      <vt:lpstr>13_Custom Design</vt:lpstr>
      <vt:lpstr>14_Custom Design</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Nhật Trường</dc:creator>
  <cp:keywords>Sunrise.tqb@hotmail.com;sunrise.tqb@gmail.com;sunrise1582@yahoo.com.vn</cp:keywords>
  <cp:lastModifiedBy>Vo Thi Suong</cp:lastModifiedBy>
  <cp:revision>782</cp:revision>
  <dcterms:created xsi:type="dcterms:W3CDTF">2018-08-20T15:06:27Z</dcterms:created>
  <dcterms:modified xsi:type="dcterms:W3CDTF">2024-08-24T09:20:56Z</dcterms:modified>
</cp:coreProperties>
</file>