
<file path=[Content_Types].xml><?xml version="1.0" encoding="utf-8"?>
<Types xmlns="http://schemas.openxmlformats.org/package/2006/content-types">
  <Default Extension="png" ContentType="image/png"/>
  <Default Extension="jfif" ContentType="image/jpe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theme/theme5.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6.xml" ContentType="application/vnd.openxmlformats-officedocument.theme+xml"/>
  <Override PartName="/ppt/slideLayouts/slideLayout12.xml" ContentType="application/vnd.openxmlformats-officedocument.presentationml.slideLayout+xml"/>
  <Override PartName="/ppt/theme/theme7.xml" ContentType="application/vnd.openxmlformats-officedocument.theme+xml"/>
  <Override PartName="/ppt/slideLayouts/slideLayout13.xml" ContentType="application/vnd.openxmlformats-officedocument.presentationml.slideLayout+xml"/>
  <Override PartName="/ppt/theme/theme8.xml" ContentType="application/vnd.openxmlformats-officedocument.theme+xml"/>
  <Override PartName="/ppt/slideLayouts/slideLayout14.xml" ContentType="application/vnd.openxmlformats-officedocument.presentationml.slideLayout+xml"/>
  <Override PartName="/ppt/theme/theme9.xml" ContentType="application/vnd.openxmlformats-officedocument.theme+xml"/>
  <Override PartName="/ppt/slideLayouts/slideLayout15.xml" ContentType="application/vnd.openxmlformats-officedocument.presentationml.slideLayout+xml"/>
  <Override PartName="/ppt/theme/theme10.xml" ContentType="application/vnd.openxmlformats-officedocument.theme+xml"/>
  <Override PartName="/ppt/slideLayouts/slideLayout16.xml" ContentType="application/vnd.openxmlformats-officedocument.presentationml.slideLayout+xml"/>
  <Override PartName="/ppt/theme/theme11.xml" ContentType="application/vnd.openxmlformats-officedocument.theme+xml"/>
  <Override PartName="/ppt/slideLayouts/slideLayout17.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58" r:id="rId1"/>
    <p:sldMasterId id="2147484261" r:id="rId2"/>
    <p:sldMasterId id="2147484263" r:id="rId3"/>
    <p:sldMasterId id="2147484289" r:id="rId4"/>
    <p:sldMasterId id="2147484583" r:id="rId5"/>
    <p:sldMasterId id="2147484270" r:id="rId6"/>
    <p:sldMasterId id="2147484273" r:id="rId7"/>
    <p:sldMasterId id="2147484547" r:id="rId8"/>
    <p:sldMasterId id="2147484555" r:id="rId9"/>
    <p:sldMasterId id="2147484557" r:id="rId10"/>
    <p:sldMasterId id="2147484559" r:id="rId11"/>
    <p:sldMasterId id="2147484561" r:id="rId12"/>
  </p:sldMasterIdLst>
  <p:notesMasterIdLst>
    <p:notesMasterId r:id="rId68"/>
  </p:notesMasterIdLst>
  <p:handoutMasterIdLst>
    <p:handoutMasterId r:id="rId69"/>
  </p:handoutMasterIdLst>
  <p:sldIdLst>
    <p:sldId id="359" r:id="rId13"/>
    <p:sldId id="286" r:id="rId14"/>
    <p:sldId id="3266" r:id="rId15"/>
    <p:sldId id="3544" r:id="rId16"/>
    <p:sldId id="3241" r:id="rId17"/>
    <p:sldId id="3545" r:id="rId18"/>
    <p:sldId id="3580" r:id="rId19"/>
    <p:sldId id="3581" r:id="rId20"/>
    <p:sldId id="3582" r:id="rId21"/>
    <p:sldId id="3563" r:id="rId22"/>
    <p:sldId id="3404" r:id="rId23"/>
    <p:sldId id="3267" r:id="rId24"/>
    <p:sldId id="3583" r:id="rId25"/>
    <p:sldId id="3584" r:id="rId26"/>
    <p:sldId id="3585" r:id="rId27"/>
    <p:sldId id="3571" r:id="rId28"/>
    <p:sldId id="3586" r:id="rId29"/>
    <p:sldId id="3587" r:id="rId30"/>
    <p:sldId id="3589" r:id="rId31"/>
    <p:sldId id="3590" r:id="rId32"/>
    <p:sldId id="3562" r:id="rId33"/>
    <p:sldId id="3484" r:id="rId34"/>
    <p:sldId id="3518" r:id="rId35"/>
    <p:sldId id="3591" r:id="rId36"/>
    <p:sldId id="3592" r:id="rId37"/>
    <p:sldId id="3593" r:id="rId38"/>
    <p:sldId id="3594" r:id="rId39"/>
    <p:sldId id="3555" r:id="rId40"/>
    <p:sldId id="3246" r:id="rId41"/>
    <p:sldId id="3395" r:id="rId42"/>
    <p:sldId id="3542" r:id="rId43"/>
    <p:sldId id="3558" r:id="rId44"/>
    <p:sldId id="3559" r:id="rId45"/>
    <p:sldId id="3560" r:id="rId46"/>
    <p:sldId id="3561" r:id="rId47"/>
    <p:sldId id="3564" r:id="rId48"/>
    <p:sldId id="3565" r:id="rId49"/>
    <p:sldId id="3568" r:id="rId50"/>
    <p:sldId id="3569" r:id="rId51"/>
    <p:sldId id="3570" r:id="rId52"/>
    <p:sldId id="3572" r:id="rId53"/>
    <p:sldId id="3573" r:id="rId54"/>
    <p:sldId id="3574" r:id="rId55"/>
    <p:sldId id="3567" r:id="rId56"/>
    <p:sldId id="3575" r:id="rId57"/>
    <p:sldId id="3576" r:id="rId58"/>
    <p:sldId id="3577" r:id="rId59"/>
    <p:sldId id="3579" r:id="rId60"/>
    <p:sldId id="3578" r:id="rId61"/>
    <p:sldId id="3408" r:id="rId62"/>
    <p:sldId id="3595" r:id="rId63"/>
    <p:sldId id="3245" r:id="rId64"/>
    <p:sldId id="3557" r:id="rId65"/>
    <p:sldId id="3335" r:id="rId66"/>
    <p:sldId id="550" r:id="rId67"/>
  </p:sldIdLst>
  <p:sldSz cx="12192000" cy="6858000"/>
  <p:notesSz cx="6858000" cy="9144000"/>
  <p:custDataLst>
    <p:tags r:id="rId70"/>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6600"/>
    <a:srgbClr val="FFFFCC"/>
    <a:srgbClr val="FF0000"/>
    <a:srgbClr val="A1E705"/>
    <a:srgbClr val="FF9933"/>
    <a:srgbClr val="FF6699"/>
    <a:srgbClr val="FF7C80"/>
    <a:srgbClr val="660033"/>
    <a:srgbClr val="CC0066"/>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26" autoAdjust="0"/>
    <p:restoredTop sz="83610" autoAdjust="0"/>
  </p:normalViewPr>
  <p:slideViewPr>
    <p:cSldViewPr>
      <p:cViewPr varScale="1">
        <p:scale>
          <a:sx n="72" d="100"/>
          <a:sy n="72" d="100"/>
        </p:scale>
        <p:origin x="989" y="67"/>
      </p:cViewPr>
      <p:guideLst>
        <p:guide orient="horz" pos="2160"/>
        <p:guide pos="3840"/>
      </p:guideLst>
    </p:cSldViewPr>
  </p:slideViewPr>
  <p:notesTextViewPr>
    <p:cViewPr>
      <p:scale>
        <a:sx n="100" d="100"/>
        <a:sy n="100" d="100"/>
      </p:scale>
      <p:origin x="0" y="0"/>
    </p:cViewPr>
  </p:notesTextViewPr>
  <p:notesViewPr>
    <p:cSldViewPr>
      <p:cViewPr varScale="1">
        <p:scale>
          <a:sx n="56" d="100"/>
          <a:sy n="56" d="100"/>
        </p:scale>
        <p:origin x="2856"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49.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 Type="http://schemas.openxmlformats.org/officeDocument/2006/relationships/slideMaster" Target="slideMasters/slideMaster7.xml"/><Relationship Id="rId7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9C7A698-DE1D-41E2-91AB-43B71FDAAAC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a:extLst>
              <a:ext uri="{FF2B5EF4-FFF2-40B4-BE49-F238E27FC236}">
                <a16:creationId xmlns:a16="http://schemas.microsoft.com/office/drawing/2014/main" id="{D8556B00-63BF-484C-99C1-D24B6DEE170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DDD024DA-53AB-4DEC-8967-6BFBE147F2EC}"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49A1822-0271-4719-99F0-321C2F53E48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vi-VN"/>
          </a:p>
        </p:txBody>
      </p:sp>
      <p:sp>
        <p:nvSpPr>
          <p:cNvPr id="3" name="Date Placeholder 2">
            <a:extLst>
              <a:ext uri="{FF2B5EF4-FFF2-40B4-BE49-F238E27FC236}">
                <a16:creationId xmlns:a16="http://schemas.microsoft.com/office/drawing/2014/main" id="{0A1A9613-C1FE-48F9-B496-1E803D783FFE}"/>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FE05A7BA-AD35-42BB-88D8-3BD0FECD97F2}" type="datetimeFigureOut">
              <a:rPr lang="vi-VN"/>
              <a:pPr>
                <a:defRPr/>
              </a:pPr>
              <a:t>15/08/2024</a:t>
            </a:fld>
            <a:endParaRPr lang="vi-VN"/>
          </a:p>
        </p:txBody>
      </p:sp>
      <p:sp>
        <p:nvSpPr>
          <p:cNvPr id="4" name="Slide Image Placeholder 3">
            <a:extLst>
              <a:ext uri="{FF2B5EF4-FFF2-40B4-BE49-F238E27FC236}">
                <a16:creationId xmlns:a16="http://schemas.microsoft.com/office/drawing/2014/main" id="{CED8C24A-E9FD-458D-A706-1319BC9C98C9}"/>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vi-VN" noProof="0"/>
          </a:p>
        </p:txBody>
      </p:sp>
      <p:sp>
        <p:nvSpPr>
          <p:cNvPr id="5" name="Notes Placeholder 4">
            <a:extLst>
              <a:ext uri="{FF2B5EF4-FFF2-40B4-BE49-F238E27FC236}">
                <a16:creationId xmlns:a16="http://schemas.microsoft.com/office/drawing/2014/main" id="{D4E86E01-83A3-4111-B999-EE08DFFEB049}"/>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vi-VN" noProof="0"/>
          </a:p>
        </p:txBody>
      </p:sp>
      <p:sp>
        <p:nvSpPr>
          <p:cNvPr id="6" name="Footer Placeholder 5">
            <a:extLst>
              <a:ext uri="{FF2B5EF4-FFF2-40B4-BE49-F238E27FC236}">
                <a16:creationId xmlns:a16="http://schemas.microsoft.com/office/drawing/2014/main" id="{680C1956-BE7B-4DA9-8CF4-F0F9B439C05B}"/>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vi-VN"/>
          </a:p>
        </p:txBody>
      </p:sp>
      <p:sp>
        <p:nvSpPr>
          <p:cNvPr id="7" name="Slide Number Placeholder 6">
            <a:extLst>
              <a:ext uri="{FF2B5EF4-FFF2-40B4-BE49-F238E27FC236}">
                <a16:creationId xmlns:a16="http://schemas.microsoft.com/office/drawing/2014/main" id="{7C02699F-67B0-4909-86D2-1EB9B88EF8B7}"/>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51E5AA61-BDFA-4969-9D59-803812A38610}" type="slidenum">
              <a:rPr lang="vi-VN"/>
              <a:pPr>
                <a:defRPr/>
              </a:pPr>
              <a:t>‹#›</a:t>
            </a:fld>
            <a:endParaRPr lang="vi-VN"/>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955048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11113B-B8C4-5EEE-8FC6-553477EFFA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8E252F-54D5-C709-8AC7-6D7BB6437A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46E16A-22E8-75C2-B980-42AC41B986D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720947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62229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6849A1-6779-0DE6-7DF0-E7482157DE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34FECE-6D08-44D9-CF93-42FD479CE9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2BCFD5-C3FA-7A7C-3743-D5FF25DA5C3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8035566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692295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13874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832313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7C71C4-E21E-62CA-009C-F7B442F844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A312DB-7602-347A-52AC-B0ABF09534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2FDE4F-D065-977E-AAAC-7074384D1C0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7551317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59D5EE-8B40-828C-02E8-89D21312BB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3E15D6-2428-B4BF-0B35-6B089E9082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BD1BB5-45D8-4FCA-3C26-8059CCD81DD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8120748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04AE19-3E07-18C5-5362-5F46DFAD11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F8FD44-1197-4C0C-65F2-3F01F4344B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D0F80C-EC56-E682-C4A9-642EBF24587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5611964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C969E7-008C-E3E5-88D5-61DCA44278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0222ED-3AE1-A302-467D-A646A32E6A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A6CE9A-04E7-947C-014C-2830C4589C6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678195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852320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7DB99D-7885-6EFE-F063-922ECFBDC1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23AD7B-9FFC-C357-08F3-79D4B82B0C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AB222B-B6F6-F895-1A93-15F2561B778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0313324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2B1007-D1C6-4148-32A8-9440D83E85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60DE6C-217E-45C2-0DF3-6D1368BBEA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974DD6-8891-11E1-9602-776CE8D01F3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2644418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180483-0B01-B9F9-1994-C28438329D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64371B-D2C4-AF44-4AFC-A6713B94C0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96CC5D-5478-081F-6083-09C66C2D8B8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7484650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C6C676-A071-6B0E-B6CB-7E3B2DCB5E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013F48-CAF1-67CA-6121-986C59EE76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5D1240-B1E6-FD28-5E73-A2C8B050333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8610051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147B2C-413D-C679-64CE-601FFCA778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4FD2C6-4060-FB9C-DBB9-96AD26940D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898AAA-6A71-4962-30B4-3351B43B50E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7356101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E3935-E9D3-8865-FF5E-82723FEBC8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488852-438F-84C4-8BA2-92262D7EA3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84FDFE-775A-0A6D-B792-99C8BEC1989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6660080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F025F4-B442-3BF2-EC12-426E073539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74F0A0-1CA0-C3C7-E3C4-0B34A5D410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D545FB-4EFE-8FE7-BAFA-6F6CBA5FD28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8418170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D3FAC9-6016-FDD0-D376-B6A238E7B8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209B78-FF0C-A99F-055E-29AFA00881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C8D047-9EF8-C38D-DA3F-07BC880B9BE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758878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51076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B6020E-FF79-EEEA-BEB0-C64871405E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D2D190-004A-9616-3EA0-D01B0B051E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E27E1A-4B2B-D187-9551-1E339801E75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561885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C37AF6-5301-1FDE-1749-599DA11CC8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9ACB44-5F31-6CEB-09A1-B95B8A9212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6FAC35-5B2C-FBB6-842D-34244AF06ED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006648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2377D-70E0-E7E7-51CA-812A522E19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5BB1AE-8ADB-60DB-659B-4E921CAD09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EB35BD-E83B-BBC9-D4F9-08EA01AECB7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741167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51045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058674-48E6-400C-AC56-211101B4AF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D3EDE3-73E4-9D68-018E-6935EBA309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F1CC2D-1C91-1F7E-04EF-662BCB01F70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4091093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B0D85E-B789-0220-4705-D90EF61E91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406D85-E103-55C9-BCE0-DAA20B16B2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43E634-7C2F-B25C-A4B4-C02E10A7A74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520818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6">
            <a:extLst>
              <a:ext uri="{FF2B5EF4-FFF2-40B4-BE49-F238E27FC236}">
                <a16:creationId xmlns:a16="http://schemas.microsoft.com/office/drawing/2014/main" id="{BEFA843D-C852-4E06-A40A-3E91FEA4C021}"/>
              </a:ext>
            </a:extLst>
          </p:cNvPr>
          <p:cNvSpPr>
            <a:spLocks noGrp="1" noChangeArrowheads="1"/>
          </p:cNvSpPr>
          <p:nvPr>
            <p:ph type="ftr" sz="quarter"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480355841"/>
      </p:ext>
    </p:extLst>
  </p:cSld>
  <p:clrMapOvr>
    <a:masterClrMapping/>
  </p:clrMapOvr>
  <p:transition>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A98CE554-9E49-4CB0-9D93-CB4ED24E69EE}"/>
              </a:ext>
            </a:extLst>
          </p:cNvPr>
          <p:cNvSpPr>
            <a:spLocks noGrp="1"/>
          </p:cNvSpPr>
          <p:nvPr>
            <p:ph type="ftr" sz="quarter" idx="10"/>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616959755"/>
      </p:ext>
    </p:extLst>
  </p:cSld>
  <p:clrMapOvr>
    <a:masterClrMapping/>
  </p:clrMapOvr>
  <p:transition>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7003796"/>
      </p:ext>
    </p:extLst>
  </p:cSld>
  <p:clrMapOvr>
    <a:masterClrMapping/>
  </p:clrMapOvr>
  <p:transition>
    <p:split orient="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6" name="Rectangle 18">
            <a:extLst>
              <a:ext uri="{FF2B5EF4-FFF2-40B4-BE49-F238E27FC236}">
                <a16:creationId xmlns:a16="http://schemas.microsoft.com/office/drawing/2014/main" id="{DE939AB0-7AF0-48E6-9D4B-D88934F9B208}"/>
              </a:ext>
            </a:extLst>
          </p:cNvPr>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47807760"/>
      </p:ext>
    </p:extLst>
  </p:cSld>
  <p:clrMapOvr>
    <a:masterClrMapping/>
  </p:clrMapOvr>
  <p:transition>
    <p:split orient="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30EB20-7EEB-C8F7-BDAF-273D6AFCAA2D}"/>
              </a:ext>
            </a:extLst>
          </p:cNvPr>
          <p:cNvSpPr>
            <a:spLocks noGrp="1"/>
          </p:cNvSpPr>
          <p:nvPr>
            <p:ph type="dt" sz="half" idx="10"/>
          </p:nvPr>
        </p:nvSpPr>
        <p:spPr>
          <a:xfrm>
            <a:off x="838200" y="6356350"/>
            <a:ext cx="2743200" cy="365125"/>
          </a:xfrm>
          <a:prstGeom prst="rect">
            <a:avLst/>
          </a:prstGeom>
        </p:spPr>
        <p:txBody>
          <a:bodyPr/>
          <a:lstStyle/>
          <a:p>
            <a:fld id="{E57015CA-1BD2-44EA-BF3A-93D5DC3AC38D}" type="datetimeFigureOut">
              <a:rPr lang="en-US" smtClean="0"/>
              <a:t>8/15/2024</a:t>
            </a:fld>
            <a:endParaRPr lang="en-US"/>
          </a:p>
        </p:txBody>
      </p:sp>
      <p:sp>
        <p:nvSpPr>
          <p:cNvPr id="3" name="Footer Placeholder 2">
            <a:extLst>
              <a:ext uri="{FF2B5EF4-FFF2-40B4-BE49-F238E27FC236}">
                <a16:creationId xmlns:a16="http://schemas.microsoft.com/office/drawing/2014/main" id="{BF2C264E-5210-BAF1-21A9-8FF1D915C3A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F7677824-8217-98D6-4ABE-994BE1C4832A}"/>
              </a:ext>
            </a:extLst>
          </p:cNvPr>
          <p:cNvSpPr>
            <a:spLocks noGrp="1"/>
          </p:cNvSpPr>
          <p:nvPr>
            <p:ph type="sldNum" sz="quarter" idx="12"/>
          </p:nvPr>
        </p:nvSpPr>
        <p:spPr>
          <a:xfrm>
            <a:off x="8610600" y="6356350"/>
            <a:ext cx="2743200" cy="365125"/>
          </a:xfrm>
          <a:prstGeom prst="rect">
            <a:avLst/>
          </a:prstGeom>
        </p:spPr>
        <p:txBody>
          <a:bodyPr/>
          <a:lstStyle/>
          <a:p>
            <a:fld id="{73081112-44B5-4CD5-BB22-5D607257832B}" type="slidenum">
              <a:rPr lang="en-US" smtClean="0"/>
              <a:t>‹#›</a:t>
            </a:fld>
            <a:endParaRPr lang="en-US"/>
          </a:p>
        </p:txBody>
      </p:sp>
    </p:spTree>
    <p:extLst>
      <p:ext uri="{BB962C8B-B14F-4D97-AF65-F5344CB8AC3E}">
        <p14:creationId xmlns:p14="http://schemas.microsoft.com/office/powerpoint/2010/main" val="2026829924"/>
      </p:ext>
    </p:extLst>
  </p:cSld>
  <p:clrMapOvr>
    <a:masterClrMapping/>
  </p:clrMapOvr>
  <p:transition>
    <p:split orient="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A98CE554-9E49-4CB0-9D93-CB4ED24E69EE}"/>
              </a:ext>
            </a:extLst>
          </p:cNvPr>
          <p:cNvSpPr>
            <a:spLocks noGrp="1"/>
          </p:cNvSpPr>
          <p:nvPr>
            <p:ph type="ftr" sz="quarter" idx="10"/>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3206399691"/>
      </p:ext>
    </p:extLst>
  </p:cSld>
  <p:clrMapOvr>
    <a:masterClrMapping/>
  </p:clrMapOvr>
  <p:transition>
    <p:split orient="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A98CE554-9E49-4CB0-9D93-CB4ED24E69EE}"/>
              </a:ext>
            </a:extLst>
          </p:cNvPr>
          <p:cNvSpPr>
            <a:spLocks noGrp="1"/>
          </p:cNvSpPr>
          <p:nvPr>
            <p:ph type="ftr" sz="quarter" idx="10"/>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485108702"/>
      </p:ext>
    </p:extLst>
  </p:cSld>
  <p:clrMapOvr>
    <a:masterClrMapping/>
  </p:clrMapOvr>
  <p:transition>
    <p:split orient="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A98CE554-9E49-4CB0-9D93-CB4ED24E69EE}"/>
              </a:ext>
            </a:extLst>
          </p:cNvPr>
          <p:cNvSpPr>
            <a:spLocks noGrp="1"/>
          </p:cNvSpPr>
          <p:nvPr>
            <p:ph type="ftr" sz="quarter" idx="10"/>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38306454"/>
      </p:ext>
    </p:extLst>
  </p:cSld>
  <p:clrMapOvr>
    <a:masterClrMapping/>
  </p:clrMapOvr>
  <p:transition>
    <p:split orient="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2036597"/>
      </p:ext>
    </p:extLst>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A98CE554-9E49-4CB0-9D93-CB4ED24E69EE}"/>
              </a:ext>
            </a:extLst>
          </p:cNvPr>
          <p:cNvSpPr>
            <a:spLocks noGrp="1"/>
          </p:cNvSpPr>
          <p:nvPr>
            <p:ph type="ftr" sz="quarter" idx="10"/>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50680932"/>
      </p:ext>
    </p:extLst>
  </p:cSld>
  <p:clrMapOvr>
    <a:masterClrMapping/>
  </p:clrMapOvr>
  <p:transition>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2740828"/>
      </p:ext>
    </p:extLst>
  </p:cSld>
  <p:clrMapOvr>
    <a:masterClrMapping/>
  </p:clrMapOvr>
  <p:transition>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8823251"/>
      </p:ext>
    </p:extLst>
  </p:cSld>
  <p:clrMapOvr>
    <a:masterClrMapping/>
  </p:clrMapOvr>
  <p:transition>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595161"/>
      </p:ext>
    </p:extLst>
  </p:cSld>
  <p:clrMapOvr>
    <a:masterClrMapping/>
  </p:clrMapOvr>
  <p:transition>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A98CE554-9E49-4CB0-9D93-CB4ED24E69EE}"/>
              </a:ext>
            </a:extLst>
          </p:cNvPr>
          <p:cNvSpPr>
            <a:spLocks noGrp="1"/>
          </p:cNvSpPr>
          <p:nvPr>
            <p:ph type="ftr" sz="quarter" idx="10"/>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1174395007"/>
      </p:ext>
    </p:extLst>
  </p:cSld>
  <p:clrMapOvr>
    <a:masterClrMapping/>
  </p:clrMapOvr>
  <p:transition>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0349235"/>
      </p:ext>
    </p:extLst>
  </p:cSld>
  <p:clrMapOvr>
    <a:masterClrMapping/>
  </p:clrMapOvr>
  <p:transition>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4102829"/>
      </p:ext>
    </p:extLst>
  </p:cSld>
  <p:clrMapOvr>
    <a:masterClrMapping/>
  </p:clrMapOvr>
  <p:transition>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6">
            <a:extLst>
              <a:ext uri="{FF2B5EF4-FFF2-40B4-BE49-F238E27FC236}">
                <a16:creationId xmlns:a16="http://schemas.microsoft.com/office/drawing/2014/main" id="{BEFA843D-C852-4E06-A40A-3E91FEA4C021}"/>
              </a:ext>
            </a:extLst>
          </p:cNvPr>
          <p:cNvSpPr>
            <a:spLocks noGrp="1" noChangeArrowheads="1"/>
          </p:cNvSpPr>
          <p:nvPr>
            <p:ph type="ftr" sz="quarter"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503174740"/>
      </p:ext>
    </p:extLst>
  </p:cSld>
  <p:clrMapOvr>
    <a:masterClrMapping/>
  </p:clrMapOvr>
  <p:transition>
    <p:split orient="vert"/>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5.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6.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7.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4.xml"/><Relationship Id="rId6" Type="http://schemas.openxmlformats.org/officeDocument/2006/relationships/image" Target="../media/image4.jpe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7.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8.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hyperlink" Target="../User/My%20Documents/132%20-%20Bong%20dien%20dien%20-%20Phi%20Nhung.mp3" TargetMode="External"/><Relationship Id="rId2" Type="http://schemas.openxmlformats.org/officeDocument/2006/relationships/theme" Target="../theme/theme7.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wmf"/></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3.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5008" name="Rectangle 16">
            <a:extLst>
              <a:ext uri="{FF2B5EF4-FFF2-40B4-BE49-F238E27FC236}">
                <a16:creationId xmlns:a16="http://schemas.microsoft.com/office/drawing/2014/main" id="{40BCC3EB-2412-4796-B1C0-0BD88CD3E542}"/>
              </a:ext>
            </a:extLst>
          </p:cNvPr>
          <p:cNvSpPr>
            <a:spLocks noGrp="1" noChangeArrowheads="1"/>
          </p:cNvSpPr>
          <p:nvPr>
            <p:ph type="ftr" sz="quarter" idx="3"/>
          </p:nvPr>
        </p:nvSpPr>
        <p:spPr bwMode="auto">
          <a:xfrm>
            <a:off x="9753600" y="6583363"/>
            <a:ext cx="2438400" cy="274637"/>
          </a:xfrm>
          <a:prstGeom prst="rect">
            <a:avLst/>
          </a:prstGeom>
          <a:noFill/>
          <a:ln>
            <a:noFill/>
          </a:ln>
          <a:effectLst/>
        </p:spPr>
        <p:txBody>
          <a:bodyPr vert="horz" wrap="square" lIns="54000" tIns="45720" rIns="54000" bIns="45720" numCol="1" anchor="t" anchorCtr="0" compatLnSpc="1">
            <a:prstTxWarp prst="textNoShape">
              <a:avLst/>
            </a:prstTxWarp>
            <a:spAutoFit/>
          </a:bodyPr>
          <a:lstStyle>
            <a:lvl1pPr algn="r" eaLnBrk="1" fontAlgn="auto" hangingPunct="1">
              <a:spcBef>
                <a:spcPts val="0"/>
              </a:spcBef>
              <a:spcAft>
                <a:spcPts val="0"/>
              </a:spcAft>
              <a:defRPr sz="1200">
                <a:solidFill>
                  <a:srgbClr val="FFABAB"/>
                </a:solidFill>
                <a:latin typeface="Times New Roman" panose="02020603050405020304" pitchFamily="18" charset="0"/>
                <a:ea typeface="Arial Unicode MS" pitchFamily="34" charset="-128"/>
                <a:cs typeface="+mn-cs"/>
              </a:defRPr>
            </a:lvl1pPr>
          </a:lstStyle>
          <a:p>
            <a:pPr>
              <a:defRPr/>
            </a:pPr>
            <a:endParaRPr lang="en-US" altLang="en-US"/>
          </a:p>
        </p:txBody>
      </p:sp>
      <p:sp>
        <p:nvSpPr>
          <p:cNvPr id="4" name="Rectangle: Rounded Corners 3">
            <a:extLst>
              <a:ext uri="{FF2B5EF4-FFF2-40B4-BE49-F238E27FC236}">
                <a16:creationId xmlns:a16="http://schemas.microsoft.com/office/drawing/2014/main" id="{BED4565F-2C19-7DC9-64BB-162120EA7927}"/>
              </a:ext>
            </a:extLst>
          </p:cNvPr>
          <p:cNvSpPr/>
          <p:nvPr userDrawn="1"/>
        </p:nvSpPr>
        <p:spPr>
          <a:xfrm>
            <a:off x="1828800" y="76200"/>
            <a:ext cx="8998390" cy="591216"/>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30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Tiết</a:t>
            </a:r>
            <a:r>
              <a:rPr lang="en-US" sz="3000" b="1" baseline="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23, 24 - </a:t>
            </a:r>
            <a:r>
              <a:rPr lang="en-US" sz="30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a:t>
            </a:r>
            <a:r>
              <a:rPr lang="en-US" sz="3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11. TẠO BÀI TRÌNH CHIẾU</a:t>
            </a:r>
            <a:endParaRPr lang="vi-VN" sz="3000" b="1" dirty="0">
              <a:ln w="19050">
                <a:solidFill>
                  <a:schemeClr val="bg1"/>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4436" r:id="rId1"/>
    <p:sldLayoutId id="2147484442" r:id="rId2"/>
    <p:sldLayoutId id="2147484586" r:id="rId3"/>
  </p:sldLayoutIdLst>
  <p:transition>
    <p:split orient="vert"/>
  </p:transition>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FF9933"/>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1D4D165B-1057-03FB-C5DA-31678A979A85}"/>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2C5AB006-006F-F5B0-65A4-D38F161EA684}"/>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0C1B4D4C-7544-F39D-C0EA-307C36D6EFF0}"/>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448319D4-0DCF-C334-B8BD-75CB9C7CD7A6}"/>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6322C18F-E560-E04E-2283-8FCA1442CA63}"/>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65B5ABB0-5259-20F8-DC0A-EE4A1439BEB0}"/>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DCDC466E-62C6-9576-3FE1-4A7C77508A8B}"/>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EC46660-C561-E0DC-9757-DF63302DE2A1}"/>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7B8D0131-8BD7-1644-4134-FEFE44EB236E}"/>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5C5C7F70-E5C8-234E-49BF-2258DE7A9F9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4A607ACF-87F3-8BEB-B525-AADA6B71A0A9}"/>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C2D925C0-FCF5-617A-2E79-5E49D911A1B6}"/>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39A7BC28-FD55-0087-DE0D-8A9BCFCB2FBA}"/>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3EAE8A9D-3269-6E06-580F-C15AD7D47913}"/>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D08E524D-7C4F-21C7-5738-7B542B1FB49B}"/>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B69BFCA9-E689-BDDA-6536-D7A502E64828}"/>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3C4EB1C7-1F7B-BA6C-F6E5-867E702836CC}"/>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663EAB6C-DFF1-6A2E-83D1-DA9F5DAEB82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5D44C124-6B03-7E51-E6B1-7292EE177F9C}"/>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0CA994A7-B2B7-8F3D-492D-583BD40429B2}"/>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0812787C-6160-0968-5CD4-AB24F5008EA3}"/>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E091FAE9-90CA-C181-EB3A-26CF6AD0773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7055334D-8321-EA1E-1BCF-7DB84381C834}"/>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30" name="Google Shape;1082;p14">
            <a:extLst>
              <a:ext uri="{FF2B5EF4-FFF2-40B4-BE49-F238E27FC236}">
                <a16:creationId xmlns:a16="http://schemas.microsoft.com/office/drawing/2014/main" id="{EDC0B9D1-9220-A32B-7194-99F6C3971A59}"/>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 name="Google Shape;1083;p14">
            <a:extLst>
              <a:ext uri="{FF2B5EF4-FFF2-40B4-BE49-F238E27FC236}">
                <a16:creationId xmlns:a16="http://schemas.microsoft.com/office/drawing/2014/main" id="{FB1A9495-1218-CAA2-B2F7-401CB25D4E7D}"/>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4" name="Google Shape;1084;p14">
            <a:extLst>
              <a:ext uri="{FF2B5EF4-FFF2-40B4-BE49-F238E27FC236}">
                <a16:creationId xmlns:a16="http://schemas.microsoft.com/office/drawing/2014/main" id="{D8552B96-98AB-2210-5497-078F2B15AD95}"/>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5" name="Google Shape;1085;p14">
            <a:extLst>
              <a:ext uri="{FF2B5EF4-FFF2-40B4-BE49-F238E27FC236}">
                <a16:creationId xmlns:a16="http://schemas.microsoft.com/office/drawing/2014/main" id="{5ABADB8C-6A48-B5B7-E359-BF0230C5D36E}"/>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6" name="Google Shape;1086;p14">
            <a:extLst>
              <a:ext uri="{FF2B5EF4-FFF2-40B4-BE49-F238E27FC236}">
                <a16:creationId xmlns:a16="http://schemas.microsoft.com/office/drawing/2014/main" id="{A22CAF00-0B57-EF80-AC03-70AF60F5FE6F}"/>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7" name="Google Shape;1082;p14">
            <a:extLst>
              <a:ext uri="{FF2B5EF4-FFF2-40B4-BE49-F238E27FC236}">
                <a16:creationId xmlns:a16="http://schemas.microsoft.com/office/drawing/2014/main" id="{13EF079C-B7AE-C663-2E77-8F538711180F}"/>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8" name="Google Shape;1083;p14">
            <a:extLst>
              <a:ext uri="{FF2B5EF4-FFF2-40B4-BE49-F238E27FC236}">
                <a16:creationId xmlns:a16="http://schemas.microsoft.com/office/drawing/2014/main" id="{F6167F6D-A342-D677-528E-F83B6F783417}"/>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9" name="Google Shape;1084;p14">
            <a:extLst>
              <a:ext uri="{FF2B5EF4-FFF2-40B4-BE49-F238E27FC236}">
                <a16:creationId xmlns:a16="http://schemas.microsoft.com/office/drawing/2014/main" id="{7F9C3497-A3C6-15D7-534C-F26E9D62ABEE}"/>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0" name="Google Shape;1085;p14">
            <a:extLst>
              <a:ext uri="{FF2B5EF4-FFF2-40B4-BE49-F238E27FC236}">
                <a16:creationId xmlns:a16="http://schemas.microsoft.com/office/drawing/2014/main" id="{7B33BE1A-4B0C-5658-5007-88243BD1A022}"/>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1" name="Google Shape;1086;p14">
            <a:extLst>
              <a:ext uri="{FF2B5EF4-FFF2-40B4-BE49-F238E27FC236}">
                <a16:creationId xmlns:a16="http://schemas.microsoft.com/office/drawing/2014/main" id="{A323EC60-DF2B-212D-2A92-944B5EB7E7D7}"/>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2" name="Google Shape;1082;p14">
            <a:extLst>
              <a:ext uri="{FF2B5EF4-FFF2-40B4-BE49-F238E27FC236}">
                <a16:creationId xmlns:a16="http://schemas.microsoft.com/office/drawing/2014/main" id="{C94BA096-0F21-9AFC-CBDC-B4C7A0243406}"/>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3" name="Google Shape;1083;p14">
            <a:extLst>
              <a:ext uri="{FF2B5EF4-FFF2-40B4-BE49-F238E27FC236}">
                <a16:creationId xmlns:a16="http://schemas.microsoft.com/office/drawing/2014/main" id="{44A133C8-9F7F-EFF1-E303-D5F29867C244}"/>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4" name="Google Shape;1084;p14">
            <a:extLst>
              <a:ext uri="{FF2B5EF4-FFF2-40B4-BE49-F238E27FC236}">
                <a16:creationId xmlns:a16="http://schemas.microsoft.com/office/drawing/2014/main" id="{F82A27E9-DA5B-806F-9F64-AF648447E8B4}"/>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5" name="Google Shape;1085;p14">
            <a:extLst>
              <a:ext uri="{FF2B5EF4-FFF2-40B4-BE49-F238E27FC236}">
                <a16:creationId xmlns:a16="http://schemas.microsoft.com/office/drawing/2014/main" id="{9027F947-7D6E-9B72-A1E5-FB9A7DDE3941}"/>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6" name="Google Shape;1086;p14">
            <a:extLst>
              <a:ext uri="{FF2B5EF4-FFF2-40B4-BE49-F238E27FC236}">
                <a16:creationId xmlns:a16="http://schemas.microsoft.com/office/drawing/2014/main" id="{475BD29C-F80B-F5D9-17EE-88C83E91D297}"/>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7" name="Google Shape;1082;p14">
            <a:extLst>
              <a:ext uri="{FF2B5EF4-FFF2-40B4-BE49-F238E27FC236}">
                <a16:creationId xmlns:a16="http://schemas.microsoft.com/office/drawing/2014/main" id="{CB4537E8-7FB9-0A36-A942-E85669A8A9E2}"/>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8" name="Google Shape;1083;p14">
            <a:extLst>
              <a:ext uri="{FF2B5EF4-FFF2-40B4-BE49-F238E27FC236}">
                <a16:creationId xmlns:a16="http://schemas.microsoft.com/office/drawing/2014/main" id="{530BC78A-F602-5926-54A2-114A8F97C87B}"/>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9" name="Google Shape;1084;p14">
            <a:extLst>
              <a:ext uri="{FF2B5EF4-FFF2-40B4-BE49-F238E27FC236}">
                <a16:creationId xmlns:a16="http://schemas.microsoft.com/office/drawing/2014/main" id="{4443BE5D-FC9A-1CBD-3466-3647024513A4}"/>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0" name="Google Shape;1085;p14">
            <a:extLst>
              <a:ext uri="{FF2B5EF4-FFF2-40B4-BE49-F238E27FC236}">
                <a16:creationId xmlns:a16="http://schemas.microsoft.com/office/drawing/2014/main" id="{452E232E-A436-16E7-8BE4-FF52E15987AD}"/>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1" name="Google Shape;1086;p14">
            <a:extLst>
              <a:ext uri="{FF2B5EF4-FFF2-40B4-BE49-F238E27FC236}">
                <a16:creationId xmlns:a16="http://schemas.microsoft.com/office/drawing/2014/main" id="{590FBD23-B1BA-A026-BBCD-ADA8B6DA0DFD}"/>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2" name="Google Shape;1082;p14">
            <a:extLst>
              <a:ext uri="{FF2B5EF4-FFF2-40B4-BE49-F238E27FC236}">
                <a16:creationId xmlns:a16="http://schemas.microsoft.com/office/drawing/2014/main" id="{694FF7F9-C795-034D-23B7-2D28CD0102AF}"/>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3" name="Google Shape;1083;p14">
            <a:extLst>
              <a:ext uri="{FF2B5EF4-FFF2-40B4-BE49-F238E27FC236}">
                <a16:creationId xmlns:a16="http://schemas.microsoft.com/office/drawing/2014/main" id="{0645B864-15E7-8510-4FD8-AD04D98555B6}"/>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7" name="Google Shape;1084;p14">
            <a:extLst>
              <a:ext uri="{FF2B5EF4-FFF2-40B4-BE49-F238E27FC236}">
                <a16:creationId xmlns:a16="http://schemas.microsoft.com/office/drawing/2014/main" id="{DA4BC41F-ED7E-EDFA-CE76-F06D0A8CDAA6}"/>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8" name="Google Shape;1085;p14">
            <a:extLst>
              <a:ext uri="{FF2B5EF4-FFF2-40B4-BE49-F238E27FC236}">
                <a16:creationId xmlns:a16="http://schemas.microsoft.com/office/drawing/2014/main" id="{A17A2BA2-BCB6-0E51-A586-1693F0687E3E}"/>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9" name="Google Shape;1086;p14">
            <a:extLst>
              <a:ext uri="{FF2B5EF4-FFF2-40B4-BE49-F238E27FC236}">
                <a16:creationId xmlns:a16="http://schemas.microsoft.com/office/drawing/2014/main" id="{8C232077-CAA6-B578-A0ED-6DCEE59B6853}"/>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0" name="Google Shape;1082;p14">
            <a:extLst>
              <a:ext uri="{FF2B5EF4-FFF2-40B4-BE49-F238E27FC236}">
                <a16:creationId xmlns:a16="http://schemas.microsoft.com/office/drawing/2014/main" id="{870F8DA0-346B-8C23-11DA-113A5C35B8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1" name="Google Shape;1083;p14">
            <a:extLst>
              <a:ext uri="{FF2B5EF4-FFF2-40B4-BE49-F238E27FC236}">
                <a16:creationId xmlns:a16="http://schemas.microsoft.com/office/drawing/2014/main" id="{40B11C6E-A8A4-0B42-8143-48ECCC56985D}"/>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2" name="Google Shape;1084;p14">
            <a:extLst>
              <a:ext uri="{FF2B5EF4-FFF2-40B4-BE49-F238E27FC236}">
                <a16:creationId xmlns:a16="http://schemas.microsoft.com/office/drawing/2014/main" id="{270D6556-DA20-0DDB-202E-E568A76E0DD2}"/>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3" name="Google Shape;1085;p14">
            <a:extLst>
              <a:ext uri="{FF2B5EF4-FFF2-40B4-BE49-F238E27FC236}">
                <a16:creationId xmlns:a16="http://schemas.microsoft.com/office/drawing/2014/main" id="{28F958FD-FE06-4CC3-6213-6A1876209650}"/>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4" name="Google Shape;1086;p14">
            <a:extLst>
              <a:ext uri="{FF2B5EF4-FFF2-40B4-BE49-F238E27FC236}">
                <a16:creationId xmlns:a16="http://schemas.microsoft.com/office/drawing/2014/main" id="{29F663A2-9E8F-D402-B352-AB074155FF1B}"/>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5" name="Google Shape;1082;p14">
            <a:extLst>
              <a:ext uri="{FF2B5EF4-FFF2-40B4-BE49-F238E27FC236}">
                <a16:creationId xmlns:a16="http://schemas.microsoft.com/office/drawing/2014/main" id="{94B5D8AE-9FF6-59C8-50E5-11C740D2C219}"/>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6" name="Google Shape;1083;p14">
            <a:extLst>
              <a:ext uri="{FF2B5EF4-FFF2-40B4-BE49-F238E27FC236}">
                <a16:creationId xmlns:a16="http://schemas.microsoft.com/office/drawing/2014/main" id="{F01DEE5C-B432-02C3-3F4F-81E5278A8720}"/>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7" name="Google Shape;1084;p14">
            <a:extLst>
              <a:ext uri="{FF2B5EF4-FFF2-40B4-BE49-F238E27FC236}">
                <a16:creationId xmlns:a16="http://schemas.microsoft.com/office/drawing/2014/main" id="{227FD60F-80AA-BA0A-C1D7-148CAA136CD4}"/>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8" name="Google Shape;1085;p14">
            <a:extLst>
              <a:ext uri="{FF2B5EF4-FFF2-40B4-BE49-F238E27FC236}">
                <a16:creationId xmlns:a16="http://schemas.microsoft.com/office/drawing/2014/main" id="{81F1B30E-32F1-8DC1-9B54-5216FDBBFC3F}"/>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9" name="Google Shape;1086;p14">
            <a:extLst>
              <a:ext uri="{FF2B5EF4-FFF2-40B4-BE49-F238E27FC236}">
                <a16:creationId xmlns:a16="http://schemas.microsoft.com/office/drawing/2014/main" id="{AC893CE5-DE97-E770-FDE1-0B8CC2D5C356}"/>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0" name="Google Shape;1082;p14">
            <a:extLst>
              <a:ext uri="{FF2B5EF4-FFF2-40B4-BE49-F238E27FC236}">
                <a16:creationId xmlns:a16="http://schemas.microsoft.com/office/drawing/2014/main" id="{8266EBEB-3CF3-5E9B-57A2-AD90E91A0BE1}"/>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1" name="Google Shape;1083;p14">
            <a:extLst>
              <a:ext uri="{FF2B5EF4-FFF2-40B4-BE49-F238E27FC236}">
                <a16:creationId xmlns:a16="http://schemas.microsoft.com/office/drawing/2014/main" id="{9CB7CC05-112F-14CF-C257-A893268E682A}"/>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2" name="Google Shape;1084;p14">
            <a:extLst>
              <a:ext uri="{FF2B5EF4-FFF2-40B4-BE49-F238E27FC236}">
                <a16:creationId xmlns:a16="http://schemas.microsoft.com/office/drawing/2014/main" id="{C95D441D-E972-AE37-47F7-DAC3751697E7}"/>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3" name="Google Shape;1085;p14">
            <a:extLst>
              <a:ext uri="{FF2B5EF4-FFF2-40B4-BE49-F238E27FC236}">
                <a16:creationId xmlns:a16="http://schemas.microsoft.com/office/drawing/2014/main" id="{CCBA4A5D-6A06-3885-578C-D737FF3E630C}"/>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4" name="Google Shape;1086;p14">
            <a:extLst>
              <a:ext uri="{FF2B5EF4-FFF2-40B4-BE49-F238E27FC236}">
                <a16:creationId xmlns:a16="http://schemas.microsoft.com/office/drawing/2014/main" id="{3C8B1864-8736-7488-4F25-8F8732BC8CC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5" name="Google Shape;1082;p14">
            <a:extLst>
              <a:ext uri="{FF2B5EF4-FFF2-40B4-BE49-F238E27FC236}">
                <a16:creationId xmlns:a16="http://schemas.microsoft.com/office/drawing/2014/main" id="{FB444B11-B0A0-BAC9-A9BC-C53B3C43A927}"/>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6" name="Google Shape;1083;p14">
            <a:extLst>
              <a:ext uri="{FF2B5EF4-FFF2-40B4-BE49-F238E27FC236}">
                <a16:creationId xmlns:a16="http://schemas.microsoft.com/office/drawing/2014/main" id="{C6BF3ECE-0FB6-6FD0-5127-8D239983565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7" name="Google Shape;1084;p14">
            <a:extLst>
              <a:ext uri="{FF2B5EF4-FFF2-40B4-BE49-F238E27FC236}">
                <a16:creationId xmlns:a16="http://schemas.microsoft.com/office/drawing/2014/main" id="{35931C3D-BBAB-B8CF-AAE4-4A26CD3C523E}"/>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8" name="Google Shape;1085;p14">
            <a:extLst>
              <a:ext uri="{FF2B5EF4-FFF2-40B4-BE49-F238E27FC236}">
                <a16:creationId xmlns:a16="http://schemas.microsoft.com/office/drawing/2014/main" id="{F3DE19F1-99D6-B730-171E-B9796E57E52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9" name="Google Shape;1086;p14">
            <a:extLst>
              <a:ext uri="{FF2B5EF4-FFF2-40B4-BE49-F238E27FC236}">
                <a16:creationId xmlns:a16="http://schemas.microsoft.com/office/drawing/2014/main" id="{5469F1DD-315A-86BC-9F3D-BEF036EE90AC}"/>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70" name="Google Shape;1765;p26">
            <a:extLst>
              <a:ext uri="{FF2B5EF4-FFF2-40B4-BE49-F238E27FC236}">
                <a16:creationId xmlns:a16="http://schemas.microsoft.com/office/drawing/2014/main" id="{7843E2B6-BB6A-AB98-96C2-DEDA7085AB6C}"/>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471" name="Google Shape;1766;p26">
            <a:extLst>
              <a:ext uri="{FF2B5EF4-FFF2-40B4-BE49-F238E27FC236}">
                <a16:creationId xmlns:a16="http://schemas.microsoft.com/office/drawing/2014/main" id="{B932A361-D77C-216D-7267-57E46CD37D28}"/>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472" name="Google Shape;1767;p26">
            <a:extLst>
              <a:ext uri="{FF2B5EF4-FFF2-40B4-BE49-F238E27FC236}">
                <a16:creationId xmlns:a16="http://schemas.microsoft.com/office/drawing/2014/main" id="{0EA5033F-DA8F-C3A4-C071-67D24E3825B5}"/>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473" name="TextBox 472">
            <a:extLst>
              <a:ext uri="{FF2B5EF4-FFF2-40B4-BE49-F238E27FC236}">
                <a16:creationId xmlns:a16="http://schemas.microsoft.com/office/drawing/2014/main" id="{A568248E-D09D-E1D0-006E-415AFA991AF0}"/>
              </a:ext>
            </a:extLst>
          </p:cNvPr>
          <p:cNvSpPr txBox="1"/>
          <p:nvPr userDrawn="1"/>
        </p:nvSpPr>
        <p:spPr>
          <a:xfrm>
            <a:off x="3329241" y="1103160"/>
            <a:ext cx="5174830"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HOẠT ĐỘNG</a:t>
            </a:r>
          </a:p>
        </p:txBody>
      </p:sp>
      <p:grpSp>
        <p:nvGrpSpPr>
          <p:cNvPr id="474" name="Google Shape;631;p30">
            <a:extLst>
              <a:ext uri="{FF2B5EF4-FFF2-40B4-BE49-F238E27FC236}">
                <a16:creationId xmlns:a16="http://schemas.microsoft.com/office/drawing/2014/main" id="{39C8609A-CC5A-BF41-917A-2B1A5BF51771}"/>
              </a:ext>
            </a:extLst>
          </p:cNvPr>
          <p:cNvGrpSpPr/>
          <p:nvPr userDrawn="1"/>
        </p:nvGrpSpPr>
        <p:grpSpPr>
          <a:xfrm flipH="1">
            <a:off x="8750632" y="4349373"/>
            <a:ext cx="1025953" cy="1555470"/>
            <a:chOff x="961250" y="234750"/>
            <a:chExt cx="1222525" cy="2320700"/>
          </a:xfrm>
        </p:grpSpPr>
        <p:sp>
          <p:nvSpPr>
            <p:cNvPr id="475" name="Google Shape;632;p30">
              <a:extLst>
                <a:ext uri="{FF2B5EF4-FFF2-40B4-BE49-F238E27FC236}">
                  <a16:creationId xmlns:a16="http://schemas.microsoft.com/office/drawing/2014/main" id="{D673F441-38DB-6567-A213-ADC0D177F4C1}"/>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76" name="Google Shape;633;p30">
              <a:extLst>
                <a:ext uri="{FF2B5EF4-FFF2-40B4-BE49-F238E27FC236}">
                  <a16:creationId xmlns:a16="http://schemas.microsoft.com/office/drawing/2014/main" id="{4F585595-1BBE-E1E5-B27F-B977FA0A6E09}"/>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77" name="Google Shape;634;p30">
              <a:extLst>
                <a:ext uri="{FF2B5EF4-FFF2-40B4-BE49-F238E27FC236}">
                  <a16:creationId xmlns:a16="http://schemas.microsoft.com/office/drawing/2014/main" id="{D2915103-B593-1BBC-38CE-FF9D03B69533}"/>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78" name="Google Shape;635;p30">
              <a:extLst>
                <a:ext uri="{FF2B5EF4-FFF2-40B4-BE49-F238E27FC236}">
                  <a16:creationId xmlns:a16="http://schemas.microsoft.com/office/drawing/2014/main" id="{4E01C559-3B61-170C-51F6-6799F63B2067}"/>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79" name="Google Shape;636;p30">
              <a:extLst>
                <a:ext uri="{FF2B5EF4-FFF2-40B4-BE49-F238E27FC236}">
                  <a16:creationId xmlns:a16="http://schemas.microsoft.com/office/drawing/2014/main" id="{58754504-A698-EEA2-4A02-7AA5CDC31EC5}"/>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0" name="Google Shape;637;p30">
              <a:extLst>
                <a:ext uri="{FF2B5EF4-FFF2-40B4-BE49-F238E27FC236}">
                  <a16:creationId xmlns:a16="http://schemas.microsoft.com/office/drawing/2014/main" id="{DB045142-0584-4A55-630A-5C95CD442F05}"/>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1" name="Google Shape;638;p30">
              <a:extLst>
                <a:ext uri="{FF2B5EF4-FFF2-40B4-BE49-F238E27FC236}">
                  <a16:creationId xmlns:a16="http://schemas.microsoft.com/office/drawing/2014/main" id="{A2548CC7-CDAE-5754-25F3-C68205C6C7DF}"/>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2" name="Google Shape;639;p30">
              <a:extLst>
                <a:ext uri="{FF2B5EF4-FFF2-40B4-BE49-F238E27FC236}">
                  <a16:creationId xmlns:a16="http://schemas.microsoft.com/office/drawing/2014/main" id="{E7D1B70D-C353-ED8F-DA06-1FF7072212C9}"/>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3" name="Google Shape;640;p30">
              <a:extLst>
                <a:ext uri="{FF2B5EF4-FFF2-40B4-BE49-F238E27FC236}">
                  <a16:creationId xmlns:a16="http://schemas.microsoft.com/office/drawing/2014/main" id="{BAEFBA67-65E3-69DB-FB4A-8860F08F9979}"/>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4" name="Google Shape;641;p30">
              <a:extLst>
                <a:ext uri="{FF2B5EF4-FFF2-40B4-BE49-F238E27FC236}">
                  <a16:creationId xmlns:a16="http://schemas.microsoft.com/office/drawing/2014/main" id="{E3A17CD1-A5DD-5B92-8D56-9093C3A63292}"/>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5" name="Google Shape;642;p30">
              <a:extLst>
                <a:ext uri="{FF2B5EF4-FFF2-40B4-BE49-F238E27FC236}">
                  <a16:creationId xmlns:a16="http://schemas.microsoft.com/office/drawing/2014/main" id="{58817D1A-0AB3-25DB-C7FC-6127F0AFC1E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6" name="Google Shape;643;p30">
              <a:extLst>
                <a:ext uri="{FF2B5EF4-FFF2-40B4-BE49-F238E27FC236}">
                  <a16:creationId xmlns:a16="http://schemas.microsoft.com/office/drawing/2014/main" id="{CEEC77C6-3AF6-8617-5776-EB2F35FBB2D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7" name="Google Shape;644;p30">
              <a:extLst>
                <a:ext uri="{FF2B5EF4-FFF2-40B4-BE49-F238E27FC236}">
                  <a16:creationId xmlns:a16="http://schemas.microsoft.com/office/drawing/2014/main" id="{5AB76E2D-E98A-5D4D-E7F4-52EF2A2C9330}"/>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8" name="Google Shape;645;p30">
              <a:extLst>
                <a:ext uri="{FF2B5EF4-FFF2-40B4-BE49-F238E27FC236}">
                  <a16:creationId xmlns:a16="http://schemas.microsoft.com/office/drawing/2014/main" id="{4E8EA6A1-9487-5BF2-67A3-1D93AB9AD2AC}"/>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9" name="Google Shape;646;p30">
              <a:extLst>
                <a:ext uri="{FF2B5EF4-FFF2-40B4-BE49-F238E27FC236}">
                  <a16:creationId xmlns:a16="http://schemas.microsoft.com/office/drawing/2014/main" id="{FDBEEA1A-F29E-7E99-1830-C5A7E738C267}"/>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0" name="Google Shape;647;p30">
              <a:extLst>
                <a:ext uri="{FF2B5EF4-FFF2-40B4-BE49-F238E27FC236}">
                  <a16:creationId xmlns:a16="http://schemas.microsoft.com/office/drawing/2014/main" id="{3FD58564-FB3C-CD1C-9B49-95D634E38617}"/>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1" name="Google Shape;648;p30">
              <a:extLst>
                <a:ext uri="{FF2B5EF4-FFF2-40B4-BE49-F238E27FC236}">
                  <a16:creationId xmlns:a16="http://schemas.microsoft.com/office/drawing/2014/main" id="{31B1CA55-3BB5-F8A4-D8D8-62F7A19D72F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2" name="Google Shape;649;p30">
              <a:extLst>
                <a:ext uri="{FF2B5EF4-FFF2-40B4-BE49-F238E27FC236}">
                  <a16:creationId xmlns:a16="http://schemas.microsoft.com/office/drawing/2014/main" id="{F5C1C81B-D369-8900-CDEA-40DEA16ABAD3}"/>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3" name="Google Shape;650;p30">
              <a:extLst>
                <a:ext uri="{FF2B5EF4-FFF2-40B4-BE49-F238E27FC236}">
                  <a16:creationId xmlns:a16="http://schemas.microsoft.com/office/drawing/2014/main" id="{7F8D5D84-9D08-3E37-0E7E-C92C2CFA6D82}"/>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4" name="Google Shape;651;p30">
              <a:extLst>
                <a:ext uri="{FF2B5EF4-FFF2-40B4-BE49-F238E27FC236}">
                  <a16:creationId xmlns:a16="http://schemas.microsoft.com/office/drawing/2014/main" id="{F23C1CD0-78C0-F931-7578-39EA907F8111}"/>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5" name="Google Shape;652;p30">
              <a:extLst>
                <a:ext uri="{FF2B5EF4-FFF2-40B4-BE49-F238E27FC236}">
                  <a16:creationId xmlns:a16="http://schemas.microsoft.com/office/drawing/2014/main" id="{A9BE530D-2952-C593-4606-1CBBA2DE9119}"/>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6" name="Google Shape;653;p30">
              <a:extLst>
                <a:ext uri="{FF2B5EF4-FFF2-40B4-BE49-F238E27FC236}">
                  <a16:creationId xmlns:a16="http://schemas.microsoft.com/office/drawing/2014/main" id="{F16AE07A-12E9-B651-727A-8521628554F5}"/>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7" name="Google Shape;654;p30">
              <a:extLst>
                <a:ext uri="{FF2B5EF4-FFF2-40B4-BE49-F238E27FC236}">
                  <a16:creationId xmlns:a16="http://schemas.microsoft.com/office/drawing/2014/main" id="{412AC7EB-4151-5BF3-82A2-7ECC4E54F947}"/>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8" name="Google Shape;655;p30">
              <a:extLst>
                <a:ext uri="{FF2B5EF4-FFF2-40B4-BE49-F238E27FC236}">
                  <a16:creationId xmlns:a16="http://schemas.microsoft.com/office/drawing/2014/main" id="{A8199888-FF65-5A19-02EB-DFBE9A8A583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99" name="Google Shape;656;p30">
              <a:extLst>
                <a:ext uri="{FF2B5EF4-FFF2-40B4-BE49-F238E27FC236}">
                  <a16:creationId xmlns:a16="http://schemas.microsoft.com/office/drawing/2014/main" id="{CA452055-AD62-B919-4D7A-7F54FD008B0C}"/>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0" name="Google Shape;657;p30">
              <a:extLst>
                <a:ext uri="{FF2B5EF4-FFF2-40B4-BE49-F238E27FC236}">
                  <a16:creationId xmlns:a16="http://schemas.microsoft.com/office/drawing/2014/main" id="{3A8E89E5-3C5B-C3CD-7FF0-CC5BA7A073D6}"/>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1" name="Google Shape;658;p30">
              <a:extLst>
                <a:ext uri="{FF2B5EF4-FFF2-40B4-BE49-F238E27FC236}">
                  <a16:creationId xmlns:a16="http://schemas.microsoft.com/office/drawing/2014/main" id="{E15B6F74-2FE5-D0B4-039C-5B900C98C728}"/>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2" name="Google Shape;659;p30">
              <a:extLst>
                <a:ext uri="{FF2B5EF4-FFF2-40B4-BE49-F238E27FC236}">
                  <a16:creationId xmlns:a16="http://schemas.microsoft.com/office/drawing/2014/main" id="{93718786-C5CF-73BC-D63E-AC0A185F0DF0}"/>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3" name="Google Shape;660;p30">
              <a:extLst>
                <a:ext uri="{FF2B5EF4-FFF2-40B4-BE49-F238E27FC236}">
                  <a16:creationId xmlns:a16="http://schemas.microsoft.com/office/drawing/2014/main" id="{6811A6CC-E761-7B8D-D975-941160147E2A}"/>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4" name="Google Shape;661;p30">
              <a:extLst>
                <a:ext uri="{FF2B5EF4-FFF2-40B4-BE49-F238E27FC236}">
                  <a16:creationId xmlns:a16="http://schemas.microsoft.com/office/drawing/2014/main" id="{E15E9DAC-B762-0896-382C-B035147EA11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5" name="Google Shape;662;p30">
              <a:extLst>
                <a:ext uri="{FF2B5EF4-FFF2-40B4-BE49-F238E27FC236}">
                  <a16:creationId xmlns:a16="http://schemas.microsoft.com/office/drawing/2014/main" id="{474A8E01-E50B-02C9-58AB-85F57487E1CB}"/>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6" name="Google Shape;663;p30">
              <a:extLst>
                <a:ext uri="{FF2B5EF4-FFF2-40B4-BE49-F238E27FC236}">
                  <a16:creationId xmlns:a16="http://schemas.microsoft.com/office/drawing/2014/main" id="{446526B4-06B4-742E-9B12-2FEFE608DB44}"/>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7" name="Google Shape;664;p30">
              <a:extLst>
                <a:ext uri="{FF2B5EF4-FFF2-40B4-BE49-F238E27FC236}">
                  <a16:creationId xmlns:a16="http://schemas.microsoft.com/office/drawing/2014/main" id="{6F0D8725-5F1B-9C50-32C7-D234CA98CD47}"/>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8" name="Google Shape;665;p30">
              <a:extLst>
                <a:ext uri="{FF2B5EF4-FFF2-40B4-BE49-F238E27FC236}">
                  <a16:creationId xmlns:a16="http://schemas.microsoft.com/office/drawing/2014/main" id="{D09C2CFA-8275-BA64-9AAB-027C2BCB9CD3}"/>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9" name="Google Shape;666;p30">
              <a:extLst>
                <a:ext uri="{FF2B5EF4-FFF2-40B4-BE49-F238E27FC236}">
                  <a16:creationId xmlns:a16="http://schemas.microsoft.com/office/drawing/2014/main" id="{D8A9DDAF-832C-F5C8-7D4E-0FDA99FA6EE7}"/>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0" name="Google Shape;667;p30">
              <a:extLst>
                <a:ext uri="{FF2B5EF4-FFF2-40B4-BE49-F238E27FC236}">
                  <a16:creationId xmlns:a16="http://schemas.microsoft.com/office/drawing/2014/main" id="{DB28B28A-8618-9FFA-AB51-B941A7F6A3CF}"/>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1" name="Google Shape;668;p30">
              <a:extLst>
                <a:ext uri="{FF2B5EF4-FFF2-40B4-BE49-F238E27FC236}">
                  <a16:creationId xmlns:a16="http://schemas.microsoft.com/office/drawing/2014/main" id="{EC2F6296-538F-E4BB-F064-C4C9B6D2977B}"/>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2" name="Google Shape;669;p30">
              <a:extLst>
                <a:ext uri="{FF2B5EF4-FFF2-40B4-BE49-F238E27FC236}">
                  <a16:creationId xmlns:a16="http://schemas.microsoft.com/office/drawing/2014/main" id="{5ABB1BDE-BA61-6102-A7B6-540A450970EC}"/>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3" name="Google Shape;670;p30">
              <a:extLst>
                <a:ext uri="{FF2B5EF4-FFF2-40B4-BE49-F238E27FC236}">
                  <a16:creationId xmlns:a16="http://schemas.microsoft.com/office/drawing/2014/main" id="{1F33D072-7127-0D49-F06B-C7477675E557}"/>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4" name="Google Shape;671;p30">
              <a:extLst>
                <a:ext uri="{FF2B5EF4-FFF2-40B4-BE49-F238E27FC236}">
                  <a16:creationId xmlns:a16="http://schemas.microsoft.com/office/drawing/2014/main" id="{F3F94DF4-BBFF-FFCD-F07D-2F96BCD9E32E}"/>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5" name="Google Shape;672;p30">
              <a:extLst>
                <a:ext uri="{FF2B5EF4-FFF2-40B4-BE49-F238E27FC236}">
                  <a16:creationId xmlns:a16="http://schemas.microsoft.com/office/drawing/2014/main" id="{49EBB3DC-E693-7124-B97B-AE14BDFAEF0C}"/>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516" name="Google Shape;211;p3">
            <a:extLst>
              <a:ext uri="{FF2B5EF4-FFF2-40B4-BE49-F238E27FC236}">
                <a16:creationId xmlns:a16="http://schemas.microsoft.com/office/drawing/2014/main" id="{C4EB5D79-691F-394B-10C7-0982049EAB67}"/>
              </a:ext>
            </a:extLst>
          </p:cNvPr>
          <p:cNvGrpSpPr/>
          <p:nvPr userDrawn="1"/>
        </p:nvGrpSpPr>
        <p:grpSpPr>
          <a:xfrm>
            <a:off x="1030175" y="1581350"/>
            <a:ext cx="444275" cy="398525"/>
            <a:chOff x="2495125" y="2142250"/>
            <a:chExt cx="444275" cy="398525"/>
          </a:xfrm>
        </p:grpSpPr>
        <p:sp>
          <p:nvSpPr>
            <p:cNvPr id="517" name="Google Shape;212;p3">
              <a:extLst>
                <a:ext uri="{FF2B5EF4-FFF2-40B4-BE49-F238E27FC236}">
                  <a16:creationId xmlns:a16="http://schemas.microsoft.com/office/drawing/2014/main" id="{EAA1E6DA-AD82-C828-D441-E5B3F3467A77}"/>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18" name="Google Shape;213;p3">
              <a:extLst>
                <a:ext uri="{FF2B5EF4-FFF2-40B4-BE49-F238E27FC236}">
                  <a16:creationId xmlns:a16="http://schemas.microsoft.com/office/drawing/2014/main" id="{7FC9971A-C1A5-2E90-B7C6-016634D73AB8}"/>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519" name="Google Shape;214;p3">
            <a:extLst>
              <a:ext uri="{FF2B5EF4-FFF2-40B4-BE49-F238E27FC236}">
                <a16:creationId xmlns:a16="http://schemas.microsoft.com/office/drawing/2014/main" id="{CFD7F8CB-88E0-E735-83FE-279096210BD1}"/>
              </a:ext>
            </a:extLst>
          </p:cNvPr>
          <p:cNvGrpSpPr/>
          <p:nvPr userDrawn="1"/>
        </p:nvGrpSpPr>
        <p:grpSpPr>
          <a:xfrm>
            <a:off x="10561107" y="5038641"/>
            <a:ext cx="291375" cy="281375"/>
            <a:chOff x="3243875" y="2372825"/>
            <a:chExt cx="291375" cy="281375"/>
          </a:xfrm>
        </p:grpSpPr>
        <p:sp>
          <p:nvSpPr>
            <p:cNvPr id="520" name="Google Shape;215;p3">
              <a:extLst>
                <a:ext uri="{FF2B5EF4-FFF2-40B4-BE49-F238E27FC236}">
                  <a16:creationId xmlns:a16="http://schemas.microsoft.com/office/drawing/2014/main" id="{6D8AE337-4928-28A5-CCF0-4B92FC04387F}"/>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1" name="Google Shape;216;p3">
              <a:extLst>
                <a:ext uri="{FF2B5EF4-FFF2-40B4-BE49-F238E27FC236}">
                  <a16:creationId xmlns:a16="http://schemas.microsoft.com/office/drawing/2014/main" id="{B817698F-EBDF-6E24-5FD3-088FC26DEAD8}"/>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2" name="Google Shape;217;p3">
              <a:extLst>
                <a:ext uri="{FF2B5EF4-FFF2-40B4-BE49-F238E27FC236}">
                  <a16:creationId xmlns:a16="http://schemas.microsoft.com/office/drawing/2014/main" id="{633F2113-8EEC-F00F-B474-2950ED90FAF5}"/>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3" name="Google Shape;218;p3">
              <a:extLst>
                <a:ext uri="{FF2B5EF4-FFF2-40B4-BE49-F238E27FC236}">
                  <a16:creationId xmlns:a16="http://schemas.microsoft.com/office/drawing/2014/main" id="{A623B8A1-2457-18FF-3C53-03F8B30C92CC}"/>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4" name="Google Shape;219;p3">
              <a:extLst>
                <a:ext uri="{FF2B5EF4-FFF2-40B4-BE49-F238E27FC236}">
                  <a16:creationId xmlns:a16="http://schemas.microsoft.com/office/drawing/2014/main" id="{442D1916-CD89-A521-86B6-7DD7EDC5CA1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5" name="Google Shape;220;p3">
              <a:extLst>
                <a:ext uri="{FF2B5EF4-FFF2-40B4-BE49-F238E27FC236}">
                  <a16:creationId xmlns:a16="http://schemas.microsoft.com/office/drawing/2014/main" id="{CBEFFF5F-6BA8-D599-7364-8126B7DA8FFA}"/>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6" name="Google Shape;221;p3">
              <a:extLst>
                <a:ext uri="{FF2B5EF4-FFF2-40B4-BE49-F238E27FC236}">
                  <a16:creationId xmlns:a16="http://schemas.microsoft.com/office/drawing/2014/main" id="{45794EC7-9216-71C8-D7FF-20B192D0E9DE}"/>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27" name="Google Shape;222;p3">
              <a:extLst>
                <a:ext uri="{FF2B5EF4-FFF2-40B4-BE49-F238E27FC236}">
                  <a16:creationId xmlns:a16="http://schemas.microsoft.com/office/drawing/2014/main" id="{0E88BC81-AF18-7AC4-F021-1AF62BB376F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8" name="Google Shape;223;p3">
              <a:extLst>
                <a:ext uri="{FF2B5EF4-FFF2-40B4-BE49-F238E27FC236}">
                  <a16:creationId xmlns:a16="http://schemas.microsoft.com/office/drawing/2014/main" id="{6D7E1F42-CE4A-BDEB-5C45-325926097DA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9" name="Google Shape;224;p3">
              <a:extLst>
                <a:ext uri="{FF2B5EF4-FFF2-40B4-BE49-F238E27FC236}">
                  <a16:creationId xmlns:a16="http://schemas.microsoft.com/office/drawing/2014/main" id="{DAB1EF79-B21C-A4A7-7E86-C4E9CE8BCD62}"/>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530" name="Google Shape;225;p3">
            <a:extLst>
              <a:ext uri="{FF2B5EF4-FFF2-40B4-BE49-F238E27FC236}">
                <a16:creationId xmlns:a16="http://schemas.microsoft.com/office/drawing/2014/main" id="{D76F5FAF-A95D-A172-8D07-197B63296CEA}"/>
              </a:ext>
            </a:extLst>
          </p:cNvPr>
          <p:cNvGrpSpPr/>
          <p:nvPr userDrawn="1"/>
        </p:nvGrpSpPr>
        <p:grpSpPr>
          <a:xfrm>
            <a:off x="10778557" y="714860"/>
            <a:ext cx="166675" cy="168575"/>
            <a:chOff x="4954425" y="2036375"/>
            <a:chExt cx="166675" cy="168575"/>
          </a:xfrm>
        </p:grpSpPr>
        <p:sp>
          <p:nvSpPr>
            <p:cNvPr id="531" name="Google Shape;226;p3">
              <a:extLst>
                <a:ext uri="{FF2B5EF4-FFF2-40B4-BE49-F238E27FC236}">
                  <a16:creationId xmlns:a16="http://schemas.microsoft.com/office/drawing/2014/main" id="{0BC06754-A21A-DD76-FA4A-A81EC24AED7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2" name="Google Shape;227;p3">
              <a:extLst>
                <a:ext uri="{FF2B5EF4-FFF2-40B4-BE49-F238E27FC236}">
                  <a16:creationId xmlns:a16="http://schemas.microsoft.com/office/drawing/2014/main" id="{5EAF69DC-617E-5DD9-87E6-E564B4A277E5}"/>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533" name="Google Shape;228;p3">
            <a:extLst>
              <a:ext uri="{FF2B5EF4-FFF2-40B4-BE49-F238E27FC236}">
                <a16:creationId xmlns:a16="http://schemas.microsoft.com/office/drawing/2014/main" id="{81E68D54-851B-AC2F-2906-FD25C2DE15FE}"/>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4" name="Google Shape;229;p3">
            <a:extLst>
              <a:ext uri="{FF2B5EF4-FFF2-40B4-BE49-F238E27FC236}">
                <a16:creationId xmlns:a16="http://schemas.microsoft.com/office/drawing/2014/main" id="{4875F601-E399-92BD-5F92-51A75C3E255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535" name="Google Shape;230;p3">
            <a:extLst>
              <a:ext uri="{FF2B5EF4-FFF2-40B4-BE49-F238E27FC236}">
                <a16:creationId xmlns:a16="http://schemas.microsoft.com/office/drawing/2014/main" id="{52820ECF-934C-6A22-EA50-6E5652909E7E}"/>
              </a:ext>
            </a:extLst>
          </p:cNvPr>
          <p:cNvGrpSpPr/>
          <p:nvPr userDrawn="1"/>
        </p:nvGrpSpPr>
        <p:grpSpPr>
          <a:xfrm>
            <a:off x="1274794" y="5541495"/>
            <a:ext cx="166675" cy="168575"/>
            <a:chOff x="4954425" y="2036375"/>
            <a:chExt cx="166675" cy="168575"/>
          </a:xfrm>
        </p:grpSpPr>
        <p:sp>
          <p:nvSpPr>
            <p:cNvPr id="536" name="Google Shape;231;p3">
              <a:extLst>
                <a:ext uri="{FF2B5EF4-FFF2-40B4-BE49-F238E27FC236}">
                  <a16:creationId xmlns:a16="http://schemas.microsoft.com/office/drawing/2014/main" id="{1E91E89C-9C47-0BED-3FEF-F92BB70F3D2B}"/>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7" name="Google Shape;232;p3">
              <a:extLst>
                <a:ext uri="{FF2B5EF4-FFF2-40B4-BE49-F238E27FC236}">
                  <a16:creationId xmlns:a16="http://schemas.microsoft.com/office/drawing/2014/main" id="{4C3B17B5-686D-CD57-7420-B0CDAB2518B5}"/>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Tree>
    <p:extLst>
      <p:ext uri="{BB962C8B-B14F-4D97-AF65-F5344CB8AC3E}">
        <p14:creationId xmlns:p14="http://schemas.microsoft.com/office/powerpoint/2010/main" val="3213539182"/>
      </p:ext>
    </p:extLst>
  </p:cSld>
  <p:clrMap bg1="lt1" tx1="dk1" bg2="lt2" tx2="dk2" accent1="accent1" accent2="accent2" accent3="accent3" accent4="accent4" accent5="accent5" accent6="accent6" hlink="hlink" folHlink="folHlink"/>
  <p:sldLayoutIdLst>
    <p:sldLayoutId id="2147484572" r:id="rId1"/>
  </p:sldLayoutIdLst>
  <p:transition>
    <p:split orient="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FF9933"/>
        </a:solidFill>
        <a:effectLst/>
      </p:bgPr>
    </p:bg>
    <p:spTree>
      <p:nvGrpSpPr>
        <p:cNvPr id="1" name=""/>
        <p:cNvGrpSpPr/>
        <p:nvPr/>
      </p:nvGrpSpPr>
      <p:grpSpPr>
        <a:xfrm>
          <a:off x="0" y="0"/>
          <a:ext cx="0" cy="0"/>
          <a:chOff x="0" y="0"/>
          <a:chExt cx="0" cy="0"/>
        </a:xfrm>
      </p:grpSpPr>
      <p:grpSp>
        <p:nvGrpSpPr>
          <p:cNvPr id="2" name="Google Shape;992;p14">
            <a:extLst>
              <a:ext uri="{FF2B5EF4-FFF2-40B4-BE49-F238E27FC236}">
                <a16:creationId xmlns:a16="http://schemas.microsoft.com/office/drawing/2014/main" id="{924A2293-E2BA-88AB-04E0-D4A3A239B6DD}"/>
              </a:ext>
            </a:extLst>
          </p:cNvPr>
          <p:cNvGrpSpPr/>
          <p:nvPr userDrawn="1"/>
        </p:nvGrpSpPr>
        <p:grpSpPr>
          <a:xfrm>
            <a:off x="395894" y="219519"/>
            <a:ext cx="11613234" cy="6240131"/>
            <a:chOff x="395894" y="219519"/>
            <a:chExt cx="8518865" cy="4788281"/>
          </a:xfrm>
        </p:grpSpPr>
        <p:sp>
          <p:nvSpPr>
            <p:cNvPr id="3" name="Google Shape;993;p14">
              <a:extLst>
                <a:ext uri="{FF2B5EF4-FFF2-40B4-BE49-F238E27FC236}">
                  <a16:creationId xmlns:a16="http://schemas.microsoft.com/office/drawing/2014/main" id="{FB068081-3D13-FCFF-202E-772975313A9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4" name="Google Shape;994;p14">
              <a:extLst>
                <a:ext uri="{FF2B5EF4-FFF2-40B4-BE49-F238E27FC236}">
                  <a16:creationId xmlns:a16="http://schemas.microsoft.com/office/drawing/2014/main" id="{AFFB7983-C98D-5CB7-E100-3B5FC5B28EF1}"/>
                </a:ext>
              </a:extLst>
            </p:cNvPr>
            <p:cNvGrpSpPr/>
            <p:nvPr/>
          </p:nvGrpSpPr>
          <p:grpSpPr>
            <a:xfrm>
              <a:off x="8341543" y="2282008"/>
              <a:ext cx="569676" cy="380612"/>
              <a:chOff x="8341543" y="2282008"/>
              <a:chExt cx="569676" cy="380612"/>
            </a:xfrm>
          </p:grpSpPr>
          <p:sp>
            <p:nvSpPr>
              <p:cNvPr id="543" name="Google Shape;995;p14">
                <a:extLst>
                  <a:ext uri="{FF2B5EF4-FFF2-40B4-BE49-F238E27FC236}">
                    <a16:creationId xmlns:a16="http://schemas.microsoft.com/office/drawing/2014/main" id="{6794E110-1571-31AA-2C73-53E30BE52A2C}"/>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6" name="Google Shape;996;p14">
                <a:extLst>
                  <a:ext uri="{FF2B5EF4-FFF2-40B4-BE49-F238E27FC236}">
                    <a16:creationId xmlns:a16="http://schemas.microsoft.com/office/drawing/2014/main" id="{F7C01E88-5C0B-E023-E492-ACF928D08D10}"/>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5" name="Google Shape;997;p14">
              <a:extLst>
                <a:ext uri="{FF2B5EF4-FFF2-40B4-BE49-F238E27FC236}">
                  <a16:creationId xmlns:a16="http://schemas.microsoft.com/office/drawing/2014/main" id="{BC652001-ED42-5276-3004-119E75F51281}"/>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6" name="Google Shape;998;p14">
              <a:extLst>
                <a:ext uri="{FF2B5EF4-FFF2-40B4-BE49-F238E27FC236}">
                  <a16:creationId xmlns:a16="http://schemas.microsoft.com/office/drawing/2014/main" id="{AC34EA50-598A-DFFF-B8D1-68E87D1AC180}"/>
                </a:ext>
              </a:extLst>
            </p:cNvPr>
            <p:cNvGrpSpPr/>
            <p:nvPr/>
          </p:nvGrpSpPr>
          <p:grpSpPr>
            <a:xfrm>
              <a:off x="8341543" y="1721094"/>
              <a:ext cx="569676" cy="380612"/>
              <a:chOff x="8341543" y="1721094"/>
              <a:chExt cx="569676" cy="380612"/>
            </a:xfrm>
          </p:grpSpPr>
          <p:sp>
            <p:nvSpPr>
              <p:cNvPr id="541" name="Google Shape;999;p14">
                <a:extLst>
                  <a:ext uri="{FF2B5EF4-FFF2-40B4-BE49-F238E27FC236}">
                    <a16:creationId xmlns:a16="http://schemas.microsoft.com/office/drawing/2014/main" id="{FE88EBF9-E2ED-DC2F-CA3F-45217F5D2078}"/>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2" name="Google Shape;1000;p14">
                <a:extLst>
                  <a:ext uri="{FF2B5EF4-FFF2-40B4-BE49-F238E27FC236}">
                    <a16:creationId xmlns:a16="http://schemas.microsoft.com/office/drawing/2014/main" id="{1DC33F27-5347-E117-B01B-B3422F429424}"/>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4" name="Google Shape;1001;p14">
              <a:extLst>
                <a:ext uri="{FF2B5EF4-FFF2-40B4-BE49-F238E27FC236}">
                  <a16:creationId xmlns:a16="http://schemas.microsoft.com/office/drawing/2014/main" id="{357BA7AA-F4BF-D451-6FA3-1002C858D16E}"/>
                </a:ext>
              </a:extLst>
            </p:cNvPr>
            <p:cNvGrpSpPr/>
            <p:nvPr/>
          </p:nvGrpSpPr>
          <p:grpSpPr>
            <a:xfrm>
              <a:off x="8346273" y="1183592"/>
              <a:ext cx="568486" cy="388014"/>
              <a:chOff x="8346273" y="1183592"/>
              <a:chExt cx="568486" cy="388014"/>
            </a:xfrm>
          </p:grpSpPr>
          <p:sp>
            <p:nvSpPr>
              <p:cNvPr id="539" name="Google Shape;1002;p14">
                <a:extLst>
                  <a:ext uri="{FF2B5EF4-FFF2-40B4-BE49-F238E27FC236}">
                    <a16:creationId xmlns:a16="http://schemas.microsoft.com/office/drawing/2014/main" id="{E1324F1A-46C6-B13A-03FF-D51FA111A7D7}"/>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0" name="Google Shape;1003;p14">
                <a:extLst>
                  <a:ext uri="{FF2B5EF4-FFF2-40B4-BE49-F238E27FC236}">
                    <a16:creationId xmlns:a16="http://schemas.microsoft.com/office/drawing/2014/main" id="{87376AF0-8250-DFA5-1922-4CFD324E53CA}"/>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5" name="Google Shape;1004;p14">
              <a:extLst>
                <a:ext uri="{FF2B5EF4-FFF2-40B4-BE49-F238E27FC236}">
                  <a16:creationId xmlns:a16="http://schemas.microsoft.com/office/drawing/2014/main" id="{57625DDD-49B2-C219-2CEA-236E01B6DF5C}"/>
                </a:ext>
              </a:extLst>
            </p:cNvPr>
            <p:cNvGrpSpPr/>
            <p:nvPr/>
          </p:nvGrpSpPr>
          <p:grpSpPr>
            <a:xfrm>
              <a:off x="8341543" y="606635"/>
              <a:ext cx="569676" cy="388014"/>
              <a:chOff x="8341543" y="606635"/>
              <a:chExt cx="569676" cy="388014"/>
            </a:xfrm>
          </p:grpSpPr>
          <p:sp>
            <p:nvSpPr>
              <p:cNvPr id="254" name="Google Shape;1005;p14">
                <a:extLst>
                  <a:ext uri="{FF2B5EF4-FFF2-40B4-BE49-F238E27FC236}">
                    <a16:creationId xmlns:a16="http://schemas.microsoft.com/office/drawing/2014/main" id="{DDC2E235-99F3-600F-8C0F-B28E3995356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5" name="Google Shape;1006;p14">
                <a:extLst>
                  <a:ext uri="{FF2B5EF4-FFF2-40B4-BE49-F238E27FC236}">
                    <a16:creationId xmlns:a16="http://schemas.microsoft.com/office/drawing/2014/main" id="{74C0BE44-489A-2A97-A25F-98661612A3F1}"/>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6" name="Google Shape;1007;p14">
              <a:extLst>
                <a:ext uri="{FF2B5EF4-FFF2-40B4-BE49-F238E27FC236}">
                  <a16:creationId xmlns:a16="http://schemas.microsoft.com/office/drawing/2014/main" id="{3D639D53-7A03-CCCE-F8A3-EA04E8773BEA}"/>
                </a:ext>
              </a:extLst>
            </p:cNvPr>
            <p:cNvGrpSpPr/>
            <p:nvPr/>
          </p:nvGrpSpPr>
          <p:grpSpPr>
            <a:xfrm>
              <a:off x="8341543" y="2842933"/>
              <a:ext cx="569676" cy="380612"/>
              <a:chOff x="8341543" y="2282008"/>
              <a:chExt cx="569676" cy="380612"/>
            </a:xfrm>
          </p:grpSpPr>
          <p:sp>
            <p:nvSpPr>
              <p:cNvPr id="252" name="Google Shape;1008;p14">
                <a:extLst>
                  <a:ext uri="{FF2B5EF4-FFF2-40B4-BE49-F238E27FC236}">
                    <a16:creationId xmlns:a16="http://schemas.microsoft.com/office/drawing/2014/main" id="{90B01CC6-5FE5-FD88-A0DE-0ECBE1DD7768}"/>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3" name="Google Shape;1009;p14">
                <a:extLst>
                  <a:ext uri="{FF2B5EF4-FFF2-40B4-BE49-F238E27FC236}">
                    <a16:creationId xmlns:a16="http://schemas.microsoft.com/office/drawing/2014/main" id="{4D5A47F9-E9A9-996A-5716-04170CC11F0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7" name="Google Shape;1010;p14">
              <a:extLst>
                <a:ext uri="{FF2B5EF4-FFF2-40B4-BE49-F238E27FC236}">
                  <a16:creationId xmlns:a16="http://schemas.microsoft.com/office/drawing/2014/main" id="{DDE42DC6-4637-9235-BF95-C815D6B8A309}"/>
                </a:ext>
              </a:extLst>
            </p:cNvPr>
            <p:cNvGrpSpPr/>
            <p:nvPr/>
          </p:nvGrpSpPr>
          <p:grpSpPr>
            <a:xfrm>
              <a:off x="8341543" y="3403858"/>
              <a:ext cx="569676" cy="380612"/>
              <a:chOff x="8341543" y="2282008"/>
              <a:chExt cx="569676" cy="380612"/>
            </a:xfrm>
          </p:grpSpPr>
          <p:sp>
            <p:nvSpPr>
              <p:cNvPr id="250" name="Google Shape;1011;p14">
                <a:extLst>
                  <a:ext uri="{FF2B5EF4-FFF2-40B4-BE49-F238E27FC236}">
                    <a16:creationId xmlns:a16="http://schemas.microsoft.com/office/drawing/2014/main" id="{A0E1B5B7-4A62-AC0D-5D3F-8EABA90F6C46}"/>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1" name="Google Shape;1012;p14">
                <a:extLst>
                  <a:ext uri="{FF2B5EF4-FFF2-40B4-BE49-F238E27FC236}">
                    <a16:creationId xmlns:a16="http://schemas.microsoft.com/office/drawing/2014/main" id="{81833924-B6BD-43DA-C219-B87B7C889525}"/>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48" name="Google Shape;1013;p14">
              <a:extLst>
                <a:ext uri="{FF2B5EF4-FFF2-40B4-BE49-F238E27FC236}">
                  <a16:creationId xmlns:a16="http://schemas.microsoft.com/office/drawing/2014/main" id="{EA6E5CA4-750D-5220-0F18-18939A48AD8E}"/>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9" name="Google Shape;1014;p14">
              <a:extLst>
                <a:ext uri="{FF2B5EF4-FFF2-40B4-BE49-F238E27FC236}">
                  <a16:creationId xmlns:a16="http://schemas.microsoft.com/office/drawing/2014/main" id="{4DEB91C3-EB6D-48A8-24C3-CB78B4DFCD23}"/>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17" name="Google Shape;1082;p14">
            <a:extLst>
              <a:ext uri="{FF2B5EF4-FFF2-40B4-BE49-F238E27FC236}">
                <a16:creationId xmlns:a16="http://schemas.microsoft.com/office/drawing/2014/main" id="{6AFACEFC-96E9-E706-B117-0561B97C3E38}"/>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8" name="Google Shape;1083;p14">
            <a:extLst>
              <a:ext uri="{FF2B5EF4-FFF2-40B4-BE49-F238E27FC236}">
                <a16:creationId xmlns:a16="http://schemas.microsoft.com/office/drawing/2014/main" id="{0DF5F9B2-C4BC-EB77-263B-D8D6337AD148}"/>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9" name="Google Shape;1084;p14">
            <a:extLst>
              <a:ext uri="{FF2B5EF4-FFF2-40B4-BE49-F238E27FC236}">
                <a16:creationId xmlns:a16="http://schemas.microsoft.com/office/drawing/2014/main" id="{FFDF3525-6403-FB5F-E74E-FAE779E8DD3F}"/>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0" name="Google Shape;1085;p14">
            <a:extLst>
              <a:ext uri="{FF2B5EF4-FFF2-40B4-BE49-F238E27FC236}">
                <a16:creationId xmlns:a16="http://schemas.microsoft.com/office/drawing/2014/main" id="{01C2723B-DA9F-BAEC-735C-B3B05467A754}"/>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1" name="Google Shape;1086;p14">
            <a:extLst>
              <a:ext uri="{FF2B5EF4-FFF2-40B4-BE49-F238E27FC236}">
                <a16:creationId xmlns:a16="http://schemas.microsoft.com/office/drawing/2014/main" id="{A17839D0-318B-555D-7AA7-33C5692FA3CD}"/>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2" name="Google Shape;1082;p14">
            <a:extLst>
              <a:ext uri="{FF2B5EF4-FFF2-40B4-BE49-F238E27FC236}">
                <a16:creationId xmlns:a16="http://schemas.microsoft.com/office/drawing/2014/main" id="{A00AFF91-DDC4-C60B-5D33-D4864448CDA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3" name="Google Shape;1083;p14">
            <a:extLst>
              <a:ext uri="{FF2B5EF4-FFF2-40B4-BE49-F238E27FC236}">
                <a16:creationId xmlns:a16="http://schemas.microsoft.com/office/drawing/2014/main" id="{3AD6B2A2-3A8A-D77D-27D2-906AB325051D}"/>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4" name="Google Shape;1084;p14">
            <a:extLst>
              <a:ext uri="{FF2B5EF4-FFF2-40B4-BE49-F238E27FC236}">
                <a16:creationId xmlns:a16="http://schemas.microsoft.com/office/drawing/2014/main" id="{860299B1-A9C3-B8E2-7C8F-8A3D29C0C2D0}"/>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5" name="Google Shape;1085;p14">
            <a:extLst>
              <a:ext uri="{FF2B5EF4-FFF2-40B4-BE49-F238E27FC236}">
                <a16:creationId xmlns:a16="http://schemas.microsoft.com/office/drawing/2014/main" id="{E617BB24-3FA2-62FD-9AC6-DEF8F1BEDB63}"/>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6" name="Google Shape;1086;p14">
            <a:extLst>
              <a:ext uri="{FF2B5EF4-FFF2-40B4-BE49-F238E27FC236}">
                <a16:creationId xmlns:a16="http://schemas.microsoft.com/office/drawing/2014/main" id="{D35E9F56-8AC6-5C37-8FFA-091D463207E2}"/>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7" name="Google Shape;1082;p14">
            <a:extLst>
              <a:ext uri="{FF2B5EF4-FFF2-40B4-BE49-F238E27FC236}">
                <a16:creationId xmlns:a16="http://schemas.microsoft.com/office/drawing/2014/main" id="{E5F8812F-EE7A-7A78-0ACC-FEA7C8154512}"/>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8" name="Google Shape;1083;p14">
            <a:extLst>
              <a:ext uri="{FF2B5EF4-FFF2-40B4-BE49-F238E27FC236}">
                <a16:creationId xmlns:a16="http://schemas.microsoft.com/office/drawing/2014/main" id="{7646AB5D-B7EB-026C-985A-BDB4217990C3}"/>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9" name="Google Shape;1084;p14">
            <a:extLst>
              <a:ext uri="{FF2B5EF4-FFF2-40B4-BE49-F238E27FC236}">
                <a16:creationId xmlns:a16="http://schemas.microsoft.com/office/drawing/2014/main" id="{8CD08A44-8D09-F727-5C92-FB818F0BD2A7}"/>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0" name="Google Shape;1085;p14">
            <a:extLst>
              <a:ext uri="{FF2B5EF4-FFF2-40B4-BE49-F238E27FC236}">
                <a16:creationId xmlns:a16="http://schemas.microsoft.com/office/drawing/2014/main" id="{01D27EF7-5D8A-5C62-106E-03411A0FD6A1}"/>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1" name="Google Shape;1086;p14">
            <a:extLst>
              <a:ext uri="{FF2B5EF4-FFF2-40B4-BE49-F238E27FC236}">
                <a16:creationId xmlns:a16="http://schemas.microsoft.com/office/drawing/2014/main" id="{6B10C713-0E60-0E1E-2F08-9D69E6357CA3}"/>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2" name="Google Shape;1082;p14">
            <a:extLst>
              <a:ext uri="{FF2B5EF4-FFF2-40B4-BE49-F238E27FC236}">
                <a16:creationId xmlns:a16="http://schemas.microsoft.com/office/drawing/2014/main" id="{0E315B37-FC66-CAFF-FA2A-E95B8E511204}"/>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3" name="Google Shape;1083;p14">
            <a:extLst>
              <a:ext uri="{FF2B5EF4-FFF2-40B4-BE49-F238E27FC236}">
                <a16:creationId xmlns:a16="http://schemas.microsoft.com/office/drawing/2014/main" id="{EAFBC8FC-373B-87E3-F3DB-40CAF719C126}"/>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4" name="Google Shape;1084;p14">
            <a:extLst>
              <a:ext uri="{FF2B5EF4-FFF2-40B4-BE49-F238E27FC236}">
                <a16:creationId xmlns:a16="http://schemas.microsoft.com/office/drawing/2014/main" id="{3922F81F-B735-C2A4-EF2C-C873680E920B}"/>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5" name="Google Shape;1085;p14">
            <a:extLst>
              <a:ext uri="{FF2B5EF4-FFF2-40B4-BE49-F238E27FC236}">
                <a16:creationId xmlns:a16="http://schemas.microsoft.com/office/drawing/2014/main" id="{FA84D057-EE9C-9B22-0EA6-1A8A6B6D1B42}"/>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6" name="Google Shape;1086;p14">
            <a:extLst>
              <a:ext uri="{FF2B5EF4-FFF2-40B4-BE49-F238E27FC236}">
                <a16:creationId xmlns:a16="http://schemas.microsoft.com/office/drawing/2014/main" id="{BE124B54-7199-496B-4189-1C0CFA2D1176}"/>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7" name="Google Shape;1082;p14">
            <a:extLst>
              <a:ext uri="{FF2B5EF4-FFF2-40B4-BE49-F238E27FC236}">
                <a16:creationId xmlns:a16="http://schemas.microsoft.com/office/drawing/2014/main" id="{1FF188FE-8215-2B8D-2532-5AA2D9A68512}"/>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8" name="Google Shape;1083;p14">
            <a:extLst>
              <a:ext uri="{FF2B5EF4-FFF2-40B4-BE49-F238E27FC236}">
                <a16:creationId xmlns:a16="http://schemas.microsoft.com/office/drawing/2014/main" id="{8E74D939-4C4A-FAAB-E9DD-7C9FAFCDC5DF}"/>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9" name="Google Shape;1084;p14">
            <a:extLst>
              <a:ext uri="{FF2B5EF4-FFF2-40B4-BE49-F238E27FC236}">
                <a16:creationId xmlns:a16="http://schemas.microsoft.com/office/drawing/2014/main" id="{39ABEA0D-D4A1-40CC-AAD6-F5A5B2EFB61D}"/>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0" name="Google Shape;1085;p14">
            <a:extLst>
              <a:ext uri="{FF2B5EF4-FFF2-40B4-BE49-F238E27FC236}">
                <a16:creationId xmlns:a16="http://schemas.microsoft.com/office/drawing/2014/main" id="{9F324D6E-F303-7AC5-6FE6-BDF9572AC18E}"/>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1" name="Google Shape;1086;p14">
            <a:extLst>
              <a:ext uri="{FF2B5EF4-FFF2-40B4-BE49-F238E27FC236}">
                <a16:creationId xmlns:a16="http://schemas.microsoft.com/office/drawing/2014/main" id="{81D6F8FF-6E9C-3BA2-A92B-28EBEF52B8E1}"/>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2" name="Google Shape;1082;p14">
            <a:extLst>
              <a:ext uri="{FF2B5EF4-FFF2-40B4-BE49-F238E27FC236}">
                <a16:creationId xmlns:a16="http://schemas.microsoft.com/office/drawing/2014/main" id="{F79AE766-F1C9-B5A3-045C-C9179591E07F}"/>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3" name="Google Shape;1083;p14">
            <a:extLst>
              <a:ext uri="{FF2B5EF4-FFF2-40B4-BE49-F238E27FC236}">
                <a16:creationId xmlns:a16="http://schemas.microsoft.com/office/drawing/2014/main" id="{EDC29D34-7EEF-09E5-09D9-B766E6B25C4D}"/>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4" name="Google Shape;1084;p14">
            <a:extLst>
              <a:ext uri="{FF2B5EF4-FFF2-40B4-BE49-F238E27FC236}">
                <a16:creationId xmlns:a16="http://schemas.microsoft.com/office/drawing/2014/main" id="{C7621236-0A1E-DBCD-408D-385F3A31A18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5" name="Google Shape;1085;p14">
            <a:extLst>
              <a:ext uri="{FF2B5EF4-FFF2-40B4-BE49-F238E27FC236}">
                <a16:creationId xmlns:a16="http://schemas.microsoft.com/office/drawing/2014/main" id="{61BFD2EC-FEDE-328B-D546-DABFD86CD1D6}"/>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6" name="Google Shape;1086;p14">
            <a:extLst>
              <a:ext uri="{FF2B5EF4-FFF2-40B4-BE49-F238E27FC236}">
                <a16:creationId xmlns:a16="http://schemas.microsoft.com/office/drawing/2014/main" id="{F63EA2CB-68D0-4BE6-670E-2855848623DE}"/>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4" name="Google Shape;1082;p14">
            <a:extLst>
              <a:ext uri="{FF2B5EF4-FFF2-40B4-BE49-F238E27FC236}">
                <a16:creationId xmlns:a16="http://schemas.microsoft.com/office/drawing/2014/main" id="{C830DC27-50D2-BF20-CB3B-CFA9007AF67D}"/>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5" name="Google Shape;1083;p14">
            <a:extLst>
              <a:ext uri="{FF2B5EF4-FFF2-40B4-BE49-F238E27FC236}">
                <a16:creationId xmlns:a16="http://schemas.microsoft.com/office/drawing/2014/main" id="{411E04CA-1822-F32B-D1B3-266FE146207F}"/>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6" name="Google Shape;1084;p14">
            <a:extLst>
              <a:ext uri="{FF2B5EF4-FFF2-40B4-BE49-F238E27FC236}">
                <a16:creationId xmlns:a16="http://schemas.microsoft.com/office/drawing/2014/main" id="{D7C6F768-0512-93F5-2740-073A4240F18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7" name="Google Shape;1085;p14">
            <a:extLst>
              <a:ext uri="{FF2B5EF4-FFF2-40B4-BE49-F238E27FC236}">
                <a16:creationId xmlns:a16="http://schemas.microsoft.com/office/drawing/2014/main" id="{FE307C38-63E1-4D17-3E25-6E461962F881}"/>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8" name="Google Shape;1086;p14">
            <a:extLst>
              <a:ext uri="{FF2B5EF4-FFF2-40B4-BE49-F238E27FC236}">
                <a16:creationId xmlns:a16="http://schemas.microsoft.com/office/drawing/2014/main" id="{422E63AC-50BC-2132-807D-E45539CD51B5}"/>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9" name="Google Shape;1082;p14">
            <a:extLst>
              <a:ext uri="{FF2B5EF4-FFF2-40B4-BE49-F238E27FC236}">
                <a16:creationId xmlns:a16="http://schemas.microsoft.com/office/drawing/2014/main" id="{79F48922-F437-1061-6301-3120870656C7}"/>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0" name="Google Shape;1083;p14">
            <a:extLst>
              <a:ext uri="{FF2B5EF4-FFF2-40B4-BE49-F238E27FC236}">
                <a16:creationId xmlns:a16="http://schemas.microsoft.com/office/drawing/2014/main" id="{CAD8C434-7B3D-9724-E7A8-D7CDBD6EB6D1}"/>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1" name="Google Shape;1084;p14">
            <a:extLst>
              <a:ext uri="{FF2B5EF4-FFF2-40B4-BE49-F238E27FC236}">
                <a16:creationId xmlns:a16="http://schemas.microsoft.com/office/drawing/2014/main" id="{338897ED-BE01-3CB2-C573-17E804CDB839}"/>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2" name="Google Shape;1085;p14">
            <a:extLst>
              <a:ext uri="{FF2B5EF4-FFF2-40B4-BE49-F238E27FC236}">
                <a16:creationId xmlns:a16="http://schemas.microsoft.com/office/drawing/2014/main" id="{60AA8A10-4E34-33FB-D24E-9615DDF96897}"/>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3" name="Google Shape;1086;p14">
            <a:extLst>
              <a:ext uri="{FF2B5EF4-FFF2-40B4-BE49-F238E27FC236}">
                <a16:creationId xmlns:a16="http://schemas.microsoft.com/office/drawing/2014/main" id="{6A587EE5-332F-4A78-72CA-5E732D07F104}"/>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4" name="Google Shape;1082;p14">
            <a:extLst>
              <a:ext uri="{FF2B5EF4-FFF2-40B4-BE49-F238E27FC236}">
                <a16:creationId xmlns:a16="http://schemas.microsoft.com/office/drawing/2014/main" id="{86CF0315-B80F-81F2-EB04-8753ADC282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5" name="Google Shape;1083;p14">
            <a:extLst>
              <a:ext uri="{FF2B5EF4-FFF2-40B4-BE49-F238E27FC236}">
                <a16:creationId xmlns:a16="http://schemas.microsoft.com/office/drawing/2014/main" id="{CB6DFDC0-A0F7-473F-EC37-7A4BECA68D33}"/>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6" name="Google Shape;1084;p14">
            <a:extLst>
              <a:ext uri="{FF2B5EF4-FFF2-40B4-BE49-F238E27FC236}">
                <a16:creationId xmlns:a16="http://schemas.microsoft.com/office/drawing/2014/main" id="{39C7EAC8-558E-7865-5314-0912AE64D47D}"/>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7" name="Google Shape;1085;p14">
            <a:extLst>
              <a:ext uri="{FF2B5EF4-FFF2-40B4-BE49-F238E27FC236}">
                <a16:creationId xmlns:a16="http://schemas.microsoft.com/office/drawing/2014/main" id="{D4A3878D-F350-9371-76AF-F268CA11D0AB}"/>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8" name="Google Shape;1086;p14">
            <a:extLst>
              <a:ext uri="{FF2B5EF4-FFF2-40B4-BE49-F238E27FC236}">
                <a16:creationId xmlns:a16="http://schemas.microsoft.com/office/drawing/2014/main" id="{5C5AD917-9B89-94E1-306E-517ECE3AF024}"/>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9" name="Google Shape;1765;p26">
            <a:extLst>
              <a:ext uri="{FF2B5EF4-FFF2-40B4-BE49-F238E27FC236}">
                <a16:creationId xmlns:a16="http://schemas.microsoft.com/office/drawing/2014/main" id="{965749D8-2378-7210-9259-4F0AF20A4EA3}"/>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560" name="Google Shape;1766;p26">
            <a:extLst>
              <a:ext uri="{FF2B5EF4-FFF2-40B4-BE49-F238E27FC236}">
                <a16:creationId xmlns:a16="http://schemas.microsoft.com/office/drawing/2014/main" id="{78F1EE7D-C7FE-652F-749C-BA9A4BF008EB}"/>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561" name="Google Shape;1767;p26">
            <a:extLst>
              <a:ext uri="{FF2B5EF4-FFF2-40B4-BE49-F238E27FC236}">
                <a16:creationId xmlns:a16="http://schemas.microsoft.com/office/drawing/2014/main" id="{012BDE68-EFAB-D7A2-C075-8F20CE7338DE}"/>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562" name="TextBox 561">
            <a:extLst>
              <a:ext uri="{FF2B5EF4-FFF2-40B4-BE49-F238E27FC236}">
                <a16:creationId xmlns:a16="http://schemas.microsoft.com/office/drawing/2014/main" id="{8C95A8E3-EB7A-17A5-8D58-4DDD2F9C15D8}"/>
              </a:ext>
            </a:extLst>
          </p:cNvPr>
          <p:cNvSpPr txBox="1"/>
          <p:nvPr userDrawn="1"/>
        </p:nvSpPr>
        <p:spPr>
          <a:xfrm>
            <a:off x="3502039" y="1128345"/>
            <a:ext cx="475208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000" b="0"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LUYỆN TẬP</a:t>
            </a:r>
            <a:endParaRPr kumimoji="0" lang="vi-VN" sz="6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grpSp>
        <p:nvGrpSpPr>
          <p:cNvPr id="563" name="Google Shape;939;p32">
            <a:extLst>
              <a:ext uri="{FF2B5EF4-FFF2-40B4-BE49-F238E27FC236}">
                <a16:creationId xmlns:a16="http://schemas.microsoft.com/office/drawing/2014/main" id="{123317AC-F92E-847A-80E7-3DD772B047B6}"/>
              </a:ext>
            </a:extLst>
          </p:cNvPr>
          <p:cNvGrpSpPr/>
          <p:nvPr userDrawn="1"/>
        </p:nvGrpSpPr>
        <p:grpSpPr>
          <a:xfrm>
            <a:off x="2204474" y="3950454"/>
            <a:ext cx="1973864" cy="2020086"/>
            <a:chOff x="2718975" y="493050"/>
            <a:chExt cx="2013175" cy="2066600"/>
          </a:xfrm>
        </p:grpSpPr>
        <p:sp>
          <p:nvSpPr>
            <p:cNvPr id="564" name="Google Shape;940;p32">
              <a:extLst>
                <a:ext uri="{FF2B5EF4-FFF2-40B4-BE49-F238E27FC236}">
                  <a16:creationId xmlns:a16="http://schemas.microsoft.com/office/drawing/2014/main" id="{CD42ADBC-43DE-64BA-246C-19118E735507}"/>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5" name="Google Shape;941;p32">
              <a:extLst>
                <a:ext uri="{FF2B5EF4-FFF2-40B4-BE49-F238E27FC236}">
                  <a16:creationId xmlns:a16="http://schemas.microsoft.com/office/drawing/2014/main" id="{02B52BC6-2965-DAF5-992D-D2EA6729DD80}"/>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6" name="Google Shape;942;p32">
              <a:extLst>
                <a:ext uri="{FF2B5EF4-FFF2-40B4-BE49-F238E27FC236}">
                  <a16:creationId xmlns:a16="http://schemas.microsoft.com/office/drawing/2014/main" id="{9A4EF65B-8294-2DAF-D44B-36A6D801AA45}"/>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7" name="Google Shape;943;p32">
              <a:extLst>
                <a:ext uri="{FF2B5EF4-FFF2-40B4-BE49-F238E27FC236}">
                  <a16:creationId xmlns:a16="http://schemas.microsoft.com/office/drawing/2014/main" id="{5CFBC4D6-704D-5A02-A2AE-2A359125C2EB}"/>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8" name="Google Shape;944;p32">
              <a:extLst>
                <a:ext uri="{FF2B5EF4-FFF2-40B4-BE49-F238E27FC236}">
                  <a16:creationId xmlns:a16="http://schemas.microsoft.com/office/drawing/2014/main" id="{07DF487A-93A8-620D-C8E3-601E806EA595}"/>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9" name="Google Shape;945;p32">
              <a:extLst>
                <a:ext uri="{FF2B5EF4-FFF2-40B4-BE49-F238E27FC236}">
                  <a16:creationId xmlns:a16="http://schemas.microsoft.com/office/drawing/2014/main" id="{7E24EE28-E59C-90AE-42C7-4D05316A1A43}"/>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0" name="Google Shape;946;p32">
              <a:extLst>
                <a:ext uri="{FF2B5EF4-FFF2-40B4-BE49-F238E27FC236}">
                  <a16:creationId xmlns:a16="http://schemas.microsoft.com/office/drawing/2014/main" id="{4BB1D62F-F5AE-A736-20D9-57D83698B75E}"/>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1" name="Google Shape;947;p32">
              <a:extLst>
                <a:ext uri="{FF2B5EF4-FFF2-40B4-BE49-F238E27FC236}">
                  <a16:creationId xmlns:a16="http://schemas.microsoft.com/office/drawing/2014/main" id="{707662DD-EAC2-5FFB-BA50-AB417CFB8DAD}"/>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2" name="Google Shape;948;p32">
              <a:extLst>
                <a:ext uri="{FF2B5EF4-FFF2-40B4-BE49-F238E27FC236}">
                  <a16:creationId xmlns:a16="http://schemas.microsoft.com/office/drawing/2014/main" id="{4EED8FB4-E8A0-B2EC-DC07-8D2B4BEA9C35}"/>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3" name="Google Shape;949;p32">
              <a:extLst>
                <a:ext uri="{FF2B5EF4-FFF2-40B4-BE49-F238E27FC236}">
                  <a16:creationId xmlns:a16="http://schemas.microsoft.com/office/drawing/2014/main" id="{A142FA4B-318E-20C7-F8AA-58797A81069B}"/>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4" name="Google Shape;950;p32">
              <a:extLst>
                <a:ext uri="{FF2B5EF4-FFF2-40B4-BE49-F238E27FC236}">
                  <a16:creationId xmlns:a16="http://schemas.microsoft.com/office/drawing/2014/main" id="{F72D0C5F-5BFF-AD95-8CA5-023518EF9B2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5" name="Google Shape;951;p32">
              <a:extLst>
                <a:ext uri="{FF2B5EF4-FFF2-40B4-BE49-F238E27FC236}">
                  <a16:creationId xmlns:a16="http://schemas.microsoft.com/office/drawing/2014/main" id="{8D4C0CF7-5BEB-7839-90D2-486ACF24173D}"/>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6" name="Google Shape;952;p32">
              <a:extLst>
                <a:ext uri="{FF2B5EF4-FFF2-40B4-BE49-F238E27FC236}">
                  <a16:creationId xmlns:a16="http://schemas.microsoft.com/office/drawing/2014/main" id="{7D7C9C5D-0A9A-B493-5FA7-D66C40CB3F80}"/>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7" name="Google Shape;953;p32">
              <a:extLst>
                <a:ext uri="{FF2B5EF4-FFF2-40B4-BE49-F238E27FC236}">
                  <a16:creationId xmlns:a16="http://schemas.microsoft.com/office/drawing/2014/main" id="{FBB8D173-8A95-1B09-6FAF-68D63DD18D80}"/>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8" name="Google Shape;954;p32">
              <a:extLst>
                <a:ext uri="{FF2B5EF4-FFF2-40B4-BE49-F238E27FC236}">
                  <a16:creationId xmlns:a16="http://schemas.microsoft.com/office/drawing/2014/main" id="{2D6B5973-EEC3-B46B-10A9-437B923791D9}"/>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9" name="Google Shape;955;p32">
              <a:extLst>
                <a:ext uri="{FF2B5EF4-FFF2-40B4-BE49-F238E27FC236}">
                  <a16:creationId xmlns:a16="http://schemas.microsoft.com/office/drawing/2014/main" id="{06AB0004-B450-C229-8148-230128862057}"/>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0" name="Google Shape;956;p32">
              <a:extLst>
                <a:ext uri="{FF2B5EF4-FFF2-40B4-BE49-F238E27FC236}">
                  <a16:creationId xmlns:a16="http://schemas.microsoft.com/office/drawing/2014/main" id="{71ED60C7-D4E5-74D3-35EE-D0AF5627D634}"/>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1" name="Google Shape;957;p32">
              <a:extLst>
                <a:ext uri="{FF2B5EF4-FFF2-40B4-BE49-F238E27FC236}">
                  <a16:creationId xmlns:a16="http://schemas.microsoft.com/office/drawing/2014/main" id="{9157E2EF-A04E-5C82-B7EB-FE11FC534353}"/>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2" name="Google Shape;958;p32">
              <a:extLst>
                <a:ext uri="{FF2B5EF4-FFF2-40B4-BE49-F238E27FC236}">
                  <a16:creationId xmlns:a16="http://schemas.microsoft.com/office/drawing/2014/main" id="{CA624FAD-3E62-EF7E-8433-F290AB1C5B9E}"/>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3" name="Google Shape;959;p32">
              <a:extLst>
                <a:ext uri="{FF2B5EF4-FFF2-40B4-BE49-F238E27FC236}">
                  <a16:creationId xmlns:a16="http://schemas.microsoft.com/office/drawing/2014/main" id="{CBFCD707-1072-F275-AE04-9D25347EF510}"/>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4" name="Google Shape;960;p32">
              <a:extLst>
                <a:ext uri="{FF2B5EF4-FFF2-40B4-BE49-F238E27FC236}">
                  <a16:creationId xmlns:a16="http://schemas.microsoft.com/office/drawing/2014/main" id="{D4D575B2-68E5-02EB-6D55-0A1BDF42460C}"/>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5" name="Google Shape;961;p32">
              <a:extLst>
                <a:ext uri="{FF2B5EF4-FFF2-40B4-BE49-F238E27FC236}">
                  <a16:creationId xmlns:a16="http://schemas.microsoft.com/office/drawing/2014/main" id="{05C3749A-28A9-809A-AFA7-D9E91E911CB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6" name="Google Shape;962;p32">
              <a:extLst>
                <a:ext uri="{FF2B5EF4-FFF2-40B4-BE49-F238E27FC236}">
                  <a16:creationId xmlns:a16="http://schemas.microsoft.com/office/drawing/2014/main" id="{1C2E3299-7EF8-F011-076F-A725631E0F37}"/>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7" name="Google Shape;963;p32">
              <a:extLst>
                <a:ext uri="{FF2B5EF4-FFF2-40B4-BE49-F238E27FC236}">
                  <a16:creationId xmlns:a16="http://schemas.microsoft.com/office/drawing/2014/main" id="{14E62A6C-D601-E192-3B27-B40075466856}"/>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8" name="Google Shape;964;p32">
              <a:extLst>
                <a:ext uri="{FF2B5EF4-FFF2-40B4-BE49-F238E27FC236}">
                  <a16:creationId xmlns:a16="http://schemas.microsoft.com/office/drawing/2014/main" id="{F4889D39-7DA0-B1AE-7D2E-71B200ADA290}"/>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9" name="Google Shape;965;p32">
              <a:extLst>
                <a:ext uri="{FF2B5EF4-FFF2-40B4-BE49-F238E27FC236}">
                  <a16:creationId xmlns:a16="http://schemas.microsoft.com/office/drawing/2014/main" id="{8B554F72-D804-8F24-438B-89092A0DAC25}"/>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0" name="Google Shape;966;p32">
              <a:extLst>
                <a:ext uri="{FF2B5EF4-FFF2-40B4-BE49-F238E27FC236}">
                  <a16:creationId xmlns:a16="http://schemas.microsoft.com/office/drawing/2014/main" id="{C25D6A16-43DC-A898-EE82-62943294BEAE}"/>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1" name="Google Shape;967;p32">
              <a:extLst>
                <a:ext uri="{FF2B5EF4-FFF2-40B4-BE49-F238E27FC236}">
                  <a16:creationId xmlns:a16="http://schemas.microsoft.com/office/drawing/2014/main" id="{2F7D1B03-2353-7889-9F3A-C2DC15B02DDF}"/>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2" name="Google Shape;968;p32">
              <a:extLst>
                <a:ext uri="{FF2B5EF4-FFF2-40B4-BE49-F238E27FC236}">
                  <a16:creationId xmlns:a16="http://schemas.microsoft.com/office/drawing/2014/main" id="{9AB0B20C-C7CE-9930-E984-CD9CA01579B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3" name="Google Shape;969;p32">
              <a:extLst>
                <a:ext uri="{FF2B5EF4-FFF2-40B4-BE49-F238E27FC236}">
                  <a16:creationId xmlns:a16="http://schemas.microsoft.com/office/drawing/2014/main" id="{8232357A-06BE-C60D-8ED6-3FE6478D7415}"/>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4" name="Google Shape;970;p32">
              <a:extLst>
                <a:ext uri="{FF2B5EF4-FFF2-40B4-BE49-F238E27FC236}">
                  <a16:creationId xmlns:a16="http://schemas.microsoft.com/office/drawing/2014/main" id="{2A27130A-F293-A916-0765-762099817EFF}"/>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5" name="Google Shape;971;p32">
              <a:extLst>
                <a:ext uri="{FF2B5EF4-FFF2-40B4-BE49-F238E27FC236}">
                  <a16:creationId xmlns:a16="http://schemas.microsoft.com/office/drawing/2014/main" id="{A73AD997-AD2B-8104-2D3B-FB220237C09B}"/>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6" name="Google Shape;972;p32">
              <a:extLst>
                <a:ext uri="{FF2B5EF4-FFF2-40B4-BE49-F238E27FC236}">
                  <a16:creationId xmlns:a16="http://schemas.microsoft.com/office/drawing/2014/main" id="{5059425C-F1EE-33B5-9F1A-1E51CDAFC32C}"/>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7" name="Google Shape;973;p32">
              <a:extLst>
                <a:ext uri="{FF2B5EF4-FFF2-40B4-BE49-F238E27FC236}">
                  <a16:creationId xmlns:a16="http://schemas.microsoft.com/office/drawing/2014/main" id="{5741B7C6-D059-2F87-F1E3-C9FBD03745F7}"/>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8" name="Google Shape;974;p32">
              <a:extLst>
                <a:ext uri="{FF2B5EF4-FFF2-40B4-BE49-F238E27FC236}">
                  <a16:creationId xmlns:a16="http://schemas.microsoft.com/office/drawing/2014/main" id="{E71263AC-AED7-36D9-5824-12F84C68D8A8}"/>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9" name="Google Shape;975;p32">
              <a:extLst>
                <a:ext uri="{FF2B5EF4-FFF2-40B4-BE49-F238E27FC236}">
                  <a16:creationId xmlns:a16="http://schemas.microsoft.com/office/drawing/2014/main" id="{7B354037-87A2-8339-205F-262AC37586AB}"/>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0" name="Google Shape;976;p32">
              <a:extLst>
                <a:ext uri="{FF2B5EF4-FFF2-40B4-BE49-F238E27FC236}">
                  <a16:creationId xmlns:a16="http://schemas.microsoft.com/office/drawing/2014/main" id="{DB121E7F-EE10-172A-27B4-A3B939A2BA74}"/>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1" name="Google Shape;977;p32">
              <a:extLst>
                <a:ext uri="{FF2B5EF4-FFF2-40B4-BE49-F238E27FC236}">
                  <a16:creationId xmlns:a16="http://schemas.microsoft.com/office/drawing/2014/main" id="{CAC67439-5437-A112-B957-AAF4A7E8706D}"/>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2" name="Google Shape;978;p32">
              <a:extLst>
                <a:ext uri="{FF2B5EF4-FFF2-40B4-BE49-F238E27FC236}">
                  <a16:creationId xmlns:a16="http://schemas.microsoft.com/office/drawing/2014/main" id="{AFA0122A-E57B-280D-F9F5-0EA02348C44C}"/>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3" name="Google Shape;979;p32">
              <a:extLst>
                <a:ext uri="{FF2B5EF4-FFF2-40B4-BE49-F238E27FC236}">
                  <a16:creationId xmlns:a16="http://schemas.microsoft.com/office/drawing/2014/main" id="{EB7C2DA2-652E-C8F8-549D-E9914030B9C3}"/>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4" name="Google Shape;980;p32">
              <a:extLst>
                <a:ext uri="{FF2B5EF4-FFF2-40B4-BE49-F238E27FC236}">
                  <a16:creationId xmlns:a16="http://schemas.microsoft.com/office/drawing/2014/main" id="{0C167CF5-8D44-3AD3-614C-186D1A4B2D6D}"/>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5" name="Google Shape;981;p32">
              <a:extLst>
                <a:ext uri="{FF2B5EF4-FFF2-40B4-BE49-F238E27FC236}">
                  <a16:creationId xmlns:a16="http://schemas.microsoft.com/office/drawing/2014/main" id="{C4338D08-3C3B-0A2D-8F21-A77F277B2FDF}"/>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6" name="Google Shape;982;p32">
              <a:extLst>
                <a:ext uri="{FF2B5EF4-FFF2-40B4-BE49-F238E27FC236}">
                  <a16:creationId xmlns:a16="http://schemas.microsoft.com/office/drawing/2014/main" id="{1210596D-CAB8-6C74-E38C-E96CE7539D0B}"/>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7" name="Google Shape;983;p32">
              <a:extLst>
                <a:ext uri="{FF2B5EF4-FFF2-40B4-BE49-F238E27FC236}">
                  <a16:creationId xmlns:a16="http://schemas.microsoft.com/office/drawing/2014/main" id="{ABA4FBC8-919D-05D6-D62D-DC9D02C93D7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8" name="Google Shape;984;p32">
              <a:extLst>
                <a:ext uri="{FF2B5EF4-FFF2-40B4-BE49-F238E27FC236}">
                  <a16:creationId xmlns:a16="http://schemas.microsoft.com/office/drawing/2014/main" id="{23D7E01B-5604-B56F-3A3C-50DAA67B5A6E}"/>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9" name="Google Shape;985;p32">
              <a:extLst>
                <a:ext uri="{FF2B5EF4-FFF2-40B4-BE49-F238E27FC236}">
                  <a16:creationId xmlns:a16="http://schemas.microsoft.com/office/drawing/2014/main" id="{6E4F87D8-74BA-8D6B-60A6-56619F9A4A28}"/>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0" name="Google Shape;986;p32">
              <a:extLst>
                <a:ext uri="{FF2B5EF4-FFF2-40B4-BE49-F238E27FC236}">
                  <a16:creationId xmlns:a16="http://schemas.microsoft.com/office/drawing/2014/main" id="{F5743CE0-B8C8-4298-01CC-626533F444AF}"/>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1" name="Google Shape;987;p32">
              <a:extLst>
                <a:ext uri="{FF2B5EF4-FFF2-40B4-BE49-F238E27FC236}">
                  <a16:creationId xmlns:a16="http://schemas.microsoft.com/office/drawing/2014/main" id="{610972AD-65C9-FBFB-651D-AAC49DF68AC0}"/>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2" name="Google Shape;988;p32">
              <a:extLst>
                <a:ext uri="{FF2B5EF4-FFF2-40B4-BE49-F238E27FC236}">
                  <a16:creationId xmlns:a16="http://schemas.microsoft.com/office/drawing/2014/main" id="{4E1906C5-10B4-64F2-D4C9-E9BC59A8F855}"/>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3" name="Google Shape;989;p32">
              <a:extLst>
                <a:ext uri="{FF2B5EF4-FFF2-40B4-BE49-F238E27FC236}">
                  <a16:creationId xmlns:a16="http://schemas.microsoft.com/office/drawing/2014/main" id="{54C38DF2-22FA-B191-7FB7-A54B71BD13AE}"/>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4" name="Google Shape;990;p32">
              <a:extLst>
                <a:ext uri="{FF2B5EF4-FFF2-40B4-BE49-F238E27FC236}">
                  <a16:creationId xmlns:a16="http://schemas.microsoft.com/office/drawing/2014/main" id="{9169360B-DBA1-B8F0-9982-28E3E553ED6D}"/>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5" name="Google Shape;991;p32">
              <a:extLst>
                <a:ext uri="{FF2B5EF4-FFF2-40B4-BE49-F238E27FC236}">
                  <a16:creationId xmlns:a16="http://schemas.microsoft.com/office/drawing/2014/main" id="{0A14A2D9-4A89-24F1-CA44-3321E1B3EE21}"/>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6" name="Google Shape;992;p32">
              <a:extLst>
                <a:ext uri="{FF2B5EF4-FFF2-40B4-BE49-F238E27FC236}">
                  <a16:creationId xmlns:a16="http://schemas.microsoft.com/office/drawing/2014/main" id="{45B9A391-8F71-E0E6-3F4E-A3DC260F619A}"/>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7" name="Google Shape;993;p32">
              <a:extLst>
                <a:ext uri="{FF2B5EF4-FFF2-40B4-BE49-F238E27FC236}">
                  <a16:creationId xmlns:a16="http://schemas.microsoft.com/office/drawing/2014/main" id="{1D21DEA7-0D61-9880-14EF-3653865A83C8}"/>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8" name="Google Shape;994;p32">
              <a:extLst>
                <a:ext uri="{FF2B5EF4-FFF2-40B4-BE49-F238E27FC236}">
                  <a16:creationId xmlns:a16="http://schemas.microsoft.com/office/drawing/2014/main" id="{74AF4234-5198-A714-62A0-5EF3C4767430}"/>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19" name="Google Shape;995;p32">
              <a:extLst>
                <a:ext uri="{FF2B5EF4-FFF2-40B4-BE49-F238E27FC236}">
                  <a16:creationId xmlns:a16="http://schemas.microsoft.com/office/drawing/2014/main" id="{07386EE4-FD21-848D-52C6-6EE1D95C3BEC}"/>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0" name="Google Shape;996;p32">
              <a:extLst>
                <a:ext uri="{FF2B5EF4-FFF2-40B4-BE49-F238E27FC236}">
                  <a16:creationId xmlns:a16="http://schemas.microsoft.com/office/drawing/2014/main" id="{FD19F398-4C19-4D2F-3086-418783BA8CBD}"/>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1" name="Google Shape;997;p32">
              <a:extLst>
                <a:ext uri="{FF2B5EF4-FFF2-40B4-BE49-F238E27FC236}">
                  <a16:creationId xmlns:a16="http://schemas.microsoft.com/office/drawing/2014/main" id="{DD20854B-E358-2A8E-37E5-247C6FD4E6FE}"/>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2" name="Google Shape;998;p32">
              <a:extLst>
                <a:ext uri="{FF2B5EF4-FFF2-40B4-BE49-F238E27FC236}">
                  <a16:creationId xmlns:a16="http://schemas.microsoft.com/office/drawing/2014/main" id="{8E70D503-2824-D0FF-AD81-017DCDCD3BDB}"/>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3" name="Google Shape;999;p32">
              <a:extLst>
                <a:ext uri="{FF2B5EF4-FFF2-40B4-BE49-F238E27FC236}">
                  <a16:creationId xmlns:a16="http://schemas.microsoft.com/office/drawing/2014/main" id="{B445290E-6D23-9567-00DD-092FC02D1F44}"/>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4" name="Google Shape;1000;p32">
              <a:extLst>
                <a:ext uri="{FF2B5EF4-FFF2-40B4-BE49-F238E27FC236}">
                  <a16:creationId xmlns:a16="http://schemas.microsoft.com/office/drawing/2014/main" id="{1D2710B7-5B1D-42EF-6439-9D9397A733B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5" name="Google Shape;1001;p32">
              <a:extLst>
                <a:ext uri="{FF2B5EF4-FFF2-40B4-BE49-F238E27FC236}">
                  <a16:creationId xmlns:a16="http://schemas.microsoft.com/office/drawing/2014/main" id="{9B54D2B3-146C-BD44-1E5E-C69B776131D0}"/>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6" name="Google Shape;1002;p32">
              <a:extLst>
                <a:ext uri="{FF2B5EF4-FFF2-40B4-BE49-F238E27FC236}">
                  <a16:creationId xmlns:a16="http://schemas.microsoft.com/office/drawing/2014/main" id="{30A46F60-D689-BAD1-EAAB-66F9D78925BC}"/>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27" name="Google Shape;211;p3">
            <a:extLst>
              <a:ext uri="{FF2B5EF4-FFF2-40B4-BE49-F238E27FC236}">
                <a16:creationId xmlns:a16="http://schemas.microsoft.com/office/drawing/2014/main" id="{E9BB15B4-F83F-7F38-7EFC-A650B3BD3C09}"/>
              </a:ext>
            </a:extLst>
          </p:cNvPr>
          <p:cNvGrpSpPr/>
          <p:nvPr userDrawn="1"/>
        </p:nvGrpSpPr>
        <p:grpSpPr>
          <a:xfrm>
            <a:off x="1030175" y="1581350"/>
            <a:ext cx="444275" cy="398525"/>
            <a:chOff x="2495125" y="2142250"/>
            <a:chExt cx="444275" cy="398525"/>
          </a:xfrm>
        </p:grpSpPr>
        <p:sp>
          <p:nvSpPr>
            <p:cNvPr id="628" name="Google Shape;212;p3">
              <a:extLst>
                <a:ext uri="{FF2B5EF4-FFF2-40B4-BE49-F238E27FC236}">
                  <a16:creationId xmlns:a16="http://schemas.microsoft.com/office/drawing/2014/main" id="{DCAF08C1-7058-6F19-B4BE-2AC5555FA7A0}"/>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29" name="Google Shape;213;p3">
              <a:extLst>
                <a:ext uri="{FF2B5EF4-FFF2-40B4-BE49-F238E27FC236}">
                  <a16:creationId xmlns:a16="http://schemas.microsoft.com/office/drawing/2014/main" id="{A3C3914C-7071-B091-5146-8774156FCB9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30" name="Google Shape;214;p3">
            <a:extLst>
              <a:ext uri="{FF2B5EF4-FFF2-40B4-BE49-F238E27FC236}">
                <a16:creationId xmlns:a16="http://schemas.microsoft.com/office/drawing/2014/main" id="{EC9AE698-06E3-5B0E-6F99-215066C17C4C}"/>
              </a:ext>
            </a:extLst>
          </p:cNvPr>
          <p:cNvGrpSpPr/>
          <p:nvPr userDrawn="1"/>
        </p:nvGrpSpPr>
        <p:grpSpPr>
          <a:xfrm>
            <a:off x="10561107" y="5038641"/>
            <a:ext cx="291375" cy="281375"/>
            <a:chOff x="3243875" y="2372825"/>
            <a:chExt cx="291375" cy="281375"/>
          </a:xfrm>
        </p:grpSpPr>
        <p:sp>
          <p:nvSpPr>
            <p:cNvPr id="631" name="Google Shape;215;p3">
              <a:extLst>
                <a:ext uri="{FF2B5EF4-FFF2-40B4-BE49-F238E27FC236}">
                  <a16:creationId xmlns:a16="http://schemas.microsoft.com/office/drawing/2014/main" id="{36E0313F-E7AF-1843-7922-AF32D71B5F5B}"/>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2" name="Google Shape;216;p3">
              <a:extLst>
                <a:ext uri="{FF2B5EF4-FFF2-40B4-BE49-F238E27FC236}">
                  <a16:creationId xmlns:a16="http://schemas.microsoft.com/office/drawing/2014/main" id="{D0CF4FF9-4C06-EF60-9B22-0325504574B5}"/>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3" name="Google Shape;217;p3">
              <a:extLst>
                <a:ext uri="{FF2B5EF4-FFF2-40B4-BE49-F238E27FC236}">
                  <a16:creationId xmlns:a16="http://schemas.microsoft.com/office/drawing/2014/main" id="{36B8504D-3213-202B-CB45-E57A1751AB1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4" name="Google Shape;218;p3">
              <a:extLst>
                <a:ext uri="{FF2B5EF4-FFF2-40B4-BE49-F238E27FC236}">
                  <a16:creationId xmlns:a16="http://schemas.microsoft.com/office/drawing/2014/main" id="{53FA46E7-E0F7-52F7-85A4-3022A13A7E52}"/>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5" name="Google Shape;219;p3">
              <a:extLst>
                <a:ext uri="{FF2B5EF4-FFF2-40B4-BE49-F238E27FC236}">
                  <a16:creationId xmlns:a16="http://schemas.microsoft.com/office/drawing/2014/main" id="{0AB4F802-F7F2-E5B2-0989-30BC99EC23EB}"/>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6" name="Google Shape;220;p3">
              <a:extLst>
                <a:ext uri="{FF2B5EF4-FFF2-40B4-BE49-F238E27FC236}">
                  <a16:creationId xmlns:a16="http://schemas.microsoft.com/office/drawing/2014/main" id="{8012E8EF-8742-297A-D1D0-B91C59B871B8}"/>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7" name="Google Shape;221;p3">
              <a:extLst>
                <a:ext uri="{FF2B5EF4-FFF2-40B4-BE49-F238E27FC236}">
                  <a16:creationId xmlns:a16="http://schemas.microsoft.com/office/drawing/2014/main" id="{7D296154-8B34-6953-7D45-FA30A0CAAF86}"/>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38" name="Google Shape;222;p3">
              <a:extLst>
                <a:ext uri="{FF2B5EF4-FFF2-40B4-BE49-F238E27FC236}">
                  <a16:creationId xmlns:a16="http://schemas.microsoft.com/office/drawing/2014/main" id="{727D5225-440C-3925-A9D6-DA2EFAA624C2}"/>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9" name="Google Shape;223;p3">
              <a:extLst>
                <a:ext uri="{FF2B5EF4-FFF2-40B4-BE49-F238E27FC236}">
                  <a16:creationId xmlns:a16="http://schemas.microsoft.com/office/drawing/2014/main" id="{3C6C4047-6A85-1FD2-B19D-04D257F41F70}"/>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0" name="Google Shape;224;p3">
              <a:extLst>
                <a:ext uri="{FF2B5EF4-FFF2-40B4-BE49-F238E27FC236}">
                  <a16:creationId xmlns:a16="http://schemas.microsoft.com/office/drawing/2014/main" id="{5DBDBFB0-AF34-9FCB-7E0E-93E70EF9566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41" name="Google Shape;225;p3">
            <a:extLst>
              <a:ext uri="{FF2B5EF4-FFF2-40B4-BE49-F238E27FC236}">
                <a16:creationId xmlns:a16="http://schemas.microsoft.com/office/drawing/2014/main" id="{4921405E-A84E-0271-68CE-CB9CEE8F2589}"/>
              </a:ext>
            </a:extLst>
          </p:cNvPr>
          <p:cNvGrpSpPr/>
          <p:nvPr userDrawn="1"/>
        </p:nvGrpSpPr>
        <p:grpSpPr>
          <a:xfrm>
            <a:off x="10778557" y="714860"/>
            <a:ext cx="166675" cy="168575"/>
            <a:chOff x="4954425" y="2036375"/>
            <a:chExt cx="166675" cy="168575"/>
          </a:xfrm>
        </p:grpSpPr>
        <p:sp>
          <p:nvSpPr>
            <p:cNvPr id="642" name="Google Shape;226;p3">
              <a:extLst>
                <a:ext uri="{FF2B5EF4-FFF2-40B4-BE49-F238E27FC236}">
                  <a16:creationId xmlns:a16="http://schemas.microsoft.com/office/drawing/2014/main" id="{53960FAF-C006-0707-ED4E-F551AAA083D9}"/>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3" name="Google Shape;227;p3">
              <a:extLst>
                <a:ext uri="{FF2B5EF4-FFF2-40B4-BE49-F238E27FC236}">
                  <a16:creationId xmlns:a16="http://schemas.microsoft.com/office/drawing/2014/main" id="{1BDB0667-F462-B029-B656-F6E5DD621C6B}"/>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644" name="Google Shape;228;p3">
            <a:extLst>
              <a:ext uri="{FF2B5EF4-FFF2-40B4-BE49-F238E27FC236}">
                <a16:creationId xmlns:a16="http://schemas.microsoft.com/office/drawing/2014/main" id="{1C636C5C-A0E8-9234-8265-FD697C190158}"/>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5" name="Google Shape;229;p3">
            <a:extLst>
              <a:ext uri="{FF2B5EF4-FFF2-40B4-BE49-F238E27FC236}">
                <a16:creationId xmlns:a16="http://schemas.microsoft.com/office/drawing/2014/main" id="{745B442B-5C56-FFBF-FE7F-4B826BB8F893}"/>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646" name="Google Shape;230;p3">
            <a:extLst>
              <a:ext uri="{FF2B5EF4-FFF2-40B4-BE49-F238E27FC236}">
                <a16:creationId xmlns:a16="http://schemas.microsoft.com/office/drawing/2014/main" id="{EADEFC5D-3517-FBBF-9CDD-693EA34240EA}"/>
              </a:ext>
            </a:extLst>
          </p:cNvPr>
          <p:cNvGrpSpPr/>
          <p:nvPr userDrawn="1"/>
        </p:nvGrpSpPr>
        <p:grpSpPr>
          <a:xfrm>
            <a:off x="1274794" y="5541495"/>
            <a:ext cx="166675" cy="168575"/>
            <a:chOff x="4954425" y="2036375"/>
            <a:chExt cx="166675" cy="168575"/>
          </a:xfrm>
        </p:grpSpPr>
        <p:sp>
          <p:nvSpPr>
            <p:cNvPr id="647" name="Google Shape;231;p3">
              <a:extLst>
                <a:ext uri="{FF2B5EF4-FFF2-40B4-BE49-F238E27FC236}">
                  <a16:creationId xmlns:a16="http://schemas.microsoft.com/office/drawing/2014/main" id="{37019F8E-D40E-1BB3-518C-029D83CC440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8" name="Google Shape;232;p3">
              <a:extLst>
                <a:ext uri="{FF2B5EF4-FFF2-40B4-BE49-F238E27FC236}">
                  <a16:creationId xmlns:a16="http://schemas.microsoft.com/office/drawing/2014/main" id="{C3BF4A78-9FE1-07F4-4951-2034E47A6344}"/>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Tree>
    <p:extLst>
      <p:ext uri="{BB962C8B-B14F-4D97-AF65-F5344CB8AC3E}">
        <p14:creationId xmlns:p14="http://schemas.microsoft.com/office/powerpoint/2010/main" val="866746786"/>
      </p:ext>
    </p:extLst>
  </p:cSld>
  <p:clrMap bg1="lt1" tx1="dk1" bg2="lt2" tx2="dk2" accent1="accent1" accent2="accent2" accent3="accent3" accent4="accent4" accent5="accent5" accent6="accent6" hlink="hlink" folHlink="folHlink"/>
  <p:sldLayoutIdLst>
    <p:sldLayoutId id="2147484578" r:id="rId1"/>
  </p:sldLayoutIdLst>
  <p:transition>
    <p:split orient="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rgbClr val="FF9933"/>
        </a:solidFill>
        <a:effectLst/>
      </p:bgPr>
    </p:bg>
    <p:spTree>
      <p:nvGrpSpPr>
        <p:cNvPr id="1" name=""/>
        <p:cNvGrpSpPr/>
        <p:nvPr/>
      </p:nvGrpSpPr>
      <p:grpSpPr>
        <a:xfrm>
          <a:off x="0" y="0"/>
          <a:ext cx="0" cy="0"/>
          <a:chOff x="0" y="0"/>
          <a:chExt cx="0" cy="0"/>
        </a:xfrm>
      </p:grpSpPr>
      <p:grpSp>
        <p:nvGrpSpPr>
          <p:cNvPr id="2" name="Google Shape;992;p14">
            <a:extLst>
              <a:ext uri="{FF2B5EF4-FFF2-40B4-BE49-F238E27FC236}">
                <a16:creationId xmlns:a16="http://schemas.microsoft.com/office/drawing/2014/main" id="{924A2293-E2BA-88AB-04E0-D4A3A239B6DD}"/>
              </a:ext>
            </a:extLst>
          </p:cNvPr>
          <p:cNvGrpSpPr/>
          <p:nvPr userDrawn="1"/>
        </p:nvGrpSpPr>
        <p:grpSpPr>
          <a:xfrm>
            <a:off x="395894" y="219519"/>
            <a:ext cx="11613234" cy="6240131"/>
            <a:chOff x="395894" y="219519"/>
            <a:chExt cx="8518865" cy="4788281"/>
          </a:xfrm>
        </p:grpSpPr>
        <p:sp>
          <p:nvSpPr>
            <p:cNvPr id="3" name="Google Shape;993;p14">
              <a:extLst>
                <a:ext uri="{FF2B5EF4-FFF2-40B4-BE49-F238E27FC236}">
                  <a16:creationId xmlns:a16="http://schemas.microsoft.com/office/drawing/2014/main" id="{FB068081-3D13-FCFF-202E-772975313A9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4" name="Google Shape;994;p14">
              <a:extLst>
                <a:ext uri="{FF2B5EF4-FFF2-40B4-BE49-F238E27FC236}">
                  <a16:creationId xmlns:a16="http://schemas.microsoft.com/office/drawing/2014/main" id="{AFFB7983-C98D-5CB7-E100-3B5FC5B28EF1}"/>
                </a:ext>
              </a:extLst>
            </p:cNvPr>
            <p:cNvGrpSpPr/>
            <p:nvPr/>
          </p:nvGrpSpPr>
          <p:grpSpPr>
            <a:xfrm>
              <a:off x="8341543" y="2282008"/>
              <a:ext cx="569676" cy="380612"/>
              <a:chOff x="8341543" y="2282008"/>
              <a:chExt cx="569676" cy="380612"/>
            </a:xfrm>
          </p:grpSpPr>
          <p:sp>
            <p:nvSpPr>
              <p:cNvPr id="543" name="Google Shape;995;p14">
                <a:extLst>
                  <a:ext uri="{FF2B5EF4-FFF2-40B4-BE49-F238E27FC236}">
                    <a16:creationId xmlns:a16="http://schemas.microsoft.com/office/drawing/2014/main" id="{6794E110-1571-31AA-2C73-53E30BE52A2C}"/>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6" name="Google Shape;996;p14">
                <a:extLst>
                  <a:ext uri="{FF2B5EF4-FFF2-40B4-BE49-F238E27FC236}">
                    <a16:creationId xmlns:a16="http://schemas.microsoft.com/office/drawing/2014/main" id="{F7C01E88-5C0B-E023-E492-ACF928D08D10}"/>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5" name="Google Shape;997;p14">
              <a:extLst>
                <a:ext uri="{FF2B5EF4-FFF2-40B4-BE49-F238E27FC236}">
                  <a16:creationId xmlns:a16="http://schemas.microsoft.com/office/drawing/2014/main" id="{BC652001-ED42-5276-3004-119E75F51281}"/>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6" name="Google Shape;998;p14">
              <a:extLst>
                <a:ext uri="{FF2B5EF4-FFF2-40B4-BE49-F238E27FC236}">
                  <a16:creationId xmlns:a16="http://schemas.microsoft.com/office/drawing/2014/main" id="{AC34EA50-598A-DFFF-B8D1-68E87D1AC180}"/>
                </a:ext>
              </a:extLst>
            </p:cNvPr>
            <p:cNvGrpSpPr/>
            <p:nvPr/>
          </p:nvGrpSpPr>
          <p:grpSpPr>
            <a:xfrm>
              <a:off x="8341543" y="1721094"/>
              <a:ext cx="569676" cy="380612"/>
              <a:chOff x="8341543" y="1721094"/>
              <a:chExt cx="569676" cy="380612"/>
            </a:xfrm>
          </p:grpSpPr>
          <p:sp>
            <p:nvSpPr>
              <p:cNvPr id="541" name="Google Shape;999;p14">
                <a:extLst>
                  <a:ext uri="{FF2B5EF4-FFF2-40B4-BE49-F238E27FC236}">
                    <a16:creationId xmlns:a16="http://schemas.microsoft.com/office/drawing/2014/main" id="{FE88EBF9-E2ED-DC2F-CA3F-45217F5D2078}"/>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2" name="Google Shape;1000;p14">
                <a:extLst>
                  <a:ext uri="{FF2B5EF4-FFF2-40B4-BE49-F238E27FC236}">
                    <a16:creationId xmlns:a16="http://schemas.microsoft.com/office/drawing/2014/main" id="{1DC33F27-5347-E117-B01B-B3422F429424}"/>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4" name="Google Shape;1001;p14">
              <a:extLst>
                <a:ext uri="{FF2B5EF4-FFF2-40B4-BE49-F238E27FC236}">
                  <a16:creationId xmlns:a16="http://schemas.microsoft.com/office/drawing/2014/main" id="{357BA7AA-F4BF-D451-6FA3-1002C858D16E}"/>
                </a:ext>
              </a:extLst>
            </p:cNvPr>
            <p:cNvGrpSpPr/>
            <p:nvPr/>
          </p:nvGrpSpPr>
          <p:grpSpPr>
            <a:xfrm>
              <a:off x="8346273" y="1183592"/>
              <a:ext cx="568486" cy="388014"/>
              <a:chOff x="8346273" y="1183592"/>
              <a:chExt cx="568486" cy="388014"/>
            </a:xfrm>
          </p:grpSpPr>
          <p:sp>
            <p:nvSpPr>
              <p:cNvPr id="539" name="Google Shape;1002;p14">
                <a:extLst>
                  <a:ext uri="{FF2B5EF4-FFF2-40B4-BE49-F238E27FC236}">
                    <a16:creationId xmlns:a16="http://schemas.microsoft.com/office/drawing/2014/main" id="{E1324F1A-46C6-B13A-03FF-D51FA111A7D7}"/>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0" name="Google Shape;1003;p14">
                <a:extLst>
                  <a:ext uri="{FF2B5EF4-FFF2-40B4-BE49-F238E27FC236}">
                    <a16:creationId xmlns:a16="http://schemas.microsoft.com/office/drawing/2014/main" id="{87376AF0-8250-DFA5-1922-4CFD324E53CA}"/>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5" name="Google Shape;1004;p14">
              <a:extLst>
                <a:ext uri="{FF2B5EF4-FFF2-40B4-BE49-F238E27FC236}">
                  <a16:creationId xmlns:a16="http://schemas.microsoft.com/office/drawing/2014/main" id="{57625DDD-49B2-C219-2CEA-236E01B6DF5C}"/>
                </a:ext>
              </a:extLst>
            </p:cNvPr>
            <p:cNvGrpSpPr/>
            <p:nvPr/>
          </p:nvGrpSpPr>
          <p:grpSpPr>
            <a:xfrm>
              <a:off x="8341543" y="606635"/>
              <a:ext cx="569676" cy="388014"/>
              <a:chOff x="8341543" y="606635"/>
              <a:chExt cx="569676" cy="388014"/>
            </a:xfrm>
          </p:grpSpPr>
          <p:sp>
            <p:nvSpPr>
              <p:cNvPr id="254" name="Google Shape;1005;p14">
                <a:extLst>
                  <a:ext uri="{FF2B5EF4-FFF2-40B4-BE49-F238E27FC236}">
                    <a16:creationId xmlns:a16="http://schemas.microsoft.com/office/drawing/2014/main" id="{DDC2E235-99F3-600F-8C0F-B28E3995356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5" name="Google Shape;1006;p14">
                <a:extLst>
                  <a:ext uri="{FF2B5EF4-FFF2-40B4-BE49-F238E27FC236}">
                    <a16:creationId xmlns:a16="http://schemas.microsoft.com/office/drawing/2014/main" id="{74C0BE44-489A-2A97-A25F-98661612A3F1}"/>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6" name="Google Shape;1007;p14">
              <a:extLst>
                <a:ext uri="{FF2B5EF4-FFF2-40B4-BE49-F238E27FC236}">
                  <a16:creationId xmlns:a16="http://schemas.microsoft.com/office/drawing/2014/main" id="{3D639D53-7A03-CCCE-F8A3-EA04E8773BEA}"/>
                </a:ext>
              </a:extLst>
            </p:cNvPr>
            <p:cNvGrpSpPr/>
            <p:nvPr/>
          </p:nvGrpSpPr>
          <p:grpSpPr>
            <a:xfrm>
              <a:off x="8341543" y="2842933"/>
              <a:ext cx="569676" cy="380612"/>
              <a:chOff x="8341543" y="2282008"/>
              <a:chExt cx="569676" cy="380612"/>
            </a:xfrm>
          </p:grpSpPr>
          <p:sp>
            <p:nvSpPr>
              <p:cNvPr id="252" name="Google Shape;1008;p14">
                <a:extLst>
                  <a:ext uri="{FF2B5EF4-FFF2-40B4-BE49-F238E27FC236}">
                    <a16:creationId xmlns:a16="http://schemas.microsoft.com/office/drawing/2014/main" id="{90B01CC6-5FE5-FD88-A0DE-0ECBE1DD7768}"/>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3" name="Google Shape;1009;p14">
                <a:extLst>
                  <a:ext uri="{FF2B5EF4-FFF2-40B4-BE49-F238E27FC236}">
                    <a16:creationId xmlns:a16="http://schemas.microsoft.com/office/drawing/2014/main" id="{4D5A47F9-E9A9-996A-5716-04170CC11F0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7" name="Google Shape;1010;p14">
              <a:extLst>
                <a:ext uri="{FF2B5EF4-FFF2-40B4-BE49-F238E27FC236}">
                  <a16:creationId xmlns:a16="http://schemas.microsoft.com/office/drawing/2014/main" id="{DDE42DC6-4637-9235-BF95-C815D6B8A309}"/>
                </a:ext>
              </a:extLst>
            </p:cNvPr>
            <p:cNvGrpSpPr/>
            <p:nvPr/>
          </p:nvGrpSpPr>
          <p:grpSpPr>
            <a:xfrm>
              <a:off x="8341543" y="3403858"/>
              <a:ext cx="569676" cy="380612"/>
              <a:chOff x="8341543" y="2282008"/>
              <a:chExt cx="569676" cy="380612"/>
            </a:xfrm>
          </p:grpSpPr>
          <p:sp>
            <p:nvSpPr>
              <p:cNvPr id="250" name="Google Shape;1011;p14">
                <a:extLst>
                  <a:ext uri="{FF2B5EF4-FFF2-40B4-BE49-F238E27FC236}">
                    <a16:creationId xmlns:a16="http://schemas.microsoft.com/office/drawing/2014/main" id="{A0E1B5B7-4A62-AC0D-5D3F-8EABA90F6C46}"/>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1" name="Google Shape;1012;p14">
                <a:extLst>
                  <a:ext uri="{FF2B5EF4-FFF2-40B4-BE49-F238E27FC236}">
                    <a16:creationId xmlns:a16="http://schemas.microsoft.com/office/drawing/2014/main" id="{81833924-B6BD-43DA-C219-B87B7C889525}"/>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48" name="Google Shape;1013;p14">
              <a:extLst>
                <a:ext uri="{FF2B5EF4-FFF2-40B4-BE49-F238E27FC236}">
                  <a16:creationId xmlns:a16="http://schemas.microsoft.com/office/drawing/2014/main" id="{EA6E5CA4-750D-5220-0F18-18939A48AD8E}"/>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9" name="Google Shape;1014;p14">
              <a:extLst>
                <a:ext uri="{FF2B5EF4-FFF2-40B4-BE49-F238E27FC236}">
                  <a16:creationId xmlns:a16="http://schemas.microsoft.com/office/drawing/2014/main" id="{4DEB91C3-EB6D-48A8-24C3-CB78B4DFCD23}"/>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17" name="Google Shape;1082;p14">
            <a:extLst>
              <a:ext uri="{FF2B5EF4-FFF2-40B4-BE49-F238E27FC236}">
                <a16:creationId xmlns:a16="http://schemas.microsoft.com/office/drawing/2014/main" id="{6AFACEFC-96E9-E706-B117-0561B97C3E38}"/>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8" name="Google Shape;1083;p14">
            <a:extLst>
              <a:ext uri="{FF2B5EF4-FFF2-40B4-BE49-F238E27FC236}">
                <a16:creationId xmlns:a16="http://schemas.microsoft.com/office/drawing/2014/main" id="{0DF5F9B2-C4BC-EB77-263B-D8D6337AD148}"/>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9" name="Google Shape;1084;p14">
            <a:extLst>
              <a:ext uri="{FF2B5EF4-FFF2-40B4-BE49-F238E27FC236}">
                <a16:creationId xmlns:a16="http://schemas.microsoft.com/office/drawing/2014/main" id="{FFDF3525-6403-FB5F-E74E-FAE779E8DD3F}"/>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0" name="Google Shape;1085;p14">
            <a:extLst>
              <a:ext uri="{FF2B5EF4-FFF2-40B4-BE49-F238E27FC236}">
                <a16:creationId xmlns:a16="http://schemas.microsoft.com/office/drawing/2014/main" id="{01C2723B-DA9F-BAEC-735C-B3B05467A754}"/>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1" name="Google Shape;1086;p14">
            <a:extLst>
              <a:ext uri="{FF2B5EF4-FFF2-40B4-BE49-F238E27FC236}">
                <a16:creationId xmlns:a16="http://schemas.microsoft.com/office/drawing/2014/main" id="{A17839D0-318B-555D-7AA7-33C5692FA3CD}"/>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2" name="Google Shape;1082;p14">
            <a:extLst>
              <a:ext uri="{FF2B5EF4-FFF2-40B4-BE49-F238E27FC236}">
                <a16:creationId xmlns:a16="http://schemas.microsoft.com/office/drawing/2014/main" id="{A00AFF91-DDC4-C60B-5D33-D4864448CDA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3" name="Google Shape;1083;p14">
            <a:extLst>
              <a:ext uri="{FF2B5EF4-FFF2-40B4-BE49-F238E27FC236}">
                <a16:creationId xmlns:a16="http://schemas.microsoft.com/office/drawing/2014/main" id="{3AD6B2A2-3A8A-D77D-27D2-906AB325051D}"/>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4" name="Google Shape;1084;p14">
            <a:extLst>
              <a:ext uri="{FF2B5EF4-FFF2-40B4-BE49-F238E27FC236}">
                <a16:creationId xmlns:a16="http://schemas.microsoft.com/office/drawing/2014/main" id="{860299B1-A9C3-B8E2-7C8F-8A3D29C0C2D0}"/>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5" name="Google Shape;1085;p14">
            <a:extLst>
              <a:ext uri="{FF2B5EF4-FFF2-40B4-BE49-F238E27FC236}">
                <a16:creationId xmlns:a16="http://schemas.microsoft.com/office/drawing/2014/main" id="{E617BB24-3FA2-62FD-9AC6-DEF8F1BEDB63}"/>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6" name="Google Shape;1086;p14">
            <a:extLst>
              <a:ext uri="{FF2B5EF4-FFF2-40B4-BE49-F238E27FC236}">
                <a16:creationId xmlns:a16="http://schemas.microsoft.com/office/drawing/2014/main" id="{D35E9F56-8AC6-5C37-8FFA-091D463207E2}"/>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7" name="Google Shape;1082;p14">
            <a:extLst>
              <a:ext uri="{FF2B5EF4-FFF2-40B4-BE49-F238E27FC236}">
                <a16:creationId xmlns:a16="http://schemas.microsoft.com/office/drawing/2014/main" id="{E5F8812F-EE7A-7A78-0ACC-FEA7C8154512}"/>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8" name="Google Shape;1083;p14">
            <a:extLst>
              <a:ext uri="{FF2B5EF4-FFF2-40B4-BE49-F238E27FC236}">
                <a16:creationId xmlns:a16="http://schemas.microsoft.com/office/drawing/2014/main" id="{7646AB5D-B7EB-026C-985A-BDB4217990C3}"/>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9" name="Google Shape;1084;p14">
            <a:extLst>
              <a:ext uri="{FF2B5EF4-FFF2-40B4-BE49-F238E27FC236}">
                <a16:creationId xmlns:a16="http://schemas.microsoft.com/office/drawing/2014/main" id="{8CD08A44-8D09-F727-5C92-FB818F0BD2A7}"/>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0" name="Google Shape;1085;p14">
            <a:extLst>
              <a:ext uri="{FF2B5EF4-FFF2-40B4-BE49-F238E27FC236}">
                <a16:creationId xmlns:a16="http://schemas.microsoft.com/office/drawing/2014/main" id="{01D27EF7-5D8A-5C62-106E-03411A0FD6A1}"/>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1" name="Google Shape;1086;p14">
            <a:extLst>
              <a:ext uri="{FF2B5EF4-FFF2-40B4-BE49-F238E27FC236}">
                <a16:creationId xmlns:a16="http://schemas.microsoft.com/office/drawing/2014/main" id="{6B10C713-0E60-0E1E-2F08-9D69E6357CA3}"/>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2" name="Google Shape;1082;p14">
            <a:extLst>
              <a:ext uri="{FF2B5EF4-FFF2-40B4-BE49-F238E27FC236}">
                <a16:creationId xmlns:a16="http://schemas.microsoft.com/office/drawing/2014/main" id="{0E315B37-FC66-CAFF-FA2A-E95B8E511204}"/>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3" name="Google Shape;1083;p14">
            <a:extLst>
              <a:ext uri="{FF2B5EF4-FFF2-40B4-BE49-F238E27FC236}">
                <a16:creationId xmlns:a16="http://schemas.microsoft.com/office/drawing/2014/main" id="{EAFBC8FC-373B-87E3-F3DB-40CAF719C126}"/>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4" name="Google Shape;1084;p14">
            <a:extLst>
              <a:ext uri="{FF2B5EF4-FFF2-40B4-BE49-F238E27FC236}">
                <a16:creationId xmlns:a16="http://schemas.microsoft.com/office/drawing/2014/main" id="{3922F81F-B735-C2A4-EF2C-C873680E920B}"/>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5" name="Google Shape;1085;p14">
            <a:extLst>
              <a:ext uri="{FF2B5EF4-FFF2-40B4-BE49-F238E27FC236}">
                <a16:creationId xmlns:a16="http://schemas.microsoft.com/office/drawing/2014/main" id="{FA84D057-EE9C-9B22-0EA6-1A8A6B6D1B42}"/>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6" name="Google Shape;1086;p14">
            <a:extLst>
              <a:ext uri="{FF2B5EF4-FFF2-40B4-BE49-F238E27FC236}">
                <a16:creationId xmlns:a16="http://schemas.microsoft.com/office/drawing/2014/main" id="{BE124B54-7199-496B-4189-1C0CFA2D1176}"/>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7" name="Google Shape;1082;p14">
            <a:extLst>
              <a:ext uri="{FF2B5EF4-FFF2-40B4-BE49-F238E27FC236}">
                <a16:creationId xmlns:a16="http://schemas.microsoft.com/office/drawing/2014/main" id="{1FF188FE-8215-2B8D-2532-5AA2D9A68512}"/>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8" name="Google Shape;1083;p14">
            <a:extLst>
              <a:ext uri="{FF2B5EF4-FFF2-40B4-BE49-F238E27FC236}">
                <a16:creationId xmlns:a16="http://schemas.microsoft.com/office/drawing/2014/main" id="{8E74D939-4C4A-FAAB-E9DD-7C9FAFCDC5DF}"/>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9" name="Google Shape;1084;p14">
            <a:extLst>
              <a:ext uri="{FF2B5EF4-FFF2-40B4-BE49-F238E27FC236}">
                <a16:creationId xmlns:a16="http://schemas.microsoft.com/office/drawing/2014/main" id="{39ABEA0D-D4A1-40CC-AAD6-F5A5B2EFB61D}"/>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0" name="Google Shape;1085;p14">
            <a:extLst>
              <a:ext uri="{FF2B5EF4-FFF2-40B4-BE49-F238E27FC236}">
                <a16:creationId xmlns:a16="http://schemas.microsoft.com/office/drawing/2014/main" id="{9F324D6E-F303-7AC5-6FE6-BDF9572AC18E}"/>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1" name="Google Shape;1086;p14">
            <a:extLst>
              <a:ext uri="{FF2B5EF4-FFF2-40B4-BE49-F238E27FC236}">
                <a16:creationId xmlns:a16="http://schemas.microsoft.com/office/drawing/2014/main" id="{81D6F8FF-6E9C-3BA2-A92B-28EBEF52B8E1}"/>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2" name="Google Shape;1082;p14">
            <a:extLst>
              <a:ext uri="{FF2B5EF4-FFF2-40B4-BE49-F238E27FC236}">
                <a16:creationId xmlns:a16="http://schemas.microsoft.com/office/drawing/2014/main" id="{F79AE766-F1C9-B5A3-045C-C9179591E07F}"/>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3" name="Google Shape;1083;p14">
            <a:extLst>
              <a:ext uri="{FF2B5EF4-FFF2-40B4-BE49-F238E27FC236}">
                <a16:creationId xmlns:a16="http://schemas.microsoft.com/office/drawing/2014/main" id="{EDC29D34-7EEF-09E5-09D9-B766E6B25C4D}"/>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4" name="Google Shape;1084;p14">
            <a:extLst>
              <a:ext uri="{FF2B5EF4-FFF2-40B4-BE49-F238E27FC236}">
                <a16:creationId xmlns:a16="http://schemas.microsoft.com/office/drawing/2014/main" id="{C7621236-0A1E-DBCD-408D-385F3A31A18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5" name="Google Shape;1085;p14">
            <a:extLst>
              <a:ext uri="{FF2B5EF4-FFF2-40B4-BE49-F238E27FC236}">
                <a16:creationId xmlns:a16="http://schemas.microsoft.com/office/drawing/2014/main" id="{61BFD2EC-FEDE-328B-D546-DABFD86CD1D6}"/>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6" name="Google Shape;1086;p14">
            <a:extLst>
              <a:ext uri="{FF2B5EF4-FFF2-40B4-BE49-F238E27FC236}">
                <a16:creationId xmlns:a16="http://schemas.microsoft.com/office/drawing/2014/main" id="{F63EA2CB-68D0-4BE6-670E-2855848623DE}"/>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4" name="Google Shape;1082;p14">
            <a:extLst>
              <a:ext uri="{FF2B5EF4-FFF2-40B4-BE49-F238E27FC236}">
                <a16:creationId xmlns:a16="http://schemas.microsoft.com/office/drawing/2014/main" id="{C830DC27-50D2-BF20-CB3B-CFA9007AF67D}"/>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5" name="Google Shape;1083;p14">
            <a:extLst>
              <a:ext uri="{FF2B5EF4-FFF2-40B4-BE49-F238E27FC236}">
                <a16:creationId xmlns:a16="http://schemas.microsoft.com/office/drawing/2014/main" id="{411E04CA-1822-F32B-D1B3-266FE146207F}"/>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6" name="Google Shape;1084;p14">
            <a:extLst>
              <a:ext uri="{FF2B5EF4-FFF2-40B4-BE49-F238E27FC236}">
                <a16:creationId xmlns:a16="http://schemas.microsoft.com/office/drawing/2014/main" id="{D7C6F768-0512-93F5-2740-073A4240F18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7" name="Google Shape;1085;p14">
            <a:extLst>
              <a:ext uri="{FF2B5EF4-FFF2-40B4-BE49-F238E27FC236}">
                <a16:creationId xmlns:a16="http://schemas.microsoft.com/office/drawing/2014/main" id="{FE307C38-63E1-4D17-3E25-6E461962F881}"/>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8" name="Google Shape;1086;p14">
            <a:extLst>
              <a:ext uri="{FF2B5EF4-FFF2-40B4-BE49-F238E27FC236}">
                <a16:creationId xmlns:a16="http://schemas.microsoft.com/office/drawing/2014/main" id="{422E63AC-50BC-2132-807D-E45539CD51B5}"/>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9" name="Google Shape;1082;p14">
            <a:extLst>
              <a:ext uri="{FF2B5EF4-FFF2-40B4-BE49-F238E27FC236}">
                <a16:creationId xmlns:a16="http://schemas.microsoft.com/office/drawing/2014/main" id="{79F48922-F437-1061-6301-3120870656C7}"/>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0" name="Google Shape;1083;p14">
            <a:extLst>
              <a:ext uri="{FF2B5EF4-FFF2-40B4-BE49-F238E27FC236}">
                <a16:creationId xmlns:a16="http://schemas.microsoft.com/office/drawing/2014/main" id="{CAD8C434-7B3D-9724-E7A8-D7CDBD6EB6D1}"/>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1" name="Google Shape;1084;p14">
            <a:extLst>
              <a:ext uri="{FF2B5EF4-FFF2-40B4-BE49-F238E27FC236}">
                <a16:creationId xmlns:a16="http://schemas.microsoft.com/office/drawing/2014/main" id="{338897ED-BE01-3CB2-C573-17E804CDB839}"/>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2" name="Google Shape;1085;p14">
            <a:extLst>
              <a:ext uri="{FF2B5EF4-FFF2-40B4-BE49-F238E27FC236}">
                <a16:creationId xmlns:a16="http://schemas.microsoft.com/office/drawing/2014/main" id="{60AA8A10-4E34-33FB-D24E-9615DDF96897}"/>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3" name="Google Shape;1086;p14">
            <a:extLst>
              <a:ext uri="{FF2B5EF4-FFF2-40B4-BE49-F238E27FC236}">
                <a16:creationId xmlns:a16="http://schemas.microsoft.com/office/drawing/2014/main" id="{6A587EE5-332F-4A78-72CA-5E732D07F104}"/>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4" name="Google Shape;1082;p14">
            <a:extLst>
              <a:ext uri="{FF2B5EF4-FFF2-40B4-BE49-F238E27FC236}">
                <a16:creationId xmlns:a16="http://schemas.microsoft.com/office/drawing/2014/main" id="{86CF0315-B80F-81F2-EB04-8753ADC282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5" name="Google Shape;1083;p14">
            <a:extLst>
              <a:ext uri="{FF2B5EF4-FFF2-40B4-BE49-F238E27FC236}">
                <a16:creationId xmlns:a16="http://schemas.microsoft.com/office/drawing/2014/main" id="{CB6DFDC0-A0F7-473F-EC37-7A4BECA68D33}"/>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6" name="Google Shape;1084;p14">
            <a:extLst>
              <a:ext uri="{FF2B5EF4-FFF2-40B4-BE49-F238E27FC236}">
                <a16:creationId xmlns:a16="http://schemas.microsoft.com/office/drawing/2014/main" id="{39C7EAC8-558E-7865-5314-0912AE64D47D}"/>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7" name="Google Shape;1085;p14">
            <a:extLst>
              <a:ext uri="{FF2B5EF4-FFF2-40B4-BE49-F238E27FC236}">
                <a16:creationId xmlns:a16="http://schemas.microsoft.com/office/drawing/2014/main" id="{D4A3878D-F350-9371-76AF-F268CA11D0AB}"/>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8" name="Google Shape;1086;p14">
            <a:extLst>
              <a:ext uri="{FF2B5EF4-FFF2-40B4-BE49-F238E27FC236}">
                <a16:creationId xmlns:a16="http://schemas.microsoft.com/office/drawing/2014/main" id="{5C5AD917-9B89-94E1-306E-517ECE3AF024}"/>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9" name="Google Shape;1765;p26">
            <a:extLst>
              <a:ext uri="{FF2B5EF4-FFF2-40B4-BE49-F238E27FC236}">
                <a16:creationId xmlns:a16="http://schemas.microsoft.com/office/drawing/2014/main" id="{965749D8-2378-7210-9259-4F0AF20A4EA3}"/>
              </a:ext>
            </a:extLst>
          </p:cNvPr>
          <p:cNvSpPr/>
          <p:nvPr userDrawn="1"/>
        </p:nvSpPr>
        <p:spPr>
          <a:xfrm rot="126755">
            <a:off x="3091462" y="1090110"/>
            <a:ext cx="5550035" cy="4730758"/>
          </a:xfrm>
          <a:prstGeom prst="rect">
            <a:avLst/>
          </a:prstGeom>
          <a:solidFill>
            <a:schemeClr val="accent2">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560" name="Google Shape;1766;p26">
            <a:extLst>
              <a:ext uri="{FF2B5EF4-FFF2-40B4-BE49-F238E27FC236}">
                <a16:creationId xmlns:a16="http://schemas.microsoft.com/office/drawing/2014/main" id="{78F1EE7D-C7FE-652F-749C-BA9A4BF008EB}"/>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561" name="Google Shape;1767;p26">
            <a:extLst>
              <a:ext uri="{FF2B5EF4-FFF2-40B4-BE49-F238E27FC236}">
                <a16:creationId xmlns:a16="http://schemas.microsoft.com/office/drawing/2014/main" id="{012BDE68-EFAB-D7A2-C075-8F20CE7338DE}"/>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562" name="TextBox 561">
            <a:extLst>
              <a:ext uri="{FF2B5EF4-FFF2-40B4-BE49-F238E27FC236}">
                <a16:creationId xmlns:a16="http://schemas.microsoft.com/office/drawing/2014/main" id="{8C95A8E3-EB7A-17A5-8D58-4DDD2F9C15D8}"/>
              </a:ext>
            </a:extLst>
          </p:cNvPr>
          <p:cNvSpPr txBox="1"/>
          <p:nvPr userDrawn="1"/>
        </p:nvSpPr>
        <p:spPr>
          <a:xfrm>
            <a:off x="3615997" y="1557579"/>
            <a:ext cx="4752083"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VẬN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DỤNG</a:t>
            </a:r>
            <a:endParaRPr kumimoji="0" lang="vi-VN" sz="8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grpSp>
        <p:nvGrpSpPr>
          <p:cNvPr id="563" name="Google Shape;939;p32">
            <a:extLst>
              <a:ext uri="{FF2B5EF4-FFF2-40B4-BE49-F238E27FC236}">
                <a16:creationId xmlns:a16="http://schemas.microsoft.com/office/drawing/2014/main" id="{123317AC-F92E-847A-80E7-3DD772B047B6}"/>
              </a:ext>
            </a:extLst>
          </p:cNvPr>
          <p:cNvGrpSpPr/>
          <p:nvPr userDrawn="1"/>
        </p:nvGrpSpPr>
        <p:grpSpPr>
          <a:xfrm>
            <a:off x="2204474" y="3950454"/>
            <a:ext cx="1973864" cy="2020086"/>
            <a:chOff x="2718975" y="493050"/>
            <a:chExt cx="2013175" cy="2066600"/>
          </a:xfrm>
        </p:grpSpPr>
        <p:sp>
          <p:nvSpPr>
            <p:cNvPr id="564" name="Google Shape;940;p32">
              <a:extLst>
                <a:ext uri="{FF2B5EF4-FFF2-40B4-BE49-F238E27FC236}">
                  <a16:creationId xmlns:a16="http://schemas.microsoft.com/office/drawing/2014/main" id="{CD42ADBC-43DE-64BA-246C-19118E735507}"/>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5" name="Google Shape;941;p32">
              <a:extLst>
                <a:ext uri="{FF2B5EF4-FFF2-40B4-BE49-F238E27FC236}">
                  <a16:creationId xmlns:a16="http://schemas.microsoft.com/office/drawing/2014/main" id="{02B52BC6-2965-DAF5-992D-D2EA6729DD80}"/>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6" name="Google Shape;942;p32">
              <a:extLst>
                <a:ext uri="{FF2B5EF4-FFF2-40B4-BE49-F238E27FC236}">
                  <a16:creationId xmlns:a16="http://schemas.microsoft.com/office/drawing/2014/main" id="{9A4EF65B-8294-2DAF-D44B-36A6D801AA45}"/>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7" name="Google Shape;943;p32">
              <a:extLst>
                <a:ext uri="{FF2B5EF4-FFF2-40B4-BE49-F238E27FC236}">
                  <a16:creationId xmlns:a16="http://schemas.microsoft.com/office/drawing/2014/main" id="{5CFBC4D6-704D-5A02-A2AE-2A359125C2EB}"/>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8" name="Google Shape;944;p32">
              <a:extLst>
                <a:ext uri="{FF2B5EF4-FFF2-40B4-BE49-F238E27FC236}">
                  <a16:creationId xmlns:a16="http://schemas.microsoft.com/office/drawing/2014/main" id="{07DF487A-93A8-620D-C8E3-601E806EA595}"/>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9" name="Google Shape;945;p32">
              <a:extLst>
                <a:ext uri="{FF2B5EF4-FFF2-40B4-BE49-F238E27FC236}">
                  <a16:creationId xmlns:a16="http://schemas.microsoft.com/office/drawing/2014/main" id="{7E24EE28-E59C-90AE-42C7-4D05316A1A43}"/>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0" name="Google Shape;946;p32">
              <a:extLst>
                <a:ext uri="{FF2B5EF4-FFF2-40B4-BE49-F238E27FC236}">
                  <a16:creationId xmlns:a16="http://schemas.microsoft.com/office/drawing/2014/main" id="{4BB1D62F-F5AE-A736-20D9-57D83698B75E}"/>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1" name="Google Shape;947;p32">
              <a:extLst>
                <a:ext uri="{FF2B5EF4-FFF2-40B4-BE49-F238E27FC236}">
                  <a16:creationId xmlns:a16="http://schemas.microsoft.com/office/drawing/2014/main" id="{707662DD-EAC2-5FFB-BA50-AB417CFB8DAD}"/>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2" name="Google Shape;948;p32">
              <a:extLst>
                <a:ext uri="{FF2B5EF4-FFF2-40B4-BE49-F238E27FC236}">
                  <a16:creationId xmlns:a16="http://schemas.microsoft.com/office/drawing/2014/main" id="{4EED8FB4-E8A0-B2EC-DC07-8D2B4BEA9C35}"/>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3" name="Google Shape;949;p32">
              <a:extLst>
                <a:ext uri="{FF2B5EF4-FFF2-40B4-BE49-F238E27FC236}">
                  <a16:creationId xmlns:a16="http://schemas.microsoft.com/office/drawing/2014/main" id="{A142FA4B-318E-20C7-F8AA-58797A81069B}"/>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4" name="Google Shape;950;p32">
              <a:extLst>
                <a:ext uri="{FF2B5EF4-FFF2-40B4-BE49-F238E27FC236}">
                  <a16:creationId xmlns:a16="http://schemas.microsoft.com/office/drawing/2014/main" id="{F72D0C5F-5BFF-AD95-8CA5-023518EF9B2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5" name="Google Shape;951;p32">
              <a:extLst>
                <a:ext uri="{FF2B5EF4-FFF2-40B4-BE49-F238E27FC236}">
                  <a16:creationId xmlns:a16="http://schemas.microsoft.com/office/drawing/2014/main" id="{8D4C0CF7-5BEB-7839-90D2-486ACF24173D}"/>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6" name="Google Shape;952;p32">
              <a:extLst>
                <a:ext uri="{FF2B5EF4-FFF2-40B4-BE49-F238E27FC236}">
                  <a16:creationId xmlns:a16="http://schemas.microsoft.com/office/drawing/2014/main" id="{7D7C9C5D-0A9A-B493-5FA7-D66C40CB3F80}"/>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7" name="Google Shape;953;p32">
              <a:extLst>
                <a:ext uri="{FF2B5EF4-FFF2-40B4-BE49-F238E27FC236}">
                  <a16:creationId xmlns:a16="http://schemas.microsoft.com/office/drawing/2014/main" id="{FBB8D173-8A95-1B09-6FAF-68D63DD18D80}"/>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8" name="Google Shape;954;p32">
              <a:extLst>
                <a:ext uri="{FF2B5EF4-FFF2-40B4-BE49-F238E27FC236}">
                  <a16:creationId xmlns:a16="http://schemas.microsoft.com/office/drawing/2014/main" id="{2D6B5973-EEC3-B46B-10A9-437B923791D9}"/>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9" name="Google Shape;955;p32">
              <a:extLst>
                <a:ext uri="{FF2B5EF4-FFF2-40B4-BE49-F238E27FC236}">
                  <a16:creationId xmlns:a16="http://schemas.microsoft.com/office/drawing/2014/main" id="{06AB0004-B450-C229-8148-230128862057}"/>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0" name="Google Shape;956;p32">
              <a:extLst>
                <a:ext uri="{FF2B5EF4-FFF2-40B4-BE49-F238E27FC236}">
                  <a16:creationId xmlns:a16="http://schemas.microsoft.com/office/drawing/2014/main" id="{71ED60C7-D4E5-74D3-35EE-D0AF5627D634}"/>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1" name="Google Shape;957;p32">
              <a:extLst>
                <a:ext uri="{FF2B5EF4-FFF2-40B4-BE49-F238E27FC236}">
                  <a16:creationId xmlns:a16="http://schemas.microsoft.com/office/drawing/2014/main" id="{9157E2EF-A04E-5C82-B7EB-FE11FC534353}"/>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2" name="Google Shape;958;p32">
              <a:extLst>
                <a:ext uri="{FF2B5EF4-FFF2-40B4-BE49-F238E27FC236}">
                  <a16:creationId xmlns:a16="http://schemas.microsoft.com/office/drawing/2014/main" id="{CA624FAD-3E62-EF7E-8433-F290AB1C5B9E}"/>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3" name="Google Shape;959;p32">
              <a:extLst>
                <a:ext uri="{FF2B5EF4-FFF2-40B4-BE49-F238E27FC236}">
                  <a16:creationId xmlns:a16="http://schemas.microsoft.com/office/drawing/2014/main" id="{CBFCD707-1072-F275-AE04-9D25347EF510}"/>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4" name="Google Shape;960;p32">
              <a:extLst>
                <a:ext uri="{FF2B5EF4-FFF2-40B4-BE49-F238E27FC236}">
                  <a16:creationId xmlns:a16="http://schemas.microsoft.com/office/drawing/2014/main" id="{D4D575B2-68E5-02EB-6D55-0A1BDF42460C}"/>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5" name="Google Shape;961;p32">
              <a:extLst>
                <a:ext uri="{FF2B5EF4-FFF2-40B4-BE49-F238E27FC236}">
                  <a16:creationId xmlns:a16="http://schemas.microsoft.com/office/drawing/2014/main" id="{05C3749A-28A9-809A-AFA7-D9E91E911CB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6" name="Google Shape;962;p32">
              <a:extLst>
                <a:ext uri="{FF2B5EF4-FFF2-40B4-BE49-F238E27FC236}">
                  <a16:creationId xmlns:a16="http://schemas.microsoft.com/office/drawing/2014/main" id="{1C2E3299-7EF8-F011-076F-A725631E0F37}"/>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7" name="Google Shape;963;p32">
              <a:extLst>
                <a:ext uri="{FF2B5EF4-FFF2-40B4-BE49-F238E27FC236}">
                  <a16:creationId xmlns:a16="http://schemas.microsoft.com/office/drawing/2014/main" id="{14E62A6C-D601-E192-3B27-B40075466856}"/>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8" name="Google Shape;964;p32">
              <a:extLst>
                <a:ext uri="{FF2B5EF4-FFF2-40B4-BE49-F238E27FC236}">
                  <a16:creationId xmlns:a16="http://schemas.microsoft.com/office/drawing/2014/main" id="{F4889D39-7DA0-B1AE-7D2E-71B200ADA290}"/>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9" name="Google Shape;965;p32">
              <a:extLst>
                <a:ext uri="{FF2B5EF4-FFF2-40B4-BE49-F238E27FC236}">
                  <a16:creationId xmlns:a16="http://schemas.microsoft.com/office/drawing/2014/main" id="{8B554F72-D804-8F24-438B-89092A0DAC25}"/>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0" name="Google Shape;966;p32">
              <a:extLst>
                <a:ext uri="{FF2B5EF4-FFF2-40B4-BE49-F238E27FC236}">
                  <a16:creationId xmlns:a16="http://schemas.microsoft.com/office/drawing/2014/main" id="{C25D6A16-43DC-A898-EE82-62943294BEAE}"/>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1" name="Google Shape;967;p32">
              <a:extLst>
                <a:ext uri="{FF2B5EF4-FFF2-40B4-BE49-F238E27FC236}">
                  <a16:creationId xmlns:a16="http://schemas.microsoft.com/office/drawing/2014/main" id="{2F7D1B03-2353-7889-9F3A-C2DC15B02DDF}"/>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2" name="Google Shape;968;p32">
              <a:extLst>
                <a:ext uri="{FF2B5EF4-FFF2-40B4-BE49-F238E27FC236}">
                  <a16:creationId xmlns:a16="http://schemas.microsoft.com/office/drawing/2014/main" id="{9AB0B20C-C7CE-9930-E984-CD9CA01579B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3" name="Google Shape;969;p32">
              <a:extLst>
                <a:ext uri="{FF2B5EF4-FFF2-40B4-BE49-F238E27FC236}">
                  <a16:creationId xmlns:a16="http://schemas.microsoft.com/office/drawing/2014/main" id="{8232357A-06BE-C60D-8ED6-3FE6478D7415}"/>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4" name="Google Shape;970;p32">
              <a:extLst>
                <a:ext uri="{FF2B5EF4-FFF2-40B4-BE49-F238E27FC236}">
                  <a16:creationId xmlns:a16="http://schemas.microsoft.com/office/drawing/2014/main" id="{2A27130A-F293-A916-0765-762099817EFF}"/>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5" name="Google Shape;971;p32">
              <a:extLst>
                <a:ext uri="{FF2B5EF4-FFF2-40B4-BE49-F238E27FC236}">
                  <a16:creationId xmlns:a16="http://schemas.microsoft.com/office/drawing/2014/main" id="{A73AD997-AD2B-8104-2D3B-FB220237C09B}"/>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6" name="Google Shape;972;p32">
              <a:extLst>
                <a:ext uri="{FF2B5EF4-FFF2-40B4-BE49-F238E27FC236}">
                  <a16:creationId xmlns:a16="http://schemas.microsoft.com/office/drawing/2014/main" id="{5059425C-F1EE-33B5-9F1A-1E51CDAFC32C}"/>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7" name="Google Shape;973;p32">
              <a:extLst>
                <a:ext uri="{FF2B5EF4-FFF2-40B4-BE49-F238E27FC236}">
                  <a16:creationId xmlns:a16="http://schemas.microsoft.com/office/drawing/2014/main" id="{5741B7C6-D059-2F87-F1E3-C9FBD03745F7}"/>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8" name="Google Shape;974;p32">
              <a:extLst>
                <a:ext uri="{FF2B5EF4-FFF2-40B4-BE49-F238E27FC236}">
                  <a16:creationId xmlns:a16="http://schemas.microsoft.com/office/drawing/2014/main" id="{E71263AC-AED7-36D9-5824-12F84C68D8A8}"/>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9" name="Google Shape;975;p32">
              <a:extLst>
                <a:ext uri="{FF2B5EF4-FFF2-40B4-BE49-F238E27FC236}">
                  <a16:creationId xmlns:a16="http://schemas.microsoft.com/office/drawing/2014/main" id="{7B354037-87A2-8339-205F-262AC37586AB}"/>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0" name="Google Shape;976;p32">
              <a:extLst>
                <a:ext uri="{FF2B5EF4-FFF2-40B4-BE49-F238E27FC236}">
                  <a16:creationId xmlns:a16="http://schemas.microsoft.com/office/drawing/2014/main" id="{DB121E7F-EE10-172A-27B4-A3B939A2BA74}"/>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1" name="Google Shape;977;p32">
              <a:extLst>
                <a:ext uri="{FF2B5EF4-FFF2-40B4-BE49-F238E27FC236}">
                  <a16:creationId xmlns:a16="http://schemas.microsoft.com/office/drawing/2014/main" id="{CAC67439-5437-A112-B957-AAF4A7E8706D}"/>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2" name="Google Shape;978;p32">
              <a:extLst>
                <a:ext uri="{FF2B5EF4-FFF2-40B4-BE49-F238E27FC236}">
                  <a16:creationId xmlns:a16="http://schemas.microsoft.com/office/drawing/2014/main" id="{AFA0122A-E57B-280D-F9F5-0EA02348C44C}"/>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3" name="Google Shape;979;p32">
              <a:extLst>
                <a:ext uri="{FF2B5EF4-FFF2-40B4-BE49-F238E27FC236}">
                  <a16:creationId xmlns:a16="http://schemas.microsoft.com/office/drawing/2014/main" id="{EB7C2DA2-652E-C8F8-549D-E9914030B9C3}"/>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4" name="Google Shape;980;p32">
              <a:extLst>
                <a:ext uri="{FF2B5EF4-FFF2-40B4-BE49-F238E27FC236}">
                  <a16:creationId xmlns:a16="http://schemas.microsoft.com/office/drawing/2014/main" id="{0C167CF5-8D44-3AD3-614C-186D1A4B2D6D}"/>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5" name="Google Shape;981;p32">
              <a:extLst>
                <a:ext uri="{FF2B5EF4-FFF2-40B4-BE49-F238E27FC236}">
                  <a16:creationId xmlns:a16="http://schemas.microsoft.com/office/drawing/2014/main" id="{C4338D08-3C3B-0A2D-8F21-A77F277B2FDF}"/>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6" name="Google Shape;982;p32">
              <a:extLst>
                <a:ext uri="{FF2B5EF4-FFF2-40B4-BE49-F238E27FC236}">
                  <a16:creationId xmlns:a16="http://schemas.microsoft.com/office/drawing/2014/main" id="{1210596D-CAB8-6C74-E38C-E96CE7539D0B}"/>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7" name="Google Shape;983;p32">
              <a:extLst>
                <a:ext uri="{FF2B5EF4-FFF2-40B4-BE49-F238E27FC236}">
                  <a16:creationId xmlns:a16="http://schemas.microsoft.com/office/drawing/2014/main" id="{ABA4FBC8-919D-05D6-D62D-DC9D02C93D7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8" name="Google Shape;984;p32">
              <a:extLst>
                <a:ext uri="{FF2B5EF4-FFF2-40B4-BE49-F238E27FC236}">
                  <a16:creationId xmlns:a16="http://schemas.microsoft.com/office/drawing/2014/main" id="{23D7E01B-5604-B56F-3A3C-50DAA67B5A6E}"/>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9" name="Google Shape;985;p32">
              <a:extLst>
                <a:ext uri="{FF2B5EF4-FFF2-40B4-BE49-F238E27FC236}">
                  <a16:creationId xmlns:a16="http://schemas.microsoft.com/office/drawing/2014/main" id="{6E4F87D8-74BA-8D6B-60A6-56619F9A4A28}"/>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0" name="Google Shape;986;p32">
              <a:extLst>
                <a:ext uri="{FF2B5EF4-FFF2-40B4-BE49-F238E27FC236}">
                  <a16:creationId xmlns:a16="http://schemas.microsoft.com/office/drawing/2014/main" id="{F5743CE0-B8C8-4298-01CC-626533F444AF}"/>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1" name="Google Shape;987;p32">
              <a:extLst>
                <a:ext uri="{FF2B5EF4-FFF2-40B4-BE49-F238E27FC236}">
                  <a16:creationId xmlns:a16="http://schemas.microsoft.com/office/drawing/2014/main" id="{610972AD-65C9-FBFB-651D-AAC49DF68AC0}"/>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2" name="Google Shape;988;p32">
              <a:extLst>
                <a:ext uri="{FF2B5EF4-FFF2-40B4-BE49-F238E27FC236}">
                  <a16:creationId xmlns:a16="http://schemas.microsoft.com/office/drawing/2014/main" id="{4E1906C5-10B4-64F2-D4C9-E9BC59A8F855}"/>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3" name="Google Shape;989;p32">
              <a:extLst>
                <a:ext uri="{FF2B5EF4-FFF2-40B4-BE49-F238E27FC236}">
                  <a16:creationId xmlns:a16="http://schemas.microsoft.com/office/drawing/2014/main" id="{54C38DF2-22FA-B191-7FB7-A54B71BD13AE}"/>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4" name="Google Shape;990;p32">
              <a:extLst>
                <a:ext uri="{FF2B5EF4-FFF2-40B4-BE49-F238E27FC236}">
                  <a16:creationId xmlns:a16="http://schemas.microsoft.com/office/drawing/2014/main" id="{9169360B-DBA1-B8F0-9982-28E3E553ED6D}"/>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5" name="Google Shape;991;p32">
              <a:extLst>
                <a:ext uri="{FF2B5EF4-FFF2-40B4-BE49-F238E27FC236}">
                  <a16:creationId xmlns:a16="http://schemas.microsoft.com/office/drawing/2014/main" id="{0A14A2D9-4A89-24F1-CA44-3321E1B3EE21}"/>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6" name="Google Shape;992;p32">
              <a:extLst>
                <a:ext uri="{FF2B5EF4-FFF2-40B4-BE49-F238E27FC236}">
                  <a16:creationId xmlns:a16="http://schemas.microsoft.com/office/drawing/2014/main" id="{45B9A391-8F71-E0E6-3F4E-A3DC260F619A}"/>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7" name="Google Shape;993;p32">
              <a:extLst>
                <a:ext uri="{FF2B5EF4-FFF2-40B4-BE49-F238E27FC236}">
                  <a16:creationId xmlns:a16="http://schemas.microsoft.com/office/drawing/2014/main" id="{1D21DEA7-0D61-9880-14EF-3653865A83C8}"/>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8" name="Google Shape;994;p32">
              <a:extLst>
                <a:ext uri="{FF2B5EF4-FFF2-40B4-BE49-F238E27FC236}">
                  <a16:creationId xmlns:a16="http://schemas.microsoft.com/office/drawing/2014/main" id="{74AF4234-5198-A714-62A0-5EF3C4767430}"/>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19" name="Google Shape;995;p32">
              <a:extLst>
                <a:ext uri="{FF2B5EF4-FFF2-40B4-BE49-F238E27FC236}">
                  <a16:creationId xmlns:a16="http://schemas.microsoft.com/office/drawing/2014/main" id="{07386EE4-FD21-848D-52C6-6EE1D95C3BEC}"/>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0" name="Google Shape;996;p32">
              <a:extLst>
                <a:ext uri="{FF2B5EF4-FFF2-40B4-BE49-F238E27FC236}">
                  <a16:creationId xmlns:a16="http://schemas.microsoft.com/office/drawing/2014/main" id="{FD19F398-4C19-4D2F-3086-418783BA8CBD}"/>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1" name="Google Shape;997;p32">
              <a:extLst>
                <a:ext uri="{FF2B5EF4-FFF2-40B4-BE49-F238E27FC236}">
                  <a16:creationId xmlns:a16="http://schemas.microsoft.com/office/drawing/2014/main" id="{DD20854B-E358-2A8E-37E5-247C6FD4E6FE}"/>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2" name="Google Shape;998;p32">
              <a:extLst>
                <a:ext uri="{FF2B5EF4-FFF2-40B4-BE49-F238E27FC236}">
                  <a16:creationId xmlns:a16="http://schemas.microsoft.com/office/drawing/2014/main" id="{8E70D503-2824-D0FF-AD81-017DCDCD3BDB}"/>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3" name="Google Shape;999;p32">
              <a:extLst>
                <a:ext uri="{FF2B5EF4-FFF2-40B4-BE49-F238E27FC236}">
                  <a16:creationId xmlns:a16="http://schemas.microsoft.com/office/drawing/2014/main" id="{B445290E-6D23-9567-00DD-092FC02D1F44}"/>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4" name="Google Shape;1000;p32">
              <a:extLst>
                <a:ext uri="{FF2B5EF4-FFF2-40B4-BE49-F238E27FC236}">
                  <a16:creationId xmlns:a16="http://schemas.microsoft.com/office/drawing/2014/main" id="{1D2710B7-5B1D-42EF-6439-9D9397A733B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5" name="Google Shape;1001;p32">
              <a:extLst>
                <a:ext uri="{FF2B5EF4-FFF2-40B4-BE49-F238E27FC236}">
                  <a16:creationId xmlns:a16="http://schemas.microsoft.com/office/drawing/2014/main" id="{9B54D2B3-146C-BD44-1E5E-C69B776131D0}"/>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6" name="Google Shape;1002;p32">
              <a:extLst>
                <a:ext uri="{FF2B5EF4-FFF2-40B4-BE49-F238E27FC236}">
                  <a16:creationId xmlns:a16="http://schemas.microsoft.com/office/drawing/2014/main" id="{30A46F60-D689-BAD1-EAAB-66F9D78925BC}"/>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27" name="Google Shape;211;p3">
            <a:extLst>
              <a:ext uri="{FF2B5EF4-FFF2-40B4-BE49-F238E27FC236}">
                <a16:creationId xmlns:a16="http://schemas.microsoft.com/office/drawing/2014/main" id="{E9BB15B4-F83F-7F38-7EFC-A650B3BD3C09}"/>
              </a:ext>
            </a:extLst>
          </p:cNvPr>
          <p:cNvGrpSpPr/>
          <p:nvPr userDrawn="1"/>
        </p:nvGrpSpPr>
        <p:grpSpPr>
          <a:xfrm>
            <a:off x="1030175" y="1581350"/>
            <a:ext cx="444275" cy="398525"/>
            <a:chOff x="2495125" y="2142250"/>
            <a:chExt cx="444275" cy="398525"/>
          </a:xfrm>
        </p:grpSpPr>
        <p:sp>
          <p:nvSpPr>
            <p:cNvPr id="628" name="Google Shape;212;p3">
              <a:extLst>
                <a:ext uri="{FF2B5EF4-FFF2-40B4-BE49-F238E27FC236}">
                  <a16:creationId xmlns:a16="http://schemas.microsoft.com/office/drawing/2014/main" id="{DCAF08C1-7058-6F19-B4BE-2AC5555FA7A0}"/>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29" name="Google Shape;213;p3">
              <a:extLst>
                <a:ext uri="{FF2B5EF4-FFF2-40B4-BE49-F238E27FC236}">
                  <a16:creationId xmlns:a16="http://schemas.microsoft.com/office/drawing/2014/main" id="{A3C3914C-7071-B091-5146-8774156FCB9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30" name="Google Shape;214;p3">
            <a:extLst>
              <a:ext uri="{FF2B5EF4-FFF2-40B4-BE49-F238E27FC236}">
                <a16:creationId xmlns:a16="http://schemas.microsoft.com/office/drawing/2014/main" id="{EC9AE698-06E3-5B0E-6F99-215066C17C4C}"/>
              </a:ext>
            </a:extLst>
          </p:cNvPr>
          <p:cNvGrpSpPr/>
          <p:nvPr userDrawn="1"/>
        </p:nvGrpSpPr>
        <p:grpSpPr>
          <a:xfrm>
            <a:off x="10561107" y="5038641"/>
            <a:ext cx="291375" cy="281375"/>
            <a:chOff x="3243875" y="2372825"/>
            <a:chExt cx="291375" cy="281375"/>
          </a:xfrm>
        </p:grpSpPr>
        <p:sp>
          <p:nvSpPr>
            <p:cNvPr id="631" name="Google Shape;215;p3">
              <a:extLst>
                <a:ext uri="{FF2B5EF4-FFF2-40B4-BE49-F238E27FC236}">
                  <a16:creationId xmlns:a16="http://schemas.microsoft.com/office/drawing/2014/main" id="{36E0313F-E7AF-1843-7922-AF32D71B5F5B}"/>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2" name="Google Shape;216;p3">
              <a:extLst>
                <a:ext uri="{FF2B5EF4-FFF2-40B4-BE49-F238E27FC236}">
                  <a16:creationId xmlns:a16="http://schemas.microsoft.com/office/drawing/2014/main" id="{D0CF4FF9-4C06-EF60-9B22-0325504574B5}"/>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3" name="Google Shape;217;p3">
              <a:extLst>
                <a:ext uri="{FF2B5EF4-FFF2-40B4-BE49-F238E27FC236}">
                  <a16:creationId xmlns:a16="http://schemas.microsoft.com/office/drawing/2014/main" id="{36B8504D-3213-202B-CB45-E57A1751AB1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4" name="Google Shape;218;p3">
              <a:extLst>
                <a:ext uri="{FF2B5EF4-FFF2-40B4-BE49-F238E27FC236}">
                  <a16:creationId xmlns:a16="http://schemas.microsoft.com/office/drawing/2014/main" id="{53FA46E7-E0F7-52F7-85A4-3022A13A7E52}"/>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5" name="Google Shape;219;p3">
              <a:extLst>
                <a:ext uri="{FF2B5EF4-FFF2-40B4-BE49-F238E27FC236}">
                  <a16:creationId xmlns:a16="http://schemas.microsoft.com/office/drawing/2014/main" id="{0AB4F802-F7F2-E5B2-0989-30BC99EC23EB}"/>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6" name="Google Shape;220;p3">
              <a:extLst>
                <a:ext uri="{FF2B5EF4-FFF2-40B4-BE49-F238E27FC236}">
                  <a16:creationId xmlns:a16="http://schemas.microsoft.com/office/drawing/2014/main" id="{8012E8EF-8742-297A-D1D0-B91C59B871B8}"/>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7" name="Google Shape;221;p3">
              <a:extLst>
                <a:ext uri="{FF2B5EF4-FFF2-40B4-BE49-F238E27FC236}">
                  <a16:creationId xmlns:a16="http://schemas.microsoft.com/office/drawing/2014/main" id="{7D296154-8B34-6953-7D45-FA30A0CAAF86}"/>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38" name="Google Shape;222;p3">
              <a:extLst>
                <a:ext uri="{FF2B5EF4-FFF2-40B4-BE49-F238E27FC236}">
                  <a16:creationId xmlns:a16="http://schemas.microsoft.com/office/drawing/2014/main" id="{727D5225-440C-3925-A9D6-DA2EFAA624C2}"/>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9" name="Google Shape;223;p3">
              <a:extLst>
                <a:ext uri="{FF2B5EF4-FFF2-40B4-BE49-F238E27FC236}">
                  <a16:creationId xmlns:a16="http://schemas.microsoft.com/office/drawing/2014/main" id="{3C6C4047-6A85-1FD2-B19D-04D257F41F70}"/>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0" name="Google Shape;224;p3">
              <a:extLst>
                <a:ext uri="{FF2B5EF4-FFF2-40B4-BE49-F238E27FC236}">
                  <a16:creationId xmlns:a16="http://schemas.microsoft.com/office/drawing/2014/main" id="{5DBDBFB0-AF34-9FCB-7E0E-93E70EF9566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41" name="Google Shape;225;p3">
            <a:extLst>
              <a:ext uri="{FF2B5EF4-FFF2-40B4-BE49-F238E27FC236}">
                <a16:creationId xmlns:a16="http://schemas.microsoft.com/office/drawing/2014/main" id="{4921405E-A84E-0271-68CE-CB9CEE8F2589}"/>
              </a:ext>
            </a:extLst>
          </p:cNvPr>
          <p:cNvGrpSpPr/>
          <p:nvPr userDrawn="1"/>
        </p:nvGrpSpPr>
        <p:grpSpPr>
          <a:xfrm>
            <a:off x="10778557" y="714860"/>
            <a:ext cx="166675" cy="168575"/>
            <a:chOff x="4954425" y="2036375"/>
            <a:chExt cx="166675" cy="168575"/>
          </a:xfrm>
        </p:grpSpPr>
        <p:sp>
          <p:nvSpPr>
            <p:cNvPr id="642" name="Google Shape;226;p3">
              <a:extLst>
                <a:ext uri="{FF2B5EF4-FFF2-40B4-BE49-F238E27FC236}">
                  <a16:creationId xmlns:a16="http://schemas.microsoft.com/office/drawing/2014/main" id="{53960FAF-C006-0707-ED4E-F551AAA083D9}"/>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3" name="Google Shape;227;p3">
              <a:extLst>
                <a:ext uri="{FF2B5EF4-FFF2-40B4-BE49-F238E27FC236}">
                  <a16:creationId xmlns:a16="http://schemas.microsoft.com/office/drawing/2014/main" id="{1BDB0667-F462-B029-B656-F6E5DD621C6B}"/>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644" name="Google Shape;228;p3">
            <a:extLst>
              <a:ext uri="{FF2B5EF4-FFF2-40B4-BE49-F238E27FC236}">
                <a16:creationId xmlns:a16="http://schemas.microsoft.com/office/drawing/2014/main" id="{1C636C5C-A0E8-9234-8265-FD697C190158}"/>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5" name="Google Shape;229;p3">
            <a:extLst>
              <a:ext uri="{FF2B5EF4-FFF2-40B4-BE49-F238E27FC236}">
                <a16:creationId xmlns:a16="http://schemas.microsoft.com/office/drawing/2014/main" id="{745B442B-5C56-FFBF-FE7F-4B826BB8F893}"/>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646" name="Google Shape;230;p3">
            <a:extLst>
              <a:ext uri="{FF2B5EF4-FFF2-40B4-BE49-F238E27FC236}">
                <a16:creationId xmlns:a16="http://schemas.microsoft.com/office/drawing/2014/main" id="{EADEFC5D-3517-FBBF-9CDD-693EA34240EA}"/>
              </a:ext>
            </a:extLst>
          </p:cNvPr>
          <p:cNvGrpSpPr/>
          <p:nvPr userDrawn="1"/>
        </p:nvGrpSpPr>
        <p:grpSpPr>
          <a:xfrm>
            <a:off x="1274794" y="5541495"/>
            <a:ext cx="166675" cy="168575"/>
            <a:chOff x="4954425" y="2036375"/>
            <a:chExt cx="166675" cy="168575"/>
          </a:xfrm>
        </p:grpSpPr>
        <p:sp>
          <p:nvSpPr>
            <p:cNvPr id="647" name="Google Shape;231;p3">
              <a:extLst>
                <a:ext uri="{FF2B5EF4-FFF2-40B4-BE49-F238E27FC236}">
                  <a16:creationId xmlns:a16="http://schemas.microsoft.com/office/drawing/2014/main" id="{37019F8E-D40E-1BB3-518C-029D83CC440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8" name="Google Shape;232;p3">
              <a:extLst>
                <a:ext uri="{FF2B5EF4-FFF2-40B4-BE49-F238E27FC236}">
                  <a16:creationId xmlns:a16="http://schemas.microsoft.com/office/drawing/2014/main" id="{C3BF4A78-9FE1-07F4-4951-2034E47A6344}"/>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Tree>
    <p:extLst>
      <p:ext uri="{BB962C8B-B14F-4D97-AF65-F5344CB8AC3E}">
        <p14:creationId xmlns:p14="http://schemas.microsoft.com/office/powerpoint/2010/main" val="2974943788"/>
      </p:ext>
    </p:extLst>
  </p:cSld>
  <p:clrMap bg1="lt1" tx1="dk1" bg2="lt2" tx2="dk2" accent1="accent1" accent2="accent2" accent3="accent3" accent4="accent4" accent5="accent5" accent6="accent6" hlink="hlink" folHlink="folHlink"/>
  <p:sldLayoutIdLst>
    <p:sldLayoutId id="2147484577" r:id="rId1"/>
  </p:sldLayoutIdLst>
  <p:transition>
    <p:split orient="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pic>
        <p:nvPicPr>
          <p:cNvPr id="2050" name="Picture 2" descr="h5">
            <a:extLst>
              <a:ext uri="{FF2B5EF4-FFF2-40B4-BE49-F238E27FC236}">
                <a16:creationId xmlns:a16="http://schemas.microsoft.com/office/drawing/2014/main" id="{14A9C4CA-7299-4720-BC17-5EF333C91CA8}"/>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871200" y="5608638"/>
            <a:ext cx="13208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a:extLst>
              <a:ext uri="{FF2B5EF4-FFF2-40B4-BE49-F238E27FC236}">
                <a16:creationId xmlns:a16="http://schemas.microsoft.com/office/drawing/2014/main" id="{FA1CF217-C4F0-4904-AFBC-EC11492A52B0}"/>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972800" y="900113"/>
            <a:ext cx="1219200" cy="74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h2">
            <a:extLst>
              <a:ext uri="{FF2B5EF4-FFF2-40B4-BE49-F238E27FC236}">
                <a16:creationId xmlns:a16="http://schemas.microsoft.com/office/drawing/2014/main" id="{2683AFBE-2715-4B1C-B7C2-9BD682433286}"/>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550400" y="0"/>
            <a:ext cx="2641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WordArt 5">
            <a:extLst>
              <a:ext uri="{FF2B5EF4-FFF2-40B4-BE49-F238E27FC236}">
                <a16:creationId xmlns:a16="http://schemas.microsoft.com/office/drawing/2014/main" id="{C67A87E1-D817-4FD1-84D4-C59697F5781B}"/>
              </a:ext>
            </a:extLst>
          </p:cNvPr>
          <p:cNvSpPr>
            <a:spLocks noChangeArrowheads="1" noChangeShapeType="1" noTextEdit="1"/>
          </p:cNvSpPr>
          <p:nvPr userDrawn="1"/>
        </p:nvSpPr>
        <p:spPr bwMode="auto">
          <a:xfrm>
            <a:off x="609600" y="2057400"/>
            <a:ext cx="1320800" cy="45720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latin typeface="+mn-lt"/>
                <a:ea typeface="+mn-lt"/>
                <a:cs typeface="+mn-lt"/>
              </a:rPr>
              <a:t>Nhóm 1</a:t>
            </a:r>
          </a:p>
        </p:txBody>
      </p:sp>
      <p:sp>
        <p:nvSpPr>
          <p:cNvPr id="2054" name="AutoShape 6">
            <a:extLst>
              <a:ext uri="{FF2B5EF4-FFF2-40B4-BE49-F238E27FC236}">
                <a16:creationId xmlns:a16="http://schemas.microsoft.com/office/drawing/2014/main" id="{9EE42777-2E52-4EF0-9CF9-A6C557BE92A1}"/>
              </a:ext>
            </a:extLst>
          </p:cNvPr>
          <p:cNvSpPr>
            <a:spLocks noChangeArrowheads="1"/>
          </p:cNvSpPr>
          <p:nvPr userDrawn="1"/>
        </p:nvSpPr>
        <p:spPr bwMode="auto">
          <a:xfrm>
            <a:off x="2870200" y="1752600"/>
            <a:ext cx="8094663" cy="9017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2055" name="AutoShape 7">
            <a:extLst>
              <a:ext uri="{FF2B5EF4-FFF2-40B4-BE49-F238E27FC236}">
                <a16:creationId xmlns:a16="http://schemas.microsoft.com/office/drawing/2014/main" id="{7F5853F3-BF3E-4170-B8B9-23662771C95D}"/>
              </a:ext>
            </a:extLst>
          </p:cNvPr>
          <p:cNvSpPr>
            <a:spLocks noChangeArrowheads="1"/>
          </p:cNvSpPr>
          <p:nvPr userDrawn="1"/>
        </p:nvSpPr>
        <p:spPr bwMode="auto">
          <a:xfrm>
            <a:off x="2870200" y="2743200"/>
            <a:ext cx="8094663" cy="9017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2056" name="AutoShape 8">
            <a:extLst>
              <a:ext uri="{FF2B5EF4-FFF2-40B4-BE49-F238E27FC236}">
                <a16:creationId xmlns:a16="http://schemas.microsoft.com/office/drawing/2014/main" id="{77982E3E-C9A5-4C82-AF36-9445B56E78FE}"/>
              </a:ext>
            </a:extLst>
          </p:cNvPr>
          <p:cNvSpPr>
            <a:spLocks noChangeArrowheads="1"/>
          </p:cNvSpPr>
          <p:nvPr userDrawn="1"/>
        </p:nvSpPr>
        <p:spPr bwMode="auto">
          <a:xfrm>
            <a:off x="2852738" y="3746500"/>
            <a:ext cx="8094662" cy="9017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2057" name="AutoShape 9">
            <a:extLst>
              <a:ext uri="{FF2B5EF4-FFF2-40B4-BE49-F238E27FC236}">
                <a16:creationId xmlns:a16="http://schemas.microsoft.com/office/drawing/2014/main" id="{F5944FE5-72DC-403B-8D2F-78099556259D}"/>
              </a:ext>
            </a:extLst>
          </p:cNvPr>
          <p:cNvSpPr>
            <a:spLocks noChangeArrowheads="1"/>
          </p:cNvSpPr>
          <p:nvPr userDrawn="1"/>
        </p:nvSpPr>
        <p:spPr bwMode="auto">
          <a:xfrm>
            <a:off x="2836863" y="4737100"/>
            <a:ext cx="8093075" cy="9017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2058" name="Rectangle 10">
            <a:extLst>
              <a:ext uri="{FF2B5EF4-FFF2-40B4-BE49-F238E27FC236}">
                <a16:creationId xmlns:a16="http://schemas.microsoft.com/office/drawing/2014/main" id="{4B226E1E-0E89-4B95-9656-1F5D103C762A}"/>
              </a:ext>
            </a:extLst>
          </p:cNvPr>
          <p:cNvSpPr>
            <a:spLocks noChangeArrowheads="1"/>
          </p:cNvSpPr>
          <p:nvPr userDrawn="1"/>
        </p:nvSpPr>
        <p:spPr bwMode="auto">
          <a:xfrm>
            <a:off x="2133600" y="685800"/>
            <a:ext cx="8839200" cy="990600"/>
          </a:xfrm>
          <a:prstGeom prst="rect">
            <a:avLst/>
          </a:prstGeom>
          <a:solidFill>
            <a:schemeClr val="accent1"/>
          </a:solidFill>
          <a:ln w="9525">
            <a:solidFill>
              <a:schemeClr val="tx1"/>
            </a:solidFill>
            <a:miter lim="800000"/>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86027" name="WordArt 11">
            <a:extLst>
              <a:ext uri="{FF2B5EF4-FFF2-40B4-BE49-F238E27FC236}">
                <a16:creationId xmlns:a16="http://schemas.microsoft.com/office/drawing/2014/main" id="{71920373-C2FF-4570-B3A4-9A2E36467CB5}"/>
              </a:ext>
            </a:extLst>
          </p:cNvPr>
          <p:cNvSpPr>
            <a:spLocks noChangeArrowheads="1" noChangeShapeType="1" noTextEdit="1"/>
          </p:cNvSpPr>
          <p:nvPr userDrawn="1"/>
        </p:nvSpPr>
        <p:spPr bwMode="auto">
          <a:xfrm>
            <a:off x="304800" y="76200"/>
            <a:ext cx="4470400" cy="533400"/>
          </a:xfrm>
          <a:prstGeom prst="rect">
            <a:avLst/>
          </a:prstGeom>
        </p:spPr>
        <p:txBody>
          <a:bodyPr wrap="none" fromWordArt="1">
            <a:prstTxWarp prst="textPlain">
              <a:avLst>
                <a:gd name="adj" fmla="val 50000"/>
              </a:avLst>
            </a:prstTxWarp>
          </a:bodyPr>
          <a:lstStyle/>
          <a:p>
            <a:pPr algn="ctr" eaLnBrk="1" fontAlgn="auto" hangingPunct="1">
              <a:spcBef>
                <a:spcPts val="0"/>
              </a:spcBef>
              <a:spcAft>
                <a:spcPts val="0"/>
              </a:spcAft>
              <a:defRPr/>
            </a:pPr>
            <a:r>
              <a:rPr lang="en-US" sz="3600" kern="1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Thảo luận nhóm</a:t>
            </a:r>
          </a:p>
        </p:txBody>
      </p:sp>
      <p:sp>
        <p:nvSpPr>
          <p:cNvPr id="2062" name="AutoShape 12">
            <a:extLst>
              <a:ext uri="{FF2B5EF4-FFF2-40B4-BE49-F238E27FC236}">
                <a16:creationId xmlns:a16="http://schemas.microsoft.com/office/drawing/2014/main" id="{51AA8E8A-9706-4C9F-8FB3-01FEA1D8802B}"/>
              </a:ext>
            </a:extLst>
          </p:cNvPr>
          <p:cNvSpPr>
            <a:spLocks noChangeArrowheads="1"/>
          </p:cNvSpPr>
          <p:nvPr userDrawn="1"/>
        </p:nvSpPr>
        <p:spPr bwMode="auto">
          <a:xfrm>
            <a:off x="2844800" y="5727700"/>
            <a:ext cx="8094663" cy="9017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2063" name="WordArt 13">
            <a:extLst>
              <a:ext uri="{FF2B5EF4-FFF2-40B4-BE49-F238E27FC236}">
                <a16:creationId xmlns:a16="http://schemas.microsoft.com/office/drawing/2014/main" id="{C86BE4AE-A5E4-4E04-9B42-268C97894FC1}"/>
              </a:ext>
            </a:extLst>
          </p:cNvPr>
          <p:cNvSpPr>
            <a:spLocks noChangeArrowheads="1" noChangeShapeType="1" noTextEdit="1"/>
          </p:cNvSpPr>
          <p:nvPr userDrawn="1"/>
        </p:nvSpPr>
        <p:spPr bwMode="auto">
          <a:xfrm>
            <a:off x="609600" y="2971800"/>
            <a:ext cx="1320800" cy="45720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FF0000"/>
                </a:solidFill>
                <a:latin typeface="+mn-lt"/>
                <a:ea typeface="+mn-lt"/>
                <a:cs typeface="+mn-lt"/>
              </a:rPr>
              <a:t>Nhóm 2</a:t>
            </a:r>
          </a:p>
        </p:txBody>
      </p:sp>
      <p:sp>
        <p:nvSpPr>
          <p:cNvPr id="2064" name="WordArt 14">
            <a:extLst>
              <a:ext uri="{FF2B5EF4-FFF2-40B4-BE49-F238E27FC236}">
                <a16:creationId xmlns:a16="http://schemas.microsoft.com/office/drawing/2014/main" id="{E672CE7D-F9C4-409F-A384-684B8AD1004D}"/>
              </a:ext>
            </a:extLst>
          </p:cNvPr>
          <p:cNvSpPr>
            <a:spLocks noChangeArrowheads="1" noChangeShapeType="1" noTextEdit="1"/>
          </p:cNvSpPr>
          <p:nvPr userDrawn="1"/>
        </p:nvSpPr>
        <p:spPr bwMode="auto">
          <a:xfrm>
            <a:off x="609600" y="4038600"/>
            <a:ext cx="1320800" cy="457200"/>
          </a:xfrm>
          <a:prstGeom prst="rect">
            <a:avLst/>
          </a:prstGeom>
        </p:spPr>
        <p:txBody>
          <a:bodyPr wrap="none" fromWordArt="1">
            <a:prstTxWarp prst="textPlain">
              <a:avLst>
                <a:gd name="adj" fmla="val 50000"/>
              </a:avLst>
            </a:prstTxWarp>
          </a:bodyPr>
          <a:lstStyle/>
          <a:p>
            <a:pPr algn="ctr"/>
            <a:r>
              <a:rPr lang="en-US" sz="3600" kern="10">
                <a:ln w="9525">
                  <a:solidFill>
                    <a:srgbClr val="FF00FF"/>
                  </a:solidFill>
                  <a:round/>
                  <a:headEnd/>
                  <a:tailEnd/>
                </a:ln>
                <a:solidFill>
                  <a:srgbClr val="0000FF"/>
                </a:solidFill>
                <a:latin typeface="+mn-lt"/>
                <a:ea typeface="+mn-lt"/>
                <a:cs typeface="+mn-lt"/>
              </a:rPr>
              <a:t>Nhóm 3</a:t>
            </a:r>
          </a:p>
        </p:txBody>
      </p:sp>
      <p:sp>
        <p:nvSpPr>
          <p:cNvPr id="2065" name="WordArt 15">
            <a:extLst>
              <a:ext uri="{FF2B5EF4-FFF2-40B4-BE49-F238E27FC236}">
                <a16:creationId xmlns:a16="http://schemas.microsoft.com/office/drawing/2014/main" id="{3ABBB79D-976E-4631-9AF7-8989BF40D64C}"/>
              </a:ext>
            </a:extLst>
          </p:cNvPr>
          <p:cNvSpPr>
            <a:spLocks noChangeArrowheads="1" noChangeShapeType="1" noTextEdit="1"/>
          </p:cNvSpPr>
          <p:nvPr userDrawn="1"/>
        </p:nvSpPr>
        <p:spPr bwMode="auto">
          <a:xfrm>
            <a:off x="609600" y="4953000"/>
            <a:ext cx="1320800" cy="457200"/>
          </a:xfrm>
          <a:prstGeom prst="rect">
            <a:avLst/>
          </a:prstGeom>
        </p:spPr>
        <p:txBody>
          <a:bodyPr wrap="none" fromWordArt="1">
            <a:prstTxWarp prst="textPlain">
              <a:avLst>
                <a:gd name="adj" fmla="val 50000"/>
              </a:avLst>
            </a:prstTxWarp>
          </a:bodyPr>
          <a:lstStyle/>
          <a:p>
            <a:pPr algn="ctr"/>
            <a:r>
              <a:rPr lang="en-US" sz="3600" kern="10">
                <a:ln w="9525">
                  <a:solidFill>
                    <a:srgbClr val="FF9900"/>
                  </a:solidFill>
                  <a:round/>
                  <a:headEnd/>
                  <a:tailEnd/>
                </a:ln>
                <a:solidFill>
                  <a:srgbClr val="CC0099"/>
                </a:solidFill>
                <a:latin typeface="+mn-lt"/>
                <a:ea typeface="+mn-lt"/>
                <a:cs typeface="+mn-lt"/>
              </a:rPr>
              <a:t>Nhóm 4</a:t>
            </a:r>
          </a:p>
        </p:txBody>
      </p:sp>
      <p:sp>
        <p:nvSpPr>
          <p:cNvPr id="2066" name="WordArt 16">
            <a:extLst>
              <a:ext uri="{FF2B5EF4-FFF2-40B4-BE49-F238E27FC236}">
                <a16:creationId xmlns:a16="http://schemas.microsoft.com/office/drawing/2014/main" id="{F4B2B998-135F-425F-AEBA-985B777A415E}"/>
              </a:ext>
            </a:extLst>
          </p:cNvPr>
          <p:cNvSpPr>
            <a:spLocks noChangeArrowheads="1" noChangeShapeType="1" noTextEdit="1"/>
          </p:cNvSpPr>
          <p:nvPr userDrawn="1"/>
        </p:nvSpPr>
        <p:spPr bwMode="auto">
          <a:xfrm>
            <a:off x="609600" y="5867400"/>
            <a:ext cx="1320800" cy="457200"/>
          </a:xfrm>
          <a:prstGeom prst="rect">
            <a:avLst/>
          </a:prstGeom>
        </p:spPr>
        <p:txBody>
          <a:bodyPr wrap="none" fromWordArt="1">
            <a:prstTxWarp prst="textPlain">
              <a:avLst>
                <a:gd name="adj" fmla="val 50000"/>
              </a:avLst>
            </a:prstTxWarp>
          </a:bodyPr>
          <a:lstStyle/>
          <a:p>
            <a:pPr algn="ctr"/>
            <a:r>
              <a:rPr lang="en-US" sz="3600" kern="10">
                <a:ln w="9525">
                  <a:solidFill>
                    <a:srgbClr val="339966"/>
                  </a:solidFill>
                  <a:round/>
                  <a:headEnd/>
                  <a:tailEnd/>
                </a:ln>
                <a:solidFill>
                  <a:srgbClr val="800000"/>
                </a:solidFill>
                <a:latin typeface="+mn-lt"/>
                <a:ea typeface="+mn-lt"/>
                <a:cs typeface="+mn-lt"/>
              </a:rPr>
              <a:t>Nhóm 5</a:t>
            </a:r>
          </a:p>
        </p:txBody>
      </p:sp>
      <p:pic>
        <p:nvPicPr>
          <p:cNvPr id="2067" name="Picture 17">
            <a:extLst>
              <a:ext uri="{FF2B5EF4-FFF2-40B4-BE49-F238E27FC236}">
                <a16:creationId xmlns:a16="http://schemas.microsoft.com/office/drawing/2014/main" id="{8DA4C5B4-7323-40A6-8815-144961BE5038}"/>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1074400" y="1876425"/>
            <a:ext cx="10668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8" name="Picture 18" descr="h1">
            <a:extLst>
              <a:ext uri="{FF2B5EF4-FFF2-40B4-BE49-F238E27FC236}">
                <a16:creationId xmlns:a16="http://schemas.microsoft.com/office/drawing/2014/main" id="{33BF7AFF-BFEA-4999-B848-AFDE3511BBF4}"/>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685800"/>
            <a:ext cx="2032000"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9" name="Picture 19" descr="h3">
            <a:extLst>
              <a:ext uri="{FF2B5EF4-FFF2-40B4-BE49-F238E27FC236}">
                <a16:creationId xmlns:a16="http://schemas.microsoft.com/office/drawing/2014/main" id="{D0F4F288-1673-4100-A81D-A68B57E77CDA}"/>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0972800" y="2971800"/>
            <a:ext cx="12192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0" name="Picture 20" descr="h4">
            <a:extLst>
              <a:ext uri="{FF2B5EF4-FFF2-40B4-BE49-F238E27FC236}">
                <a16:creationId xmlns:a16="http://schemas.microsoft.com/office/drawing/2014/main" id="{A09D7257-9158-4BAA-A2C1-FD791EF48264}"/>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0972800" y="4133850"/>
            <a:ext cx="1219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37" r:id="rId1"/>
  </p:sldLayoutIdLst>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accel="50000" decel="50000" fill="hold" nodeType="withEffect">
                                  <p:stCondLst>
                                    <p:cond delay="0"/>
                                  </p:stCondLst>
                                  <p:childTnLst>
                                    <p:animMotion origin="layout" path="M 0.49167 -1.32948E-6 C 0.49167 0.00023 -0.00711 0.00347 -0.00764 0.00717 C -0.00764 0.01087 0.49167 -1.32948E-6 0.49167 0.00023 Z " pathEditMode="relative" rAng="0" ptsTypes="aaa">
                                      <p:cBhvr>
                                        <p:cTn id="6" dur="5000" fill="hold"/>
                                        <p:tgtEl>
                                          <p:spTgt spid="86027"/>
                                        </p:tgtEl>
                                        <p:attrNameLst>
                                          <p:attrName>ppt_x</p:attrName>
                                          <p:attrName>ppt_y</p:attrName>
                                        </p:attrNameLst>
                                      </p:cBhvr>
                                      <p:rCtr x="-24965" y="5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AutoShape 2">
            <a:extLst>
              <a:ext uri="{FF2B5EF4-FFF2-40B4-BE49-F238E27FC236}">
                <a16:creationId xmlns:a16="http://schemas.microsoft.com/office/drawing/2014/main" id="{55696C72-F5EE-4279-BF5A-80F66589679B}"/>
              </a:ext>
            </a:extLst>
          </p:cNvPr>
          <p:cNvSpPr>
            <a:spLocks noChangeArrowheads="1"/>
          </p:cNvSpPr>
          <p:nvPr userDrawn="1"/>
        </p:nvSpPr>
        <p:spPr bwMode="auto">
          <a:xfrm>
            <a:off x="296863" y="2484438"/>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76" y="10800"/>
                </a:moveTo>
                <a:cubicBezTo>
                  <a:pt x="7776" y="12470"/>
                  <a:pt x="9130" y="13824"/>
                  <a:pt x="10800" y="13824"/>
                </a:cubicBezTo>
                <a:cubicBezTo>
                  <a:pt x="12470" y="13824"/>
                  <a:pt x="13824" y="12470"/>
                  <a:pt x="13824" y="10800"/>
                </a:cubicBezTo>
                <a:cubicBezTo>
                  <a:pt x="13824" y="9130"/>
                  <a:pt x="12470" y="7776"/>
                  <a:pt x="10800" y="7776"/>
                </a:cubicBezTo>
                <a:cubicBezTo>
                  <a:pt x="9130" y="7776"/>
                  <a:pt x="7776" y="9130"/>
                  <a:pt x="7776"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5" name="WordArt 3">
            <a:extLst>
              <a:ext uri="{FF2B5EF4-FFF2-40B4-BE49-F238E27FC236}">
                <a16:creationId xmlns:a16="http://schemas.microsoft.com/office/drawing/2014/main" id="{146B4FB4-700A-4F62-9FF2-4A265667C32B}"/>
              </a:ext>
            </a:extLst>
          </p:cNvPr>
          <p:cNvSpPr>
            <a:spLocks noChangeArrowheads="1" noChangeShapeType="1" noTextEdit="1"/>
          </p:cNvSpPr>
          <p:nvPr userDrawn="1"/>
        </p:nvSpPr>
        <p:spPr bwMode="auto">
          <a:xfrm>
            <a:off x="1206500" y="2544763"/>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A</a:t>
            </a:r>
          </a:p>
        </p:txBody>
      </p:sp>
      <p:sp>
        <p:nvSpPr>
          <p:cNvPr id="3076" name="WordArt 4">
            <a:extLst>
              <a:ext uri="{FF2B5EF4-FFF2-40B4-BE49-F238E27FC236}">
                <a16:creationId xmlns:a16="http://schemas.microsoft.com/office/drawing/2014/main" id="{DD4DC770-B3A9-46E3-801F-5DD8A726BB6C}"/>
              </a:ext>
            </a:extLst>
          </p:cNvPr>
          <p:cNvSpPr>
            <a:spLocks noChangeArrowheads="1" noChangeShapeType="1" noTextEdit="1"/>
          </p:cNvSpPr>
          <p:nvPr userDrawn="1"/>
        </p:nvSpPr>
        <p:spPr bwMode="auto">
          <a:xfrm>
            <a:off x="1220788" y="3646488"/>
            <a:ext cx="506412"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B</a:t>
            </a:r>
          </a:p>
        </p:txBody>
      </p:sp>
      <p:sp>
        <p:nvSpPr>
          <p:cNvPr id="3077" name="WordArt 5">
            <a:extLst>
              <a:ext uri="{FF2B5EF4-FFF2-40B4-BE49-F238E27FC236}">
                <a16:creationId xmlns:a16="http://schemas.microsoft.com/office/drawing/2014/main" id="{4DBC00D6-B09A-404D-9EAE-4B4EFE39423C}"/>
              </a:ext>
            </a:extLst>
          </p:cNvPr>
          <p:cNvSpPr>
            <a:spLocks noChangeArrowheads="1" noChangeShapeType="1" noTextEdit="1"/>
          </p:cNvSpPr>
          <p:nvPr userDrawn="1"/>
        </p:nvSpPr>
        <p:spPr bwMode="auto">
          <a:xfrm>
            <a:off x="1206500" y="4821238"/>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C</a:t>
            </a:r>
          </a:p>
        </p:txBody>
      </p:sp>
      <p:sp>
        <p:nvSpPr>
          <p:cNvPr id="3078" name="WordArt 6">
            <a:extLst>
              <a:ext uri="{FF2B5EF4-FFF2-40B4-BE49-F238E27FC236}">
                <a16:creationId xmlns:a16="http://schemas.microsoft.com/office/drawing/2014/main" id="{16F37F99-10EF-48CF-AD45-482111DDF9F5}"/>
              </a:ext>
            </a:extLst>
          </p:cNvPr>
          <p:cNvSpPr>
            <a:spLocks noChangeArrowheads="1" noChangeShapeType="1" noTextEdit="1"/>
          </p:cNvSpPr>
          <p:nvPr userDrawn="1"/>
        </p:nvSpPr>
        <p:spPr bwMode="auto">
          <a:xfrm>
            <a:off x="1206500" y="5870575"/>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D</a:t>
            </a:r>
          </a:p>
        </p:txBody>
      </p:sp>
      <p:sp>
        <p:nvSpPr>
          <p:cNvPr id="3079" name="Oval 7">
            <a:extLst>
              <a:ext uri="{FF2B5EF4-FFF2-40B4-BE49-F238E27FC236}">
                <a16:creationId xmlns:a16="http://schemas.microsoft.com/office/drawing/2014/main" id="{7F54202F-AFA7-4E42-A06D-8D04E8F93EEA}"/>
              </a:ext>
            </a:extLst>
          </p:cNvPr>
          <p:cNvSpPr>
            <a:spLocks noChangeArrowheads="1"/>
          </p:cNvSpPr>
          <p:nvPr userDrawn="1"/>
        </p:nvSpPr>
        <p:spPr bwMode="auto">
          <a:xfrm>
            <a:off x="469900" y="2616200"/>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0" name="AutoShape 8">
            <a:extLst>
              <a:ext uri="{FF2B5EF4-FFF2-40B4-BE49-F238E27FC236}">
                <a16:creationId xmlns:a16="http://schemas.microsoft.com/office/drawing/2014/main" id="{87F28B09-A889-4194-B832-92067F31696B}"/>
              </a:ext>
            </a:extLst>
          </p:cNvPr>
          <p:cNvSpPr>
            <a:spLocks noChangeArrowheads="1"/>
          </p:cNvSpPr>
          <p:nvPr userDrawn="1"/>
        </p:nvSpPr>
        <p:spPr bwMode="auto">
          <a:xfrm>
            <a:off x="296863" y="3576638"/>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1" name="Oval 9">
            <a:extLst>
              <a:ext uri="{FF2B5EF4-FFF2-40B4-BE49-F238E27FC236}">
                <a16:creationId xmlns:a16="http://schemas.microsoft.com/office/drawing/2014/main" id="{1FBE4E1B-F24A-41A8-99EF-E9FE403A2099}"/>
              </a:ext>
            </a:extLst>
          </p:cNvPr>
          <p:cNvSpPr>
            <a:spLocks noChangeArrowheads="1"/>
          </p:cNvSpPr>
          <p:nvPr userDrawn="1"/>
        </p:nvSpPr>
        <p:spPr bwMode="auto">
          <a:xfrm>
            <a:off x="469900" y="3706813"/>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2" name="AutoShape 10">
            <a:extLst>
              <a:ext uri="{FF2B5EF4-FFF2-40B4-BE49-F238E27FC236}">
                <a16:creationId xmlns:a16="http://schemas.microsoft.com/office/drawing/2014/main" id="{E7B217FC-7464-45B7-AFF1-EB4794F2BD59}"/>
              </a:ext>
            </a:extLst>
          </p:cNvPr>
          <p:cNvSpPr>
            <a:spLocks noChangeArrowheads="1"/>
          </p:cNvSpPr>
          <p:nvPr userDrawn="1"/>
        </p:nvSpPr>
        <p:spPr bwMode="auto">
          <a:xfrm>
            <a:off x="296863" y="4710113"/>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3" name="Oval 11">
            <a:extLst>
              <a:ext uri="{FF2B5EF4-FFF2-40B4-BE49-F238E27FC236}">
                <a16:creationId xmlns:a16="http://schemas.microsoft.com/office/drawing/2014/main" id="{17D3AFF6-AB90-4F8F-AFAE-FB56AF016431}"/>
              </a:ext>
            </a:extLst>
          </p:cNvPr>
          <p:cNvSpPr>
            <a:spLocks noChangeArrowheads="1"/>
          </p:cNvSpPr>
          <p:nvPr userDrawn="1"/>
        </p:nvSpPr>
        <p:spPr bwMode="auto">
          <a:xfrm>
            <a:off x="469900" y="4841875"/>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4" name="AutoShape 12">
            <a:extLst>
              <a:ext uri="{FF2B5EF4-FFF2-40B4-BE49-F238E27FC236}">
                <a16:creationId xmlns:a16="http://schemas.microsoft.com/office/drawing/2014/main" id="{0E89D128-AC05-4B6A-A651-1423F79D4562}"/>
              </a:ext>
            </a:extLst>
          </p:cNvPr>
          <p:cNvSpPr>
            <a:spLocks noChangeArrowheads="1"/>
          </p:cNvSpPr>
          <p:nvPr userDrawn="1"/>
        </p:nvSpPr>
        <p:spPr bwMode="auto">
          <a:xfrm>
            <a:off x="296863" y="5746750"/>
            <a:ext cx="687387" cy="515938"/>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374" y="10800"/>
                </a:moveTo>
                <a:cubicBezTo>
                  <a:pt x="8374" y="12140"/>
                  <a:pt x="9460" y="13226"/>
                  <a:pt x="10800" y="13226"/>
                </a:cubicBezTo>
                <a:cubicBezTo>
                  <a:pt x="12140" y="13226"/>
                  <a:pt x="13226" y="12140"/>
                  <a:pt x="13226" y="10800"/>
                </a:cubicBezTo>
                <a:cubicBezTo>
                  <a:pt x="13226" y="9460"/>
                  <a:pt x="12140" y="8374"/>
                  <a:pt x="10800" y="8374"/>
                </a:cubicBezTo>
                <a:cubicBezTo>
                  <a:pt x="9460" y="8374"/>
                  <a:pt x="8374" y="9460"/>
                  <a:pt x="8374"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5" name="Oval 13">
            <a:extLst>
              <a:ext uri="{FF2B5EF4-FFF2-40B4-BE49-F238E27FC236}">
                <a16:creationId xmlns:a16="http://schemas.microsoft.com/office/drawing/2014/main" id="{00A9A981-56DB-4AEF-8DC8-A7EEC6463C77}"/>
              </a:ext>
            </a:extLst>
          </p:cNvPr>
          <p:cNvSpPr>
            <a:spLocks noChangeArrowheads="1"/>
          </p:cNvSpPr>
          <p:nvPr userDrawn="1"/>
        </p:nvSpPr>
        <p:spPr bwMode="auto">
          <a:xfrm>
            <a:off x="469900" y="5878513"/>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6" name="AutoShape 15">
            <a:extLst>
              <a:ext uri="{FF2B5EF4-FFF2-40B4-BE49-F238E27FC236}">
                <a16:creationId xmlns:a16="http://schemas.microsoft.com/office/drawing/2014/main" id="{C87D1BE3-4BE2-4FB6-8311-E527ADFB4582}"/>
              </a:ext>
            </a:extLst>
          </p:cNvPr>
          <p:cNvSpPr>
            <a:spLocks noChangeArrowheads="1"/>
          </p:cNvSpPr>
          <p:nvPr userDrawn="1"/>
        </p:nvSpPr>
        <p:spPr bwMode="auto">
          <a:xfrm>
            <a:off x="1930400" y="2133600"/>
            <a:ext cx="980440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7" name="AutoShape 16">
            <a:extLst>
              <a:ext uri="{FF2B5EF4-FFF2-40B4-BE49-F238E27FC236}">
                <a16:creationId xmlns:a16="http://schemas.microsoft.com/office/drawing/2014/main" id="{3361524F-D725-423F-B352-E81BEA73346C}"/>
              </a:ext>
            </a:extLst>
          </p:cNvPr>
          <p:cNvSpPr>
            <a:spLocks noChangeArrowheads="1"/>
          </p:cNvSpPr>
          <p:nvPr userDrawn="1"/>
        </p:nvSpPr>
        <p:spPr bwMode="auto">
          <a:xfrm>
            <a:off x="1930400" y="3284538"/>
            <a:ext cx="9804400" cy="1058862"/>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8" name="AutoShape 17">
            <a:extLst>
              <a:ext uri="{FF2B5EF4-FFF2-40B4-BE49-F238E27FC236}">
                <a16:creationId xmlns:a16="http://schemas.microsoft.com/office/drawing/2014/main" id="{5F24183C-0079-4AE7-A401-11DABCC8AD69}"/>
              </a:ext>
            </a:extLst>
          </p:cNvPr>
          <p:cNvSpPr>
            <a:spLocks noChangeArrowheads="1"/>
          </p:cNvSpPr>
          <p:nvPr userDrawn="1"/>
        </p:nvSpPr>
        <p:spPr bwMode="auto">
          <a:xfrm>
            <a:off x="1930400" y="4419600"/>
            <a:ext cx="980440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9" name="AutoShape 18">
            <a:extLst>
              <a:ext uri="{FF2B5EF4-FFF2-40B4-BE49-F238E27FC236}">
                <a16:creationId xmlns:a16="http://schemas.microsoft.com/office/drawing/2014/main" id="{98FC1172-82A2-4D4A-ADD9-3C70E3DE05C7}"/>
              </a:ext>
            </a:extLst>
          </p:cNvPr>
          <p:cNvSpPr>
            <a:spLocks noChangeArrowheads="1"/>
          </p:cNvSpPr>
          <p:nvPr userDrawn="1"/>
        </p:nvSpPr>
        <p:spPr bwMode="auto">
          <a:xfrm>
            <a:off x="1930400" y="5575300"/>
            <a:ext cx="9804400" cy="11303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90" name="Rectangle 19">
            <a:extLst>
              <a:ext uri="{FF2B5EF4-FFF2-40B4-BE49-F238E27FC236}">
                <a16:creationId xmlns:a16="http://schemas.microsoft.com/office/drawing/2014/main" id="{E34C8555-D3B2-4F34-B0AE-EF0DF6B70229}"/>
              </a:ext>
            </a:extLst>
          </p:cNvPr>
          <p:cNvSpPr>
            <a:spLocks noChangeArrowheads="1"/>
          </p:cNvSpPr>
          <p:nvPr userDrawn="1"/>
        </p:nvSpPr>
        <p:spPr bwMode="auto">
          <a:xfrm>
            <a:off x="1930400" y="622300"/>
            <a:ext cx="9804400" cy="1435100"/>
          </a:xfrm>
          <a:prstGeom prst="rect">
            <a:avLst/>
          </a:prstGeom>
          <a:solidFill>
            <a:schemeClr val="accent1"/>
          </a:solidFill>
          <a:ln w="9525">
            <a:solidFill>
              <a:schemeClr val="tx1"/>
            </a:solidFill>
            <a:miter lim="800000"/>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91" name="WordArt 20">
            <a:extLst>
              <a:ext uri="{FF2B5EF4-FFF2-40B4-BE49-F238E27FC236}">
                <a16:creationId xmlns:a16="http://schemas.microsoft.com/office/drawing/2014/main" id="{F076AB80-64D2-4C8C-B0C6-ECCE532A4B45}"/>
              </a:ext>
            </a:extLst>
          </p:cNvPr>
          <p:cNvSpPr>
            <a:spLocks noChangeArrowheads="1" noChangeShapeType="1" noTextEdit="1"/>
          </p:cNvSpPr>
          <p:nvPr userDrawn="1"/>
        </p:nvSpPr>
        <p:spPr bwMode="auto">
          <a:xfrm>
            <a:off x="268288" y="984250"/>
            <a:ext cx="1357312" cy="647700"/>
          </a:xfrm>
          <a:prstGeom prst="rect">
            <a:avLst/>
          </a:prstGeom>
        </p:spPr>
        <p:txBody>
          <a:bodyPr wrap="none" fromWordArt="1">
            <a:prstTxWarp prst="textPlain">
              <a:avLst>
                <a:gd name="adj" fmla="val 50000"/>
              </a:avLst>
            </a:prstTxWarp>
          </a:bodyPr>
          <a:lstStyle/>
          <a:p>
            <a:pPr algn="ctr"/>
            <a:r>
              <a:rPr lang="en-US"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mn-lt"/>
                <a:ea typeface="+mn-lt"/>
                <a:cs typeface="+mn-lt"/>
              </a:rPr>
              <a:t>Câu hỏi</a:t>
            </a:r>
          </a:p>
        </p:txBody>
      </p:sp>
      <p:sp>
        <p:nvSpPr>
          <p:cNvPr id="87062" name="WordArt 22">
            <a:extLst>
              <a:ext uri="{FF2B5EF4-FFF2-40B4-BE49-F238E27FC236}">
                <a16:creationId xmlns:a16="http://schemas.microsoft.com/office/drawing/2014/main" id="{034F881D-0337-4709-B871-0A163F1905DD}"/>
              </a:ext>
            </a:extLst>
          </p:cNvPr>
          <p:cNvSpPr>
            <a:spLocks noChangeArrowheads="1" noChangeShapeType="1" noTextEdit="1"/>
          </p:cNvSpPr>
          <p:nvPr userDrawn="1"/>
        </p:nvSpPr>
        <p:spPr bwMode="auto">
          <a:xfrm>
            <a:off x="304800" y="76200"/>
            <a:ext cx="4368837" cy="457276"/>
          </a:xfrm>
          <a:prstGeom prst="rect">
            <a:avLst/>
          </a:prstGeom>
        </p:spPr>
        <p:txBody>
          <a:bodyPr wrap="none" fromWordArt="1">
            <a:prstTxWarp prst="textPlain">
              <a:avLst>
                <a:gd name="adj" fmla="val 50000"/>
              </a:avLst>
            </a:prstTxWarp>
          </a:bodyPr>
          <a:lstStyle/>
          <a:p>
            <a:pPr algn="ctr" eaLnBrk="1" fontAlgn="auto" hangingPunct="1">
              <a:spcBef>
                <a:spcPts val="0"/>
              </a:spcBef>
              <a:spcAft>
                <a:spcPts val="0"/>
              </a:spcAft>
              <a:defRPr/>
            </a:pPr>
            <a:r>
              <a:rPr lang="en-US" sz="3600" kern="1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Bài</a:t>
            </a:r>
            <a:r>
              <a:rPr lang="en-US" sz="3600" kern="1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 </a:t>
            </a:r>
            <a:r>
              <a:rPr lang="en-US" sz="3600" kern="1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tập</a:t>
            </a:r>
            <a:endParaRPr lang="en-US" sz="3600" kern="1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endParaRPr>
          </a:p>
        </p:txBody>
      </p:sp>
    </p:spTree>
  </p:cSld>
  <p:clrMap bg1="lt1" tx1="dk1" bg2="lt2" tx2="dk2" accent1="accent1" accent2="accent2" accent3="accent3" accent4="accent4" accent5="accent5" accent6="accent6" hlink="hlink" folHlink="folHlink"/>
  <p:sldLayoutIdLst>
    <p:sldLayoutId id="2147484575" r:id="rId1"/>
    <p:sldLayoutId id="2147484587" r:id="rId2"/>
  </p:sldLayoutIdLst>
  <p:transition>
    <p:split orient="vert"/>
  </p:transition>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AutoShape 2">
            <a:extLst>
              <a:ext uri="{FF2B5EF4-FFF2-40B4-BE49-F238E27FC236}">
                <a16:creationId xmlns:a16="http://schemas.microsoft.com/office/drawing/2014/main" id="{35F5DD54-670F-4B9E-95DF-2B7971D0132C}"/>
              </a:ext>
            </a:extLst>
          </p:cNvPr>
          <p:cNvSpPr>
            <a:spLocks noChangeArrowheads="1"/>
          </p:cNvSpPr>
          <p:nvPr userDrawn="1"/>
        </p:nvSpPr>
        <p:spPr bwMode="auto">
          <a:xfrm>
            <a:off x="268288" y="2627313"/>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76" y="10800"/>
                </a:moveTo>
                <a:cubicBezTo>
                  <a:pt x="7776" y="12470"/>
                  <a:pt x="9130" y="13824"/>
                  <a:pt x="10800" y="13824"/>
                </a:cubicBezTo>
                <a:cubicBezTo>
                  <a:pt x="12470" y="13824"/>
                  <a:pt x="13824" y="12470"/>
                  <a:pt x="13824" y="10800"/>
                </a:cubicBezTo>
                <a:cubicBezTo>
                  <a:pt x="13824" y="9130"/>
                  <a:pt x="12470" y="7776"/>
                  <a:pt x="10800" y="7776"/>
                </a:cubicBezTo>
                <a:cubicBezTo>
                  <a:pt x="9130" y="7776"/>
                  <a:pt x="7776" y="9130"/>
                  <a:pt x="7776"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9" name="WordArt 3">
            <a:extLst>
              <a:ext uri="{FF2B5EF4-FFF2-40B4-BE49-F238E27FC236}">
                <a16:creationId xmlns:a16="http://schemas.microsoft.com/office/drawing/2014/main" id="{88A73143-DF72-4368-A072-9957B39477C4}"/>
              </a:ext>
            </a:extLst>
          </p:cNvPr>
          <p:cNvSpPr>
            <a:spLocks noChangeArrowheads="1" noChangeShapeType="1" noTextEdit="1"/>
          </p:cNvSpPr>
          <p:nvPr userDrawn="1"/>
        </p:nvSpPr>
        <p:spPr bwMode="auto">
          <a:xfrm>
            <a:off x="1177925" y="2687638"/>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A</a:t>
            </a:r>
          </a:p>
        </p:txBody>
      </p:sp>
      <p:sp>
        <p:nvSpPr>
          <p:cNvPr id="4100" name="WordArt 4">
            <a:extLst>
              <a:ext uri="{FF2B5EF4-FFF2-40B4-BE49-F238E27FC236}">
                <a16:creationId xmlns:a16="http://schemas.microsoft.com/office/drawing/2014/main" id="{D6AEFB32-7EC7-49DF-9D10-0E9EC9C29119}"/>
              </a:ext>
            </a:extLst>
          </p:cNvPr>
          <p:cNvSpPr>
            <a:spLocks noChangeArrowheads="1" noChangeShapeType="1" noTextEdit="1"/>
          </p:cNvSpPr>
          <p:nvPr userDrawn="1"/>
        </p:nvSpPr>
        <p:spPr bwMode="auto">
          <a:xfrm>
            <a:off x="1192213" y="3951288"/>
            <a:ext cx="506412"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B</a:t>
            </a:r>
          </a:p>
        </p:txBody>
      </p:sp>
      <p:sp>
        <p:nvSpPr>
          <p:cNvPr id="4101" name="WordArt 5">
            <a:extLst>
              <a:ext uri="{FF2B5EF4-FFF2-40B4-BE49-F238E27FC236}">
                <a16:creationId xmlns:a16="http://schemas.microsoft.com/office/drawing/2014/main" id="{1C3E2DF1-02A6-4C1D-BF5F-B286FEB7A399}"/>
              </a:ext>
            </a:extLst>
          </p:cNvPr>
          <p:cNvSpPr>
            <a:spLocks noChangeArrowheads="1" noChangeShapeType="1" noTextEdit="1"/>
          </p:cNvSpPr>
          <p:nvPr userDrawn="1"/>
        </p:nvSpPr>
        <p:spPr bwMode="auto">
          <a:xfrm>
            <a:off x="1177925" y="5278438"/>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C</a:t>
            </a:r>
          </a:p>
        </p:txBody>
      </p:sp>
      <p:sp>
        <p:nvSpPr>
          <p:cNvPr id="3079" name="Oval 7">
            <a:extLst>
              <a:ext uri="{FF2B5EF4-FFF2-40B4-BE49-F238E27FC236}">
                <a16:creationId xmlns:a16="http://schemas.microsoft.com/office/drawing/2014/main" id="{B136D0F4-FA10-4278-80A8-97BC77377350}"/>
              </a:ext>
            </a:extLst>
          </p:cNvPr>
          <p:cNvSpPr>
            <a:spLocks noChangeArrowheads="1"/>
          </p:cNvSpPr>
          <p:nvPr userDrawn="1"/>
        </p:nvSpPr>
        <p:spPr bwMode="auto">
          <a:xfrm>
            <a:off x="441325" y="2759075"/>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4103" name="AutoShape 8">
            <a:extLst>
              <a:ext uri="{FF2B5EF4-FFF2-40B4-BE49-F238E27FC236}">
                <a16:creationId xmlns:a16="http://schemas.microsoft.com/office/drawing/2014/main" id="{20CCDD60-9286-4259-AAEA-C9550EA8F278}"/>
              </a:ext>
            </a:extLst>
          </p:cNvPr>
          <p:cNvSpPr>
            <a:spLocks noChangeArrowheads="1"/>
          </p:cNvSpPr>
          <p:nvPr userDrawn="1"/>
        </p:nvSpPr>
        <p:spPr bwMode="auto">
          <a:xfrm>
            <a:off x="268288" y="3881438"/>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1" name="Oval 9">
            <a:extLst>
              <a:ext uri="{FF2B5EF4-FFF2-40B4-BE49-F238E27FC236}">
                <a16:creationId xmlns:a16="http://schemas.microsoft.com/office/drawing/2014/main" id="{2D737603-0831-4A3C-87F5-1B6EA20E4DAE}"/>
              </a:ext>
            </a:extLst>
          </p:cNvPr>
          <p:cNvSpPr>
            <a:spLocks noChangeArrowheads="1"/>
          </p:cNvSpPr>
          <p:nvPr userDrawn="1"/>
        </p:nvSpPr>
        <p:spPr bwMode="auto">
          <a:xfrm>
            <a:off x="441325" y="4011613"/>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4105" name="AutoShape 10">
            <a:extLst>
              <a:ext uri="{FF2B5EF4-FFF2-40B4-BE49-F238E27FC236}">
                <a16:creationId xmlns:a16="http://schemas.microsoft.com/office/drawing/2014/main" id="{DAF8BC41-1030-4CDF-9515-FD34A6DC6C3A}"/>
              </a:ext>
            </a:extLst>
          </p:cNvPr>
          <p:cNvSpPr>
            <a:spLocks noChangeArrowheads="1"/>
          </p:cNvSpPr>
          <p:nvPr userDrawn="1"/>
        </p:nvSpPr>
        <p:spPr bwMode="auto">
          <a:xfrm>
            <a:off x="268288" y="5167313"/>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3" name="Oval 11">
            <a:extLst>
              <a:ext uri="{FF2B5EF4-FFF2-40B4-BE49-F238E27FC236}">
                <a16:creationId xmlns:a16="http://schemas.microsoft.com/office/drawing/2014/main" id="{2125BC46-3F69-4D48-B6A3-91B22AA10CA6}"/>
              </a:ext>
            </a:extLst>
          </p:cNvPr>
          <p:cNvSpPr>
            <a:spLocks noChangeArrowheads="1"/>
          </p:cNvSpPr>
          <p:nvPr userDrawn="1"/>
        </p:nvSpPr>
        <p:spPr bwMode="auto">
          <a:xfrm>
            <a:off x="441325" y="5299075"/>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6" name="AutoShape 15">
            <a:extLst>
              <a:ext uri="{FF2B5EF4-FFF2-40B4-BE49-F238E27FC236}">
                <a16:creationId xmlns:a16="http://schemas.microsoft.com/office/drawing/2014/main" id="{3F02EF71-652D-4006-ABAE-383E362477C0}"/>
              </a:ext>
            </a:extLst>
          </p:cNvPr>
          <p:cNvSpPr>
            <a:spLocks noChangeArrowheads="1"/>
          </p:cNvSpPr>
          <p:nvPr userDrawn="1"/>
        </p:nvSpPr>
        <p:spPr bwMode="auto">
          <a:xfrm>
            <a:off x="1901825" y="2276475"/>
            <a:ext cx="386080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7" name="AutoShape 16">
            <a:extLst>
              <a:ext uri="{FF2B5EF4-FFF2-40B4-BE49-F238E27FC236}">
                <a16:creationId xmlns:a16="http://schemas.microsoft.com/office/drawing/2014/main" id="{04DEA0E5-96E4-4975-812C-8BF638A90ABB}"/>
              </a:ext>
            </a:extLst>
          </p:cNvPr>
          <p:cNvSpPr>
            <a:spLocks noChangeArrowheads="1"/>
          </p:cNvSpPr>
          <p:nvPr userDrawn="1"/>
        </p:nvSpPr>
        <p:spPr bwMode="auto">
          <a:xfrm>
            <a:off x="1901825" y="3589338"/>
            <a:ext cx="3860800" cy="1058862"/>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8" name="AutoShape 17">
            <a:extLst>
              <a:ext uri="{FF2B5EF4-FFF2-40B4-BE49-F238E27FC236}">
                <a16:creationId xmlns:a16="http://schemas.microsoft.com/office/drawing/2014/main" id="{744B55EA-5598-4564-88CD-F12AFCA2A19B}"/>
              </a:ext>
            </a:extLst>
          </p:cNvPr>
          <p:cNvSpPr>
            <a:spLocks noChangeArrowheads="1"/>
          </p:cNvSpPr>
          <p:nvPr userDrawn="1"/>
        </p:nvSpPr>
        <p:spPr bwMode="auto">
          <a:xfrm>
            <a:off x="1901825" y="4876800"/>
            <a:ext cx="386080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90" name="Rectangle 19">
            <a:extLst>
              <a:ext uri="{FF2B5EF4-FFF2-40B4-BE49-F238E27FC236}">
                <a16:creationId xmlns:a16="http://schemas.microsoft.com/office/drawing/2014/main" id="{75F0083C-9CA7-42EB-B4FD-E13162E8A691}"/>
              </a:ext>
            </a:extLst>
          </p:cNvPr>
          <p:cNvSpPr>
            <a:spLocks noChangeArrowheads="1"/>
          </p:cNvSpPr>
          <p:nvPr userDrawn="1"/>
        </p:nvSpPr>
        <p:spPr bwMode="auto">
          <a:xfrm>
            <a:off x="1930400" y="622300"/>
            <a:ext cx="9804400" cy="1435100"/>
          </a:xfrm>
          <a:prstGeom prst="rect">
            <a:avLst/>
          </a:prstGeom>
          <a:solidFill>
            <a:schemeClr val="accent1"/>
          </a:solidFill>
          <a:ln w="9525">
            <a:solidFill>
              <a:schemeClr val="tx1"/>
            </a:solidFill>
            <a:miter lim="800000"/>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4111" name="WordArt 20">
            <a:extLst>
              <a:ext uri="{FF2B5EF4-FFF2-40B4-BE49-F238E27FC236}">
                <a16:creationId xmlns:a16="http://schemas.microsoft.com/office/drawing/2014/main" id="{DB87B6BD-C07E-48F9-ADC3-210154EDB230}"/>
              </a:ext>
            </a:extLst>
          </p:cNvPr>
          <p:cNvSpPr>
            <a:spLocks noChangeArrowheads="1" noChangeShapeType="1" noTextEdit="1"/>
          </p:cNvSpPr>
          <p:nvPr userDrawn="1"/>
        </p:nvSpPr>
        <p:spPr bwMode="auto">
          <a:xfrm>
            <a:off x="268288" y="984250"/>
            <a:ext cx="1357312" cy="647700"/>
          </a:xfrm>
          <a:prstGeom prst="rect">
            <a:avLst/>
          </a:prstGeom>
        </p:spPr>
        <p:txBody>
          <a:bodyPr wrap="none" fromWordArt="1">
            <a:prstTxWarp prst="textPlain">
              <a:avLst>
                <a:gd name="adj" fmla="val 50000"/>
              </a:avLst>
            </a:prstTxWarp>
          </a:bodyPr>
          <a:lstStyle/>
          <a:p>
            <a:pPr algn="ctr"/>
            <a:r>
              <a:rPr lang="en-US"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mn-lt"/>
                <a:ea typeface="+mn-lt"/>
                <a:cs typeface="+mn-lt"/>
              </a:rPr>
              <a:t>Câu hỏi</a:t>
            </a:r>
          </a:p>
        </p:txBody>
      </p:sp>
      <p:sp>
        <p:nvSpPr>
          <p:cNvPr id="87062" name="WordArt 22">
            <a:extLst>
              <a:ext uri="{FF2B5EF4-FFF2-40B4-BE49-F238E27FC236}">
                <a16:creationId xmlns:a16="http://schemas.microsoft.com/office/drawing/2014/main" id="{8FBD2256-CEFA-434A-AE50-DC7215E0D99C}"/>
              </a:ext>
            </a:extLst>
          </p:cNvPr>
          <p:cNvSpPr>
            <a:spLocks noChangeArrowheads="1" noChangeShapeType="1" noTextEdit="1"/>
          </p:cNvSpPr>
          <p:nvPr userDrawn="1"/>
        </p:nvSpPr>
        <p:spPr bwMode="auto">
          <a:xfrm>
            <a:off x="304800" y="76200"/>
            <a:ext cx="4368837" cy="457276"/>
          </a:xfrm>
          <a:prstGeom prst="rect">
            <a:avLst/>
          </a:prstGeom>
        </p:spPr>
        <p:txBody>
          <a:bodyPr wrap="none" fromWordArt="1">
            <a:prstTxWarp prst="textPlain">
              <a:avLst>
                <a:gd name="adj" fmla="val 50000"/>
              </a:avLst>
            </a:prstTxWarp>
          </a:bodyPr>
          <a:lstStyle/>
          <a:p>
            <a:pPr algn="ctr" eaLnBrk="1" fontAlgn="auto" hangingPunct="1">
              <a:spcBef>
                <a:spcPts val="0"/>
              </a:spcBef>
              <a:spcAft>
                <a:spcPts val="0"/>
              </a:spcAft>
              <a:defRPr/>
            </a:pPr>
            <a:r>
              <a:rPr lang="en-US" sz="3600" kern="1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Bài</a:t>
            </a:r>
            <a:r>
              <a:rPr lang="en-US" sz="3600" kern="1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 </a:t>
            </a:r>
            <a:r>
              <a:rPr lang="en-US" sz="3600" kern="1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tập</a:t>
            </a:r>
            <a:endParaRPr lang="en-US" sz="3600" kern="1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endParaRPr>
          </a:p>
        </p:txBody>
      </p:sp>
      <p:sp>
        <p:nvSpPr>
          <p:cNvPr id="4115" name="AutoShape 2">
            <a:extLst>
              <a:ext uri="{FF2B5EF4-FFF2-40B4-BE49-F238E27FC236}">
                <a16:creationId xmlns:a16="http://schemas.microsoft.com/office/drawing/2014/main" id="{C6CD0809-2075-40EB-8885-4B8CB26AD3D3}"/>
              </a:ext>
            </a:extLst>
          </p:cNvPr>
          <p:cNvSpPr>
            <a:spLocks noChangeArrowheads="1"/>
          </p:cNvSpPr>
          <p:nvPr userDrawn="1"/>
        </p:nvSpPr>
        <p:spPr bwMode="auto">
          <a:xfrm>
            <a:off x="6164263" y="2627313"/>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76" y="10800"/>
                </a:moveTo>
                <a:cubicBezTo>
                  <a:pt x="7776" y="12470"/>
                  <a:pt x="9130" y="13824"/>
                  <a:pt x="10800" y="13824"/>
                </a:cubicBezTo>
                <a:cubicBezTo>
                  <a:pt x="12470" y="13824"/>
                  <a:pt x="13824" y="12470"/>
                  <a:pt x="13824" y="10800"/>
                </a:cubicBezTo>
                <a:cubicBezTo>
                  <a:pt x="13824" y="9130"/>
                  <a:pt x="12470" y="7776"/>
                  <a:pt x="10800" y="7776"/>
                </a:cubicBezTo>
                <a:cubicBezTo>
                  <a:pt x="9130" y="7776"/>
                  <a:pt x="7776" y="9130"/>
                  <a:pt x="7776"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6" name="WordArt 3">
            <a:extLst>
              <a:ext uri="{FF2B5EF4-FFF2-40B4-BE49-F238E27FC236}">
                <a16:creationId xmlns:a16="http://schemas.microsoft.com/office/drawing/2014/main" id="{92C78015-22AD-4266-AA25-1A2C2C007F49}"/>
              </a:ext>
            </a:extLst>
          </p:cNvPr>
          <p:cNvSpPr>
            <a:spLocks noChangeArrowheads="1" noChangeShapeType="1" noTextEdit="1"/>
          </p:cNvSpPr>
          <p:nvPr userDrawn="1"/>
        </p:nvSpPr>
        <p:spPr bwMode="auto">
          <a:xfrm>
            <a:off x="7073900" y="2687638"/>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D</a:t>
            </a:r>
          </a:p>
        </p:txBody>
      </p:sp>
      <p:sp>
        <p:nvSpPr>
          <p:cNvPr id="4117" name="WordArt 4">
            <a:extLst>
              <a:ext uri="{FF2B5EF4-FFF2-40B4-BE49-F238E27FC236}">
                <a16:creationId xmlns:a16="http://schemas.microsoft.com/office/drawing/2014/main" id="{0F2B936A-4B52-4349-A025-24E84C15E381}"/>
              </a:ext>
            </a:extLst>
          </p:cNvPr>
          <p:cNvSpPr>
            <a:spLocks noChangeArrowheads="1" noChangeShapeType="1" noTextEdit="1"/>
          </p:cNvSpPr>
          <p:nvPr userDrawn="1"/>
        </p:nvSpPr>
        <p:spPr bwMode="auto">
          <a:xfrm>
            <a:off x="7088188" y="3951288"/>
            <a:ext cx="506412"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E</a:t>
            </a:r>
          </a:p>
        </p:txBody>
      </p:sp>
      <p:sp>
        <p:nvSpPr>
          <p:cNvPr id="4118" name="WordArt 5">
            <a:extLst>
              <a:ext uri="{FF2B5EF4-FFF2-40B4-BE49-F238E27FC236}">
                <a16:creationId xmlns:a16="http://schemas.microsoft.com/office/drawing/2014/main" id="{707DA355-52FB-4E32-826F-DC3BA1661ADF}"/>
              </a:ext>
            </a:extLst>
          </p:cNvPr>
          <p:cNvSpPr>
            <a:spLocks noChangeArrowheads="1" noChangeShapeType="1" noTextEdit="1"/>
          </p:cNvSpPr>
          <p:nvPr userDrawn="1"/>
        </p:nvSpPr>
        <p:spPr bwMode="auto">
          <a:xfrm>
            <a:off x="7073900" y="5278438"/>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F</a:t>
            </a:r>
          </a:p>
        </p:txBody>
      </p:sp>
      <p:sp>
        <p:nvSpPr>
          <p:cNvPr id="25" name="Oval 7">
            <a:extLst>
              <a:ext uri="{FF2B5EF4-FFF2-40B4-BE49-F238E27FC236}">
                <a16:creationId xmlns:a16="http://schemas.microsoft.com/office/drawing/2014/main" id="{ED596A41-6EDF-4D77-B01F-C9A4FCDC0F40}"/>
              </a:ext>
            </a:extLst>
          </p:cNvPr>
          <p:cNvSpPr>
            <a:spLocks noChangeArrowheads="1"/>
          </p:cNvSpPr>
          <p:nvPr userDrawn="1"/>
        </p:nvSpPr>
        <p:spPr bwMode="auto">
          <a:xfrm>
            <a:off x="6337300" y="2759075"/>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4120" name="AutoShape 8">
            <a:extLst>
              <a:ext uri="{FF2B5EF4-FFF2-40B4-BE49-F238E27FC236}">
                <a16:creationId xmlns:a16="http://schemas.microsoft.com/office/drawing/2014/main" id="{8CCBB61E-CA87-4331-8463-B592589ACEFB}"/>
              </a:ext>
            </a:extLst>
          </p:cNvPr>
          <p:cNvSpPr>
            <a:spLocks noChangeArrowheads="1"/>
          </p:cNvSpPr>
          <p:nvPr userDrawn="1"/>
        </p:nvSpPr>
        <p:spPr bwMode="auto">
          <a:xfrm>
            <a:off x="6164263" y="3881438"/>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Oval 9">
            <a:extLst>
              <a:ext uri="{FF2B5EF4-FFF2-40B4-BE49-F238E27FC236}">
                <a16:creationId xmlns:a16="http://schemas.microsoft.com/office/drawing/2014/main" id="{518B8F6F-C661-4EAF-B25B-60A08ED7D5BB}"/>
              </a:ext>
            </a:extLst>
          </p:cNvPr>
          <p:cNvSpPr>
            <a:spLocks noChangeArrowheads="1"/>
          </p:cNvSpPr>
          <p:nvPr userDrawn="1"/>
        </p:nvSpPr>
        <p:spPr bwMode="auto">
          <a:xfrm>
            <a:off x="6337300" y="4011613"/>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4122" name="AutoShape 10">
            <a:extLst>
              <a:ext uri="{FF2B5EF4-FFF2-40B4-BE49-F238E27FC236}">
                <a16:creationId xmlns:a16="http://schemas.microsoft.com/office/drawing/2014/main" id="{8DB86487-D60C-4FD5-AD14-22B692A59082}"/>
              </a:ext>
            </a:extLst>
          </p:cNvPr>
          <p:cNvSpPr>
            <a:spLocks noChangeArrowheads="1"/>
          </p:cNvSpPr>
          <p:nvPr userDrawn="1"/>
        </p:nvSpPr>
        <p:spPr bwMode="auto">
          <a:xfrm>
            <a:off x="6164263" y="5167313"/>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Oval 11">
            <a:extLst>
              <a:ext uri="{FF2B5EF4-FFF2-40B4-BE49-F238E27FC236}">
                <a16:creationId xmlns:a16="http://schemas.microsoft.com/office/drawing/2014/main" id="{F3BE0B98-3744-4248-A08A-135B3C1D52CE}"/>
              </a:ext>
            </a:extLst>
          </p:cNvPr>
          <p:cNvSpPr>
            <a:spLocks noChangeArrowheads="1"/>
          </p:cNvSpPr>
          <p:nvPr userDrawn="1"/>
        </p:nvSpPr>
        <p:spPr bwMode="auto">
          <a:xfrm>
            <a:off x="6337300" y="5299075"/>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 name="AutoShape 15">
            <a:extLst>
              <a:ext uri="{FF2B5EF4-FFF2-40B4-BE49-F238E27FC236}">
                <a16:creationId xmlns:a16="http://schemas.microsoft.com/office/drawing/2014/main" id="{F3396A2E-8F78-4BC0-A146-F40DC19E5514}"/>
              </a:ext>
            </a:extLst>
          </p:cNvPr>
          <p:cNvSpPr>
            <a:spLocks noChangeArrowheads="1"/>
          </p:cNvSpPr>
          <p:nvPr userDrawn="1"/>
        </p:nvSpPr>
        <p:spPr bwMode="auto">
          <a:xfrm>
            <a:off x="7797800" y="2276475"/>
            <a:ext cx="386080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1" name="AutoShape 16">
            <a:extLst>
              <a:ext uri="{FF2B5EF4-FFF2-40B4-BE49-F238E27FC236}">
                <a16:creationId xmlns:a16="http://schemas.microsoft.com/office/drawing/2014/main" id="{F80E1091-97F3-415B-8D3D-CFBCFDE69C2D}"/>
              </a:ext>
            </a:extLst>
          </p:cNvPr>
          <p:cNvSpPr>
            <a:spLocks noChangeArrowheads="1"/>
          </p:cNvSpPr>
          <p:nvPr userDrawn="1"/>
        </p:nvSpPr>
        <p:spPr bwMode="auto">
          <a:xfrm>
            <a:off x="7797800" y="3589338"/>
            <a:ext cx="3860800" cy="1058862"/>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2" name="AutoShape 17">
            <a:extLst>
              <a:ext uri="{FF2B5EF4-FFF2-40B4-BE49-F238E27FC236}">
                <a16:creationId xmlns:a16="http://schemas.microsoft.com/office/drawing/2014/main" id="{013B2499-3D6D-429C-8367-09CFAC0D1C57}"/>
              </a:ext>
            </a:extLst>
          </p:cNvPr>
          <p:cNvSpPr>
            <a:spLocks noChangeArrowheads="1"/>
          </p:cNvSpPr>
          <p:nvPr userDrawn="1"/>
        </p:nvSpPr>
        <p:spPr bwMode="auto">
          <a:xfrm>
            <a:off x="7797800" y="4876800"/>
            <a:ext cx="386080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2" name="WordArt 5">
            <a:extLst>
              <a:ext uri="{FF2B5EF4-FFF2-40B4-BE49-F238E27FC236}">
                <a16:creationId xmlns:a16="http://schemas.microsoft.com/office/drawing/2014/main" id="{56BA3C38-EF7F-7AE8-E116-5F4546AEE786}"/>
              </a:ext>
            </a:extLst>
          </p:cNvPr>
          <p:cNvSpPr>
            <a:spLocks noChangeArrowheads="1" noChangeShapeType="1" noTextEdit="1"/>
          </p:cNvSpPr>
          <p:nvPr userDrawn="1"/>
        </p:nvSpPr>
        <p:spPr bwMode="auto">
          <a:xfrm>
            <a:off x="1169987" y="6207125"/>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G</a:t>
            </a:r>
          </a:p>
        </p:txBody>
      </p:sp>
      <p:sp>
        <p:nvSpPr>
          <p:cNvPr id="3" name="AutoShape 10">
            <a:extLst>
              <a:ext uri="{FF2B5EF4-FFF2-40B4-BE49-F238E27FC236}">
                <a16:creationId xmlns:a16="http://schemas.microsoft.com/office/drawing/2014/main" id="{47D11404-C6F7-B80D-9CA6-2C013D968F93}"/>
              </a:ext>
            </a:extLst>
          </p:cNvPr>
          <p:cNvSpPr>
            <a:spLocks noChangeArrowheads="1"/>
          </p:cNvSpPr>
          <p:nvPr userDrawn="1"/>
        </p:nvSpPr>
        <p:spPr bwMode="auto">
          <a:xfrm>
            <a:off x="260350" y="6096000"/>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 name="Oval 11">
            <a:extLst>
              <a:ext uri="{FF2B5EF4-FFF2-40B4-BE49-F238E27FC236}">
                <a16:creationId xmlns:a16="http://schemas.microsoft.com/office/drawing/2014/main" id="{E4C47E73-D2EA-AAE2-29FF-B90E67E93F3A}"/>
              </a:ext>
            </a:extLst>
          </p:cNvPr>
          <p:cNvSpPr>
            <a:spLocks noChangeArrowheads="1"/>
          </p:cNvSpPr>
          <p:nvPr userDrawn="1"/>
        </p:nvSpPr>
        <p:spPr bwMode="auto">
          <a:xfrm>
            <a:off x="433387" y="6227762"/>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Tree>
  </p:cSld>
  <p:clrMap bg1="lt1" tx1="dk1" bg2="lt2" tx2="dk2" accent1="accent1" accent2="accent2" accent3="accent3" accent4="accent4" accent5="accent5" accent6="accent6" hlink="hlink" folHlink="folHlink"/>
  <p:sldLayoutIdLst>
    <p:sldLayoutId id="2147483648" r:id="rId1"/>
  </p:sldLayoutIdLst>
  <p:transition>
    <p:split orient="vert"/>
  </p:transition>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AutoShape 2">
            <a:extLst>
              <a:ext uri="{FF2B5EF4-FFF2-40B4-BE49-F238E27FC236}">
                <a16:creationId xmlns:a16="http://schemas.microsoft.com/office/drawing/2014/main" id="{55696C72-F5EE-4279-BF5A-80F66589679B}"/>
              </a:ext>
            </a:extLst>
          </p:cNvPr>
          <p:cNvSpPr>
            <a:spLocks noChangeArrowheads="1"/>
          </p:cNvSpPr>
          <p:nvPr userDrawn="1"/>
        </p:nvSpPr>
        <p:spPr bwMode="auto">
          <a:xfrm>
            <a:off x="296863" y="4770438"/>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76" y="10800"/>
                </a:moveTo>
                <a:cubicBezTo>
                  <a:pt x="7776" y="12470"/>
                  <a:pt x="9130" y="13824"/>
                  <a:pt x="10800" y="13824"/>
                </a:cubicBezTo>
                <a:cubicBezTo>
                  <a:pt x="12470" y="13824"/>
                  <a:pt x="13824" y="12470"/>
                  <a:pt x="13824" y="10800"/>
                </a:cubicBezTo>
                <a:cubicBezTo>
                  <a:pt x="13824" y="9130"/>
                  <a:pt x="12470" y="7776"/>
                  <a:pt x="10800" y="7776"/>
                </a:cubicBezTo>
                <a:cubicBezTo>
                  <a:pt x="9130" y="7776"/>
                  <a:pt x="7776" y="9130"/>
                  <a:pt x="7776"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5" name="WordArt 3">
            <a:extLst>
              <a:ext uri="{FF2B5EF4-FFF2-40B4-BE49-F238E27FC236}">
                <a16:creationId xmlns:a16="http://schemas.microsoft.com/office/drawing/2014/main" id="{146B4FB4-700A-4F62-9FF2-4A265667C32B}"/>
              </a:ext>
            </a:extLst>
          </p:cNvPr>
          <p:cNvSpPr>
            <a:spLocks noChangeArrowheads="1" noChangeShapeType="1" noTextEdit="1"/>
          </p:cNvSpPr>
          <p:nvPr userDrawn="1"/>
        </p:nvSpPr>
        <p:spPr bwMode="auto">
          <a:xfrm>
            <a:off x="1206500" y="4830763"/>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A</a:t>
            </a:r>
          </a:p>
        </p:txBody>
      </p:sp>
      <p:sp>
        <p:nvSpPr>
          <p:cNvPr id="3076" name="WordArt 4">
            <a:extLst>
              <a:ext uri="{FF2B5EF4-FFF2-40B4-BE49-F238E27FC236}">
                <a16:creationId xmlns:a16="http://schemas.microsoft.com/office/drawing/2014/main" id="{DD4DC770-B3A9-46E3-801F-5DD8A726BB6C}"/>
              </a:ext>
            </a:extLst>
          </p:cNvPr>
          <p:cNvSpPr>
            <a:spLocks noChangeArrowheads="1" noChangeShapeType="1" noTextEdit="1"/>
          </p:cNvSpPr>
          <p:nvPr userDrawn="1"/>
        </p:nvSpPr>
        <p:spPr bwMode="auto">
          <a:xfrm>
            <a:off x="7172325" y="4789488"/>
            <a:ext cx="506412"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B</a:t>
            </a:r>
          </a:p>
        </p:txBody>
      </p:sp>
      <p:sp>
        <p:nvSpPr>
          <p:cNvPr id="3077" name="WordArt 5">
            <a:extLst>
              <a:ext uri="{FF2B5EF4-FFF2-40B4-BE49-F238E27FC236}">
                <a16:creationId xmlns:a16="http://schemas.microsoft.com/office/drawing/2014/main" id="{4DBC00D6-B09A-404D-9EAE-4B4EFE39423C}"/>
              </a:ext>
            </a:extLst>
          </p:cNvPr>
          <p:cNvSpPr>
            <a:spLocks noChangeArrowheads="1" noChangeShapeType="1" noTextEdit="1"/>
          </p:cNvSpPr>
          <p:nvPr userDrawn="1"/>
        </p:nvSpPr>
        <p:spPr bwMode="auto">
          <a:xfrm>
            <a:off x="1206500" y="5964238"/>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C</a:t>
            </a:r>
          </a:p>
        </p:txBody>
      </p:sp>
      <p:sp>
        <p:nvSpPr>
          <p:cNvPr id="3078" name="WordArt 6">
            <a:extLst>
              <a:ext uri="{FF2B5EF4-FFF2-40B4-BE49-F238E27FC236}">
                <a16:creationId xmlns:a16="http://schemas.microsoft.com/office/drawing/2014/main" id="{16F37F99-10EF-48CF-AD45-482111DDF9F5}"/>
              </a:ext>
            </a:extLst>
          </p:cNvPr>
          <p:cNvSpPr>
            <a:spLocks noChangeArrowheads="1" noChangeShapeType="1" noTextEdit="1"/>
          </p:cNvSpPr>
          <p:nvPr userDrawn="1"/>
        </p:nvSpPr>
        <p:spPr bwMode="auto">
          <a:xfrm>
            <a:off x="7158037" y="5870575"/>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D</a:t>
            </a:r>
          </a:p>
        </p:txBody>
      </p:sp>
      <p:sp>
        <p:nvSpPr>
          <p:cNvPr id="3079" name="Oval 7">
            <a:extLst>
              <a:ext uri="{FF2B5EF4-FFF2-40B4-BE49-F238E27FC236}">
                <a16:creationId xmlns:a16="http://schemas.microsoft.com/office/drawing/2014/main" id="{7F54202F-AFA7-4E42-A06D-8D04E8F93EEA}"/>
              </a:ext>
            </a:extLst>
          </p:cNvPr>
          <p:cNvSpPr>
            <a:spLocks noChangeArrowheads="1"/>
          </p:cNvSpPr>
          <p:nvPr userDrawn="1"/>
        </p:nvSpPr>
        <p:spPr bwMode="auto">
          <a:xfrm>
            <a:off x="469900" y="4902200"/>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0" name="AutoShape 8">
            <a:extLst>
              <a:ext uri="{FF2B5EF4-FFF2-40B4-BE49-F238E27FC236}">
                <a16:creationId xmlns:a16="http://schemas.microsoft.com/office/drawing/2014/main" id="{87F28B09-A889-4194-B832-92067F31696B}"/>
              </a:ext>
            </a:extLst>
          </p:cNvPr>
          <p:cNvSpPr>
            <a:spLocks noChangeArrowheads="1"/>
          </p:cNvSpPr>
          <p:nvPr userDrawn="1"/>
        </p:nvSpPr>
        <p:spPr bwMode="auto">
          <a:xfrm>
            <a:off x="6248400" y="4719638"/>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1" name="Oval 9">
            <a:extLst>
              <a:ext uri="{FF2B5EF4-FFF2-40B4-BE49-F238E27FC236}">
                <a16:creationId xmlns:a16="http://schemas.microsoft.com/office/drawing/2014/main" id="{1FBE4E1B-F24A-41A8-99EF-E9FE403A2099}"/>
              </a:ext>
            </a:extLst>
          </p:cNvPr>
          <p:cNvSpPr>
            <a:spLocks noChangeArrowheads="1"/>
          </p:cNvSpPr>
          <p:nvPr userDrawn="1"/>
        </p:nvSpPr>
        <p:spPr bwMode="auto">
          <a:xfrm>
            <a:off x="6421437" y="4849813"/>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2" name="AutoShape 10">
            <a:extLst>
              <a:ext uri="{FF2B5EF4-FFF2-40B4-BE49-F238E27FC236}">
                <a16:creationId xmlns:a16="http://schemas.microsoft.com/office/drawing/2014/main" id="{E7B217FC-7464-45B7-AFF1-EB4794F2BD59}"/>
              </a:ext>
            </a:extLst>
          </p:cNvPr>
          <p:cNvSpPr>
            <a:spLocks noChangeArrowheads="1"/>
          </p:cNvSpPr>
          <p:nvPr userDrawn="1"/>
        </p:nvSpPr>
        <p:spPr bwMode="auto">
          <a:xfrm>
            <a:off x="296863" y="5853113"/>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3" name="Oval 11">
            <a:extLst>
              <a:ext uri="{FF2B5EF4-FFF2-40B4-BE49-F238E27FC236}">
                <a16:creationId xmlns:a16="http://schemas.microsoft.com/office/drawing/2014/main" id="{17D3AFF6-AB90-4F8F-AFAE-FB56AF016431}"/>
              </a:ext>
            </a:extLst>
          </p:cNvPr>
          <p:cNvSpPr>
            <a:spLocks noChangeArrowheads="1"/>
          </p:cNvSpPr>
          <p:nvPr userDrawn="1"/>
        </p:nvSpPr>
        <p:spPr bwMode="auto">
          <a:xfrm>
            <a:off x="469900" y="5984875"/>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4" name="AutoShape 12">
            <a:extLst>
              <a:ext uri="{FF2B5EF4-FFF2-40B4-BE49-F238E27FC236}">
                <a16:creationId xmlns:a16="http://schemas.microsoft.com/office/drawing/2014/main" id="{0E89D128-AC05-4B6A-A651-1423F79D4562}"/>
              </a:ext>
            </a:extLst>
          </p:cNvPr>
          <p:cNvSpPr>
            <a:spLocks noChangeArrowheads="1"/>
          </p:cNvSpPr>
          <p:nvPr userDrawn="1"/>
        </p:nvSpPr>
        <p:spPr bwMode="auto">
          <a:xfrm>
            <a:off x="6248400" y="5746750"/>
            <a:ext cx="687387" cy="515938"/>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374" y="10800"/>
                </a:moveTo>
                <a:cubicBezTo>
                  <a:pt x="8374" y="12140"/>
                  <a:pt x="9460" y="13226"/>
                  <a:pt x="10800" y="13226"/>
                </a:cubicBezTo>
                <a:cubicBezTo>
                  <a:pt x="12140" y="13226"/>
                  <a:pt x="13226" y="12140"/>
                  <a:pt x="13226" y="10800"/>
                </a:cubicBezTo>
                <a:cubicBezTo>
                  <a:pt x="13226" y="9460"/>
                  <a:pt x="12140" y="8374"/>
                  <a:pt x="10800" y="8374"/>
                </a:cubicBezTo>
                <a:cubicBezTo>
                  <a:pt x="9460" y="8374"/>
                  <a:pt x="8374" y="9460"/>
                  <a:pt x="8374"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5" name="Oval 13">
            <a:extLst>
              <a:ext uri="{FF2B5EF4-FFF2-40B4-BE49-F238E27FC236}">
                <a16:creationId xmlns:a16="http://schemas.microsoft.com/office/drawing/2014/main" id="{00A9A981-56DB-4AEF-8DC8-A7EEC6463C77}"/>
              </a:ext>
            </a:extLst>
          </p:cNvPr>
          <p:cNvSpPr>
            <a:spLocks noChangeArrowheads="1"/>
          </p:cNvSpPr>
          <p:nvPr userDrawn="1"/>
        </p:nvSpPr>
        <p:spPr bwMode="auto">
          <a:xfrm>
            <a:off x="6421437" y="5878513"/>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6" name="AutoShape 15">
            <a:extLst>
              <a:ext uri="{FF2B5EF4-FFF2-40B4-BE49-F238E27FC236}">
                <a16:creationId xmlns:a16="http://schemas.microsoft.com/office/drawing/2014/main" id="{C87D1BE3-4BE2-4FB6-8311-E527ADFB4582}"/>
              </a:ext>
            </a:extLst>
          </p:cNvPr>
          <p:cNvSpPr>
            <a:spLocks noChangeArrowheads="1"/>
          </p:cNvSpPr>
          <p:nvPr userDrawn="1"/>
        </p:nvSpPr>
        <p:spPr bwMode="auto">
          <a:xfrm>
            <a:off x="1930400" y="4419600"/>
            <a:ext cx="409575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7" name="AutoShape 16">
            <a:extLst>
              <a:ext uri="{FF2B5EF4-FFF2-40B4-BE49-F238E27FC236}">
                <a16:creationId xmlns:a16="http://schemas.microsoft.com/office/drawing/2014/main" id="{3361524F-D725-423F-B352-E81BEA73346C}"/>
              </a:ext>
            </a:extLst>
          </p:cNvPr>
          <p:cNvSpPr>
            <a:spLocks noChangeArrowheads="1"/>
          </p:cNvSpPr>
          <p:nvPr userDrawn="1"/>
        </p:nvSpPr>
        <p:spPr bwMode="auto">
          <a:xfrm>
            <a:off x="7772400" y="4427538"/>
            <a:ext cx="3962400" cy="1058862"/>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8" name="AutoShape 17">
            <a:extLst>
              <a:ext uri="{FF2B5EF4-FFF2-40B4-BE49-F238E27FC236}">
                <a16:creationId xmlns:a16="http://schemas.microsoft.com/office/drawing/2014/main" id="{5F24183C-0079-4AE7-A401-11DABCC8AD69}"/>
              </a:ext>
            </a:extLst>
          </p:cNvPr>
          <p:cNvSpPr>
            <a:spLocks noChangeArrowheads="1"/>
          </p:cNvSpPr>
          <p:nvPr userDrawn="1"/>
        </p:nvSpPr>
        <p:spPr bwMode="auto">
          <a:xfrm>
            <a:off x="1930400" y="5562600"/>
            <a:ext cx="409575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9" name="AutoShape 18">
            <a:extLst>
              <a:ext uri="{FF2B5EF4-FFF2-40B4-BE49-F238E27FC236}">
                <a16:creationId xmlns:a16="http://schemas.microsoft.com/office/drawing/2014/main" id="{98FC1172-82A2-4D4A-ADD9-3C70E3DE05C7}"/>
              </a:ext>
            </a:extLst>
          </p:cNvPr>
          <p:cNvSpPr>
            <a:spLocks noChangeArrowheads="1"/>
          </p:cNvSpPr>
          <p:nvPr userDrawn="1"/>
        </p:nvSpPr>
        <p:spPr bwMode="auto">
          <a:xfrm>
            <a:off x="7772400" y="5575300"/>
            <a:ext cx="3962400" cy="11303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90" name="Rectangle 19">
            <a:extLst>
              <a:ext uri="{FF2B5EF4-FFF2-40B4-BE49-F238E27FC236}">
                <a16:creationId xmlns:a16="http://schemas.microsoft.com/office/drawing/2014/main" id="{E34C8555-D3B2-4F34-B0AE-EF0DF6B70229}"/>
              </a:ext>
            </a:extLst>
          </p:cNvPr>
          <p:cNvSpPr>
            <a:spLocks noChangeArrowheads="1"/>
          </p:cNvSpPr>
          <p:nvPr userDrawn="1"/>
        </p:nvSpPr>
        <p:spPr bwMode="auto">
          <a:xfrm>
            <a:off x="808038" y="622299"/>
            <a:ext cx="10926762" cy="3586163"/>
          </a:xfrm>
          <a:prstGeom prst="rect">
            <a:avLst/>
          </a:prstGeom>
          <a:solidFill>
            <a:schemeClr val="accent1"/>
          </a:solidFill>
          <a:ln w="9525">
            <a:solidFill>
              <a:schemeClr val="tx1"/>
            </a:solidFill>
            <a:miter lim="800000"/>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91" name="WordArt 20">
            <a:extLst>
              <a:ext uri="{FF2B5EF4-FFF2-40B4-BE49-F238E27FC236}">
                <a16:creationId xmlns:a16="http://schemas.microsoft.com/office/drawing/2014/main" id="{F076AB80-64D2-4C8C-B0C6-ECCE532A4B45}"/>
              </a:ext>
            </a:extLst>
          </p:cNvPr>
          <p:cNvSpPr>
            <a:spLocks noChangeArrowheads="1" noChangeShapeType="1" noTextEdit="1"/>
          </p:cNvSpPr>
          <p:nvPr userDrawn="1"/>
        </p:nvSpPr>
        <p:spPr bwMode="auto">
          <a:xfrm>
            <a:off x="311150" y="820737"/>
            <a:ext cx="374650" cy="2989263"/>
          </a:xfrm>
          <a:prstGeom prst="rect">
            <a:avLst/>
          </a:prstGeom>
        </p:spPr>
        <p:txBody>
          <a:bodyPr wrap="none" fromWordArt="1">
            <a:prstTxWarp prst="textPlain">
              <a:avLst>
                <a:gd name="adj" fmla="val 50000"/>
              </a:avLst>
            </a:prstTxWarp>
            <a:scene3d>
              <a:camera prst="isometricLeftDown"/>
              <a:lightRig rig="threePt" dir="t"/>
            </a:scene3d>
          </a:bodyPr>
          <a:lstStyle/>
          <a:p>
            <a:pPr algn="ctr"/>
            <a:r>
              <a:rPr lang="en-US"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mn-lt"/>
                <a:ea typeface="+mn-lt"/>
                <a:cs typeface="+mn-lt"/>
              </a:rPr>
              <a:t>C</a:t>
            </a:r>
          </a:p>
          <a:p>
            <a:pPr algn="ctr"/>
            <a:r>
              <a:rPr lang="en-US"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mn-lt"/>
                <a:ea typeface="+mn-lt"/>
                <a:cs typeface="+mn-lt"/>
              </a:rPr>
              <a:t>â</a:t>
            </a:r>
          </a:p>
          <a:p>
            <a:pPr algn="ctr"/>
            <a:r>
              <a:rPr lang="en-US"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mn-lt"/>
                <a:ea typeface="+mn-lt"/>
                <a:cs typeface="+mn-lt"/>
              </a:rPr>
              <a:t>u </a:t>
            </a:r>
          </a:p>
          <a:p>
            <a:pPr algn="ctr"/>
            <a:r>
              <a:rPr lang="en-US"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mn-lt"/>
                <a:ea typeface="+mn-lt"/>
                <a:cs typeface="+mn-lt"/>
              </a:rPr>
              <a:t>h</a:t>
            </a:r>
          </a:p>
          <a:p>
            <a:pPr algn="ctr"/>
            <a:r>
              <a:rPr lang="en-US"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mn-lt"/>
                <a:ea typeface="+mn-lt"/>
                <a:cs typeface="+mn-lt"/>
              </a:rPr>
              <a:t>ỏ</a:t>
            </a:r>
          </a:p>
          <a:p>
            <a:pPr algn="ctr"/>
            <a:r>
              <a:rPr lang="en-US"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mn-lt"/>
                <a:ea typeface="+mn-lt"/>
                <a:cs typeface="+mn-lt"/>
              </a:rPr>
              <a:t>i</a:t>
            </a:r>
          </a:p>
        </p:txBody>
      </p:sp>
      <p:sp>
        <p:nvSpPr>
          <p:cNvPr id="87062" name="WordArt 22">
            <a:extLst>
              <a:ext uri="{FF2B5EF4-FFF2-40B4-BE49-F238E27FC236}">
                <a16:creationId xmlns:a16="http://schemas.microsoft.com/office/drawing/2014/main" id="{034F881D-0337-4709-B871-0A163F1905DD}"/>
              </a:ext>
            </a:extLst>
          </p:cNvPr>
          <p:cNvSpPr>
            <a:spLocks noChangeArrowheads="1" noChangeShapeType="1" noTextEdit="1"/>
          </p:cNvSpPr>
          <p:nvPr userDrawn="1"/>
        </p:nvSpPr>
        <p:spPr bwMode="auto">
          <a:xfrm>
            <a:off x="304800" y="76200"/>
            <a:ext cx="4368837" cy="457276"/>
          </a:xfrm>
          <a:prstGeom prst="rect">
            <a:avLst/>
          </a:prstGeom>
        </p:spPr>
        <p:txBody>
          <a:bodyPr wrap="none" fromWordArt="1">
            <a:prstTxWarp prst="textPlain">
              <a:avLst>
                <a:gd name="adj" fmla="val 50000"/>
              </a:avLst>
            </a:prstTxWarp>
          </a:bodyPr>
          <a:lstStyle/>
          <a:p>
            <a:pPr algn="ctr" eaLnBrk="1" fontAlgn="auto" hangingPunct="1">
              <a:spcBef>
                <a:spcPts val="0"/>
              </a:spcBef>
              <a:spcAft>
                <a:spcPts val="0"/>
              </a:spcAft>
              <a:defRPr/>
            </a:pPr>
            <a:r>
              <a:rPr lang="en-US" sz="3600" kern="1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Bài</a:t>
            </a:r>
            <a:r>
              <a:rPr lang="en-US" sz="3600" kern="1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 </a:t>
            </a:r>
            <a:r>
              <a:rPr lang="en-US" sz="3600" kern="1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tập</a:t>
            </a:r>
            <a:endParaRPr lang="en-US" sz="3600" kern="1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endParaRPr>
          </a:p>
        </p:txBody>
      </p:sp>
    </p:spTree>
    <p:extLst>
      <p:ext uri="{BB962C8B-B14F-4D97-AF65-F5344CB8AC3E}">
        <p14:creationId xmlns:p14="http://schemas.microsoft.com/office/powerpoint/2010/main" val="1987309013"/>
      </p:ext>
    </p:extLst>
  </p:cSld>
  <p:clrMap bg1="lt1" tx1="dk1" bg2="lt2" tx2="dk2" accent1="accent1" accent2="accent2" accent3="accent3" accent4="accent4" accent5="accent5" accent6="accent6" hlink="hlink" folHlink="folHlink"/>
  <p:sldLayoutIdLst>
    <p:sldLayoutId id="2147484584" r:id="rId1"/>
  </p:sldLayoutIdLst>
  <p:transition>
    <p:split orient="vert"/>
  </p:transition>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581" r:id="rId1"/>
    <p:sldLayoutId id="2147484582" r:id="rId2"/>
    <p:sldLayoutId id="2147484585" r:id="rId3"/>
  </p:sldLayoutIdLst>
  <p:transition>
    <p:split orient="vert"/>
  </p:transition>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ooter Placeholder 1">
            <a:extLst>
              <a:ext uri="{FF2B5EF4-FFF2-40B4-BE49-F238E27FC236}">
                <a16:creationId xmlns:a16="http://schemas.microsoft.com/office/drawing/2014/main" id="{7B2EC453-0120-4AC3-BA77-C0A5C0F68C53}"/>
              </a:ext>
            </a:extLst>
          </p:cNvPr>
          <p:cNvSpPr>
            <a:spLocks noGrp="1"/>
          </p:cNvSpPr>
          <p:nvPr>
            <p:ph type="ftr" sz="quarter" idx="3"/>
          </p:nvPr>
        </p:nvSpPr>
        <p:spPr>
          <a:xfrm>
            <a:off x="8688388" y="6507163"/>
            <a:ext cx="3300412" cy="349250"/>
          </a:xfrm>
          <a:prstGeom prst="rect">
            <a:avLst/>
          </a:prstGeom>
        </p:spPr>
        <p:txBody>
          <a:bodyPr/>
          <a:lstStyle>
            <a:lvl1pPr algn="ctr" eaLnBrk="1" fontAlgn="auto" hangingPunct="1">
              <a:spcBef>
                <a:spcPts val="0"/>
              </a:spcBef>
              <a:spcAft>
                <a:spcPts val="0"/>
              </a:spcAft>
              <a:defRPr sz="1500">
                <a:latin typeface="+mn-lt"/>
                <a:cs typeface="+mn-cs"/>
              </a:defRPr>
            </a:lvl1pPr>
          </a:lstStyle>
          <a:p>
            <a:pPr>
              <a:defRPr/>
            </a:pPr>
            <a:endParaRPr lang="en-US" altLang="en-US"/>
          </a:p>
        </p:txBody>
      </p:sp>
      <p:sp>
        <p:nvSpPr>
          <p:cNvPr id="5123" name="WordArt 7">
            <a:extLst>
              <a:ext uri="{FF2B5EF4-FFF2-40B4-BE49-F238E27FC236}">
                <a16:creationId xmlns:a16="http://schemas.microsoft.com/office/drawing/2014/main" id="{64E5F160-D5A6-462C-913D-659215AB2215}"/>
              </a:ext>
            </a:extLst>
          </p:cNvPr>
          <p:cNvSpPr>
            <a:spLocks noChangeArrowheads="1" noChangeShapeType="1"/>
          </p:cNvSpPr>
          <p:nvPr userDrawn="1"/>
        </p:nvSpPr>
        <p:spPr bwMode="auto">
          <a:xfrm>
            <a:off x="1016000" y="609600"/>
            <a:ext cx="10160000" cy="3276600"/>
          </a:xfrm>
          <a:prstGeom prst="rect">
            <a:avLst/>
          </a:prstGeom>
        </p:spPr>
        <p:txBody>
          <a:bodyPr wrap="none" fromWordArt="1">
            <a:prstTxWarp prst="textDeflateBottom">
              <a:avLst>
                <a:gd name="adj" fmla="val 53125"/>
              </a:avLst>
            </a:prstTxWarp>
            <a:scene3d>
              <a:camera prst="legacyObliqueTopRight">
                <a:rot lat="20999970" lon="20999970" rev="0"/>
              </a:camera>
              <a:lightRig rig="legacyNormal3" dir="r"/>
            </a:scene3d>
            <a:sp3d extrusionH="430200" prstMaterial="legacyMatte">
              <a:extrusionClr>
                <a:srgbClr val="FF0000"/>
              </a:extrusionClr>
              <a:contourClr>
                <a:srgbClr val="FFFFCC"/>
              </a:contourClr>
            </a:sp3d>
          </a:bodyPr>
          <a:lstStyle/>
          <a:p>
            <a:pPr algn="ctr"/>
            <a:endParaRPr lang="pt-BR" sz="2700" kern="10">
              <a:ln w="9525">
                <a:round/>
                <a:headEnd/>
                <a:tailEnd/>
              </a:ln>
              <a:gradFill rotWithShape="1">
                <a:gsLst>
                  <a:gs pos="0">
                    <a:srgbClr val="FFFFCC"/>
                  </a:gs>
                  <a:gs pos="100000">
                    <a:srgbClr val="FF9999"/>
                  </a:gs>
                </a:gsLst>
                <a:lin ang="5400000" scaled="1"/>
              </a:gradFill>
              <a:latin typeface="+mn-lt"/>
              <a:ea typeface="+mn-lt"/>
              <a:cs typeface="+mn-lt"/>
            </a:endParaRPr>
          </a:p>
          <a:p>
            <a:pPr algn="ctr"/>
            <a:r>
              <a:rPr lang="pt-BR" sz="2700" kern="10">
                <a:ln w="9525">
                  <a:round/>
                  <a:headEnd/>
                  <a:tailEnd/>
                </a:ln>
                <a:gradFill rotWithShape="1">
                  <a:gsLst>
                    <a:gs pos="0">
                      <a:srgbClr val="FFFFCC"/>
                    </a:gs>
                    <a:gs pos="100000">
                      <a:srgbClr val="FF9999"/>
                    </a:gs>
                  </a:gsLst>
                  <a:lin ang="5400000" scaled="1"/>
                </a:gradFill>
                <a:latin typeface="+mn-lt"/>
                <a:ea typeface="+mn-lt"/>
                <a:cs typeface="+mn-lt"/>
              </a:rPr>
              <a:t>CHÚC CÁC EM HỌC TỐT</a:t>
            </a:r>
            <a:endParaRPr lang="en-US" sz="2700" kern="10">
              <a:ln w="9525">
                <a:round/>
                <a:headEnd/>
                <a:tailEnd/>
              </a:ln>
              <a:gradFill rotWithShape="1">
                <a:gsLst>
                  <a:gs pos="0">
                    <a:srgbClr val="FFFFCC"/>
                  </a:gs>
                  <a:gs pos="100000">
                    <a:srgbClr val="FF9999"/>
                  </a:gs>
                </a:gsLst>
                <a:lin ang="5400000" scaled="1"/>
              </a:gradFill>
              <a:latin typeface="+mn-lt"/>
              <a:ea typeface="+mn-lt"/>
              <a:cs typeface="+mn-lt"/>
            </a:endParaRPr>
          </a:p>
        </p:txBody>
      </p:sp>
      <p:pic>
        <p:nvPicPr>
          <p:cNvPr id="5124" name="Picture 4" descr="SO00828_">
            <a:hlinkClick r:id="rId3"/>
            <a:extLst>
              <a:ext uri="{FF2B5EF4-FFF2-40B4-BE49-F238E27FC236}">
                <a16:creationId xmlns:a16="http://schemas.microsoft.com/office/drawing/2014/main" id="{2F5084E9-B688-448D-81AD-2F2C60F6A8B2}"/>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229850" y="4419600"/>
            <a:ext cx="24701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5" descr="SO00828_">
            <a:extLst>
              <a:ext uri="{FF2B5EF4-FFF2-40B4-BE49-F238E27FC236}">
                <a16:creationId xmlns:a16="http://schemas.microsoft.com/office/drawing/2014/main" id="{C6CAD6B3-9069-4E09-BC27-DC757A6994D0}"/>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347200" y="5335588"/>
            <a:ext cx="1452563" cy="152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6" descr="SO00828_">
            <a:extLst>
              <a:ext uri="{FF2B5EF4-FFF2-40B4-BE49-F238E27FC236}">
                <a16:creationId xmlns:a16="http://schemas.microsoft.com/office/drawing/2014/main" id="{490709DC-F20A-4C00-9B09-6F2DA506E082}"/>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534400" y="5715000"/>
            <a:ext cx="10906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7" descr="SO00828_">
            <a:extLst>
              <a:ext uri="{FF2B5EF4-FFF2-40B4-BE49-F238E27FC236}">
                <a16:creationId xmlns:a16="http://schemas.microsoft.com/office/drawing/2014/main" id="{B6373131-0F7C-447F-9374-CA78C3FF037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04800" y="4114800"/>
            <a:ext cx="23241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8" descr="SO00828_">
            <a:extLst>
              <a:ext uri="{FF2B5EF4-FFF2-40B4-BE49-F238E27FC236}">
                <a16:creationId xmlns:a16="http://schemas.microsoft.com/office/drawing/2014/main" id="{2EEFA628-144B-446E-8C89-BB0CCBE6244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422400" y="5029200"/>
            <a:ext cx="1741488"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9" descr="SO00828_">
            <a:extLst>
              <a:ext uri="{FF2B5EF4-FFF2-40B4-BE49-F238E27FC236}">
                <a16:creationId xmlns:a16="http://schemas.microsoft.com/office/drawing/2014/main" id="{8B721E53-3AB0-4B74-9D4F-DAAB8DF910E3}"/>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889250" y="5562600"/>
            <a:ext cx="1231900"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Picture 19" descr="hinh_dep093">
            <a:extLst>
              <a:ext uri="{FF2B5EF4-FFF2-40B4-BE49-F238E27FC236}">
                <a16:creationId xmlns:a16="http://schemas.microsoft.com/office/drawing/2014/main" id="{D35A45AB-D70D-4BC5-8FAE-7D8CA16DE86F}"/>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rot="-143564">
            <a:off x="4589463" y="3668713"/>
            <a:ext cx="2955925"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 name="Rectangle: Rounded Corners 5119">
            <a:extLst>
              <a:ext uri="{FF2B5EF4-FFF2-40B4-BE49-F238E27FC236}">
                <a16:creationId xmlns:a16="http://schemas.microsoft.com/office/drawing/2014/main" id="{97A69CF2-528D-400D-5F1A-899999E47EB0}"/>
              </a:ext>
            </a:extLst>
          </p:cNvPr>
          <p:cNvSpPr/>
          <p:nvPr userDrawn="1"/>
        </p:nvSpPr>
        <p:spPr>
          <a:xfrm>
            <a:off x="1752600" y="121944"/>
            <a:ext cx="8998390" cy="1067942"/>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algn="ctr">
              <a:lnSpc>
                <a:spcPct val="100000"/>
              </a:lnSpc>
            </a:pPr>
            <a:r>
              <a:rPr lang="en-US" sz="2800">
                <a:solidFill>
                  <a:schemeClr val="accent6">
                    <a:lumMod val="75000"/>
                  </a:schemeClr>
                </a:solidFill>
                <a:latin typeface="Times New Roman" panose="02020603050405020304" pitchFamily="18" charset="0"/>
                <a:cs typeface="Times New Roman" panose="02020603050405020304" pitchFamily="18" charset="0"/>
              </a:rPr>
              <a:t>ỨNG DỤNG TIN HỌC</a:t>
            </a:r>
            <a:endParaRPr lang="vi-VN" sz="2800">
              <a:solidFill>
                <a:schemeClr val="accent6">
                  <a:lumMod val="75000"/>
                </a:schemeClr>
              </a:solidFill>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en-US" sz="30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11. TẠO BÀI TRÌNH CHIẾU</a:t>
            </a:r>
            <a:endParaRPr lang="vi-VN" sz="3000" b="1">
              <a:ln w="19050">
                <a:solidFill>
                  <a:schemeClr val="bg1"/>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4448" r:id="rId1"/>
  </p:sldLayoutIdLst>
  <p:transition>
    <p:split orient="vert"/>
  </p:transition>
  <p:hf hdr="0" ftr="0" dt="0"/>
  <p:txStyles>
    <p:title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342900" algn="l" rtl="0" fontAlgn="base">
        <a:lnSpc>
          <a:spcPct val="90000"/>
        </a:lnSpc>
        <a:spcBef>
          <a:spcPct val="0"/>
        </a:spcBef>
        <a:spcAft>
          <a:spcPct val="0"/>
        </a:spcAft>
        <a:defRPr sz="3300">
          <a:solidFill>
            <a:schemeClr val="tx1"/>
          </a:solidFill>
          <a:latin typeface="Calibri Light" panose="020F0302020204030204" pitchFamily="34" charset="0"/>
        </a:defRPr>
      </a:lvl6pPr>
      <a:lvl7pPr marL="685800" algn="l" rtl="0" fontAlgn="base">
        <a:lnSpc>
          <a:spcPct val="90000"/>
        </a:lnSpc>
        <a:spcBef>
          <a:spcPct val="0"/>
        </a:spcBef>
        <a:spcAft>
          <a:spcPct val="0"/>
        </a:spcAft>
        <a:defRPr sz="3300">
          <a:solidFill>
            <a:schemeClr val="tx1"/>
          </a:solidFill>
          <a:latin typeface="Calibri Light" panose="020F0302020204030204" pitchFamily="34" charset="0"/>
        </a:defRPr>
      </a:lvl7pPr>
      <a:lvl8pPr marL="1028700" algn="l" rtl="0" fontAlgn="base">
        <a:lnSpc>
          <a:spcPct val="90000"/>
        </a:lnSpc>
        <a:spcBef>
          <a:spcPct val="0"/>
        </a:spcBef>
        <a:spcAft>
          <a:spcPct val="0"/>
        </a:spcAft>
        <a:defRPr sz="3300">
          <a:solidFill>
            <a:schemeClr val="tx1"/>
          </a:solidFill>
          <a:latin typeface="Calibri Light" panose="020F0302020204030204" pitchFamily="34" charset="0"/>
        </a:defRPr>
      </a:lvl8pPr>
      <a:lvl9pPr marL="1371600" algn="l"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FF7C8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5201F554-00A2-940E-B2EE-C460BE71B5A9}"/>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433F109B-02B6-D124-16C5-D8914E4BD449}"/>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036954E7-34D3-9191-155B-65D3A11561A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785784ED-C6FB-13F6-6C6B-38D2E24E766E}"/>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B4173476-694A-F10E-4454-EE7E1F6AACAE}"/>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BAED0946-9ADB-CA7D-3072-2C27F4EF44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0C01BAE7-13AA-0243-A310-930C7858C34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AC35EED6-678D-52AA-92C0-24504F1B53EA}"/>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D8482806-F8A1-5E3F-3D37-A7C362780584}"/>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BC6A2EC8-BFF5-C604-3BE0-26A5AFBCFFC4}"/>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1F93B5EE-1497-1A9D-1E3F-E8092F863999}"/>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81CE0B81-EE71-DF0D-DC0F-B0A1FF1824F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BD3C2DC6-1C17-9A92-7D5E-C787B13C009A}"/>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7D0BEE6E-050C-9048-C15A-EB101FA8308B}"/>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9A7D4A9C-57F5-213B-8FC8-8E86208A0801}"/>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05DE9D39-7316-C77F-7A55-1CA990142D66}"/>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92EDE3E5-B96B-7B54-FB41-B9A72ECF4CC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C0F74F83-3814-5FA8-CB66-10F5489B8819}"/>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FC5A6C11-65F6-889D-26BF-018E608D1DB2}"/>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1077DF75-0C52-0130-C56B-201271CB9188}"/>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6A780B2B-957F-3DD7-8B49-7BA62DCE0F7E}"/>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ED3B75E4-F3A2-06D1-CBF5-5065ED12E5E0}"/>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B9C67165-953A-012A-3E8C-72A68B2D1CAE}"/>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0" name="Google Shape;1016;p14">
            <a:extLst>
              <a:ext uri="{FF2B5EF4-FFF2-40B4-BE49-F238E27FC236}">
                <a16:creationId xmlns:a16="http://schemas.microsoft.com/office/drawing/2014/main" id="{3C0FAB25-717F-47F2-ED32-0788A37AA69F}"/>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4339A976-12D4-ADA8-5B5B-F14E569CB50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 name="Google Shape;1018;p14">
              <a:extLst>
                <a:ext uri="{FF2B5EF4-FFF2-40B4-BE49-F238E27FC236}">
                  <a16:creationId xmlns:a16="http://schemas.microsoft.com/office/drawing/2014/main" id="{6A88F237-F13F-2D75-EF92-4F4AFB8C7A0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33" name="Google Shape;1019;p14">
            <a:extLst>
              <a:ext uri="{FF2B5EF4-FFF2-40B4-BE49-F238E27FC236}">
                <a16:creationId xmlns:a16="http://schemas.microsoft.com/office/drawing/2014/main" id="{E3439601-6CE5-666D-C842-DD12E34C7C8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98F4814-53A6-FA78-C2DA-5155B8F5164E}"/>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 name="Google Shape;1021;p14">
              <a:extLst>
                <a:ext uri="{FF2B5EF4-FFF2-40B4-BE49-F238E27FC236}">
                  <a16:creationId xmlns:a16="http://schemas.microsoft.com/office/drawing/2014/main" id="{5ECF4E8B-CD13-826D-9FB8-7DAB2B5445DA}"/>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 name="Google Shape;1022;p14">
              <a:extLst>
                <a:ext uri="{FF2B5EF4-FFF2-40B4-BE49-F238E27FC236}">
                  <a16:creationId xmlns:a16="http://schemas.microsoft.com/office/drawing/2014/main" id="{B71E27DC-C174-8D69-E38D-0063C9F609C4}"/>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 name="Google Shape;1023;p14">
              <a:extLst>
                <a:ext uri="{FF2B5EF4-FFF2-40B4-BE49-F238E27FC236}">
                  <a16:creationId xmlns:a16="http://schemas.microsoft.com/office/drawing/2014/main" id="{ADF66499-CD12-6BB8-041C-94CD197CEFF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 name="Google Shape;1024;p14">
              <a:extLst>
                <a:ext uri="{FF2B5EF4-FFF2-40B4-BE49-F238E27FC236}">
                  <a16:creationId xmlns:a16="http://schemas.microsoft.com/office/drawing/2014/main" id="{73DF20A6-65A4-C84D-6399-B3487656CBF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 name="Google Shape;1025;p14">
              <a:extLst>
                <a:ext uri="{FF2B5EF4-FFF2-40B4-BE49-F238E27FC236}">
                  <a16:creationId xmlns:a16="http://schemas.microsoft.com/office/drawing/2014/main" id="{F92FC644-EE10-6A35-65FA-FA01E1F656D1}"/>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 name="Google Shape;1026;p14">
              <a:extLst>
                <a:ext uri="{FF2B5EF4-FFF2-40B4-BE49-F238E27FC236}">
                  <a16:creationId xmlns:a16="http://schemas.microsoft.com/office/drawing/2014/main" id="{EA322B9F-DF17-5EAB-3997-588FCE202AB5}"/>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 name="Google Shape;1027;p14">
              <a:extLst>
                <a:ext uri="{FF2B5EF4-FFF2-40B4-BE49-F238E27FC236}">
                  <a16:creationId xmlns:a16="http://schemas.microsoft.com/office/drawing/2014/main" id="{0903ED9E-A2F5-039A-BA8A-D502966E2791}"/>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 name="Google Shape;1028;p14">
              <a:extLst>
                <a:ext uri="{FF2B5EF4-FFF2-40B4-BE49-F238E27FC236}">
                  <a16:creationId xmlns:a16="http://schemas.microsoft.com/office/drawing/2014/main" id="{FB1FDC37-639C-180B-EB66-8BC2AE7B9670}"/>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 name="Google Shape;1029;p14">
              <a:extLst>
                <a:ext uri="{FF2B5EF4-FFF2-40B4-BE49-F238E27FC236}">
                  <a16:creationId xmlns:a16="http://schemas.microsoft.com/office/drawing/2014/main" id="{452DFF08-0673-57C4-C006-A63459E014B6}"/>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44" name="Google Shape;1030;p14">
            <a:extLst>
              <a:ext uri="{FF2B5EF4-FFF2-40B4-BE49-F238E27FC236}">
                <a16:creationId xmlns:a16="http://schemas.microsoft.com/office/drawing/2014/main" id="{7691D9FE-501E-275E-46DB-D2912E2AB424}"/>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FDCA04E5-C976-0CDF-CC94-9DB159523F4A}"/>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 name="Google Shape;1032;p14">
              <a:extLst>
                <a:ext uri="{FF2B5EF4-FFF2-40B4-BE49-F238E27FC236}">
                  <a16:creationId xmlns:a16="http://schemas.microsoft.com/office/drawing/2014/main" id="{C07303F4-A831-42C2-B4F1-F90276788AC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7" name="Google Shape;1033;p14">
            <a:extLst>
              <a:ext uri="{FF2B5EF4-FFF2-40B4-BE49-F238E27FC236}">
                <a16:creationId xmlns:a16="http://schemas.microsoft.com/office/drawing/2014/main" id="{F49FE46F-14B1-EDB7-24C5-E305BD3338EF}"/>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 name="Google Shape;1034;p14">
            <a:extLst>
              <a:ext uri="{FF2B5EF4-FFF2-40B4-BE49-F238E27FC236}">
                <a16:creationId xmlns:a16="http://schemas.microsoft.com/office/drawing/2014/main" id="{44E594CD-0D30-A9C1-893B-98237EFDF7E8}"/>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49" name="Google Shape;1035;p14">
            <a:extLst>
              <a:ext uri="{FF2B5EF4-FFF2-40B4-BE49-F238E27FC236}">
                <a16:creationId xmlns:a16="http://schemas.microsoft.com/office/drawing/2014/main" id="{BAC7BA5C-9F88-1747-939E-487757AD6E7E}"/>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F06BCE4C-BBF9-7C92-03C4-A243889FDB44}"/>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 name="Google Shape;1037;p14">
              <a:extLst>
                <a:ext uri="{FF2B5EF4-FFF2-40B4-BE49-F238E27FC236}">
                  <a16:creationId xmlns:a16="http://schemas.microsoft.com/office/drawing/2014/main" id="{6163FAD6-B69B-29FD-E673-609BA811BAD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52" name="Google Shape;1082;p14">
            <a:extLst>
              <a:ext uri="{FF2B5EF4-FFF2-40B4-BE49-F238E27FC236}">
                <a16:creationId xmlns:a16="http://schemas.microsoft.com/office/drawing/2014/main" id="{673EB427-67E6-2CF5-F34E-D1ABBD2C37F9}"/>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 name="Google Shape;1083;p14">
            <a:extLst>
              <a:ext uri="{FF2B5EF4-FFF2-40B4-BE49-F238E27FC236}">
                <a16:creationId xmlns:a16="http://schemas.microsoft.com/office/drawing/2014/main" id="{DA3DCAAE-BF31-C743-9992-055E1AB00BC4}"/>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 name="Google Shape;1084;p14">
            <a:extLst>
              <a:ext uri="{FF2B5EF4-FFF2-40B4-BE49-F238E27FC236}">
                <a16:creationId xmlns:a16="http://schemas.microsoft.com/office/drawing/2014/main" id="{52ACDA98-669B-6FB5-4794-23BFDDE0AB9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 name="Google Shape;1085;p14">
            <a:extLst>
              <a:ext uri="{FF2B5EF4-FFF2-40B4-BE49-F238E27FC236}">
                <a16:creationId xmlns:a16="http://schemas.microsoft.com/office/drawing/2014/main" id="{2E9592DA-954C-ADD1-21B6-28202628A17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 name="Google Shape;1086;p14">
            <a:extLst>
              <a:ext uri="{FF2B5EF4-FFF2-40B4-BE49-F238E27FC236}">
                <a16:creationId xmlns:a16="http://schemas.microsoft.com/office/drawing/2014/main" id="{B038B474-FDE4-ECED-7F8D-7FD860A39289}"/>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 name="Google Shape;1082;p14">
            <a:extLst>
              <a:ext uri="{FF2B5EF4-FFF2-40B4-BE49-F238E27FC236}">
                <a16:creationId xmlns:a16="http://schemas.microsoft.com/office/drawing/2014/main" id="{0BA6FE76-163B-FEFD-FF53-94EA9FDF94C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 name="Google Shape;1083;p14">
            <a:extLst>
              <a:ext uri="{FF2B5EF4-FFF2-40B4-BE49-F238E27FC236}">
                <a16:creationId xmlns:a16="http://schemas.microsoft.com/office/drawing/2014/main" id="{E2131329-5EC1-C481-4F2F-BF1CA9BEC45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 name="Google Shape;1084;p14">
            <a:extLst>
              <a:ext uri="{FF2B5EF4-FFF2-40B4-BE49-F238E27FC236}">
                <a16:creationId xmlns:a16="http://schemas.microsoft.com/office/drawing/2014/main" id="{59E52209-DF6A-D6F5-6F0A-E1B6EE848B7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 name="Google Shape;1085;p14">
            <a:extLst>
              <a:ext uri="{FF2B5EF4-FFF2-40B4-BE49-F238E27FC236}">
                <a16:creationId xmlns:a16="http://schemas.microsoft.com/office/drawing/2014/main" id="{D73F2D08-781C-9038-487A-711AAABD9DFC}"/>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 name="Google Shape;1086;p14">
            <a:extLst>
              <a:ext uri="{FF2B5EF4-FFF2-40B4-BE49-F238E27FC236}">
                <a16:creationId xmlns:a16="http://schemas.microsoft.com/office/drawing/2014/main" id="{0D5D85F2-C043-46F1-0CCC-0D07EB8DA0D0}"/>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 name="Google Shape;1082;p14">
            <a:extLst>
              <a:ext uri="{FF2B5EF4-FFF2-40B4-BE49-F238E27FC236}">
                <a16:creationId xmlns:a16="http://schemas.microsoft.com/office/drawing/2014/main" id="{4056C73C-9A71-2451-066E-E304A5BE25B4}"/>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 name="Google Shape;1083;p14">
            <a:extLst>
              <a:ext uri="{FF2B5EF4-FFF2-40B4-BE49-F238E27FC236}">
                <a16:creationId xmlns:a16="http://schemas.microsoft.com/office/drawing/2014/main" id="{E69673E0-EF05-6065-22E0-14BB6926626B}"/>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 name="Google Shape;1084;p14">
            <a:extLst>
              <a:ext uri="{FF2B5EF4-FFF2-40B4-BE49-F238E27FC236}">
                <a16:creationId xmlns:a16="http://schemas.microsoft.com/office/drawing/2014/main" id="{E78BBC36-AE20-5AA2-E999-0A8CDF775998}"/>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5" name="Google Shape;1085;p14">
            <a:extLst>
              <a:ext uri="{FF2B5EF4-FFF2-40B4-BE49-F238E27FC236}">
                <a16:creationId xmlns:a16="http://schemas.microsoft.com/office/drawing/2014/main" id="{5DB6FFDC-4224-29F2-423E-F86A53164967}"/>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6" name="Google Shape;1086;p14">
            <a:extLst>
              <a:ext uri="{FF2B5EF4-FFF2-40B4-BE49-F238E27FC236}">
                <a16:creationId xmlns:a16="http://schemas.microsoft.com/office/drawing/2014/main" id="{D90F4483-A94C-A00F-8397-146578278646}"/>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7" name="Google Shape;1082;p14">
            <a:extLst>
              <a:ext uri="{FF2B5EF4-FFF2-40B4-BE49-F238E27FC236}">
                <a16:creationId xmlns:a16="http://schemas.microsoft.com/office/drawing/2014/main" id="{3E817B23-93AC-0208-5156-79BA9575A895}"/>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8" name="Google Shape;1083;p14">
            <a:extLst>
              <a:ext uri="{FF2B5EF4-FFF2-40B4-BE49-F238E27FC236}">
                <a16:creationId xmlns:a16="http://schemas.microsoft.com/office/drawing/2014/main" id="{F6AE3CBD-52C6-B356-EE04-B69FD7864CD7}"/>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9" name="Google Shape;1084;p14">
            <a:extLst>
              <a:ext uri="{FF2B5EF4-FFF2-40B4-BE49-F238E27FC236}">
                <a16:creationId xmlns:a16="http://schemas.microsoft.com/office/drawing/2014/main" id="{96DAED44-B01E-DF59-9046-3DCC5D681895}"/>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0" name="Google Shape;1085;p14">
            <a:extLst>
              <a:ext uri="{FF2B5EF4-FFF2-40B4-BE49-F238E27FC236}">
                <a16:creationId xmlns:a16="http://schemas.microsoft.com/office/drawing/2014/main" id="{0BD4AA3A-408E-5462-C192-4C5872F243F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1" name="Google Shape;1086;p14">
            <a:extLst>
              <a:ext uri="{FF2B5EF4-FFF2-40B4-BE49-F238E27FC236}">
                <a16:creationId xmlns:a16="http://schemas.microsoft.com/office/drawing/2014/main" id="{42215888-246C-E1C6-074A-E32A17431940}"/>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2" name="Google Shape;1082;p14">
            <a:extLst>
              <a:ext uri="{FF2B5EF4-FFF2-40B4-BE49-F238E27FC236}">
                <a16:creationId xmlns:a16="http://schemas.microsoft.com/office/drawing/2014/main" id="{30ED93CE-DC22-07AF-400A-782E32FFFBB9}"/>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3" name="Google Shape;1083;p14">
            <a:extLst>
              <a:ext uri="{FF2B5EF4-FFF2-40B4-BE49-F238E27FC236}">
                <a16:creationId xmlns:a16="http://schemas.microsoft.com/office/drawing/2014/main" id="{FE73D3AB-30E0-C677-9C44-70D2B164C829}"/>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4" name="Google Shape;1084;p14">
            <a:extLst>
              <a:ext uri="{FF2B5EF4-FFF2-40B4-BE49-F238E27FC236}">
                <a16:creationId xmlns:a16="http://schemas.microsoft.com/office/drawing/2014/main" id="{4CDBA791-F0A1-4134-EE2C-6560B830D488}"/>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5" name="Google Shape;1085;p14">
            <a:extLst>
              <a:ext uri="{FF2B5EF4-FFF2-40B4-BE49-F238E27FC236}">
                <a16:creationId xmlns:a16="http://schemas.microsoft.com/office/drawing/2014/main" id="{7AB604C9-4901-82F2-EFE5-A887A92DEFE9}"/>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6" name="Google Shape;1086;p14">
            <a:extLst>
              <a:ext uri="{FF2B5EF4-FFF2-40B4-BE49-F238E27FC236}">
                <a16:creationId xmlns:a16="http://schemas.microsoft.com/office/drawing/2014/main" id="{E1D4891C-F6BE-D2F6-F917-E31BCA2ECE0D}"/>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7" name="Google Shape;1082;p14">
            <a:extLst>
              <a:ext uri="{FF2B5EF4-FFF2-40B4-BE49-F238E27FC236}">
                <a16:creationId xmlns:a16="http://schemas.microsoft.com/office/drawing/2014/main" id="{196C0AB6-7486-9A25-E478-931EA248E9C4}"/>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8" name="Google Shape;1083;p14">
            <a:extLst>
              <a:ext uri="{FF2B5EF4-FFF2-40B4-BE49-F238E27FC236}">
                <a16:creationId xmlns:a16="http://schemas.microsoft.com/office/drawing/2014/main" id="{EE21B2FA-F9C3-86D0-CCD3-B257DE93A91C}"/>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9" name="Google Shape;1084;p14">
            <a:extLst>
              <a:ext uri="{FF2B5EF4-FFF2-40B4-BE49-F238E27FC236}">
                <a16:creationId xmlns:a16="http://schemas.microsoft.com/office/drawing/2014/main" id="{8EB61173-1318-B3BC-9943-669ED320444A}"/>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0" name="Google Shape;1085;p14">
            <a:extLst>
              <a:ext uri="{FF2B5EF4-FFF2-40B4-BE49-F238E27FC236}">
                <a16:creationId xmlns:a16="http://schemas.microsoft.com/office/drawing/2014/main" id="{D3D3DBDC-47FD-AD39-9112-4AE0A6265FE1}"/>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1" name="Google Shape;1086;p14">
            <a:extLst>
              <a:ext uri="{FF2B5EF4-FFF2-40B4-BE49-F238E27FC236}">
                <a16:creationId xmlns:a16="http://schemas.microsoft.com/office/drawing/2014/main" id="{2F24A3BD-59D4-DDC0-80F9-F30E4768D6CA}"/>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2" name="Google Shape;1082;p14">
            <a:extLst>
              <a:ext uri="{FF2B5EF4-FFF2-40B4-BE49-F238E27FC236}">
                <a16:creationId xmlns:a16="http://schemas.microsoft.com/office/drawing/2014/main" id="{1E0CACBC-C707-273D-85A4-BB919F4E18A8}"/>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3" name="Google Shape;1083;p14">
            <a:extLst>
              <a:ext uri="{FF2B5EF4-FFF2-40B4-BE49-F238E27FC236}">
                <a16:creationId xmlns:a16="http://schemas.microsoft.com/office/drawing/2014/main" id="{9D845B57-49C7-A2FE-C613-052687528C1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4" name="Google Shape;1084;p14">
            <a:extLst>
              <a:ext uri="{FF2B5EF4-FFF2-40B4-BE49-F238E27FC236}">
                <a16:creationId xmlns:a16="http://schemas.microsoft.com/office/drawing/2014/main" id="{6EEFAE95-AEE8-33EF-1032-3410A4EFDDCA}"/>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5" name="Google Shape;1085;p14">
            <a:extLst>
              <a:ext uri="{FF2B5EF4-FFF2-40B4-BE49-F238E27FC236}">
                <a16:creationId xmlns:a16="http://schemas.microsoft.com/office/drawing/2014/main" id="{46185A2C-D453-45C9-42A3-17549D814849}"/>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6" name="Google Shape;1086;p14">
            <a:extLst>
              <a:ext uri="{FF2B5EF4-FFF2-40B4-BE49-F238E27FC236}">
                <a16:creationId xmlns:a16="http://schemas.microsoft.com/office/drawing/2014/main" id="{37EAA7B6-D0B7-5FD7-01F7-FADD29430629}"/>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7" name="Google Shape;1082;p14">
            <a:extLst>
              <a:ext uri="{FF2B5EF4-FFF2-40B4-BE49-F238E27FC236}">
                <a16:creationId xmlns:a16="http://schemas.microsoft.com/office/drawing/2014/main" id="{5B63EB6B-0A8A-15DA-0AFF-5F4A4186D62D}"/>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8" name="Google Shape;1083;p14">
            <a:extLst>
              <a:ext uri="{FF2B5EF4-FFF2-40B4-BE49-F238E27FC236}">
                <a16:creationId xmlns:a16="http://schemas.microsoft.com/office/drawing/2014/main" id="{6113A74C-3581-CDD7-C420-F7B985DD37CD}"/>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9" name="Google Shape;1084;p14">
            <a:extLst>
              <a:ext uri="{FF2B5EF4-FFF2-40B4-BE49-F238E27FC236}">
                <a16:creationId xmlns:a16="http://schemas.microsoft.com/office/drawing/2014/main" id="{6D1D88B1-A826-AA83-A69A-EFF61E6A6369}"/>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0" name="Google Shape;1085;p14">
            <a:extLst>
              <a:ext uri="{FF2B5EF4-FFF2-40B4-BE49-F238E27FC236}">
                <a16:creationId xmlns:a16="http://schemas.microsoft.com/office/drawing/2014/main" id="{E754893C-B3A6-1278-69DB-130613F7A34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1" name="Google Shape;1086;p14">
            <a:extLst>
              <a:ext uri="{FF2B5EF4-FFF2-40B4-BE49-F238E27FC236}">
                <a16:creationId xmlns:a16="http://schemas.microsoft.com/office/drawing/2014/main" id="{674621F2-C575-90C5-C3BF-ADD627D8BBB9}"/>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2" name="Google Shape;1082;p14">
            <a:extLst>
              <a:ext uri="{FF2B5EF4-FFF2-40B4-BE49-F238E27FC236}">
                <a16:creationId xmlns:a16="http://schemas.microsoft.com/office/drawing/2014/main" id="{9FA84F87-FEB2-16FC-1694-94DF3F804620}"/>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3" name="Google Shape;1083;p14">
            <a:extLst>
              <a:ext uri="{FF2B5EF4-FFF2-40B4-BE49-F238E27FC236}">
                <a16:creationId xmlns:a16="http://schemas.microsoft.com/office/drawing/2014/main" id="{E5EA1899-5F6C-5835-741D-47DC30D5849D}"/>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4" name="Google Shape;1084;p14">
            <a:extLst>
              <a:ext uri="{FF2B5EF4-FFF2-40B4-BE49-F238E27FC236}">
                <a16:creationId xmlns:a16="http://schemas.microsoft.com/office/drawing/2014/main" id="{30E2DB9C-0B32-28BE-42A2-BCC40C474E11}"/>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5" name="Google Shape;1085;p14">
            <a:extLst>
              <a:ext uri="{FF2B5EF4-FFF2-40B4-BE49-F238E27FC236}">
                <a16:creationId xmlns:a16="http://schemas.microsoft.com/office/drawing/2014/main" id="{A745D7D1-9290-2390-90A7-916A6A746202}"/>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6" name="Google Shape;1086;p14">
            <a:extLst>
              <a:ext uri="{FF2B5EF4-FFF2-40B4-BE49-F238E27FC236}">
                <a16:creationId xmlns:a16="http://schemas.microsoft.com/office/drawing/2014/main" id="{C0208931-B24A-4814-815D-7C814C88D9E8}"/>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7" name="Google Shape;2356;p30">
            <a:extLst>
              <a:ext uri="{FF2B5EF4-FFF2-40B4-BE49-F238E27FC236}">
                <a16:creationId xmlns:a16="http://schemas.microsoft.com/office/drawing/2014/main" id="{A92612EF-A73B-7709-EADC-196445A54414}"/>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98" name="Google Shape;2357;p30">
              <a:extLst>
                <a:ext uri="{FF2B5EF4-FFF2-40B4-BE49-F238E27FC236}">
                  <a16:creationId xmlns:a16="http://schemas.microsoft.com/office/drawing/2014/main" id="{E722F179-8148-0F47-E68E-CF682A175451}"/>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9" name="Google Shape;2358;p30">
              <a:extLst>
                <a:ext uri="{FF2B5EF4-FFF2-40B4-BE49-F238E27FC236}">
                  <a16:creationId xmlns:a16="http://schemas.microsoft.com/office/drawing/2014/main" id="{CFF513DB-F4BB-E2A4-B4C1-CC39508D6978}"/>
                </a:ext>
              </a:extLst>
            </p:cNvPr>
            <p:cNvGrpSpPr/>
            <p:nvPr/>
          </p:nvGrpSpPr>
          <p:grpSpPr>
            <a:xfrm>
              <a:off x="623255" y="973375"/>
              <a:ext cx="7691377" cy="3825650"/>
              <a:chOff x="623255" y="973375"/>
              <a:chExt cx="7691377" cy="3825650"/>
            </a:xfrm>
            <a:grpFill/>
          </p:grpSpPr>
          <p:sp>
            <p:nvSpPr>
              <p:cNvPr id="100" name="Google Shape;2359;p30">
                <a:extLst>
                  <a:ext uri="{FF2B5EF4-FFF2-40B4-BE49-F238E27FC236}">
                    <a16:creationId xmlns:a16="http://schemas.microsoft.com/office/drawing/2014/main" id="{C6F683D6-FF2D-67A7-8B23-0EA8C0FCD398}"/>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1" name="Google Shape;2360;p30">
                <a:extLst>
                  <a:ext uri="{FF2B5EF4-FFF2-40B4-BE49-F238E27FC236}">
                    <a16:creationId xmlns:a16="http://schemas.microsoft.com/office/drawing/2014/main" id="{E285F008-F1B3-DFB5-7993-D03446A302AE}"/>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2" name="Google Shape;2361;p30">
                <a:extLst>
                  <a:ext uri="{FF2B5EF4-FFF2-40B4-BE49-F238E27FC236}">
                    <a16:creationId xmlns:a16="http://schemas.microsoft.com/office/drawing/2014/main" id="{C761D321-FC38-F328-094B-6A133E56F226}"/>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grpSp>
        <p:nvGrpSpPr>
          <p:cNvPr id="103" name="Google Shape;447;p27">
            <a:extLst>
              <a:ext uri="{FF2B5EF4-FFF2-40B4-BE49-F238E27FC236}">
                <a16:creationId xmlns:a16="http://schemas.microsoft.com/office/drawing/2014/main" id="{974FAF84-0F7A-539E-D40A-6DC1FE9F8047}"/>
              </a:ext>
            </a:extLst>
          </p:cNvPr>
          <p:cNvGrpSpPr/>
          <p:nvPr userDrawn="1"/>
        </p:nvGrpSpPr>
        <p:grpSpPr>
          <a:xfrm>
            <a:off x="8391927" y="4047629"/>
            <a:ext cx="2301388" cy="1593766"/>
            <a:chOff x="4799733" y="3457797"/>
            <a:chExt cx="2301388" cy="1593766"/>
          </a:xfrm>
        </p:grpSpPr>
        <p:sp>
          <p:nvSpPr>
            <p:cNvPr id="104" name="Google Shape;448;p27">
              <a:extLst>
                <a:ext uri="{FF2B5EF4-FFF2-40B4-BE49-F238E27FC236}">
                  <a16:creationId xmlns:a16="http://schemas.microsoft.com/office/drawing/2014/main" id="{CE58C514-397E-925C-984E-C0736C5A7DC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5" name="Google Shape;449;p27">
              <a:extLst>
                <a:ext uri="{FF2B5EF4-FFF2-40B4-BE49-F238E27FC236}">
                  <a16:creationId xmlns:a16="http://schemas.microsoft.com/office/drawing/2014/main" id="{23D73B72-16DA-4ABE-40EE-C48C3D7BBBD7}"/>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6" name="Google Shape;450;p27">
              <a:extLst>
                <a:ext uri="{FF2B5EF4-FFF2-40B4-BE49-F238E27FC236}">
                  <a16:creationId xmlns:a16="http://schemas.microsoft.com/office/drawing/2014/main" id="{1E994314-BB19-D54E-58B6-F8980B7EF5DA}"/>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7" name="Google Shape;451;p27">
              <a:extLst>
                <a:ext uri="{FF2B5EF4-FFF2-40B4-BE49-F238E27FC236}">
                  <a16:creationId xmlns:a16="http://schemas.microsoft.com/office/drawing/2014/main" id="{3F626E74-478A-2F09-2B23-E68FB823C844}"/>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8" name="Google Shape;452;p27">
              <a:extLst>
                <a:ext uri="{FF2B5EF4-FFF2-40B4-BE49-F238E27FC236}">
                  <a16:creationId xmlns:a16="http://schemas.microsoft.com/office/drawing/2014/main" id="{3248798C-D5B5-AABF-D13F-7D9B6ED56560}"/>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9" name="Google Shape;453;p27">
              <a:extLst>
                <a:ext uri="{FF2B5EF4-FFF2-40B4-BE49-F238E27FC236}">
                  <a16:creationId xmlns:a16="http://schemas.microsoft.com/office/drawing/2014/main" id="{9CF38854-3782-A52F-B248-6017664BB816}"/>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0" name="Google Shape;454;p27">
              <a:extLst>
                <a:ext uri="{FF2B5EF4-FFF2-40B4-BE49-F238E27FC236}">
                  <a16:creationId xmlns:a16="http://schemas.microsoft.com/office/drawing/2014/main" id="{6CF90320-4355-94DF-E2EC-455DD06D53CB}"/>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1" name="Google Shape;455;p27">
              <a:extLst>
                <a:ext uri="{FF2B5EF4-FFF2-40B4-BE49-F238E27FC236}">
                  <a16:creationId xmlns:a16="http://schemas.microsoft.com/office/drawing/2014/main" id="{AC366C7C-B3AA-1A5E-6759-5714C5A8C3A2}"/>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2" name="Google Shape;456;p27">
              <a:extLst>
                <a:ext uri="{FF2B5EF4-FFF2-40B4-BE49-F238E27FC236}">
                  <a16:creationId xmlns:a16="http://schemas.microsoft.com/office/drawing/2014/main" id="{3CC801B0-6A31-DA16-8164-775302C03FBE}"/>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3" name="Google Shape;457;p27">
              <a:extLst>
                <a:ext uri="{FF2B5EF4-FFF2-40B4-BE49-F238E27FC236}">
                  <a16:creationId xmlns:a16="http://schemas.microsoft.com/office/drawing/2014/main" id="{00847C53-322E-342D-E171-7CC2E6DFE7B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4" name="Google Shape;458;p27">
              <a:extLst>
                <a:ext uri="{FF2B5EF4-FFF2-40B4-BE49-F238E27FC236}">
                  <a16:creationId xmlns:a16="http://schemas.microsoft.com/office/drawing/2014/main" id="{FD5B8F61-3E7F-F4B5-75F3-18BD2062FDB1}"/>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5" name="Google Shape;459;p27">
              <a:extLst>
                <a:ext uri="{FF2B5EF4-FFF2-40B4-BE49-F238E27FC236}">
                  <a16:creationId xmlns:a16="http://schemas.microsoft.com/office/drawing/2014/main" id="{E3B8AA2D-AC73-4922-CA74-F5F5C704453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6" name="Google Shape;460;p27">
              <a:extLst>
                <a:ext uri="{FF2B5EF4-FFF2-40B4-BE49-F238E27FC236}">
                  <a16:creationId xmlns:a16="http://schemas.microsoft.com/office/drawing/2014/main" id="{2FA89FD9-490A-13D2-4FE1-EAAB8D496C10}"/>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7" name="Google Shape;461;p27">
              <a:extLst>
                <a:ext uri="{FF2B5EF4-FFF2-40B4-BE49-F238E27FC236}">
                  <a16:creationId xmlns:a16="http://schemas.microsoft.com/office/drawing/2014/main" id="{8804186C-BEB3-894C-3C71-12453194E77D}"/>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8" name="Google Shape;462;p27">
              <a:extLst>
                <a:ext uri="{FF2B5EF4-FFF2-40B4-BE49-F238E27FC236}">
                  <a16:creationId xmlns:a16="http://schemas.microsoft.com/office/drawing/2014/main" id="{334A76DE-34C9-6355-56E6-D5E9AC6E3526}"/>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9" name="Google Shape;463;p27">
              <a:extLst>
                <a:ext uri="{FF2B5EF4-FFF2-40B4-BE49-F238E27FC236}">
                  <a16:creationId xmlns:a16="http://schemas.microsoft.com/office/drawing/2014/main" id="{5AF32493-255D-D963-1DB2-089C824BA715}"/>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0" name="Google Shape;464;p27">
              <a:extLst>
                <a:ext uri="{FF2B5EF4-FFF2-40B4-BE49-F238E27FC236}">
                  <a16:creationId xmlns:a16="http://schemas.microsoft.com/office/drawing/2014/main" id="{E1E557BC-ED5D-D11A-CA1E-AA471C23049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1" name="Google Shape;465;p27">
              <a:extLst>
                <a:ext uri="{FF2B5EF4-FFF2-40B4-BE49-F238E27FC236}">
                  <a16:creationId xmlns:a16="http://schemas.microsoft.com/office/drawing/2014/main" id="{AA8A03BF-05E1-22C3-A446-18DAAD8A06FA}"/>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2" name="Google Shape;466;p27">
              <a:extLst>
                <a:ext uri="{FF2B5EF4-FFF2-40B4-BE49-F238E27FC236}">
                  <a16:creationId xmlns:a16="http://schemas.microsoft.com/office/drawing/2014/main" id="{5E5D32A7-BB94-372A-23C7-F720A79B0ECC}"/>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3" name="Google Shape;467;p27">
              <a:extLst>
                <a:ext uri="{FF2B5EF4-FFF2-40B4-BE49-F238E27FC236}">
                  <a16:creationId xmlns:a16="http://schemas.microsoft.com/office/drawing/2014/main" id="{EF0CDD9C-D038-3346-D363-97110E92E04F}"/>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4" name="Google Shape;468;p27">
              <a:extLst>
                <a:ext uri="{FF2B5EF4-FFF2-40B4-BE49-F238E27FC236}">
                  <a16:creationId xmlns:a16="http://schemas.microsoft.com/office/drawing/2014/main" id="{4AAF4864-63C4-F0E3-D448-3B22EA338474}"/>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5" name="Google Shape;469;p27">
              <a:extLst>
                <a:ext uri="{FF2B5EF4-FFF2-40B4-BE49-F238E27FC236}">
                  <a16:creationId xmlns:a16="http://schemas.microsoft.com/office/drawing/2014/main" id="{0BB79FB5-DB31-5625-3DB8-940EF0693E61}"/>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6" name="Google Shape;470;p27">
              <a:extLst>
                <a:ext uri="{FF2B5EF4-FFF2-40B4-BE49-F238E27FC236}">
                  <a16:creationId xmlns:a16="http://schemas.microsoft.com/office/drawing/2014/main" id="{54A212DF-A873-ADD9-93D7-411224F326BF}"/>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7" name="Google Shape;471;p27">
              <a:extLst>
                <a:ext uri="{FF2B5EF4-FFF2-40B4-BE49-F238E27FC236}">
                  <a16:creationId xmlns:a16="http://schemas.microsoft.com/office/drawing/2014/main" id="{F5229D82-CDC1-52F3-2A7A-304B4246FE88}"/>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Google Shape;472;p27">
              <a:extLst>
                <a:ext uri="{FF2B5EF4-FFF2-40B4-BE49-F238E27FC236}">
                  <a16:creationId xmlns:a16="http://schemas.microsoft.com/office/drawing/2014/main" id="{5481C346-DADF-71D1-36D3-DE047635CA12}"/>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Google Shape;473;p27">
              <a:extLst>
                <a:ext uri="{FF2B5EF4-FFF2-40B4-BE49-F238E27FC236}">
                  <a16:creationId xmlns:a16="http://schemas.microsoft.com/office/drawing/2014/main" id="{B477EA09-6A91-E786-7024-C770F0253D95}"/>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Google Shape;474;p27">
              <a:extLst>
                <a:ext uri="{FF2B5EF4-FFF2-40B4-BE49-F238E27FC236}">
                  <a16:creationId xmlns:a16="http://schemas.microsoft.com/office/drawing/2014/main" id="{2C6758B8-9BC8-5190-89B9-7987D396031E}"/>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1" name="Google Shape;475;p27">
              <a:extLst>
                <a:ext uri="{FF2B5EF4-FFF2-40B4-BE49-F238E27FC236}">
                  <a16:creationId xmlns:a16="http://schemas.microsoft.com/office/drawing/2014/main" id="{542DA830-A9E8-8178-5B40-36F1D05253EB}"/>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2" name="Google Shape;476;p27">
              <a:extLst>
                <a:ext uri="{FF2B5EF4-FFF2-40B4-BE49-F238E27FC236}">
                  <a16:creationId xmlns:a16="http://schemas.microsoft.com/office/drawing/2014/main" id="{3A62CC1D-111E-277E-D532-2892CB2621C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3" name="Google Shape;477;p27">
              <a:extLst>
                <a:ext uri="{FF2B5EF4-FFF2-40B4-BE49-F238E27FC236}">
                  <a16:creationId xmlns:a16="http://schemas.microsoft.com/office/drawing/2014/main" id="{FE83EA27-ED06-2F77-3CED-9A384B851076}"/>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4" name="Google Shape;478;p27">
              <a:extLst>
                <a:ext uri="{FF2B5EF4-FFF2-40B4-BE49-F238E27FC236}">
                  <a16:creationId xmlns:a16="http://schemas.microsoft.com/office/drawing/2014/main" id="{BDE72E95-6201-9D77-315D-55F45074BD27}"/>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5" name="Google Shape;479;p27">
              <a:extLst>
                <a:ext uri="{FF2B5EF4-FFF2-40B4-BE49-F238E27FC236}">
                  <a16:creationId xmlns:a16="http://schemas.microsoft.com/office/drawing/2014/main" id="{6E663532-63E7-FC89-3F50-DD2789A2FA9A}"/>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6" name="Google Shape;480;p27">
              <a:extLst>
                <a:ext uri="{FF2B5EF4-FFF2-40B4-BE49-F238E27FC236}">
                  <a16:creationId xmlns:a16="http://schemas.microsoft.com/office/drawing/2014/main" id="{5D963C86-EEDB-4F3B-FB06-7FAA72868C16}"/>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7" name="Google Shape;481;p27">
              <a:extLst>
                <a:ext uri="{FF2B5EF4-FFF2-40B4-BE49-F238E27FC236}">
                  <a16:creationId xmlns:a16="http://schemas.microsoft.com/office/drawing/2014/main" id="{31F3F0B1-14D4-523C-02F6-F012E0EC19E2}"/>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8" name="Google Shape;482;p27">
              <a:extLst>
                <a:ext uri="{FF2B5EF4-FFF2-40B4-BE49-F238E27FC236}">
                  <a16:creationId xmlns:a16="http://schemas.microsoft.com/office/drawing/2014/main" id="{66F8A83E-6965-C665-CC2B-3A2180AB2895}"/>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9" name="Google Shape;483;p27">
              <a:extLst>
                <a:ext uri="{FF2B5EF4-FFF2-40B4-BE49-F238E27FC236}">
                  <a16:creationId xmlns:a16="http://schemas.microsoft.com/office/drawing/2014/main" id="{4DC6CF2C-B717-8107-9EE8-1288769A481E}"/>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0" name="Google Shape;484;p27">
              <a:extLst>
                <a:ext uri="{FF2B5EF4-FFF2-40B4-BE49-F238E27FC236}">
                  <a16:creationId xmlns:a16="http://schemas.microsoft.com/office/drawing/2014/main" id="{F2481D34-11B8-3DD7-57F7-42298B6FAA31}"/>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1" name="Google Shape;485;p27">
              <a:extLst>
                <a:ext uri="{FF2B5EF4-FFF2-40B4-BE49-F238E27FC236}">
                  <a16:creationId xmlns:a16="http://schemas.microsoft.com/office/drawing/2014/main" id="{489B728D-8410-61E1-C4B7-D34BF3F9BDF7}"/>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2" name="Google Shape;486;p27">
              <a:extLst>
                <a:ext uri="{FF2B5EF4-FFF2-40B4-BE49-F238E27FC236}">
                  <a16:creationId xmlns:a16="http://schemas.microsoft.com/office/drawing/2014/main" id="{CCD826F8-9736-C533-4968-AC336E5BDDE8}"/>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3" name="Google Shape;487;p27">
              <a:extLst>
                <a:ext uri="{FF2B5EF4-FFF2-40B4-BE49-F238E27FC236}">
                  <a16:creationId xmlns:a16="http://schemas.microsoft.com/office/drawing/2014/main" id="{60877CB2-01EF-13B4-7F82-1BC99CF5B830}"/>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4" name="Google Shape;488;p27">
              <a:extLst>
                <a:ext uri="{FF2B5EF4-FFF2-40B4-BE49-F238E27FC236}">
                  <a16:creationId xmlns:a16="http://schemas.microsoft.com/office/drawing/2014/main" id="{1AE1657C-E797-73AF-28DB-E80C9688E23A}"/>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5" name="Google Shape;489;p27">
              <a:extLst>
                <a:ext uri="{FF2B5EF4-FFF2-40B4-BE49-F238E27FC236}">
                  <a16:creationId xmlns:a16="http://schemas.microsoft.com/office/drawing/2014/main" id="{8DD3EDF4-D739-5F02-13D3-B997F1B0297D}"/>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6" name="Google Shape;490;p27">
              <a:extLst>
                <a:ext uri="{FF2B5EF4-FFF2-40B4-BE49-F238E27FC236}">
                  <a16:creationId xmlns:a16="http://schemas.microsoft.com/office/drawing/2014/main" id="{81A3BADE-A439-EAAF-903F-8076422EE8FB}"/>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7" name="Google Shape;491;p27">
              <a:extLst>
                <a:ext uri="{FF2B5EF4-FFF2-40B4-BE49-F238E27FC236}">
                  <a16:creationId xmlns:a16="http://schemas.microsoft.com/office/drawing/2014/main" id="{DBC4B785-020F-3351-2177-930E7116D245}"/>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8" name="Google Shape;492;p27">
              <a:extLst>
                <a:ext uri="{FF2B5EF4-FFF2-40B4-BE49-F238E27FC236}">
                  <a16:creationId xmlns:a16="http://schemas.microsoft.com/office/drawing/2014/main" id="{8572C3F2-B869-0D0C-3723-B4256683201C}"/>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9" name="Google Shape;493;p27">
              <a:extLst>
                <a:ext uri="{FF2B5EF4-FFF2-40B4-BE49-F238E27FC236}">
                  <a16:creationId xmlns:a16="http://schemas.microsoft.com/office/drawing/2014/main" id="{B4FD750D-1268-A33F-2154-A9B9BE9726DB}"/>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0" name="Google Shape;494;p27">
              <a:extLst>
                <a:ext uri="{FF2B5EF4-FFF2-40B4-BE49-F238E27FC236}">
                  <a16:creationId xmlns:a16="http://schemas.microsoft.com/office/drawing/2014/main" id="{0DF3459F-A1BA-F1E3-9672-3DEC3943B903}"/>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1" name="Google Shape;495;p27">
              <a:extLst>
                <a:ext uri="{FF2B5EF4-FFF2-40B4-BE49-F238E27FC236}">
                  <a16:creationId xmlns:a16="http://schemas.microsoft.com/office/drawing/2014/main" id="{D83406C8-B62C-3C06-F18E-96747AFAD0AD}"/>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2" name="Google Shape;496;p27">
              <a:extLst>
                <a:ext uri="{FF2B5EF4-FFF2-40B4-BE49-F238E27FC236}">
                  <a16:creationId xmlns:a16="http://schemas.microsoft.com/office/drawing/2014/main" id="{0887DDB6-8B0B-5FD8-4393-B4942D479689}"/>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3" name="Google Shape;497;p27">
              <a:extLst>
                <a:ext uri="{FF2B5EF4-FFF2-40B4-BE49-F238E27FC236}">
                  <a16:creationId xmlns:a16="http://schemas.microsoft.com/office/drawing/2014/main" id="{4DF5EE41-D9DC-F3BF-2C9C-DE9E48AE0949}"/>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4" name="Google Shape;498;p27">
              <a:extLst>
                <a:ext uri="{FF2B5EF4-FFF2-40B4-BE49-F238E27FC236}">
                  <a16:creationId xmlns:a16="http://schemas.microsoft.com/office/drawing/2014/main" id="{623A452A-110F-2605-8CE5-38ECAF57D6F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5" name="Google Shape;499;p27">
              <a:extLst>
                <a:ext uri="{FF2B5EF4-FFF2-40B4-BE49-F238E27FC236}">
                  <a16:creationId xmlns:a16="http://schemas.microsoft.com/office/drawing/2014/main" id="{820FE9ED-6FBE-E634-5C64-DDDC64862038}"/>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6" name="Google Shape;500;p27">
              <a:extLst>
                <a:ext uri="{FF2B5EF4-FFF2-40B4-BE49-F238E27FC236}">
                  <a16:creationId xmlns:a16="http://schemas.microsoft.com/office/drawing/2014/main" id="{C64E1B7F-2333-B8F8-9C33-C3CA1E38A91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7" name="Google Shape;501;p27">
              <a:extLst>
                <a:ext uri="{FF2B5EF4-FFF2-40B4-BE49-F238E27FC236}">
                  <a16:creationId xmlns:a16="http://schemas.microsoft.com/office/drawing/2014/main" id="{CD94F6B7-D693-AD5B-4C0A-955BDC08308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8" name="Google Shape;502;p27">
              <a:extLst>
                <a:ext uri="{FF2B5EF4-FFF2-40B4-BE49-F238E27FC236}">
                  <a16:creationId xmlns:a16="http://schemas.microsoft.com/office/drawing/2014/main" id="{58182BF0-05A5-FEC0-16EE-D10D748AE485}"/>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9" name="Google Shape;503;p27">
              <a:extLst>
                <a:ext uri="{FF2B5EF4-FFF2-40B4-BE49-F238E27FC236}">
                  <a16:creationId xmlns:a16="http://schemas.microsoft.com/office/drawing/2014/main" id="{AA074F3D-42F2-A7DF-850F-5426A1D1C965}"/>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60" name="Group 159">
            <a:extLst>
              <a:ext uri="{FF2B5EF4-FFF2-40B4-BE49-F238E27FC236}">
                <a16:creationId xmlns:a16="http://schemas.microsoft.com/office/drawing/2014/main" id="{65B2A993-28AD-B76E-FFF7-ECF845F5AE0D}"/>
              </a:ext>
            </a:extLst>
          </p:cNvPr>
          <p:cNvGrpSpPr/>
          <p:nvPr userDrawn="1"/>
        </p:nvGrpSpPr>
        <p:grpSpPr>
          <a:xfrm>
            <a:off x="1598355" y="3608289"/>
            <a:ext cx="2204156" cy="2018295"/>
            <a:chOff x="1598355" y="3608289"/>
            <a:chExt cx="2204156" cy="2018295"/>
          </a:xfrm>
        </p:grpSpPr>
        <p:grpSp>
          <p:nvGrpSpPr>
            <p:cNvPr id="161" name="Google Shape;505;p27">
              <a:extLst>
                <a:ext uri="{FF2B5EF4-FFF2-40B4-BE49-F238E27FC236}">
                  <a16:creationId xmlns:a16="http://schemas.microsoft.com/office/drawing/2014/main" id="{8BB4A3C9-D7E5-71AA-A8C1-A0813463F713}"/>
                </a:ext>
              </a:extLst>
            </p:cNvPr>
            <p:cNvGrpSpPr/>
            <p:nvPr/>
          </p:nvGrpSpPr>
          <p:grpSpPr>
            <a:xfrm>
              <a:off x="1598355" y="4368136"/>
              <a:ext cx="868990" cy="1258447"/>
              <a:chOff x="3235834" y="3793115"/>
              <a:chExt cx="868990" cy="1258447"/>
            </a:xfrm>
          </p:grpSpPr>
          <p:sp>
            <p:nvSpPr>
              <p:cNvPr id="207" name="Google Shape;506;p27">
                <a:extLst>
                  <a:ext uri="{FF2B5EF4-FFF2-40B4-BE49-F238E27FC236}">
                    <a16:creationId xmlns:a16="http://schemas.microsoft.com/office/drawing/2014/main" id="{1DF4DB06-C07B-3319-1EB2-932215125BF6}"/>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08" name="Google Shape;507;p27">
                <a:extLst>
                  <a:ext uri="{FF2B5EF4-FFF2-40B4-BE49-F238E27FC236}">
                    <a16:creationId xmlns:a16="http://schemas.microsoft.com/office/drawing/2014/main" id="{55F02516-9860-59EA-EFA7-E55920E109E3}"/>
                  </a:ext>
                </a:extLst>
              </p:cNvPr>
              <p:cNvGrpSpPr/>
              <p:nvPr/>
            </p:nvGrpSpPr>
            <p:grpSpPr>
              <a:xfrm>
                <a:off x="3235834" y="3793115"/>
                <a:ext cx="865418" cy="1258447"/>
                <a:chOff x="3235834" y="3793115"/>
                <a:chExt cx="865418" cy="1258447"/>
              </a:xfrm>
            </p:grpSpPr>
            <p:sp>
              <p:nvSpPr>
                <p:cNvPr id="209" name="Google Shape;508;p27">
                  <a:extLst>
                    <a:ext uri="{FF2B5EF4-FFF2-40B4-BE49-F238E27FC236}">
                      <a16:creationId xmlns:a16="http://schemas.microsoft.com/office/drawing/2014/main" id="{8961F7EB-9CB5-9B2A-3BA2-D73A2C4CEE82}"/>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0" name="Google Shape;509;p27">
                  <a:extLst>
                    <a:ext uri="{FF2B5EF4-FFF2-40B4-BE49-F238E27FC236}">
                      <a16:creationId xmlns:a16="http://schemas.microsoft.com/office/drawing/2014/main" id="{2882616F-ABFF-52D7-9386-84BF30108D69}"/>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1" name="Google Shape;510;p27">
                  <a:extLst>
                    <a:ext uri="{FF2B5EF4-FFF2-40B4-BE49-F238E27FC236}">
                      <a16:creationId xmlns:a16="http://schemas.microsoft.com/office/drawing/2014/main" id="{CDCEAD06-3EB7-0C4E-CB4A-C6EE6710A1B5}"/>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2" name="Google Shape;511;p27">
                  <a:extLst>
                    <a:ext uri="{FF2B5EF4-FFF2-40B4-BE49-F238E27FC236}">
                      <a16:creationId xmlns:a16="http://schemas.microsoft.com/office/drawing/2014/main" id="{D5826924-50F9-0563-1EAA-51FB038CC22B}"/>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3" name="Google Shape;512;p27">
                  <a:extLst>
                    <a:ext uri="{FF2B5EF4-FFF2-40B4-BE49-F238E27FC236}">
                      <a16:creationId xmlns:a16="http://schemas.microsoft.com/office/drawing/2014/main" id="{450E48B4-815A-48FC-8F11-0B364989A3CF}"/>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4" name="Google Shape;513;p27">
                  <a:extLst>
                    <a:ext uri="{FF2B5EF4-FFF2-40B4-BE49-F238E27FC236}">
                      <a16:creationId xmlns:a16="http://schemas.microsoft.com/office/drawing/2014/main" id="{BEBDE781-D458-2B79-105A-5D54577763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5" name="Google Shape;514;p27">
                  <a:extLst>
                    <a:ext uri="{FF2B5EF4-FFF2-40B4-BE49-F238E27FC236}">
                      <a16:creationId xmlns:a16="http://schemas.microsoft.com/office/drawing/2014/main" id="{6CF459BF-1396-6AF3-5589-79D87A9C8A69}"/>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6" name="Google Shape;515;p27">
                  <a:extLst>
                    <a:ext uri="{FF2B5EF4-FFF2-40B4-BE49-F238E27FC236}">
                      <a16:creationId xmlns:a16="http://schemas.microsoft.com/office/drawing/2014/main" id="{33006627-2464-92CD-BF67-4688FD16EE0D}"/>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7" name="Google Shape;516;p27">
                  <a:extLst>
                    <a:ext uri="{FF2B5EF4-FFF2-40B4-BE49-F238E27FC236}">
                      <a16:creationId xmlns:a16="http://schemas.microsoft.com/office/drawing/2014/main" id="{6E58E4C8-30D3-EFBD-3905-4BF7DCA69EF2}"/>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8" name="Google Shape;517;p27">
                  <a:extLst>
                    <a:ext uri="{FF2B5EF4-FFF2-40B4-BE49-F238E27FC236}">
                      <a16:creationId xmlns:a16="http://schemas.microsoft.com/office/drawing/2014/main" id="{FE091B99-9774-0134-7D68-622903501D89}"/>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9" name="Google Shape;518;p27">
                  <a:extLst>
                    <a:ext uri="{FF2B5EF4-FFF2-40B4-BE49-F238E27FC236}">
                      <a16:creationId xmlns:a16="http://schemas.microsoft.com/office/drawing/2014/main" id="{6FF2C272-71C9-E9BB-82EA-6C4CF77E0DE7}"/>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0" name="Google Shape;519;p27">
                  <a:extLst>
                    <a:ext uri="{FF2B5EF4-FFF2-40B4-BE49-F238E27FC236}">
                      <a16:creationId xmlns:a16="http://schemas.microsoft.com/office/drawing/2014/main" id="{FFBDBA8B-F89C-E45B-AE5C-D74D1E638F0B}"/>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1" name="Google Shape;520;p27">
                  <a:extLst>
                    <a:ext uri="{FF2B5EF4-FFF2-40B4-BE49-F238E27FC236}">
                      <a16:creationId xmlns:a16="http://schemas.microsoft.com/office/drawing/2014/main" id="{B38DBF9B-1A56-081B-95D8-D82D4E923B5C}"/>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2" name="Google Shape;521;p27">
                  <a:extLst>
                    <a:ext uri="{FF2B5EF4-FFF2-40B4-BE49-F238E27FC236}">
                      <a16:creationId xmlns:a16="http://schemas.microsoft.com/office/drawing/2014/main" id="{55C85005-837D-880A-9D14-ED636F6D982D}"/>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3" name="Google Shape;522;p27">
                  <a:extLst>
                    <a:ext uri="{FF2B5EF4-FFF2-40B4-BE49-F238E27FC236}">
                      <a16:creationId xmlns:a16="http://schemas.microsoft.com/office/drawing/2014/main" id="{0F9361F9-F3F7-5824-379A-4E1DF1683195}"/>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4" name="Google Shape;523;p27">
                  <a:extLst>
                    <a:ext uri="{FF2B5EF4-FFF2-40B4-BE49-F238E27FC236}">
                      <a16:creationId xmlns:a16="http://schemas.microsoft.com/office/drawing/2014/main" id="{940FBE03-93AA-82E8-CA9E-13EF430B3BE8}"/>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5" name="Google Shape;524;p27">
                  <a:extLst>
                    <a:ext uri="{FF2B5EF4-FFF2-40B4-BE49-F238E27FC236}">
                      <a16:creationId xmlns:a16="http://schemas.microsoft.com/office/drawing/2014/main" id="{1F58F45D-1BF9-A831-D1B1-96DDC48C372D}"/>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6" name="Google Shape;525;p27">
                  <a:extLst>
                    <a:ext uri="{FF2B5EF4-FFF2-40B4-BE49-F238E27FC236}">
                      <a16:creationId xmlns:a16="http://schemas.microsoft.com/office/drawing/2014/main" id="{1EE9BF66-91EE-5306-3231-6F4C37CBE62C}"/>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7" name="Google Shape;526;p27">
                  <a:extLst>
                    <a:ext uri="{FF2B5EF4-FFF2-40B4-BE49-F238E27FC236}">
                      <a16:creationId xmlns:a16="http://schemas.microsoft.com/office/drawing/2014/main" id="{2567A168-95A3-D8A3-175C-BC84B76BF1D6}"/>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8" name="Google Shape;527;p27">
                  <a:extLst>
                    <a:ext uri="{FF2B5EF4-FFF2-40B4-BE49-F238E27FC236}">
                      <a16:creationId xmlns:a16="http://schemas.microsoft.com/office/drawing/2014/main" id="{DC1FE092-1AF3-D402-ED76-0C0631A9DE5B}"/>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9" name="Google Shape;528;p27">
                  <a:extLst>
                    <a:ext uri="{FF2B5EF4-FFF2-40B4-BE49-F238E27FC236}">
                      <a16:creationId xmlns:a16="http://schemas.microsoft.com/office/drawing/2014/main" id="{ED997FE6-2F92-0669-FAC5-D5E951859081}"/>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0" name="Google Shape;529;p27">
                  <a:extLst>
                    <a:ext uri="{FF2B5EF4-FFF2-40B4-BE49-F238E27FC236}">
                      <a16:creationId xmlns:a16="http://schemas.microsoft.com/office/drawing/2014/main" id="{B11BA174-2428-9F84-4B55-4F8401B9A03D}"/>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1" name="Google Shape;530;p27">
                  <a:extLst>
                    <a:ext uri="{FF2B5EF4-FFF2-40B4-BE49-F238E27FC236}">
                      <a16:creationId xmlns:a16="http://schemas.microsoft.com/office/drawing/2014/main" id="{F21CB769-E858-7CD2-98EB-25B7C2A692EA}"/>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2" name="Google Shape;531;p27">
                  <a:extLst>
                    <a:ext uri="{FF2B5EF4-FFF2-40B4-BE49-F238E27FC236}">
                      <a16:creationId xmlns:a16="http://schemas.microsoft.com/office/drawing/2014/main" id="{4EEF3F6E-5EBA-2EC2-F63C-CB65B396A53F}"/>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sp>
          <p:nvSpPr>
            <p:cNvPr id="162" name="Google Shape;532;p27">
              <a:extLst>
                <a:ext uri="{FF2B5EF4-FFF2-40B4-BE49-F238E27FC236}">
                  <a16:creationId xmlns:a16="http://schemas.microsoft.com/office/drawing/2014/main" id="{5EF1150F-EC1A-47FF-4AE3-983D559A0C73}"/>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3" name="Google Shape;533;p27">
              <a:extLst>
                <a:ext uri="{FF2B5EF4-FFF2-40B4-BE49-F238E27FC236}">
                  <a16:creationId xmlns:a16="http://schemas.microsoft.com/office/drawing/2014/main" id="{0ADDE91A-DD1E-3F77-EBEC-A1B3BB6FB1C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4" name="Google Shape;534;p27">
              <a:extLst>
                <a:ext uri="{FF2B5EF4-FFF2-40B4-BE49-F238E27FC236}">
                  <a16:creationId xmlns:a16="http://schemas.microsoft.com/office/drawing/2014/main" id="{F39E760C-345C-3276-34F2-6D758BF5FCA6}"/>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5" name="Google Shape;535;p27">
              <a:extLst>
                <a:ext uri="{FF2B5EF4-FFF2-40B4-BE49-F238E27FC236}">
                  <a16:creationId xmlns:a16="http://schemas.microsoft.com/office/drawing/2014/main" id="{DA3C0BA4-EEBA-9D8D-C738-372F2EA813E4}"/>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6" name="Google Shape;536;p27">
              <a:extLst>
                <a:ext uri="{FF2B5EF4-FFF2-40B4-BE49-F238E27FC236}">
                  <a16:creationId xmlns:a16="http://schemas.microsoft.com/office/drawing/2014/main" id="{39DFB49B-95B5-9989-000B-5445032AF6DF}"/>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7" name="Google Shape;537;p27">
              <a:extLst>
                <a:ext uri="{FF2B5EF4-FFF2-40B4-BE49-F238E27FC236}">
                  <a16:creationId xmlns:a16="http://schemas.microsoft.com/office/drawing/2014/main" id="{1F398844-F63A-B268-66F5-CDF039B4CF77}"/>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8" name="Google Shape;538;p27">
              <a:extLst>
                <a:ext uri="{FF2B5EF4-FFF2-40B4-BE49-F238E27FC236}">
                  <a16:creationId xmlns:a16="http://schemas.microsoft.com/office/drawing/2014/main" id="{028A0037-163D-DA8B-76D4-F8AAFA400F73}"/>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9" name="Google Shape;539;p27">
              <a:extLst>
                <a:ext uri="{FF2B5EF4-FFF2-40B4-BE49-F238E27FC236}">
                  <a16:creationId xmlns:a16="http://schemas.microsoft.com/office/drawing/2014/main" id="{69981EA3-D748-01C2-781D-955614F1BEAC}"/>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0" name="Google Shape;540;p27">
              <a:extLst>
                <a:ext uri="{FF2B5EF4-FFF2-40B4-BE49-F238E27FC236}">
                  <a16:creationId xmlns:a16="http://schemas.microsoft.com/office/drawing/2014/main" id="{015FB186-E499-510B-9110-67BCC08720E2}"/>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1" name="Google Shape;541;p27">
              <a:extLst>
                <a:ext uri="{FF2B5EF4-FFF2-40B4-BE49-F238E27FC236}">
                  <a16:creationId xmlns:a16="http://schemas.microsoft.com/office/drawing/2014/main" id="{75125FA5-474E-3977-5475-EA5A3F579A3A}"/>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2" name="Google Shape;542;p27">
              <a:extLst>
                <a:ext uri="{FF2B5EF4-FFF2-40B4-BE49-F238E27FC236}">
                  <a16:creationId xmlns:a16="http://schemas.microsoft.com/office/drawing/2014/main" id="{09B2404F-6830-B47F-3535-C98879CA2EE3}"/>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3" name="Google Shape;543;p27">
              <a:extLst>
                <a:ext uri="{FF2B5EF4-FFF2-40B4-BE49-F238E27FC236}">
                  <a16:creationId xmlns:a16="http://schemas.microsoft.com/office/drawing/2014/main" id="{C387D506-1978-2DBA-AAE0-FDEF0B536235}"/>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4" name="Google Shape;544;p27">
              <a:extLst>
                <a:ext uri="{FF2B5EF4-FFF2-40B4-BE49-F238E27FC236}">
                  <a16:creationId xmlns:a16="http://schemas.microsoft.com/office/drawing/2014/main" id="{A0A166AE-C974-6D8C-8690-5858BED86020}"/>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5" name="Google Shape;545;p27">
              <a:extLst>
                <a:ext uri="{FF2B5EF4-FFF2-40B4-BE49-F238E27FC236}">
                  <a16:creationId xmlns:a16="http://schemas.microsoft.com/office/drawing/2014/main" id="{DD092B20-FF66-2023-2D7B-845D531FAA35}"/>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6" name="Google Shape;546;p27">
              <a:extLst>
                <a:ext uri="{FF2B5EF4-FFF2-40B4-BE49-F238E27FC236}">
                  <a16:creationId xmlns:a16="http://schemas.microsoft.com/office/drawing/2014/main" id="{C9ED84E1-40B7-0660-4FAE-4F64CDB842A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7" name="Google Shape;547;p27">
              <a:extLst>
                <a:ext uri="{FF2B5EF4-FFF2-40B4-BE49-F238E27FC236}">
                  <a16:creationId xmlns:a16="http://schemas.microsoft.com/office/drawing/2014/main" id="{B7D0C360-415E-AC10-DC46-61386AA9E2F5}"/>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8" name="Google Shape;548;p27">
              <a:extLst>
                <a:ext uri="{FF2B5EF4-FFF2-40B4-BE49-F238E27FC236}">
                  <a16:creationId xmlns:a16="http://schemas.microsoft.com/office/drawing/2014/main" id="{F33F716E-ED5C-AC4F-2E73-314E25C6A93B}"/>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9" name="Google Shape;549;p27">
              <a:extLst>
                <a:ext uri="{FF2B5EF4-FFF2-40B4-BE49-F238E27FC236}">
                  <a16:creationId xmlns:a16="http://schemas.microsoft.com/office/drawing/2014/main" id="{298D46AE-899D-2255-F084-8ED299D76143}"/>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0" name="Google Shape;550;p27">
              <a:extLst>
                <a:ext uri="{FF2B5EF4-FFF2-40B4-BE49-F238E27FC236}">
                  <a16:creationId xmlns:a16="http://schemas.microsoft.com/office/drawing/2014/main" id="{70783ED4-C2C7-EBA8-FA15-16A2E598D1BE}"/>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1" name="Google Shape;551;p27">
              <a:extLst>
                <a:ext uri="{FF2B5EF4-FFF2-40B4-BE49-F238E27FC236}">
                  <a16:creationId xmlns:a16="http://schemas.microsoft.com/office/drawing/2014/main" id="{F7124335-623A-64EE-52F0-5E959E40C4D5}"/>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2" name="Google Shape;552;p27">
              <a:extLst>
                <a:ext uri="{FF2B5EF4-FFF2-40B4-BE49-F238E27FC236}">
                  <a16:creationId xmlns:a16="http://schemas.microsoft.com/office/drawing/2014/main" id="{8428E126-49A2-AD9A-AEDE-C614E87A3D30}"/>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3" name="Google Shape;553;p27">
              <a:extLst>
                <a:ext uri="{FF2B5EF4-FFF2-40B4-BE49-F238E27FC236}">
                  <a16:creationId xmlns:a16="http://schemas.microsoft.com/office/drawing/2014/main" id="{C40F4957-FDB6-FC46-6CD1-6075E8B4AA53}"/>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4" name="Google Shape;554;p27">
              <a:extLst>
                <a:ext uri="{FF2B5EF4-FFF2-40B4-BE49-F238E27FC236}">
                  <a16:creationId xmlns:a16="http://schemas.microsoft.com/office/drawing/2014/main" id="{C839AA0D-5E65-4444-180A-870C64FB766A}"/>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5" name="Google Shape;555;p27">
              <a:extLst>
                <a:ext uri="{FF2B5EF4-FFF2-40B4-BE49-F238E27FC236}">
                  <a16:creationId xmlns:a16="http://schemas.microsoft.com/office/drawing/2014/main" id="{99370CC0-A5BC-FCC4-7620-A137CDC79FFB}"/>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6" name="Google Shape;556;p27">
              <a:extLst>
                <a:ext uri="{FF2B5EF4-FFF2-40B4-BE49-F238E27FC236}">
                  <a16:creationId xmlns:a16="http://schemas.microsoft.com/office/drawing/2014/main" id="{AD735C01-8A3C-96ED-4414-F978CEAC997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7" name="Google Shape;557;p27">
              <a:extLst>
                <a:ext uri="{FF2B5EF4-FFF2-40B4-BE49-F238E27FC236}">
                  <a16:creationId xmlns:a16="http://schemas.microsoft.com/office/drawing/2014/main" id="{1645118A-3483-E2B1-83EB-23587FCB720C}"/>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8" name="Google Shape;558;p27">
              <a:extLst>
                <a:ext uri="{FF2B5EF4-FFF2-40B4-BE49-F238E27FC236}">
                  <a16:creationId xmlns:a16="http://schemas.microsoft.com/office/drawing/2014/main" id="{4539F93C-B388-E141-1115-2850C7FEE40F}"/>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9" name="Google Shape;559;p27">
              <a:extLst>
                <a:ext uri="{FF2B5EF4-FFF2-40B4-BE49-F238E27FC236}">
                  <a16:creationId xmlns:a16="http://schemas.microsoft.com/office/drawing/2014/main" id="{1C8260AF-9BDA-6DC1-8F0F-F480EF01D0CC}"/>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0" name="Google Shape;560;p27">
              <a:extLst>
                <a:ext uri="{FF2B5EF4-FFF2-40B4-BE49-F238E27FC236}">
                  <a16:creationId xmlns:a16="http://schemas.microsoft.com/office/drawing/2014/main" id="{434868D5-C72C-621A-3B40-F97E98A2B0A8}"/>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1" name="Google Shape;561;p27">
              <a:extLst>
                <a:ext uri="{FF2B5EF4-FFF2-40B4-BE49-F238E27FC236}">
                  <a16:creationId xmlns:a16="http://schemas.microsoft.com/office/drawing/2014/main" id="{3F4E29C6-7B4C-246F-2C96-6954A5AB44A0}"/>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2" name="Google Shape;562;p27">
              <a:extLst>
                <a:ext uri="{FF2B5EF4-FFF2-40B4-BE49-F238E27FC236}">
                  <a16:creationId xmlns:a16="http://schemas.microsoft.com/office/drawing/2014/main" id="{7F75F529-FBFE-F87E-14B1-BB112766B69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3" name="Google Shape;563;p27">
              <a:extLst>
                <a:ext uri="{FF2B5EF4-FFF2-40B4-BE49-F238E27FC236}">
                  <a16:creationId xmlns:a16="http://schemas.microsoft.com/office/drawing/2014/main" id="{2EA737A5-8886-A0DD-2563-B27832F3B4F2}"/>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4" name="Google Shape;564;p27">
              <a:extLst>
                <a:ext uri="{FF2B5EF4-FFF2-40B4-BE49-F238E27FC236}">
                  <a16:creationId xmlns:a16="http://schemas.microsoft.com/office/drawing/2014/main" id="{0F996527-F59D-3530-9DFB-46961D1E84B3}"/>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5" name="Google Shape;565;p27">
              <a:extLst>
                <a:ext uri="{FF2B5EF4-FFF2-40B4-BE49-F238E27FC236}">
                  <a16:creationId xmlns:a16="http://schemas.microsoft.com/office/drawing/2014/main" id="{58D5C26C-B80C-0193-887B-F3D843B29C18}"/>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6" name="Google Shape;566;p27">
              <a:extLst>
                <a:ext uri="{FF2B5EF4-FFF2-40B4-BE49-F238E27FC236}">
                  <a16:creationId xmlns:a16="http://schemas.microsoft.com/office/drawing/2014/main" id="{531683A8-8752-7C6B-D7E3-471FE99D79B1}"/>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7" name="Google Shape;567;p27">
              <a:extLst>
                <a:ext uri="{FF2B5EF4-FFF2-40B4-BE49-F238E27FC236}">
                  <a16:creationId xmlns:a16="http://schemas.microsoft.com/office/drawing/2014/main" id="{9AFA8BCA-37F4-E014-DCBF-BB7E1B4D31D4}"/>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8" name="Google Shape;568;p27">
              <a:extLst>
                <a:ext uri="{FF2B5EF4-FFF2-40B4-BE49-F238E27FC236}">
                  <a16:creationId xmlns:a16="http://schemas.microsoft.com/office/drawing/2014/main" id="{86A72F39-7D73-C91F-60C6-30980310BF32}"/>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9" name="Google Shape;569;p27">
              <a:extLst>
                <a:ext uri="{FF2B5EF4-FFF2-40B4-BE49-F238E27FC236}">
                  <a16:creationId xmlns:a16="http://schemas.microsoft.com/office/drawing/2014/main" id="{0B943868-D43E-71AB-9372-ED7C4BBAE84D}"/>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0" name="Google Shape;570;p27">
              <a:extLst>
                <a:ext uri="{FF2B5EF4-FFF2-40B4-BE49-F238E27FC236}">
                  <a16:creationId xmlns:a16="http://schemas.microsoft.com/office/drawing/2014/main" id="{18ED55C1-FB94-D6D5-0B51-134A5EDDA230}"/>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1" name="Google Shape;571;p27">
              <a:extLst>
                <a:ext uri="{FF2B5EF4-FFF2-40B4-BE49-F238E27FC236}">
                  <a16:creationId xmlns:a16="http://schemas.microsoft.com/office/drawing/2014/main" id="{D3475B38-2595-6FEE-653D-140ED845157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02" name="Google Shape;572;p27">
              <a:extLst>
                <a:ext uri="{FF2B5EF4-FFF2-40B4-BE49-F238E27FC236}">
                  <a16:creationId xmlns:a16="http://schemas.microsoft.com/office/drawing/2014/main" id="{02A8F780-5B40-3068-8A0D-874A4445DC65}"/>
                </a:ext>
              </a:extLst>
            </p:cNvPr>
            <p:cNvGrpSpPr/>
            <p:nvPr/>
          </p:nvGrpSpPr>
          <p:grpSpPr>
            <a:xfrm>
              <a:off x="3041664" y="5111577"/>
              <a:ext cx="320455" cy="156580"/>
              <a:chOff x="2774143" y="4536556"/>
              <a:chExt cx="320455" cy="156580"/>
            </a:xfrm>
          </p:grpSpPr>
          <p:sp>
            <p:nvSpPr>
              <p:cNvPr id="204" name="Google Shape;573;p27">
                <a:extLst>
                  <a:ext uri="{FF2B5EF4-FFF2-40B4-BE49-F238E27FC236}">
                    <a16:creationId xmlns:a16="http://schemas.microsoft.com/office/drawing/2014/main" id="{B03BD9C7-487D-40D3-4951-28F3AD36604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5" name="Google Shape;574;p27">
                <a:extLst>
                  <a:ext uri="{FF2B5EF4-FFF2-40B4-BE49-F238E27FC236}">
                    <a16:creationId xmlns:a16="http://schemas.microsoft.com/office/drawing/2014/main" id="{9C593E90-6BC4-D1C3-A950-854CDBA08C8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6" name="Google Shape;575;p27">
                <a:extLst>
                  <a:ext uri="{FF2B5EF4-FFF2-40B4-BE49-F238E27FC236}">
                    <a16:creationId xmlns:a16="http://schemas.microsoft.com/office/drawing/2014/main" id="{68366F65-BC7B-BDF1-D213-720F2581749A}"/>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03" name="Google Shape;576;p27">
              <a:extLst>
                <a:ext uri="{FF2B5EF4-FFF2-40B4-BE49-F238E27FC236}">
                  <a16:creationId xmlns:a16="http://schemas.microsoft.com/office/drawing/2014/main" id="{CF1BE734-8DB0-F685-03ED-5DA8AFB82BE5}"/>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33" name="Google Shape;578;p27">
            <a:extLst>
              <a:ext uri="{FF2B5EF4-FFF2-40B4-BE49-F238E27FC236}">
                <a16:creationId xmlns:a16="http://schemas.microsoft.com/office/drawing/2014/main" id="{B9B29E66-3B27-9BE1-1E9E-666C9A4B0801}"/>
              </a:ext>
            </a:extLst>
          </p:cNvPr>
          <p:cNvSpPr/>
          <p:nvPr userDrawn="1"/>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34" name="Group 233">
            <a:extLst>
              <a:ext uri="{FF2B5EF4-FFF2-40B4-BE49-F238E27FC236}">
                <a16:creationId xmlns:a16="http://schemas.microsoft.com/office/drawing/2014/main" id="{58E910CC-F454-F330-71DC-76A44C1B7FEB}"/>
              </a:ext>
            </a:extLst>
          </p:cNvPr>
          <p:cNvGrpSpPr/>
          <p:nvPr userDrawn="1"/>
        </p:nvGrpSpPr>
        <p:grpSpPr>
          <a:xfrm>
            <a:off x="1524301" y="5626805"/>
            <a:ext cx="9320239" cy="1231195"/>
            <a:chOff x="1524301" y="5626805"/>
            <a:chExt cx="9320239" cy="1231195"/>
          </a:xfrm>
        </p:grpSpPr>
        <p:sp>
          <p:nvSpPr>
            <p:cNvPr id="235" name="Google Shape;577;p27">
              <a:extLst>
                <a:ext uri="{FF2B5EF4-FFF2-40B4-BE49-F238E27FC236}">
                  <a16:creationId xmlns:a16="http://schemas.microsoft.com/office/drawing/2014/main" id="{AF3BA939-B765-5E65-B1D2-6EF647A2CE80}"/>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36" name="Google Shape;579;p27">
              <a:extLst>
                <a:ext uri="{FF2B5EF4-FFF2-40B4-BE49-F238E27FC236}">
                  <a16:creationId xmlns:a16="http://schemas.microsoft.com/office/drawing/2014/main" id="{34C213D9-7F9D-7195-559B-76D3D0BE3981}"/>
                </a:ext>
              </a:extLst>
            </p:cNvPr>
            <p:cNvGrpSpPr/>
            <p:nvPr userDrawn="1"/>
          </p:nvGrpSpPr>
          <p:grpSpPr>
            <a:xfrm>
              <a:off x="1524301" y="5626805"/>
              <a:ext cx="9320239" cy="1231195"/>
              <a:chOff x="929285" y="5051507"/>
              <a:chExt cx="7315206" cy="1231195"/>
            </a:xfrm>
          </p:grpSpPr>
          <p:sp>
            <p:nvSpPr>
              <p:cNvPr id="237" name="Google Shape;580;p27">
                <a:extLst>
                  <a:ext uri="{FF2B5EF4-FFF2-40B4-BE49-F238E27FC236}">
                    <a16:creationId xmlns:a16="http://schemas.microsoft.com/office/drawing/2014/main" id="{A5C72378-61B9-993E-D8BD-9771B48FAD1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8" name="Google Shape;581;p27">
                <a:extLst>
                  <a:ext uri="{FF2B5EF4-FFF2-40B4-BE49-F238E27FC236}">
                    <a16:creationId xmlns:a16="http://schemas.microsoft.com/office/drawing/2014/main" id="{0EE3E2E4-C71A-F290-B9F5-B3F8544F92B3}"/>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9" name="Google Shape;582;p27">
                <a:extLst>
                  <a:ext uri="{FF2B5EF4-FFF2-40B4-BE49-F238E27FC236}">
                    <a16:creationId xmlns:a16="http://schemas.microsoft.com/office/drawing/2014/main" id="{F9803BE3-0A58-AE4E-747C-DF72D0234517}"/>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0" name="Google Shape;583;p27">
                <a:extLst>
                  <a:ext uri="{FF2B5EF4-FFF2-40B4-BE49-F238E27FC236}">
                    <a16:creationId xmlns:a16="http://schemas.microsoft.com/office/drawing/2014/main" id="{21A3301B-0DF0-5606-A330-78A38D3562BF}"/>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1" name="Google Shape;584;p27">
                <a:extLst>
                  <a:ext uri="{FF2B5EF4-FFF2-40B4-BE49-F238E27FC236}">
                    <a16:creationId xmlns:a16="http://schemas.microsoft.com/office/drawing/2014/main" id="{30AABEEA-E0E6-0010-9D07-13D5C4B692E8}"/>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2" name="Google Shape;585;p27">
                <a:extLst>
                  <a:ext uri="{FF2B5EF4-FFF2-40B4-BE49-F238E27FC236}">
                    <a16:creationId xmlns:a16="http://schemas.microsoft.com/office/drawing/2014/main" id="{E73B9966-16EE-522F-6D00-B77A4CF0BA94}"/>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sp>
        <p:nvSpPr>
          <p:cNvPr id="2" name="TextBox 1">
            <a:extLst>
              <a:ext uri="{FF2B5EF4-FFF2-40B4-BE49-F238E27FC236}">
                <a16:creationId xmlns:a16="http://schemas.microsoft.com/office/drawing/2014/main" id="{67174F17-D0D7-DBF9-4C49-00E6B2CE2EE1}"/>
              </a:ext>
            </a:extLst>
          </p:cNvPr>
          <p:cNvSpPr txBox="1"/>
          <p:nvPr userDrawn="1"/>
        </p:nvSpPr>
        <p:spPr>
          <a:xfrm>
            <a:off x="2514600" y="457200"/>
            <a:ext cx="6956123" cy="1303809"/>
          </a:xfrm>
          <a:prstGeom prst="rect">
            <a:avLst/>
          </a:prstGeom>
          <a:noFill/>
        </p:spPr>
        <p:txBody>
          <a:bodyPr wrap="squar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8000" b="0" i="0" u="none" strike="noStrike" kern="1200" cap="none" spc="0" normalizeH="0" baseline="0" noProof="0" dirty="0">
                <a:ln>
                  <a:noFill/>
                </a:ln>
                <a:solidFill>
                  <a:srgbClr val="F79646">
                    <a:lumMod val="50000"/>
                  </a:srgbClr>
                </a:solidFill>
                <a:effectLst/>
                <a:uLnTx/>
                <a:uFillTx/>
                <a:latin typeface="Times New Roman" panose="02020603050405020304" pitchFamily="18" charset="0"/>
                <a:ea typeface="+mn-ea"/>
                <a:cs typeface="Times New Roman" panose="02020603050405020304" pitchFamily="18" charset="0"/>
              </a:rPr>
              <a:t>KHÁM PHÁ</a:t>
            </a:r>
          </a:p>
        </p:txBody>
      </p:sp>
    </p:spTree>
    <p:extLst>
      <p:ext uri="{BB962C8B-B14F-4D97-AF65-F5344CB8AC3E}">
        <p14:creationId xmlns:p14="http://schemas.microsoft.com/office/powerpoint/2010/main" val="252312855"/>
      </p:ext>
    </p:extLst>
  </p:cSld>
  <p:clrMap bg1="lt1" tx1="dk1" bg2="lt2" tx2="dk2" accent1="accent1" accent2="accent2" accent3="accent3" accent4="accent4" accent5="accent5" accent6="accent6" hlink="hlink" folHlink="folHlink"/>
  <p:sldLayoutIdLst>
    <p:sldLayoutId id="2147484554" r:id="rId1"/>
  </p:sldLayoutIdLst>
  <p:transition>
    <p:split orient="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FF7C80"/>
        </a:solidFill>
        <a:effectLst/>
      </p:bgPr>
    </p:bg>
    <p:spTree>
      <p:nvGrpSpPr>
        <p:cNvPr id="1" name=""/>
        <p:cNvGrpSpPr/>
        <p:nvPr/>
      </p:nvGrpSpPr>
      <p:grpSpPr>
        <a:xfrm>
          <a:off x="0" y="0"/>
          <a:ext cx="0" cy="0"/>
          <a:chOff x="0" y="0"/>
          <a:chExt cx="0" cy="0"/>
        </a:xfrm>
      </p:grpSpPr>
      <p:grpSp>
        <p:nvGrpSpPr>
          <p:cNvPr id="2" name="Google Shape;992;p14">
            <a:extLst>
              <a:ext uri="{FF2B5EF4-FFF2-40B4-BE49-F238E27FC236}">
                <a16:creationId xmlns:a16="http://schemas.microsoft.com/office/drawing/2014/main" id="{0377A9DB-F5AF-02C9-8F56-71F2E79ACB8B}"/>
              </a:ext>
            </a:extLst>
          </p:cNvPr>
          <p:cNvGrpSpPr/>
          <p:nvPr userDrawn="1"/>
        </p:nvGrpSpPr>
        <p:grpSpPr>
          <a:xfrm>
            <a:off x="395894" y="219519"/>
            <a:ext cx="11613234" cy="6240131"/>
            <a:chOff x="395894" y="219519"/>
            <a:chExt cx="8518865" cy="4788281"/>
          </a:xfrm>
        </p:grpSpPr>
        <p:sp>
          <p:nvSpPr>
            <p:cNvPr id="3" name="Google Shape;993;p14">
              <a:extLst>
                <a:ext uri="{FF2B5EF4-FFF2-40B4-BE49-F238E27FC236}">
                  <a16:creationId xmlns:a16="http://schemas.microsoft.com/office/drawing/2014/main" id="{93BE3C12-782D-ED17-29D9-E70C0909C744}"/>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4" name="Google Shape;994;p14">
              <a:extLst>
                <a:ext uri="{FF2B5EF4-FFF2-40B4-BE49-F238E27FC236}">
                  <a16:creationId xmlns:a16="http://schemas.microsoft.com/office/drawing/2014/main" id="{743D2361-A440-C74B-224B-5625BA859EF8}"/>
                </a:ext>
              </a:extLst>
            </p:cNvPr>
            <p:cNvGrpSpPr/>
            <p:nvPr/>
          </p:nvGrpSpPr>
          <p:grpSpPr>
            <a:xfrm>
              <a:off x="8341543" y="2282008"/>
              <a:ext cx="569676" cy="380612"/>
              <a:chOff x="8341543" y="2282008"/>
              <a:chExt cx="569676" cy="380612"/>
            </a:xfrm>
          </p:grpSpPr>
          <p:sp>
            <p:nvSpPr>
              <p:cNvPr id="260" name="Google Shape;995;p14">
                <a:extLst>
                  <a:ext uri="{FF2B5EF4-FFF2-40B4-BE49-F238E27FC236}">
                    <a16:creationId xmlns:a16="http://schemas.microsoft.com/office/drawing/2014/main" id="{6CFB299A-4C91-8ABF-404E-378734284C97}"/>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1" name="Google Shape;996;p14">
                <a:extLst>
                  <a:ext uri="{FF2B5EF4-FFF2-40B4-BE49-F238E27FC236}">
                    <a16:creationId xmlns:a16="http://schemas.microsoft.com/office/drawing/2014/main" id="{1BB07441-0E61-AC93-868E-6EF572519223}"/>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5" name="Google Shape;997;p14">
              <a:extLst>
                <a:ext uri="{FF2B5EF4-FFF2-40B4-BE49-F238E27FC236}">
                  <a16:creationId xmlns:a16="http://schemas.microsoft.com/office/drawing/2014/main" id="{661E8F3F-DD43-1C95-E53B-A78E67905D9A}"/>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6" name="Google Shape;998;p14">
              <a:extLst>
                <a:ext uri="{FF2B5EF4-FFF2-40B4-BE49-F238E27FC236}">
                  <a16:creationId xmlns:a16="http://schemas.microsoft.com/office/drawing/2014/main" id="{8B4423BC-2A76-0D8E-970D-8807AD167340}"/>
                </a:ext>
              </a:extLst>
            </p:cNvPr>
            <p:cNvGrpSpPr/>
            <p:nvPr/>
          </p:nvGrpSpPr>
          <p:grpSpPr>
            <a:xfrm>
              <a:off x="8341543" y="1721094"/>
              <a:ext cx="569676" cy="380612"/>
              <a:chOff x="8341543" y="1721094"/>
              <a:chExt cx="569676" cy="380612"/>
            </a:xfrm>
          </p:grpSpPr>
          <p:sp>
            <p:nvSpPr>
              <p:cNvPr id="258" name="Google Shape;999;p14">
                <a:extLst>
                  <a:ext uri="{FF2B5EF4-FFF2-40B4-BE49-F238E27FC236}">
                    <a16:creationId xmlns:a16="http://schemas.microsoft.com/office/drawing/2014/main" id="{BEE2983D-E955-BDC3-3D87-AD8103AE3F4C}"/>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9" name="Google Shape;1000;p14">
                <a:extLst>
                  <a:ext uri="{FF2B5EF4-FFF2-40B4-BE49-F238E27FC236}">
                    <a16:creationId xmlns:a16="http://schemas.microsoft.com/office/drawing/2014/main" id="{1E3FE35C-939C-F454-830E-4DCDC9C7D71D}"/>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4" name="Google Shape;1001;p14">
              <a:extLst>
                <a:ext uri="{FF2B5EF4-FFF2-40B4-BE49-F238E27FC236}">
                  <a16:creationId xmlns:a16="http://schemas.microsoft.com/office/drawing/2014/main" id="{1C6887AB-1B66-0F04-6CA6-7CDAC80DBB31}"/>
                </a:ext>
              </a:extLst>
            </p:cNvPr>
            <p:cNvGrpSpPr/>
            <p:nvPr/>
          </p:nvGrpSpPr>
          <p:grpSpPr>
            <a:xfrm>
              <a:off x="8346273" y="1183592"/>
              <a:ext cx="568486" cy="388014"/>
              <a:chOff x="8346273" y="1183592"/>
              <a:chExt cx="568486" cy="388014"/>
            </a:xfrm>
          </p:grpSpPr>
          <p:sp>
            <p:nvSpPr>
              <p:cNvPr id="256" name="Google Shape;1002;p14">
                <a:extLst>
                  <a:ext uri="{FF2B5EF4-FFF2-40B4-BE49-F238E27FC236}">
                    <a16:creationId xmlns:a16="http://schemas.microsoft.com/office/drawing/2014/main" id="{CB0156FE-4647-D973-E17F-EB4929B928DF}"/>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7" name="Google Shape;1003;p14">
                <a:extLst>
                  <a:ext uri="{FF2B5EF4-FFF2-40B4-BE49-F238E27FC236}">
                    <a16:creationId xmlns:a16="http://schemas.microsoft.com/office/drawing/2014/main" id="{779FD008-DA8E-AC23-5D19-E4B55F846B25}"/>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5" name="Google Shape;1004;p14">
              <a:extLst>
                <a:ext uri="{FF2B5EF4-FFF2-40B4-BE49-F238E27FC236}">
                  <a16:creationId xmlns:a16="http://schemas.microsoft.com/office/drawing/2014/main" id="{C52F0036-46DD-99F1-3320-186D2CA75C6D}"/>
                </a:ext>
              </a:extLst>
            </p:cNvPr>
            <p:cNvGrpSpPr/>
            <p:nvPr/>
          </p:nvGrpSpPr>
          <p:grpSpPr>
            <a:xfrm>
              <a:off x="8341543" y="606635"/>
              <a:ext cx="569676" cy="388014"/>
              <a:chOff x="8341543" y="606635"/>
              <a:chExt cx="569676" cy="388014"/>
            </a:xfrm>
          </p:grpSpPr>
          <p:sp>
            <p:nvSpPr>
              <p:cNvPr id="254" name="Google Shape;1005;p14">
                <a:extLst>
                  <a:ext uri="{FF2B5EF4-FFF2-40B4-BE49-F238E27FC236}">
                    <a16:creationId xmlns:a16="http://schemas.microsoft.com/office/drawing/2014/main" id="{559ED4A6-2440-213D-F580-18372C2A2AE5}"/>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5" name="Google Shape;1006;p14">
                <a:extLst>
                  <a:ext uri="{FF2B5EF4-FFF2-40B4-BE49-F238E27FC236}">
                    <a16:creationId xmlns:a16="http://schemas.microsoft.com/office/drawing/2014/main" id="{DC0CFDBC-E095-BD26-91A8-1C20DECA9087}"/>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6" name="Google Shape;1007;p14">
              <a:extLst>
                <a:ext uri="{FF2B5EF4-FFF2-40B4-BE49-F238E27FC236}">
                  <a16:creationId xmlns:a16="http://schemas.microsoft.com/office/drawing/2014/main" id="{4D53709C-EB84-E4F3-5601-9C60DB17EF71}"/>
                </a:ext>
              </a:extLst>
            </p:cNvPr>
            <p:cNvGrpSpPr/>
            <p:nvPr/>
          </p:nvGrpSpPr>
          <p:grpSpPr>
            <a:xfrm>
              <a:off x="8341543" y="2842933"/>
              <a:ext cx="569676" cy="380612"/>
              <a:chOff x="8341543" y="2282008"/>
              <a:chExt cx="569676" cy="380612"/>
            </a:xfrm>
          </p:grpSpPr>
          <p:sp>
            <p:nvSpPr>
              <p:cNvPr id="252" name="Google Shape;1008;p14">
                <a:extLst>
                  <a:ext uri="{FF2B5EF4-FFF2-40B4-BE49-F238E27FC236}">
                    <a16:creationId xmlns:a16="http://schemas.microsoft.com/office/drawing/2014/main" id="{F89AB20B-8CD9-EFA0-EEBA-1A7ECD07A5E8}"/>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3" name="Google Shape;1009;p14">
                <a:extLst>
                  <a:ext uri="{FF2B5EF4-FFF2-40B4-BE49-F238E27FC236}">
                    <a16:creationId xmlns:a16="http://schemas.microsoft.com/office/drawing/2014/main" id="{ED191491-837F-8564-C477-7D8D399446BB}"/>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7" name="Google Shape;1010;p14">
              <a:extLst>
                <a:ext uri="{FF2B5EF4-FFF2-40B4-BE49-F238E27FC236}">
                  <a16:creationId xmlns:a16="http://schemas.microsoft.com/office/drawing/2014/main" id="{ED8656A9-D6C4-A804-AC1E-9C0F8F8DCAA2}"/>
                </a:ext>
              </a:extLst>
            </p:cNvPr>
            <p:cNvGrpSpPr/>
            <p:nvPr/>
          </p:nvGrpSpPr>
          <p:grpSpPr>
            <a:xfrm>
              <a:off x="8341543" y="3403858"/>
              <a:ext cx="569676" cy="380612"/>
              <a:chOff x="8341543" y="2282008"/>
              <a:chExt cx="569676" cy="380612"/>
            </a:xfrm>
          </p:grpSpPr>
          <p:sp>
            <p:nvSpPr>
              <p:cNvPr id="250" name="Google Shape;1011;p14">
                <a:extLst>
                  <a:ext uri="{FF2B5EF4-FFF2-40B4-BE49-F238E27FC236}">
                    <a16:creationId xmlns:a16="http://schemas.microsoft.com/office/drawing/2014/main" id="{3ECB0E72-41AF-FAE9-F96E-97636FFF364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1" name="Google Shape;1012;p14">
                <a:extLst>
                  <a:ext uri="{FF2B5EF4-FFF2-40B4-BE49-F238E27FC236}">
                    <a16:creationId xmlns:a16="http://schemas.microsoft.com/office/drawing/2014/main" id="{4F4C42F3-29D4-2719-4CC3-B4607D5F75D9}"/>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48" name="Google Shape;1013;p14">
              <a:extLst>
                <a:ext uri="{FF2B5EF4-FFF2-40B4-BE49-F238E27FC236}">
                  <a16:creationId xmlns:a16="http://schemas.microsoft.com/office/drawing/2014/main" id="{21FED966-2F26-103D-7144-B7A4C6A97C30}"/>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9" name="Google Shape;1014;p14">
              <a:extLst>
                <a:ext uri="{FF2B5EF4-FFF2-40B4-BE49-F238E27FC236}">
                  <a16:creationId xmlns:a16="http://schemas.microsoft.com/office/drawing/2014/main" id="{E7316A7C-A5B5-ED2D-51A3-37ECF0B9CE7B}"/>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62" name="Google Shape;1082;p14">
            <a:extLst>
              <a:ext uri="{FF2B5EF4-FFF2-40B4-BE49-F238E27FC236}">
                <a16:creationId xmlns:a16="http://schemas.microsoft.com/office/drawing/2014/main" id="{EEA9582A-A1D5-7F55-0EB3-FBD366786D07}"/>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3" name="Google Shape;1083;p14">
            <a:extLst>
              <a:ext uri="{FF2B5EF4-FFF2-40B4-BE49-F238E27FC236}">
                <a16:creationId xmlns:a16="http://schemas.microsoft.com/office/drawing/2014/main" id="{0A5A6C6A-DB1E-3CBC-DD54-D8EFA61154D5}"/>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4" name="Google Shape;1084;p14">
            <a:extLst>
              <a:ext uri="{FF2B5EF4-FFF2-40B4-BE49-F238E27FC236}">
                <a16:creationId xmlns:a16="http://schemas.microsoft.com/office/drawing/2014/main" id="{94269B33-8746-C74B-53BE-8E22CCEAA2FC}"/>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5" name="Google Shape;1085;p14">
            <a:extLst>
              <a:ext uri="{FF2B5EF4-FFF2-40B4-BE49-F238E27FC236}">
                <a16:creationId xmlns:a16="http://schemas.microsoft.com/office/drawing/2014/main" id="{154935AC-B16E-78D6-B28C-5E4AC1EB32A4}"/>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6" name="Google Shape;1086;p14">
            <a:extLst>
              <a:ext uri="{FF2B5EF4-FFF2-40B4-BE49-F238E27FC236}">
                <a16:creationId xmlns:a16="http://schemas.microsoft.com/office/drawing/2014/main" id="{6F8C4BB9-A5D4-1119-36A0-30D22CEE939F}"/>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7" name="Google Shape;1082;p14">
            <a:extLst>
              <a:ext uri="{FF2B5EF4-FFF2-40B4-BE49-F238E27FC236}">
                <a16:creationId xmlns:a16="http://schemas.microsoft.com/office/drawing/2014/main" id="{E3119033-6B2F-40EB-28C3-BA70488C0A65}"/>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8" name="Google Shape;1083;p14">
            <a:extLst>
              <a:ext uri="{FF2B5EF4-FFF2-40B4-BE49-F238E27FC236}">
                <a16:creationId xmlns:a16="http://schemas.microsoft.com/office/drawing/2014/main" id="{F9F92FF4-3270-37C5-2AB5-12B52EAF08D6}"/>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9" name="Google Shape;1084;p14">
            <a:extLst>
              <a:ext uri="{FF2B5EF4-FFF2-40B4-BE49-F238E27FC236}">
                <a16:creationId xmlns:a16="http://schemas.microsoft.com/office/drawing/2014/main" id="{532E0920-0173-591E-303F-1D2494421CD3}"/>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0" name="Google Shape;1085;p14">
            <a:extLst>
              <a:ext uri="{FF2B5EF4-FFF2-40B4-BE49-F238E27FC236}">
                <a16:creationId xmlns:a16="http://schemas.microsoft.com/office/drawing/2014/main" id="{5363B127-21AA-E505-DB83-BE9E51ABE92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1" name="Google Shape;1086;p14">
            <a:extLst>
              <a:ext uri="{FF2B5EF4-FFF2-40B4-BE49-F238E27FC236}">
                <a16:creationId xmlns:a16="http://schemas.microsoft.com/office/drawing/2014/main" id="{7466D321-A3B2-7750-9DF1-C7281D00A41E}"/>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2" name="Google Shape;1082;p14">
            <a:extLst>
              <a:ext uri="{FF2B5EF4-FFF2-40B4-BE49-F238E27FC236}">
                <a16:creationId xmlns:a16="http://schemas.microsoft.com/office/drawing/2014/main" id="{8FE42B7F-2413-9FB0-10C1-8B5821867FE9}"/>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3" name="Google Shape;1083;p14">
            <a:extLst>
              <a:ext uri="{FF2B5EF4-FFF2-40B4-BE49-F238E27FC236}">
                <a16:creationId xmlns:a16="http://schemas.microsoft.com/office/drawing/2014/main" id="{5285B88F-F57C-21F3-9046-7073B2356078}"/>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4" name="Google Shape;1084;p14">
            <a:extLst>
              <a:ext uri="{FF2B5EF4-FFF2-40B4-BE49-F238E27FC236}">
                <a16:creationId xmlns:a16="http://schemas.microsoft.com/office/drawing/2014/main" id="{0EB22861-0221-4601-8DC3-02FB59CC96EF}"/>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5" name="Google Shape;1085;p14">
            <a:extLst>
              <a:ext uri="{FF2B5EF4-FFF2-40B4-BE49-F238E27FC236}">
                <a16:creationId xmlns:a16="http://schemas.microsoft.com/office/drawing/2014/main" id="{EC8A9570-4EF1-CBDF-F02E-BF56FCCB7EED}"/>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6" name="Google Shape;1086;p14">
            <a:extLst>
              <a:ext uri="{FF2B5EF4-FFF2-40B4-BE49-F238E27FC236}">
                <a16:creationId xmlns:a16="http://schemas.microsoft.com/office/drawing/2014/main" id="{0CEB9CE6-9B2B-FA11-4D11-90B4367B1D9D}"/>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7" name="Google Shape;1082;p14">
            <a:extLst>
              <a:ext uri="{FF2B5EF4-FFF2-40B4-BE49-F238E27FC236}">
                <a16:creationId xmlns:a16="http://schemas.microsoft.com/office/drawing/2014/main" id="{C15C14B6-F263-6FDE-0BDC-92D60613086F}"/>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8" name="Google Shape;1083;p14">
            <a:extLst>
              <a:ext uri="{FF2B5EF4-FFF2-40B4-BE49-F238E27FC236}">
                <a16:creationId xmlns:a16="http://schemas.microsoft.com/office/drawing/2014/main" id="{17A4A32D-92E9-A42A-7CC9-918A4D11D034}"/>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9" name="Google Shape;1084;p14">
            <a:extLst>
              <a:ext uri="{FF2B5EF4-FFF2-40B4-BE49-F238E27FC236}">
                <a16:creationId xmlns:a16="http://schemas.microsoft.com/office/drawing/2014/main" id="{D71790FC-ACA0-DD2C-0FA9-02F3BE185545}"/>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0" name="Google Shape;1085;p14">
            <a:extLst>
              <a:ext uri="{FF2B5EF4-FFF2-40B4-BE49-F238E27FC236}">
                <a16:creationId xmlns:a16="http://schemas.microsoft.com/office/drawing/2014/main" id="{09FC0AB0-37F0-04CF-AFA5-8A5F5996E9EA}"/>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1" name="Google Shape;1086;p14">
            <a:extLst>
              <a:ext uri="{FF2B5EF4-FFF2-40B4-BE49-F238E27FC236}">
                <a16:creationId xmlns:a16="http://schemas.microsoft.com/office/drawing/2014/main" id="{10EB5D79-B0F0-DE10-18C1-33F18EB7A7CF}"/>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2" name="Google Shape;1082;p14">
            <a:extLst>
              <a:ext uri="{FF2B5EF4-FFF2-40B4-BE49-F238E27FC236}">
                <a16:creationId xmlns:a16="http://schemas.microsoft.com/office/drawing/2014/main" id="{D6320E64-3AB5-F775-E38F-DF61B36A3EA6}"/>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3" name="Google Shape;1083;p14">
            <a:extLst>
              <a:ext uri="{FF2B5EF4-FFF2-40B4-BE49-F238E27FC236}">
                <a16:creationId xmlns:a16="http://schemas.microsoft.com/office/drawing/2014/main" id="{44457A50-5E0F-5053-0569-A85C59DE8155}"/>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4" name="Google Shape;1084;p14">
            <a:extLst>
              <a:ext uri="{FF2B5EF4-FFF2-40B4-BE49-F238E27FC236}">
                <a16:creationId xmlns:a16="http://schemas.microsoft.com/office/drawing/2014/main" id="{9C669A16-5204-9FDC-83E0-E6B5B54BDA2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5" name="Google Shape;1085;p14">
            <a:extLst>
              <a:ext uri="{FF2B5EF4-FFF2-40B4-BE49-F238E27FC236}">
                <a16:creationId xmlns:a16="http://schemas.microsoft.com/office/drawing/2014/main" id="{9E19740C-01E7-C207-8D89-528BC732D57F}"/>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6" name="Google Shape;1086;p14">
            <a:extLst>
              <a:ext uri="{FF2B5EF4-FFF2-40B4-BE49-F238E27FC236}">
                <a16:creationId xmlns:a16="http://schemas.microsoft.com/office/drawing/2014/main" id="{863E5366-1679-F0D4-6B9F-DE8F2C83E083}"/>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7" name="Google Shape;1082;p14">
            <a:extLst>
              <a:ext uri="{FF2B5EF4-FFF2-40B4-BE49-F238E27FC236}">
                <a16:creationId xmlns:a16="http://schemas.microsoft.com/office/drawing/2014/main" id="{AD8E7BC1-6E89-4F37-5E68-5969EAD3237F}"/>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8" name="Google Shape;1083;p14">
            <a:extLst>
              <a:ext uri="{FF2B5EF4-FFF2-40B4-BE49-F238E27FC236}">
                <a16:creationId xmlns:a16="http://schemas.microsoft.com/office/drawing/2014/main" id="{D1677398-BB72-B451-CF30-01395D69ECB9}"/>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9" name="Google Shape;1084;p14">
            <a:extLst>
              <a:ext uri="{FF2B5EF4-FFF2-40B4-BE49-F238E27FC236}">
                <a16:creationId xmlns:a16="http://schemas.microsoft.com/office/drawing/2014/main" id="{B76E0971-4841-7256-0FBB-A570DF696953}"/>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0" name="Google Shape;1085;p14">
            <a:extLst>
              <a:ext uri="{FF2B5EF4-FFF2-40B4-BE49-F238E27FC236}">
                <a16:creationId xmlns:a16="http://schemas.microsoft.com/office/drawing/2014/main" id="{12F3C0A2-4B13-2041-B307-AB2420E3E51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1" name="Google Shape;1086;p14">
            <a:extLst>
              <a:ext uri="{FF2B5EF4-FFF2-40B4-BE49-F238E27FC236}">
                <a16:creationId xmlns:a16="http://schemas.microsoft.com/office/drawing/2014/main" id="{E6CA934D-7DD1-2AE1-EAE7-89B31AC31D75}"/>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2" name="Google Shape;1082;p14">
            <a:extLst>
              <a:ext uri="{FF2B5EF4-FFF2-40B4-BE49-F238E27FC236}">
                <a16:creationId xmlns:a16="http://schemas.microsoft.com/office/drawing/2014/main" id="{29508B94-4EE9-C265-B653-9323291D38E8}"/>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3" name="Google Shape;1083;p14">
            <a:extLst>
              <a:ext uri="{FF2B5EF4-FFF2-40B4-BE49-F238E27FC236}">
                <a16:creationId xmlns:a16="http://schemas.microsoft.com/office/drawing/2014/main" id="{403A4D11-A480-81AC-B630-4B741F9E0AE8}"/>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4" name="Google Shape;1084;p14">
            <a:extLst>
              <a:ext uri="{FF2B5EF4-FFF2-40B4-BE49-F238E27FC236}">
                <a16:creationId xmlns:a16="http://schemas.microsoft.com/office/drawing/2014/main" id="{D9E862FB-756E-F77B-4D02-ACD7D66C76F8}"/>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5" name="Google Shape;1085;p14">
            <a:extLst>
              <a:ext uri="{FF2B5EF4-FFF2-40B4-BE49-F238E27FC236}">
                <a16:creationId xmlns:a16="http://schemas.microsoft.com/office/drawing/2014/main" id="{B2579EE9-C690-0706-F0AF-38D3D014CD6E}"/>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6" name="Google Shape;1086;p14">
            <a:extLst>
              <a:ext uri="{FF2B5EF4-FFF2-40B4-BE49-F238E27FC236}">
                <a16:creationId xmlns:a16="http://schemas.microsoft.com/office/drawing/2014/main" id="{728B9F56-E5E7-E8BD-2365-D9D9C746F2B7}"/>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7" name="Google Shape;1082;p14">
            <a:extLst>
              <a:ext uri="{FF2B5EF4-FFF2-40B4-BE49-F238E27FC236}">
                <a16:creationId xmlns:a16="http://schemas.microsoft.com/office/drawing/2014/main" id="{91E0AD3A-494B-9A5C-4CD6-0DC8ACCD1D32}"/>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8" name="Google Shape;1083;p14">
            <a:extLst>
              <a:ext uri="{FF2B5EF4-FFF2-40B4-BE49-F238E27FC236}">
                <a16:creationId xmlns:a16="http://schemas.microsoft.com/office/drawing/2014/main" id="{96FE9196-6536-EDBA-CA78-4A9FCBF750A8}"/>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9" name="Google Shape;1084;p14">
            <a:extLst>
              <a:ext uri="{FF2B5EF4-FFF2-40B4-BE49-F238E27FC236}">
                <a16:creationId xmlns:a16="http://schemas.microsoft.com/office/drawing/2014/main" id="{A70045C4-4A28-83E6-43B9-5B47B0F51BE8}"/>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0" name="Google Shape;1085;p14">
            <a:extLst>
              <a:ext uri="{FF2B5EF4-FFF2-40B4-BE49-F238E27FC236}">
                <a16:creationId xmlns:a16="http://schemas.microsoft.com/office/drawing/2014/main" id="{E903CA30-A062-4479-9ACC-8D9F6105EA48}"/>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1" name="Google Shape;1086;p14">
            <a:extLst>
              <a:ext uri="{FF2B5EF4-FFF2-40B4-BE49-F238E27FC236}">
                <a16:creationId xmlns:a16="http://schemas.microsoft.com/office/drawing/2014/main" id="{2376D4AF-3DAF-FA5E-E6FB-D45CA39B8BAC}"/>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2" name="Google Shape;1082;p14">
            <a:extLst>
              <a:ext uri="{FF2B5EF4-FFF2-40B4-BE49-F238E27FC236}">
                <a16:creationId xmlns:a16="http://schemas.microsoft.com/office/drawing/2014/main" id="{2A8A9F58-2CC7-1AD2-19B8-2F8F59597EC8}"/>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3" name="Google Shape;1083;p14">
            <a:extLst>
              <a:ext uri="{FF2B5EF4-FFF2-40B4-BE49-F238E27FC236}">
                <a16:creationId xmlns:a16="http://schemas.microsoft.com/office/drawing/2014/main" id="{811526CE-63B9-9E33-3022-7EB631DF6E14}"/>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4" name="Google Shape;1084;p14">
            <a:extLst>
              <a:ext uri="{FF2B5EF4-FFF2-40B4-BE49-F238E27FC236}">
                <a16:creationId xmlns:a16="http://schemas.microsoft.com/office/drawing/2014/main" id="{82F65C1F-32E9-A2B1-8B3E-6290269810B2}"/>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5" name="Google Shape;1085;p14">
            <a:extLst>
              <a:ext uri="{FF2B5EF4-FFF2-40B4-BE49-F238E27FC236}">
                <a16:creationId xmlns:a16="http://schemas.microsoft.com/office/drawing/2014/main" id="{DCBC8663-963A-DFFE-1808-03FE9AF63AD2}"/>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6" name="Google Shape;1086;p14">
            <a:extLst>
              <a:ext uri="{FF2B5EF4-FFF2-40B4-BE49-F238E27FC236}">
                <a16:creationId xmlns:a16="http://schemas.microsoft.com/office/drawing/2014/main" id="{40260D89-21E2-CEC7-6311-C2A1ED75F864}"/>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7" name="Google Shape;1765;p26">
            <a:extLst>
              <a:ext uri="{FF2B5EF4-FFF2-40B4-BE49-F238E27FC236}">
                <a16:creationId xmlns:a16="http://schemas.microsoft.com/office/drawing/2014/main" id="{2B286A73-74F8-4238-97CF-B7EB3592135F}"/>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308" name="Google Shape;1766;p26">
            <a:extLst>
              <a:ext uri="{FF2B5EF4-FFF2-40B4-BE49-F238E27FC236}">
                <a16:creationId xmlns:a16="http://schemas.microsoft.com/office/drawing/2014/main" id="{465890C1-FA2B-9AC1-613D-8E446345D9CB}"/>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309" name="Google Shape;1767;p26">
            <a:extLst>
              <a:ext uri="{FF2B5EF4-FFF2-40B4-BE49-F238E27FC236}">
                <a16:creationId xmlns:a16="http://schemas.microsoft.com/office/drawing/2014/main" id="{4FFE1301-91C1-B217-6B9D-4CAAAD7B68DB}"/>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grpSp>
        <p:nvGrpSpPr>
          <p:cNvPr id="310" name="Google Shape;211;p3">
            <a:extLst>
              <a:ext uri="{FF2B5EF4-FFF2-40B4-BE49-F238E27FC236}">
                <a16:creationId xmlns:a16="http://schemas.microsoft.com/office/drawing/2014/main" id="{CDEA74AD-D6B1-3A07-95EE-F6BEC970157B}"/>
              </a:ext>
            </a:extLst>
          </p:cNvPr>
          <p:cNvGrpSpPr/>
          <p:nvPr userDrawn="1"/>
        </p:nvGrpSpPr>
        <p:grpSpPr>
          <a:xfrm>
            <a:off x="1030175" y="1581350"/>
            <a:ext cx="444275" cy="398525"/>
            <a:chOff x="2495125" y="2142250"/>
            <a:chExt cx="444275" cy="398525"/>
          </a:xfrm>
        </p:grpSpPr>
        <p:sp>
          <p:nvSpPr>
            <p:cNvPr id="311" name="Google Shape;212;p3">
              <a:extLst>
                <a:ext uri="{FF2B5EF4-FFF2-40B4-BE49-F238E27FC236}">
                  <a16:creationId xmlns:a16="http://schemas.microsoft.com/office/drawing/2014/main" id="{936AEBDC-113D-B4DC-9DA8-138D06224A36}"/>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12" name="Google Shape;213;p3">
              <a:extLst>
                <a:ext uri="{FF2B5EF4-FFF2-40B4-BE49-F238E27FC236}">
                  <a16:creationId xmlns:a16="http://schemas.microsoft.com/office/drawing/2014/main" id="{B7FCC3D1-3567-E83B-3BF4-0FC263914E97}"/>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313" name="Google Shape;214;p3">
            <a:extLst>
              <a:ext uri="{FF2B5EF4-FFF2-40B4-BE49-F238E27FC236}">
                <a16:creationId xmlns:a16="http://schemas.microsoft.com/office/drawing/2014/main" id="{BDCB53F6-4159-3B7E-61F3-CFA8A01ACE68}"/>
              </a:ext>
            </a:extLst>
          </p:cNvPr>
          <p:cNvGrpSpPr/>
          <p:nvPr userDrawn="1"/>
        </p:nvGrpSpPr>
        <p:grpSpPr>
          <a:xfrm>
            <a:off x="10561107" y="5038641"/>
            <a:ext cx="291375" cy="281375"/>
            <a:chOff x="3243875" y="2372825"/>
            <a:chExt cx="291375" cy="281375"/>
          </a:xfrm>
        </p:grpSpPr>
        <p:sp>
          <p:nvSpPr>
            <p:cNvPr id="314" name="Google Shape;215;p3">
              <a:extLst>
                <a:ext uri="{FF2B5EF4-FFF2-40B4-BE49-F238E27FC236}">
                  <a16:creationId xmlns:a16="http://schemas.microsoft.com/office/drawing/2014/main" id="{0472E636-0418-27FE-1ED9-C8E0CB89E4E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5" name="Google Shape;216;p3">
              <a:extLst>
                <a:ext uri="{FF2B5EF4-FFF2-40B4-BE49-F238E27FC236}">
                  <a16:creationId xmlns:a16="http://schemas.microsoft.com/office/drawing/2014/main" id="{7081C26A-1192-D65D-CFA3-8FD4BE53A902}"/>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6" name="Google Shape;217;p3">
              <a:extLst>
                <a:ext uri="{FF2B5EF4-FFF2-40B4-BE49-F238E27FC236}">
                  <a16:creationId xmlns:a16="http://schemas.microsoft.com/office/drawing/2014/main" id="{5991CA64-E353-5CF0-C5D6-B421EB92E10E}"/>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7" name="Google Shape;218;p3">
              <a:extLst>
                <a:ext uri="{FF2B5EF4-FFF2-40B4-BE49-F238E27FC236}">
                  <a16:creationId xmlns:a16="http://schemas.microsoft.com/office/drawing/2014/main" id="{5F8BB8D8-C45D-E8F6-F97D-29C33C31FBF9}"/>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8" name="Google Shape;219;p3">
              <a:extLst>
                <a:ext uri="{FF2B5EF4-FFF2-40B4-BE49-F238E27FC236}">
                  <a16:creationId xmlns:a16="http://schemas.microsoft.com/office/drawing/2014/main" id="{0039438E-6526-A4D5-FE46-074C91A514CE}"/>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9" name="Google Shape;220;p3">
              <a:extLst>
                <a:ext uri="{FF2B5EF4-FFF2-40B4-BE49-F238E27FC236}">
                  <a16:creationId xmlns:a16="http://schemas.microsoft.com/office/drawing/2014/main" id="{06B62624-4506-D131-CD1E-C0F5D6ADBC89}"/>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0" name="Google Shape;221;p3">
              <a:extLst>
                <a:ext uri="{FF2B5EF4-FFF2-40B4-BE49-F238E27FC236}">
                  <a16:creationId xmlns:a16="http://schemas.microsoft.com/office/drawing/2014/main" id="{7ADCF0C2-C215-6D18-A8DF-E89C7F75EEFD}"/>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21" name="Google Shape;222;p3">
              <a:extLst>
                <a:ext uri="{FF2B5EF4-FFF2-40B4-BE49-F238E27FC236}">
                  <a16:creationId xmlns:a16="http://schemas.microsoft.com/office/drawing/2014/main" id="{A9B0E9BF-A037-9715-1069-5EECD6DABE95}"/>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2" name="Google Shape;223;p3">
              <a:extLst>
                <a:ext uri="{FF2B5EF4-FFF2-40B4-BE49-F238E27FC236}">
                  <a16:creationId xmlns:a16="http://schemas.microsoft.com/office/drawing/2014/main" id="{E5046E00-98DD-B90D-5770-D9D573105E0A}"/>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3" name="Google Shape;224;p3">
              <a:extLst>
                <a:ext uri="{FF2B5EF4-FFF2-40B4-BE49-F238E27FC236}">
                  <a16:creationId xmlns:a16="http://schemas.microsoft.com/office/drawing/2014/main" id="{A02CFC64-DE84-BE78-0759-A2342BA4CC8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324" name="Google Shape;225;p3">
            <a:extLst>
              <a:ext uri="{FF2B5EF4-FFF2-40B4-BE49-F238E27FC236}">
                <a16:creationId xmlns:a16="http://schemas.microsoft.com/office/drawing/2014/main" id="{C5D7D6A8-09B1-7426-9A7F-88FE249EBB77}"/>
              </a:ext>
            </a:extLst>
          </p:cNvPr>
          <p:cNvGrpSpPr/>
          <p:nvPr userDrawn="1"/>
        </p:nvGrpSpPr>
        <p:grpSpPr>
          <a:xfrm>
            <a:off x="10778557" y="714860"/>
            <a:ext cx="166675" cy="168575"/>
            <a:chOff x="4954425" y="2036375"/>
            <a:chExt cx="166675" cy="168575"/>
          </a:xfrm>
        </p:grpSpPr>
        <p:sp>
          <p:nvSpPr>
            <p:cNvPr id="325" name="Google Shape;226;p3">
              <a:extLst>
                <a:ext uri="{FF2B5EF4-FFF2-40B4-BE49-F238E27FC236}">
                  <a16:creationId xmlns:a16="http://schemas.microsoft.com/office/drawing/2014/main" id="{A66D2810-99FC-E3D4-9028-5672F1F8FFD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6" name="Google Shape;227;p3">
              <a:extLst>
                <a:ext uri="{FF2B5EF4-FFF2-40B4-BE49-F238E27FC236}">
                  <a16:creationId xmlns:a16="http://schemas.microsoft.com/office/drawing/2014/main" id="{21E71D4D-3B26-8E74-D982-24B5ED516CBD}"/>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327" name="Google Shape;228;p3">
            <a:extLst>
              <a:ext uri="{FF2B5EF4-FFF2-40B4-BE49-F238E27FC236}">
                <a16:creationId xmlns:a16="http://schemas.microsoft.com/office/drawing/2014/main" id="{8153317C-FF6D-EE77-6B9A-0D0DF51488B2}"/>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8" name="Google Shape;229;p3">
            <a:extLst>
              <a:ext uri="{FF2B5EF4-FFF2-40B4-BE49-F238E27FC236}">
                <a16:creationId xmlns:a16="http://schemas.microsoft.com/office/drawing/2014/main" id="{A37A2E08-0750-8A01-192E-458A2E321935}"/>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329" name="Google Shape;230;p3">
            <a:extLst>
              <a:ext uri="{FF2B5EF4-FFF2-40B4-BE49-F238E27FC236}">
                <a16:creationId xmlns:a16="http://schemas.microsoft.com/office/drawing/2014/main" id="{E83FC6B9-064A-5BF4-8A8C-BE1A50357E04}"/>
              </a:ext>
            </a:extLst>
          </p:cNvPr>
          <p:cNvGrpSpPr/>
          <p:nvPr userDrawn="1"/>
        </p:nvGrpSpPr>
        <p:grpSpPr>
          <a:xfrm>
            <a:off x="1274794" y="5541495"/>
            <a:ext cx="166675" cy="168575"/>
            <a:chOff x="4954425" y="2036375"/>
            <a:chExt cx="166675" cy="168575"/>
          </a:xfrm>
        </p:grpSpPr>
        <p:sp>
          <p:nvSpPr>
            <p:cNvPr id="330" name="Google Shape;231;p3">
              <a:extLst>
                <a:ext uri="{FF2B5EF4-FFF2-40B4-BE49-F238E27FC236}">
                  <a16:creationId xmlns:a16="http://schemas.microsoft.com/office/drawing/2014/main" id="{5BB98968-E0F2-71D3-63B5-298AD2CBC92A}"/>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31" name="Google Shape;232;p3">
              <a:extLst>
                <a:ext uri="{FF2B5EF4-FFF2-40B4-BE49-F238E27FC236}">
                  <a16:creationId xmlns:a16="http://schemas.microsoft.com/office/drawing/2014/main" id="{FD3590DB-4867-3C49-1DDA-525642D321E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332" name="Google Shape;769;p31">
            <a:extLst>
              <a:ext uri="{FF2B5EF4-FFF2-40B4-BE49-F238E27FC236}">
                <a16:creationId xmlns:a16="http://schemas.microsoft.com/office/drawing/2014/main" id="{86B248AB-0A22-BB16-5257-5122BD5DEA0E}"/>
              </a:ext>
            </a:extLst>
          </p:cNvPr>
          <p:cNvGrpSpPr/>
          <p:nvPr userDrawn="1"/>
        </p:nvGrpSpPr>
        <p:grpSpPr>
          <a:xfrm>
            <a:off x="2548289" y="3588080"/>
            <a:ext cx="2599446" cy="2521829"/>
            <a:chOff x="5641385" y="2381306"/>
            <a:chExt cx="2599446" cy="2521829"/>
          </a:xfrm>
        </p:grpSpPr>
        <p:sp>
          <p:nvSpPr>
            <p:cNvPr id="333" name="Google Shape;770;p31">
              <a:extLst>
                <a:ext uri="{FF2B5EF4-FFF2-40B4-BE49-F238E27FC236}">
                  <a16:creationId xmlns:a16="http://schemas.microsoft.com/office/drawing/2014/main" id="{FE973361-4401-7A20-F0C3-789DBA130370}"/>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334" name="Google Shape;771;p31">
              <a:extLst>
                <a:ext uri="{FF2B5EF4-FFF2-40B4-BE49-F238E27FC236}">
                  <a16:creationId xmlns:a16="http://schemas.microsoft.com/office/drawing/2014/main" id="{A3574F3D-0087-C205-E193-EC90A8C0FD1C}"/>
                </a:ext>
              </a:extLst>
            </p:cNvPr>
            <p:cNvGrpSpPr/>
            <p:nvPr/>
          </p:nvGrpSpPr>
          <p:grpSpPr>
            <a:xfrm flipH="1">
              <a:off x="6793275" y="3690844"/>
              <a:ext cx="1447557" cy="1002468"/>
              <a:chOff x="4799733" y="3457797"/>
              <a:chExt cx="2301388" cy="1593766"/>
            </a:xfrm>
          </p:grpSpPr>
          <p:sp>
            <p:nvSpPr>
              <p:cNvPr id="389" name="Google Shape;772;p31">
                <a:extLst>
                  <a:ext uri="{FF2B5EF4-FFF2-40B4-BE49-F238E27FC236}">
                    <a16:creationId xmlns:a16="http://schemas.microsoft.com/office/drawing/2014/main" id="{FAB8AF1C-5404-720F-3EF0-D924AD900851}"/>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0" name="Google Shape;773;p31">
                <a:extLst>
                  <a:ext uri="{FF2B5EF4-FFF2-40B4-BE49-F238E27FC236}">
                    <a16:creationId xmlns:a16="http://schemas.microsoft.com/office/drawing/2014/main" id="{98AC0334-0065-25D2-C65B-A5F0537C453D}"/>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1" name="Google Shape;774;p31">
                <a:extLst>
                  <a:ext uri="{FF2B5EF4-FFF2-40B4-BE49-F238E27FC236}">
                    <a16:creationId xmlns:a16="http://schemas.microsoft.com/office/drawing/2014/main" id="{2DD2CA62-7E59-6F1E-941E-DCF8063A241F}"/>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2" name="Google Shape;775;p31">
                <a:extLst>
                  <a:ext uri="{FF2B5EF4-FFF2-40B4-BE49-F238E27FC236}">
                    <a16:creationId xmlns:a16="http://schemas.microsoft.com/office/drawing/2014/main" id="{C4BDAD81-799D-7151-4954-52628230CD23}"/>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3" name="Google Shape;776;p31">
                <a:extLst>
                  <a:ext uri="{FF2B5EF4-FFF2-40B4-BE49-F238E27FC236}">
                    <a16:creationId xmlns:a16="http://schemas.microsoft.com/office/drawing/2014/main" id="{0A4D386D-4E2B-372C-B122-70CEF38B3FA0}"/>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4" name="Google Shape;777;p31">
                <a:extLst>
                  <a:ext uri="{FF2B5EF4-FFF2-40B4-BE49-F238E27FC236}">
                    <a16:creationId xmlns:a16="http://schemas.microsoft.com/office/drawing/2014/main" id="{EAC910F2-0851-0383-D4E1-F098375BE461}"/>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5" name="Google Shape;778;p31">
                <a:extLst>
                  <a:ext uri="{FF2B5EF4-FFF2-40B4-BE49-F238E27FC236}">
                    <a16:creationId xmlns:a16="http://schemas.microsoft.com/office/drawing/2014/main" id="{63D87556-60BA-5676-A9CE-046A38AD7E9E}"/>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6" name="Google Shape;779;p31">
                <a:extLst>
                  <a:ext uri="{FF2B5EF4-FFF2-40B4-BE49-F238E27FC236}">
                    <a16:creationId xmlns:a16="http://schemas.microsoft.com/office/drawing/2014/main" id="{40AF24EF-6BAB-1D57-2B9E-DF7C40AAAB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7" name="Google Shape;780;p31">
                <a:extLst>
                  <a:ext uri="{FF2B5EF4-FFF2-40B4-BE49-F238E27FC236}">
                    <a16:creationId xmlns:a16="http://schemas.microsoft.com/office/drawing/2014/main" id="{57D89C8A-09C1-32E0-C5EF-338C857F0F3C}"/>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8" name="Google Shape;781;p31">
                <a:extLst>
                  <a:ext uri="{FF2B5EF4-FFF2-40B4-BE49-F238E27FC236}">
                    <a16:creationId xmlns:a16="http://schemas.microsoft.com/office/drawing/2014/main" id="{B547A7F9-CFF0-7C3F-75DB-DA15B8C18926}"/>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9" name="Google Shape;782;p31">
                <a:extLst>
                  <a:ext uri="{FF2B5EF4-FFF2-40B4-BE49-F238E27FC236}">
                    <a16:creationId xmlns:a16="http://schemas.microsoft.com/office/drawing/2014/main" id="{F88B59F6-6E56-E37A-4188-95C36896993B}"/>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0" name="Google Shape;783;p31">
                <a:extLst>
                  <a:ext uri="{FF2B5EF4-FFF2-40B4-BE49-F238E27FC236}">
                    <a16:creationId xmlns:a16="http://schemas.microsoft.com/office/drawing/2014/main" id="{469A4D1B-FDA0-72A4-977E-1F8C0423ABCF}"/>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1" name="Google Shape;784;p31">
                <a:extLst>
                  <a:ext uri="{FF2B5EF4-FFF2-40B4-BE49-F238E27FC236}">
                    <a16:creationId xmlns:a16="http://schemas.microsoft.com/office/drawing/2014/main" id="{AC9FDA28-0F54-D864-5035-AEF9DA36FBA9}"/>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2" name="Google Shape;785;p31">
                <a:extLst>
                  <a:ext uri="{FF2B5EF4-FFF2-40B4-BE49-F238E27FC236}">
                    <a16:creationId xmlns:a16="http://schemas.microsoft.com/office/drawing/2014/main" id="{43562174-85C7-9E3A-9BC1-4581D7EE599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3" name="Google Shape;786;p31">
                <a:extLst>
                  <a:ext uri="{FF2B5EF4-FFF2-40B4-BE49-F238E27FC236}">
                    <a16:creationId xmlns:a16="http://schemas.microsoft.com/office/drawing/2014/main" id="{2B807C65-5156-BB5E-9C4B-A8599F1B0E8F}"/>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4" name="Google Shape;787;p31">
                <a:extLst>
                  <a:ext uri="{FF2B5EF4-FFF2-40B4-BE49-F238E27FC236}">
                    <a16:creationId xmlns:a16="http://schemas.microsoft.com/office/drawing/2014/main" id="{F514CA79-C808-44E2-2D75-598778CC8037}"/>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5" name="Google Shape;788;p31">
                <a:extLst>
                  <a:ext uri="{FF2B5EF4-FFF2-40B4-BE49-F238E27FC236}">
                    <a16:creationId xmlns:a16="http://schemas.microsoft.com/office/drawing/2014/main" id="{93CCCEDB-F0C3-3551-43CC-51D0BFDAD8E4}"/>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6" name="Google Shape;789;p31">
                <a:extLst>
                  <a:ext uri="{FF2B5EF4-FFF2-40B4-BE49-F238E27FC236}">
                    <a16:creationId xmlns:a16="http://schemas.microsoft.com/office/drawing/2014/main" id="{D7311BA4-21FE-45E2-3BA0-D29A1C39F4B9}"/>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7" name="Google Shape;790;p31">
                <a:extLst>
                  <a:ext uri="{FF2B5EF4-FFF2-40B4-BE49-F238E27FC236}">
                    <a16:creationId xmlns:a16="http://schemas.microsoft.com/office/drawing/2014/main" id="{C4E725C5-522E-2459-6906-822A6A78E86A}"/>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8" name="Google Shape;791;p31">
                <a:extLst>
                  <a:ext uri="{FF2B5EF4-FFF2-40B4-BE49-F238E27FC236}">
                    <a16:creationId xmlns:a16="http://schemas.microsoft.com/office/drawing/2014/main" id="{58B41D75-AA17-FDD9-054D-C31748903AF6}"/>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9" name="Google Shape;792;p31">
                <a:extLst>
                  <a:ext uri="{FF2B5EF4-FFF2-40B4-BE49-F238E27FC236}">
                    <a16:creationId xmlns:a16="http://schemas.microsoft.com/office/drawing/2014/main" id="{0B5165A5-BC97-957D-7981-6231C2895E54}"/>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0" name="Google Shape;793;p31">
                <a:extLst>
                  <a:ext uri="{FF2B5EF4-FFF2-40B4-BE49-F238E27FC236}">
                    <a16:creationId xmlns:a16="http://schemas.microsoft.com/office/drawing/2014/main" id="{34A5CABE-4CB9-5F77-26A5-6262C29E627A}"/>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1" name="Google Shape;794;p31">
                <a:extLst>
                  <a:ext uri="{FF2B5EF4-FFF2-40B4-BE49-F238E27FC236}">
                    <a16:creationId xmlns:a16="http://schemas.microsoft.com/office/drawing/2014/main" id="{9C65C30D-E4A0-933B-1BAC-7358BE706901}"/>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2" name="Google Shape;795;p31">
                <a:extLst>
                  <a:ext uri="{FF2B5EF4-FFF2-40B4-BE49-F238E27FC236}">
                    <a16:creationId xmlns:a16="http://schemas.microsoft.com/office/drawing/2014/main" id="{AC8A2A1A-28AB-FC98-725B-E90AA5087A00}"/>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3" name="Google Shape;796;p31">
                <a:extLst>
                  <a:ext uri="{FF2B5EF4-FFF2-40B4-BE49-F238E27FC236}">
                    <a16:creationId xmlns:a16="http://schemas.microsoft.com/office/drawing/2014/main" id="{5171547C-8723-7A88-91F3-0C8F78D69BA9}"/>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4" name="Google Shape;797;p31">
                <a:extLst>
                  <a:ext uri="{FF2B5EF4-FFF2-40B4-BE49-F238E27FC236}">
                    <a16:creationId xmlns:a16="http://schemas.microsoft.com/office/drawing/2014/main" id="{257DFE24-B89B-F713-78AF-1E82771C38C7}"/>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5" name="Google Shape;798;p31">
                <a:extLst>
                  <a:ext uri="{FF2B5EF4-FFF2-40B4-BE49-F238E27FC236}">
                    <a16:creationId xmlns:a16="http://schemas.microsoft.com/office/drawing/2014/main" id="{1FDA399A-4F22-CC75-FB24-B17F464BEB1E}"/>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6" name="Google Shape;799;p31">
                <a:extLst>
                  <a:ext uri="{FF2B5EF4-FFF2-40B4-BE49-F238E27FC236}">
                    <a16:creationId xmlns:a16="http://schemas.microsoft.com/office/drawing/2014/main" id="{0A788E28-5429-8FAA-DC1F-62AEBD33BFB9}"/>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7" name="Google Shape;800;p31">
                <a:extLst>
                  <a:ext uri="{FF2B5EF4-FFF2-40B4-BE49-F238E27FC236}">
                    <a16:creationId xmlns:a16="http://schemas.microsoft.com/office/drawing/2014/main" id="{114BC7B8-3D7C-5288-EC10-260CB971A9CD}"/>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8" name="Google Shape;801;p31">
                <a:extLst>
                  <a:ext uri="{FF2B5EF4-FFF2-40B4-BE49-F238E27FC236}">
                    <a16:creationId xmlns:a16="http://schemas.microsoft.com/office/drawing/2014/main" id="{9E5AC466-B5A4-924F-8378-D0A4E6EABF2E}"/>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9" name="Google Shape;802;p31">
                <a:extLst>
                  <a:ext uri="{FF2B5EF4-FFF2-40B4-BE49-F238E27FC236}">
                    <a16:creationId xmlns:a16="http://schemas.microsoft.com/office/drawing/2014/main" id="{532E140C-4133-74A4-46B9-CC7B4132EBCB}"/>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0" name="Google Shape;803;p31">
                <a:extLst>
                  <a:ext uri="{FF2B5EF4-FFF2-40B4-BE49-F238E27FC236}">
                    <a16:creationId xmlns:a16="http://schemas.microsoft.com/office/drawing/2014/main" id="{F770C60E-2BC4-64BE-D549-CDC82AE873F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1" name="Google Shape;804;p31">
                <a:extLst>
                  <a:ext uri="{FF2B5EF4-FFF2-40B4-BE49-F238E27FC236}">
                    <a16:creationId xmlns:a16="http://schemas.microsoft.com/office/drawing/2014/main" id="{112EAAAF-6FE0-7864-0329-6768E319EE21}"/>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2" name="Google Shape;805;p31">
                <a:extLst>
                  <a:ext uri="{FF2B5EF4-FFF2-40B4-BE49-F238E27FC236}">
                    <a16:creationId xmlns:a16="http://schemas.microsoft.com/office/drawing/2014/main" id="{D00E8DDB-6304-4637-2A8D-EB57BE5A708E}"/>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3" name="Google Shape;806;p31">
                <a:extLst>
                  <a:ext uri="{FF2B5EF4-FFF2-40B4-BE49-F238E27FC236}">
                    <a16:creationId xmlns:a16="http://schemas.microsoft.com/office/drawing/2014/main" id="{EECC1DE8-34F0-2612-6ED5-5D9E768CBEEA}"/>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4" name="Google Shape;807;p31">
                <a:extLst>
                  <a:ext uri="{FF2B5EF4-FFF2-40B4-BE49-F238E27FC236}">
                    <a16:creationId xmlns:a16="http://schemas.microsoft.com/office/drawing/2014/main" id="{EC96A8C5-3B4A-2CB0-6469-D80656D13EF3}"/>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5" name="Google Shape;808;p31">
                <a:extLst>
                  <a:ext uri="{FF2B5EF4-FFF2-40B4-BE49-F238E27FC236}">
                    <a16:creationId xmlns:a16="http://schemas.microsoft.com/office/drawing/2014/main" id="{1528264C-E323-B903-3880-7D43BEBD1D2C}"/>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6" name="Google Shape;809;p31">
                <a:extLst>
                  <a:ext uri="{FF2B5EF4-FFF2-40B4-BE49-F238E27FC236}">
                    <a16:creationId xmlns:a16="http://schemas.microsoft.com/office/drawing/2014/main" id="{62F4213F-E639-301C-D96D-6A71C054BD81}"/>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7" name="Google Shape;810;p31">
                <a:extLst>
                  <a:ext uri="{FF2B5EF4-FFF2-40B4-BE49-F238E27FC236}">
                    <a16:creationId xmlns:a16="http://schemas.microsoft.com/office/drawing/2014/main" id="{61CBBE74-875D-D065-FE66-934C3A4B19C2}"/>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8" name="Google Shape;811;p31">
                <a:extLst>
                  <a:ext uri="{FF2B5EF4-FFF2-40B4-BE49-F238E27FC236}">
                    <a16:creationId xmlns:a16="http://schemas.microsoft.com/office/drawing/2014/main" id="{9AD7B8DC-50BA-6735-0A5F-7CE6ECB2A62E}"/>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9" name="Google Shape;812;p31">
                <a:extLst>
                  <a:ext uri="{FF2B5EF4-FFF2-40B4-BE49-F238E27FC236}">
                    <a16:creationId xmlns:a16="http://schemas.microsoft.com/office/drawing/2014/main" id="{90A1A572-6B43-CA63-3FEE-4ADBBAECBE97}"/>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0" name="Google Shape;813;p31">
                <a:extLst>
                  <a:ext uri="{FF2B5EF4-FFF2-40B4-BE49-F238E27FC236}">
                    <a16:creationId xmlns:a16="http://schemas.microsoft.com/office/drawing/2014/main" id="{6560AA63-EB40-1799-F4F4-1A0610E64206}"/>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1" name="Google Shape;814;p31">
                <a:extLst>
                  <a:ext uri="{FF2B5EF4-FFF2-40B4-BE49-F238E27FC236}">
                    <a16:creationId xmlns:a16="http://schemas.microsoft.com/office/drawing/2014/main" id="{EBAD8068-C718-027D-CEB3-7B9E5F681072}"/>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2" name="Google Shape;815;p31">
                <a:extLst>
                  <a:ext uri="{FF2B5EF4-FFF2-40B4-BE49-F238E27FC236}">
                    <a16:creationId xmlns:a16="http://schemas.microsoft.com/office/drawing/2014/main" id="{C4A14ED7-DBFF-F482-719A-61511CD7BE95}"/>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3" name="Google Shape;816;p31">
                <a:extLst>
                  <a:ext uri="{FF2B5EF4-FFF2-40B4-BE49-F238E27FC236}">
                    <a16:creationId xmlns:a16="http://schemas.microsoft.com/office/drawing/2014/main" id="{B5AA9ECE-CEAB-6593-7070-A303DE485305}"/>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4" name="Google Shape;817;p31">
                <a:extLst>
                  <a:ext uri="{FF2B5EF4-FFF2-40B4-BE49-F238E27FC236}">
                    <a16:creationId xmlns:a16="http://schemas.microsoft.com/office/drawing/2014/main" id="{8864B3EB-4F65-1406-785F-19AEA738CEE0}"/>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5" name="Google Shape;818;p31">
                <a:extLst>
                  <a:ext uri="{FF2B5EF4-FFF2-40B4-BE49-F238E27FC236}">
                    <a16:creationId xmlns:a16="http://schemas.microsoft.com/office/drawing/2014/main" id="{5A7B8773-366F-BBA9-E326-AEB9DA8C3D80}"/>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6" name="Google Shape;819;p31">
                <a:extLst>
                  <a:ext uri="{FF2B5EF4-FFF2-40B4-BE49-F238E27FC236}">
                    <a16:creationId xmlns:a16="http://schemas.microsoft.com/office/drawing/2014/main" id="{2ADE8102-0E37-65E9-2BB9-D5A9939BD6C7}"/>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7" name="Google Shape;820;p31">
                <a:extLst>
                  <a:ext uri="{FF2B5EF4-FFF2-40B4-BE49-F238E27FC236}">
                    <a16:creationId xmlns:a16="http://schemas.microsoft.com/office/drawing/2014/main" id="{A95576E4-09B0-7608-C085-8C1877AF372F}"/>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8" name="Google Shape;821;p31">
                <a:extLst>
                  <a:ext uri="{FF2B5EF4-FFF2-40B4-BE49-F238E27FC236}">
                    <a16:creationId xmlns:a16="http://schemas.microsoft.com/office/drawing/2014/main" id="{9D8DA962-7E8E-37BA-4DF1-A39D4C7B16C3}"/>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9" name="Google Shape;822;p31">
                <a:extLst>
                  <a:ext uri="{FF2B5EF4-FFF2-40B4-BE49-F238E27FC236}">
                    <a16:creationId xmlns:a16="http://schemas.microsoft.com/office/drawing/2014/main" id="{101E6743-F29F-077B-F9B7-7AD4A0C74876}"/>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0" name="Google Shape;823;p31">
                <a:extLst>
                  <a:ext uri="{FF2B5EF4-FFF2-40B4-BE49-F238E27FC236}">
                    <a16:creationId xmlns:a16="http://schemas.microsoft.com/office/drawing/2014/main" id="{B815A36D-55F4-A69D-2765-B849C067CD51}"/>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1" name="Google Shape;824;p31">
                <a:extLst>
                  <a:ext uri="{FF2B5EF4-FFF2-40B4-BE49-F238E27FC236}">
                    <a16:creationId xmlns:a16="http://schemas.microsoft.com/office/drawing/2014/main" id="{674A1AD1-583E-5E35-B78E-A65AFDAD0114}"/>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2" name="Google Shape;825;p31">
                <a:extLst>
                  <a:ext uri="{FF2B5EF4-FFF2-40B4-BE49-F238E27FC236}">
                    <a16:creationId xmlns:a16="http://schemas.microsoft.com/office/drawing/2014/main" id="{F57E6488-091F-3CF4-634B-24F949A0E3FC}"/>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3" name="Google Shape;826;p31">
                <a:extLst>
                  <a:ext uri="{FF2B5EF4-FFF2-40B4-BE49-F238E27FC236}">
                    <a16:creationId xmlns:a16="http://schemas.microsoft.com/office/drawing/2014/main" id="{E88BF0F7-1AC3-FAA7-C990-F745A179371C}"/>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4" name="Google Shape;827;p31">
                <a:extLst>
                  <a:ext uri="{FF2B5EF4-FFF2-40B4-BE49-F238E27FC236}">
                    <a16:creationId xmlns:a16="http://schemas.microsoft.com/office/drawing/2014/main" id="{7C0D1E99-FB92-47E8-0D4D-B8C62C8E62D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335" name="Google Shape;828;p31">
              <a:extLst>
                <a:ext uri="{FF2B5EF4-FFF2-40B4-BE49-F238E27FC236}">
                  <a16:creationId xmlns:a16="http://schemas.microsoft.com/office/drawing/2014/main" id="{8E8706F2-3C1A-091B-81E1-E843F9A7F115}"/>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36" name="Google Shape;829;p31">
              <a:extLst>
                <a:ext uri="{FF2B5EF4-FFF2-40B4-BE49-F238E27FC236}">
                  <a16:creationId xmlns:a16="http://schemas.microsoft.com/office/drawing/2014/main" id="{F84B0BB4-A9CF-D569-43AD-DC1103CF68AF}"/>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37" name="Google Shape;830;p31">
              <a:extLst>
                <a:ext uri="{FF2B5EF4-FFF2-40B4-BE49-F238E27FC236}">
                  <a16:creationId xmlns:a16="http://schemas.microsoft.com/office/drawing/2014/main" id="{09900628-1460-CA11-F4CB-1ECBF0B970C6}"/>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38" name="Google Shape;831;p31">
              <a:extLst>
                <a:ext uri="{FF2B5EF4-FFF2-40B4-BE49-F238E27FC236}">
                  <a16:creationId xmlns:a16="http://schemas.microsoft.com/office/drawing/2014/main" id="{7246BA90-0077-BBF5-5218-FD3E39509FDE}"/>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39" name="Google Shape;832;p31">
              <a:extLst>
                <a:ext uri="{FF2B5EF4-FFF2-40B4-BE49-F238E27FC236}">
                  <a16:creationId xmlns:a16="http://schemas.microsoft.com/office/drawing/2014/main" id="{301B10ED-FA13-F6F6-72E9-7B9CD211E053}"/>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0" name="Google Shape;833;p31">
              <a:extLst>
                <a:ext uri="{FF2B5EF4-FFF2-40B4-BE49-F238E27FC236}">
                  <a16:creationId xmlns:a16="http://schemas.microsoft.com/office/drawing/2014/main" id="{265B52B9-C12C-8655-3EE4-AA8FC4A67062}"/>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1" name="Google Shape;834;p31">
              <a:extLst>
                <a:ext uri="{FF2B5EF4-FFF2-40B4-BE49-F238E27FC236}">
                  <a16:creationId xmlns:a16="http://schemas.microsoft.com/office/drawing/2014/main" id="{FFD3CAF4-F313-540D-AD86-EEB71EB9BAC0}"/>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2" name="Google Shape;835;p31">
              <a:extLst>
                <a:ext uri="{FF2B5EF4-FFF2-40B4-BE49-F238E27FC236}">
                  <a16:creationId xmlns:a16="http://schemas.microsoft.com/office/drawing/2014/main" id="{66F4D80C-5D72-FD5F-7AC1-B3EFE3F79507}"/>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3" name="Google Shape;836;p31">
              <a:extLst>
                <a:ext uri="{FF2B5EF4-FFF2-40B4-BE49-F238E27FC236}">
                  <a16:creationId xmlns:a16="http://schemas.microsoft.com/office/drawing/2014/main" id="{06842EA1-8E1B-40B9-E573-A25AB800A6A8}"/>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4" name="Google Shape;837;p31">
              <a:extLst>
                <a:ext uri="{FF2B5EF4-FFF2-40B4-BE49-F238E27FC236}">
                  <a16:creationId xmlns:a16="http://schemas.microsoft.com/office/drawing/2014/main" id="{62884256-E048-6B0E-CDC2-1C074500D135}"/>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5" name="Google Shape;838;p31">
              <a:extLst>
                <a:ext uri="{FF2B5EF4-FFF2-40B4-BE49-F238E27FC236}">
                  <a16:creationId xmlns:a16="http://schemas.microsoft.com/office/drawing/2014/main" id="{6F0979E5-5705-7984-75F3-2677C6D45AA9}"/>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6" name="Google Shape;839;p31">
              <a:extLst>
                <a:ext uri="{FF2B5EF4-FFF2-40B4-BE49-F238E27FC236}">
                  <a16:creationId xmlns:a16="http://schemas.microsoft.com/office/drawing/2014/main" id="{31F58A5A-D4CA-EF9B-6176-AC175DC75583}"/>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7" name="Google Shape;840;p31">
              <a:extLst>
                <a:ext uri="{FF2B5EF4-FFF2-40B4-BE49-F238E27FC236}">
                  <a16:creationId xmlns:a16="http://schemas.microsoft.com/office/drawing/2014/main" id="{7BFF0185-7AD3-D436-C3AA-8376F145484B}"/>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8" name="Google Shape;841;p31">
              <a:extLst>
                <a:ext uri="{FF2B5EF4-FFF2-40B4-BE49-F238E27FC236}">
                  <a16:creationId xmlns:a16="http://schemas.microsoft.com/office/drawing/2014/main" id="{075E1E01-2B19-5A62-9F8D-ACBD8C45565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9" name="Google Shape;842;p31">
              <a:extLst>
                <a:ext uri="{FF2B5EF4-FFF2-40B4-BE49-F238E27FC236}">
                  <a16:creationId xmlns:a16="http://schemas.microsoft.com/office/drawing/2014/main" id="{4B16918A-A352-247F-4861-BAA2C1744ECD}"/>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0" name="Google Shape;843;p31">
              <a:extLst>
                <a:ext uri="{FF2B5EF4-FFF2-40B4-BE49-F238E27FC236}">
                  <a16:creationId xmlns:a16="http://schemas.microsoft.com/office/drawing/2014/main" id="{9AAFCFF1-9386-9457-5FBA-C3C51C8E75BC}"/>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1" name="Google Shape;844;p31">
              <a:extLst>
                <a:ext uri="{FF2B5EF4-FFF2-40B4-BE49-F238E27FC236}">
                  <a16:creationId xmlns:a16="http://schemas.microsoft.com/office/drawing/2014/main" id="{26B8534B-5CAD-821B-FA79-B8DC59A4E4FE}"/>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2" name="Google Shape;845;p31">
              <a:extLst>
                <a:ext uri="{FF2B5EF4-FFF2-40B4-BE49-F238E27FC236}">
                  <a16:creationId xmlns:a16="http://schemas.microsoft.com/office/drawing/2014/main" id="{2970A726-8792-4063-B445-545F53D52C3C}"/>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3" name="Google Shape;846;p31">
              <a:extLst>
                <a:ext uri="{FF2B5EF4-FFF2-40B4-BE49-F238E27FC236}">
                  <a16:creationId xmlns:a16="http://schemas.microsoft.com/office/drawing/2014/main" id="{767ABCAC-4DD4-E24E-1E0A-092CFE52AC5F}"/>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4" name="Google Shape;847;p31">
              <a:extLst>
                <a:ext uri="{FF2B5EF4-FFF2-40B4-BE49-F238E27FC236}">
                  <a16:creationId xmlns:a16="http://schemas.microsoft.com/office/drawing/2014/main" id="{61A4024D-ADEF-8573-FCE3-54F4AEEFAA47}"/>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5" name="Google Shape;848;p31">
              <a:extLst>
                <a:ext uri="{FF2B5EF4-FFF2-40B4-BE49-F238E27FC236}">
                  <a16:creationId xmlns:a16="http://schemas.microsoft.com/office/drawing/2014/main" id="{ACD8C0B8-B440-9DDF-9FF3-A074A88CFBAC}"/>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6" name="Google Shape;849;p31">
              <a:extLst>
                <a:ext uri="{FF2B5EF4-FFF2-40B4-BE49-F238E27FC236}">
                  <a16:creationId xmlns:a16="http://schemas.microsoft.com/office/drawing/2014/main" id="{7161D8C7-7559-019B-91B8-6022F08316B2}"/>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7" name="Google Shape;850;p31">
              <a:extLst>
                <a:ext uri="{FF2B5EF4-FFF2-40B4-BE49-F238E27FC236}">
                  <a16:creationId xmlns:a16="http://schemas.microsoft.com/office/drawing/2014/main" id="{185F5473-7A27-5506-3EE8-F5E7342C3A82}"/>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8" name="Google Shape;851;p31">
              <a:extLst>
                <a:ext uri="{FF2B5EF4-FFF2-40B4-BE49-F238E27FC236}">
                  <a16:creationId xmlns:a16="http://schemas.microsoft.com/office/drawing/2014/main" id="{CDFFE711-6428-BBA8-8546-6FED7548C0E5}"/>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9" name="Google Shape;852;p31">
              <a:extLst>
                <a:ext uri="{FF2B5EF4-FFF2-40B4-BE49-F238E27FC236}">
                  <a16:creationId xmlns:a16="http://schemas.microsoft.com/office/drawing/2014/main" id="{6513BFF3-4603-5DC2-4A32-3524A8965834}"/>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0" name="Google Shape;853;p31">
              <a:extLst>
                <a:ext uri="{FF2B5EF4-FFF2-40B4-BE49-F238E27FC236}">
                  <a16:creationId xmlns:a16="http://schemas.microsoft.com/office/drawing/2014/main" id="{5E3B969D-E36F-CBAE-676D-6D0BB681656C}"/>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1" name="Google Shape;854;p31">
              <a:extLst>
                <a:ext uri="{FF2B5EF4-FFF2-40B4-BE49-F238E27FC236}">
                  <a16:creationId xmlns:a16="http://schemas.microsoft.com/office/drawing/2014/main" id="{B362E8A5-F111-B533-E6FA-01966E8D823B}"/>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2" name="Google Shape;855;p31">
              <a:extLst>
                <a:ext uri="{FF2B5EF4-FFF2-40B4-BE49-F238E27FC236}">
                  <a16:creationId xmlns:a16="http://schemas.microsoft.com/office/drawing/2014/main" id="{AEAC06C5-9666-77E2-3C16-1BBAECE37B0E}"/>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3" name="Google Shape;856;p31">
              <a:extLst>
                <a:ext uri="{FF2B5EF4-FFF2-40B4-BE49-F238E27FC236}">
                  <a16:creationId xmlns:a16="http://schemas.microsoft.com/office/drawing/2014/main" id="{D288D0CE-D78E-0347-9FDB-DD460DFAF748}"/>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4" name="Google Shape;857;p31">
              <a:extLst>
                <a:ext uri="{FF2B5EF4-FFF2-40B4-BE49-F238E27FC236}">
                  <a16:creationId xmlns:a16="http://schemas.microsoft.com/office/drawing/2014/main" id="{32F93F6F-D378-04D9-8986-D2AF4C670ABC}"/>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5" name="Google Shape;858;p31">
              <a:extLst>
                <a:ext uri="{FF2B5EF4-FFF2-40B4-BE49-F238E27FC236}">
                  <a16:creationId xmlns:a16="http://schemas.microsoft.com/office/drawing/2014/main" id="{CEAC9664-70B4-5B2B-A687-0E053E08C199}"/>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6" name="Google Shape;859;p31">
              <a:extLst>
                <a:ext uri="{FF2B5EF4-FFF2-40B4-BE49-F238E27FC236}">
                  <a16:creationId xmlns:a16="http://schemas.microsoft.com/office/drawing/2014/main" id="{0E787A93-70C0-5D76-3782-CA9A39FED685}"/>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7" name="Google Shape;860;p31">
              <a:extLst>
                <a:ext uri="{FF2B5EF4-FFF2-40B4-BE49-F238E27FC236}">
                  <a16:creationId xmlns:a16="http://schemas.microsoft.com/office/drawing/2014/main" id="{21DBD8A1-B656-6B88-94E6-C8B1978D424E}"/>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8" name="Google Shape;861;p31">
              <a:extLst>
                <a:ext uri="{FF2B5EF4-FFF2-40B4-BE49-F238E27FC236}">
                  <a16:creationId xmlns:a16="http://schemas.microsoft.com/office/drawing/2014/main" id="{70FFA867-1A19-0AB2-BD2E-F01299BD2F85}"/>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9" name="Google Shape;862;p31">
              <a:extLst>
                <a:ext uri="{FF2B5EF4-FFF2-40B4-BE49-F238E27FC236}">
                  <a16:creationId xmlns:a16="http://schemas.microsoft.com/office/drawing/2014/main" id="{C5F71813-02FD-934C-BAD8-8C9D4AEC4BEE}"/>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0" name="Google Shape;863;p31">
              <a:extLst>
                <a:ext uri="{FF2B5EF4-FFF2-40B4-BE49-F238E27FC236}">
                  <a16:creationId xmlns:a16="http://schemas.microsoft.com/office/drawing/2014/main" id="{5546B624-A8FA-B308-DA85-ECF94887631A}"/>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1" name="Google Shape;864;p31">
              <a:extLst>
                <a:ext uri="{FF2B5EF4-FFF2-40B4-BE49-F238E27FC236}">
                  <a16:creationId xmlns:a16="http://schemas.microsoft.com/office/drawing/2014/main" id="{267E75B8-61ED-0395-8B97-B0890AC810DF}"/>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2" name="Google Shape;865;p31">
              <a:extLst>
                <a:ext uri="{FF2B5EF4-FFF2-40B4-BE49-F238E27FC236}">
                  <a16:creationId xmlns:a16="http://schemas.microsoft.com/office/drawing/2014/main" id="{F44D9D75-7FA5-91BC-6FE0-C362111F0E7D}"/>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3" name="Google Shape;866;p31">
              <a:extLst>
                <a:ext uri="{FF2B5EF4-FFF2-40B4-BE49-F238E27FC236}">
                  <a16:creationId xmlns:a16="http://schemas.microsoft.com/office/drawing/2014/main" id="{2DBB5BD6-7FB4-23DC-04E6-03AA2A37BC57}"/>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4" name="Google Shape;867;p31">
              <a:extLst>
                <a:ext uri="{FF2B5EF4-FFF2-40B4-BE49-F238E27FC236}">
                  <a16:creationId xmlns:a16="http://schemas.microsoft.com/office/drawing/2014/main" id="{A616184E-79C7-4DC2-C70A-8372CFE5916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5" name="Google Shape;868;p31">
              <a:extLst>
                <a:ext uri="{FF2B5EF4-FFF2-40B4-BE49-F238E27FC236}">
                  <a16:creationId xmlns:a16="http://schemas.microsoft.com/office/drawing/2014/main" id="{2B2E8CFA-89AC-0457-D534-F8E66883E568}"/>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6" name="Google Shape;869;p31">
              <a:extLst>
                <a:ext uri="{FF2B5EF4-FFF2-40B4-BE49-F238E27FC236}">
                  <a16:creationId xmlns:a16="http://schemas.microsoft.com/office/drawing/2014/main" id="{361FE595-ADFA-E850-8C1F-FD130ED9A0B4}"/>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7" name="Google Shape;870;p31">
              <a:extLst>
                <a:ext uri="{FF2B5EF4-FFF2-40B4-BE49-F238E27FC236}">
                  <a16:creationId xmlns:a16="http://schemas.microsoft.com/office/drawing/2014/main" id="{5330792A-F4F4-1774-A4BC-270BEAB3A015}"/>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8" name="Google Shape;871;p31">
              <a:extLst>
                <a:ext uri="{FF2B5EF4-FFF2-40B4-BE49-F238E27FC236}">
                  <a16:creationId xmlns:a16="http://schemas.microsoft.com/office/drawing/2014/main" id="{52393EEC-3AC9-E9A5-0CF4-CC5AAFA231A7}"/>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9" name="Google Shape;872;p31">
              <a:extLst>
                <a:ext uri="{FF2B5EF4-FFF2-40B4-BE49-F238E27FC236}">
                  <a16:creationId xmlns:a16="http://schemas.microsoft.com/office/drawing/2014/main" id="{0BD4533E-EB80-0733-2472-C2BE41121FA3}"/>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0" name="Google Shape;873;p31">
              <a:extLst>
                <a:ext uri="{FF2B5EF4-FFF2-40B4-BE49-F238E27FC236}">
                  <a16:creationId xmlns:a16="http://schemas.microsoft.com/office/drawing/2014/main" id="{1E9CF15B-8669-8F1C-41AD-7617F668AF99}"/>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1" name="Google Shape;874;p31">
              <a:extLst>
                <a:ext uri="{FF2B5EF4-FFF2-40B4-BE49-F238E27FC236}">
                  <a16:creationId xmlns:a16="http://schemas.microsoft.com/office/drawing/2014/main" id="{4EF233BE-3016-AE9F-D3C8-00FB6A46124E}"/>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2" name="Google Shape;875;p31">
              <a:extLst>
                <a:ext uri="{FF2B5EF4-FFF2-40B4-BE49-F238E27FC236}">
                  <a16:creationId xmlns:a16="http://schemas.microsoft.com/office/drawing/2014/main" id="{6CF5A44B-8F9D-7641-5B53-66ED0583601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3" name="Google Shape;876;p31">
              <a:extLst>
                <a:ext uri="{FF2B5EF4-FFF2-40B4-BE49-F238E27FC236}">
                  <a16:creationId xmlns:a16="http://schemas.microsoft.com/office/drawing/2014/main" id="{571DE467-89F0-89EF-410E-90DFC4114151}"/>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4" name="Google Shape;877;p31">
              <a:extLst>
                <a:ext uri="{FF2B5EF4-FFF2-40B4-BE49-F238E27FC236}">
                  <a16:creationId xmlns:a16="http://schemas.microsoft.com/office/drawing/2014/main" id="{0BDD1B35-EC24-C612-95A2-D69158EDD012}"/>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5" name="Google Shape;878;p31">
              <a:extLst>
                <a:ext uri="{FF2B5EF4-FFF2-40B4-BE49-F238E27FC236}">
                  <a16:creationId xmlns:a16="http://schemas.microsoft.com/office/drawing/2014/main" id="{91E5AD49-6FF1-044D-C61B-76111942D27A}"/>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6" name="Google Shape;879;p31">
              <a:extLst>
                <a:ext uri="{FF2B5EF4-FFF2-40B4-BE49-F238E27FC236}">
                  <a16:creationId xmlns:a16="http://schemas.microsoft.com/office/drawing/2014/main" id="{AA71DFAF-5978-F65E-EFC5-A21CB840ACB1}"/>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7" name="Google Shape;880;p31">
              <a:extLst>
                <a:ext uri="{FF2B5EF4-FFF2-40B4-BE49-F238E27FC236}">
                  <a16:creationId xmlns:a16="http://schemas.microsoft.com/office/drawing/2014/main" id="{AA1C6792-FD5A-9F1D-87B9-E74D61F076DB}"/>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8" name="Google Shape;881;p31">
              <a:extLst>
                <a:ext uri="{FF2B5EF4-FFF2-40B4-BE49-F238E27FC236}">
                  <a16:creationId xmlns:a16="http://schemas.microsoft.com/office/drawing/2014/main" id="{CE5A3610-50CF-C08A-15C8-7169BFB39EDF}"/>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45" name="TextBox 444">
            <a:extLst>
              <a:ext uri="{FF2B5EF4-FFF2-40B4-BE49-F238E27FC236}">
                <a16:creationId xmlns:a16="http://schemas.microsoft.com/office/drawing/2014/main" id="{E154362B-5B8A-0306-56BE-FE52CF22B582}"/>
              </a:ext>
            </a:extLst>
          </p:cNvPr>
          <p:cNvSpPr txBox="1"/>
          <p:nvPr userDrawn="1"/>
        </p:nvSpPr>
        <p:spPr>
          <a:xfrm>
            <a:off x="4016677" y="1572168"/>
            <a:ext cx="4042881" cy="30469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9600" b="0" i="0" u="none" strike="noStrike" kern="1200" cap="none" spc="0" normalizeH="0" baseline="0" noProof="0" dirty="0">
                <a:ln>
                  <a:noFill/>
                </a:ln>
                <a:solidFill>
                  <a:srgbClr val="F79646">
                    <a:lumMod val="50000"/>
                  </a:srgbClr>
                </a:solidFill>
                <a:effectLst/>
                <a:uLnTx/>
                <a:uFillTx/>
                <a:latin typeface="Times New Roman" panose="02020603050405020304" pitchFamily="18" charset="0"/>
                <a:ea typeface="+mn-ea"/>
                <a:cs typeface="Times New Roman" panose="02020603050405020304" pitchFamily="18" charset="0"/>
              </a:rPr>
              <a:t>KHÁM PHÁ</a:t>
            </a:r>
          </a:p>
        </p:txBody>
      </p:sp>
    </p:spTree>
    <p:extLst>
      <p:ext uri="{BB962C8B-B14F-4D97-AF65-F5344CB8AC3E}">
        <p14:creationId xmlns:p14="http://schemas.microsoft.com/office/powerpoint/2010/main" val="2278739556"/>
      </p:ext>
    </p:extLst>
  </p:cSld>
  <p:clrMap bg1="lt1" tx1="dk1" bg2="lt2" tx2="dk2" accent1="accent1" accent2="accent2" accent3="accent3" accent4="accent4" accent5="accent5" accent6="accent6" hlink="hlink" folHlink="folHlink"/>
  <p:sldLayoutIdLst>
    <p:sldLayoutId id="2147484580" r:id="rId1"/>
  </p:sldLayoutIdLst>
  <p:transition>
    <p:split orient="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jfif"/></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jfif"/></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jfi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jfif"/></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8.xml"/><Relationship Id="rId5" Type="http://schemas.openxmlformats.org/officeDocument/2006/relationships/image" Target="../media/image14.png"/><Relationship Id="rId4" Type="http://schemas.openxmlformats.org/officeDocument/2006/relationships/image" Target="../media/image15.jfif"/></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jfif"/></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jfif"/></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jfif"/></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jfif"/></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jfif"/></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jfif"/></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jfif"/></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jfif"/></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jfif"/></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jfif"/></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jfif"/></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jfi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www.youtube.com/c/ForlangWorld" TargetMode="External"/><Relationship Id="rId2" Type="http://schemas.openxmlformats.org/officeDocument/2006/relationships/hyperlink" Target="https://forlangworld.blogspot.com/" TargetMode="External"/><Relationship Id="rId1" Type="http://schemas.openxmlformats.org/officeDocument/2006/relationships/slideLayout" Target="../slideLayouts/slideLayout2.xml"/><Relationship Id="rId4" Type="http://schemas.openxmlformats.org/officeDocument/2006/relationships/hyperlink" Target="https://www.facebook.com/emvuiemhoc"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C39E351E-372F-E049-AD2E-16C1D200D9DB}"/>
              </a:ext>
            </a:extLst>
          </p:cNvPr>
          <p:cNvSpPr txBox="1">
            <a:spLocks noChangeArrowheads="1"/>
          </p:cNvSpPr>
          <p:nvPr/>
        </p:nvSpPr>
        <p:spPr bwMode="auto">
          <a:xfrm>
            <a:off x="914400" y="1219200"/>
            <a:ext cx="10363200" cy="4227687"/>
          </a:xfrm>
          <a:prstGeom prst="rect">
            <a:avLst/>
          </a:prstGeom>
          <a:solidFill>
            <a:srgbClr val="FFFF00"/>
          </a:solidFill>
          <a:ln w="9525">
            <a:solidFill>
              <a:srgbClr val="FFC000"/>
            </a:solidFill>
            <a:miter lim="800000"/>
            <a:headEnd/>
            <a:tailEnd/>
          </a:ln>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ts val="0"/>
              </a:spcBef>
              <a:spcAft>
                <a:spcPts val="0"/>
              </a:spcAft>
            </a:pPr>
            <a:r>
              <a:rPr lang="en-US" sz="5400" b="1" u="sng"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Về</a:t>
            </a:r>
            <a:r>
              <a:rPr lang="en-US" sz="5400" b="1" u="sng"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 </a:t>
            </a:r>
            <a:r>
              <a:rPr lang="en-US" sz="5400" b="1" u="sng"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kiến</a:t>
            </a:r>
            <a:r>
              <a:rPr lang="en-US" sz="5400" b="1" u="sng"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 </a:t>
            </a:r>
            <a:r>
              <a:rPr lang="en-US" sz="5400" b="1" u="sng"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thức</a:t>
            </a:r>
            <a:r>
              <a:rPr lang="vi-VN" sz="5400" b="1" u="sng"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 </a:t>
            </a:r>
            <a:endParaRPr lang="en-US" sz="5400" b="1" u="sng"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endParaRPr>
          </a:p>
          <a:p>
            <a:pPr lvl="0" algn="just" fontAlgn="base">
              <a:spcBef>
                <a:spcPts val="0"/>
              </a:spcBef>
              <a:spcAft>
                <a:spcPts val="0"/>
              </a:spcAft>
              <a:buClr>
                <a:srgbClr val="000000"/>
              </a:buClr>
              <a:buSzPts val="1200"/>
            </a:pPr>
            <a:r>
              <a:rPr lang="en-US" sz="5400" u="none" strike="noStrike" dirty="0">
                <a:solidFill>
                  <a:srgbClr val="002060"/>
                </a:solidFill>
                <a:effectLst/>
                <a:uFill>
                  <a:solidFill>
                    <a:srgbClr val="000000"/>
                  </a:solidFill>
                </a:uFill>
                <a:latin typeface="Times New Roman" panose="02020603050405020304" pitchFamily="18" charset="0"/>
                <a:ea typeface="Calibri" panose="020F0502020204030204" pitchFamily="34" charset="0"/>
              </a:rPr>
              <a:t>-</a:t>
            </a:r>
            <a:r>
              <a:rPr lang="vi-VN" sz="5400" u="none" strike="noStrike" dirty="0">
                <a:solidFill>
                  <a:srgbClr val="002060"/>
                </a:solidFill>
                <a:effectLst/>
                <a:uFill>
                  <a:solidFill>
                    <a:srgbClr val="000000"/>
                  </a:solidFill>
                </a:uFill>
                <a:latin typeface="Times New Roman" panose="02020603050405020304" pitchFamily="18" charset="0"/>
                <a:ea typeface="Calibri" panose="020F0502020204030204" pitchFamily="34" charset="0"/>
              </a:rPr>
              <a:t>Nêu được một số chức năng cơ bản của phần mềm trình </a:t>
            </a:r>
            <a:r>
              <a:rPr lang="vi-VN" sz="5400" u="none" strike="noStrike" dirty="0" smtClean="0">
                <a:solidFill>
                  <a:srgbClr val="002060"/>
                </a:solidFill>
                <a:effectLst/>
                <a:uFill>
                  <a:solidFill>
                    <a:srgbClr val="000000"/>
                  </a:solidFill>
                </a:uFill>
                <a:latin typeface="Times New Roman" panose="02020603050405020304" pitchFamily="18" charset="0"/>
                <a:ea typeface="Calibri" panose="020F0502020204030204" pitchFamily="34" charset="0"/>
              </a:rPr>
              <a:t>chiếu</a:t>
            </a:r>
            <a:r>
              <a:rPr lang="en-US" sz="5400" u="none" strike="noStrike" dirty="0" smtClean="0">
                <a:solidFill>
                  <a:srgbClr val="002060"/>
                </a:solidFill>
                <a:effectLst/>
                <a:uFill>
                  <a:solidFill>
                    <a:srgbClr val="000000"/>
                  </a:solidFill>
                </a:uFill>
                <a:latin typeface="Times New Roman" panose="02020603050405020304" pitchFamily="18" charset="0"/>
                <a:ea typeface="Calibri" panose="020F0502020204030204" pitchFamily="34" charset="0"/>
              </a:rPr>
              <a:t>.</a:t>
            </a:r>
            <a:endParaRPr lang="vi-VN" sz="5400" u="none" strike="noStrike" dirty="0">
              <a:solidFill>
                <a:srgbClr val="002060"/>
              </a:solidFill>
              <a:effectLst/>
              <a:uFill>
                <a:solidFill>
                  <a:srgbClr val="000000"/>
                </a:solidFill>
              </a:uFill>
              <a:latin typeface="Times New Roman" panose="02020603050405020304" pitchFamily="18" charset="0"/>
              <a:ea typeface="Calibri" panose="020F0502020204030204" pitchFamily="34" charset="0"/>
            </a:endParaRPr>
          </a:p>
          <a:p>
            <a:pPr lvl="0" algn="just" fontAlgn="base">
              <a:spcBef>
                <a:spcPts val="0"/>
              </a:spcBef>
              <a:spcAft>
                <a:spcPts val="0"/>
              </a:spcAft>
              <a:buClr>
                <a:srgbClr val="000000"/>
              </a:buClr>
              <a:buSzPts val="1200"/>
            </a:pPr>
            <a:r>
              <a:rPr lang="en-US" sz="5400" u="none" strike="noStrike" dirty="0">
                <a:solidFill>
                  <a:srgbClr val="002060"/>
                </a:solidFill>
                <a:effectLst/>
                <a:uFill>
                  <a:solidFill>
                    <a:srgbClr val="000000"/>
                  </a:solidFill>
                </a:uFill>
                <a:latin typeface="Times New Roman" panose="02020603050405020304" pitchFamily="18" charset="0"/>
                <a:ea typeface="Calibri" panose="020F0502020204030204" pitchFamily="34" charset="0"/>
              </a:rPr>
              <a:t>-</a:t>
            </a:r>
            <a:r>
              <a:rPr lang="vi-VN" sz="5400" u="none" strike="noStrike" dirty="0">
                <a:solidFill>
                  <a:srgbClr val="002060"/>
                </a:solidFill>
                <a:effectLst/>
                <a:uFill>
                  <a:solidFill>
                    <a:srgbClr val="000000"/>
                  </a:solidFill>
                </a:uFill>
                <a:latin typeface="Times New Roman" panose="02020603050405020304" pitchFamily="18" charset="0"/>
                <a:ea typeface="Calibri" panose="020F0502020204030204" pitchFamily="34" charset="0"/>
              </a:rPr>
              <a:t>Tạo được một số bài trình chiếu có tiêu đề, cấu trúc phân </a:t>
            </a:r>
            <a:r>
              <a:rPr lang="vi-VN" sz="5400" u="none" strike="noStrike" dirty="0" smtClean="0">
                <a:solidFill>
                  <a:srgbClr val="002060"/>
                </a:solidFill>
                <a:effectLst/>
                <a:uFill>
                  <a:solidFill>
                    <a:srgbClr val="000000"/>
                  </a:solidFill>
                </a:uFill>
                <a:latin typeface="Times New Roman" panose="02020603050405020304" pitchFamily="18" charset="0"/>
                <a:ea typeface="Calibri" panose="020F0502020204030204" pitchFamily="34" charset="0"/>
              </a:rPr>
              <a:t>cấp</a:t>
            </a:r>
            <a:r>
              <a:rPr lang="en-US" sz="5400" u="none" strike="noStrike" dirty="0" smtClean="0">
                <a:solidFill>
                  <a:srgbClr val="002060"/>
                </a:solidFill>
                <a:effectLst/>
                <a:uFill>
                  <a:solidFill>
                    <a:srgbClr val="000000"/>
                  </a:solidFill>
                </a:uFill>
                <a:latin typeface="Times New Roman" panose="02020603050405020304" pitchFamily="18" charset="0"/>
                <a:ea typeface="Calibri" panose="020F0502020204030204" pitchFamily="34" charset="0"/>
              </a:rPr>
              <a:t>.</a:t>
            </a:r>
            <a:endParaRPr lang="vi-VN" sz="5400" u="none" strike="noStrike" dirty="0">
              <a:solidFill>
                <a:srgbClr val="002060"/>
              </a:solidFill>
              <a:effectLst/>
              <a:uFill>
                <a:solidFill>
                  <a:srgbClr val="000000"/>
                </a:solidFill>
              </a:uFill>
              <a:latin typeface="Times New Roman" panose="02020603050405020304" pitchFamily="18" charset="0"/>
              <a:ea typeface="Calibri" panose="020F0502020204030204" pitchFamily="34" charset="0"/>
            </a:endParaRPr>
          </a:p>
        </p:txBody>
      </p:sp>
    </p:spTree>
  </p:cSld>
  <p:clrMapOvr>
    <a:masterClrMapping/>
  </p:clrMapOvr>
  <p:transition>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22F6BF-043F-11A8-A7FB-119BB4906787}"/>
            </a:ext>
          </a:extLst>
        </p:cNvPr>
        <p:cNvGrpSpPr/>
        <p:nvPr/>
      </p:nvGrpSpPr>
      <p:grpSpPr>
        <a:xfrm>
          <a:off x="0" y="0"/>
          <a:ext cx="0" cy="0"/>
          <a:chOff x="0" y="0"/>
          <a:chExt cx="0" cy="0"/>
        </a:xfrm>
      </p:grpSpPr>
      <p:sp>
        <p:nvSpPr>
          <p:cNvPr id="3" name="Rounded Rectangle 2">
            <a:extLst>
              <a:ext uri="{FF2B5EF4-FFF2-40B4-BE49-F238E27FC236}">
                <a16:creationId xmlns:a16="http://schemas.microsoft.com/office/drawing/2014/main" id="{88746121-63EF-BF77-A9CF-D8C8637D1DDE}"/>
              </a:ext>
            </a:extLst>
          </p:cNvPr>
          <p:cNvSpPr/>
          <p:nvPr/>
        </p:nvSpPr>
        <p:spPr>
          <a:xfrm>
            <a:off x="1984333" y="2049304"/>
            <a:ext cx="9817032"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Phần mềm trình chiếu thường được sử dụng để tạo bài trình chiếu phục vụ hội nghị, dạy học, quảng cáo,...</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65DB29F4-F3C4-8FFC-186E-9B19E9062BA8}"/>
              </a:ext>
            </a:extLst>
          </p:cNvPr>
          <p:cNvSpPr/>
          <p:nvPr/>
        </p:nvSpPr>
        <p:spPr>
          <a:xfrm>
            <a:off x="1984333" y="3249503"/>
            <a:ext cx="9657466"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Phần mềm trình chiếu có chức năng tạo bài trình chiếu và lưu dưới dạng tệp.</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36354D4A-94AF-71A5-5878-6C16D0CE338A}"/>
              </a:ext>
            </a:extLst>
          </p:cNvPr>
          <p:cNvSpPr/>
          <p:nvPr/>
        </p:nvSpPr>
        <p:spPr>
          <a:xfrm>
            <a:off x="2010769" y="4392503"/>
            <a:ext cx="9657466"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Có thể nhập và xử lí văn bản, hình ảnh trên các trang trình chiếu.</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5F46ED4A-49FE-6AAB-90E4-A44599D47343}"/>
              </a:ext>
            </a:extLst>
          </p:cNvPr>
          <p:cNvSpPr/>
          <p:nvPr/>
        </p:nvSpPr>
        <p:spPr>
          <a:xfrm>
            <a:off x="2074202" y="5535504"/>
            <a:ext cx="8043596"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Chức năng chính của phần mềm trình chiếu là tính toán tự động.</a:t>
            </a:r>
            <a:endParaRPr lang="pt-BR" sz="320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id="{A2E0CD61-2D2B-C872-4213-13AAE38440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535504"/>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944D3ED6-C0AE-6B9A-96A1-E9E6EA6BDBB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14559866-F9E2-14C9-C966-3D2DA6BC0968}"/>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3F9ABFFD-B1E5-E84B-C812-2C658C69D2D2}"/>
              </a:ext>
            </a:extLst>
          </p:cNvPr>
          <p:cNvSpPr/>
          <p:nvPr/>
        </p:nvSpPr>
        <p:spPr>
          <a:xfrm>
            <a:off x="1984333" y="1053704"/>
            <a:ext cx="9683902" cy="64698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defTabSz="342900"/>
            <a:r>
              <a:rPr lang="vi-VN" sz="3200">
                <a:solidFill>
                  <a:schemeClr val="accent2"/>
                </a:solidFill>
                <a:latin typeface="Times New Roman" panose="02020603050405020304" pitchFamily="18" charset="0"/>
                <a:cs typeface="Times New Roman" panose="02020603050405020304" pitchFamily="18" charset="0"/>
              </a:rPr>
              <a:t>Trong các phát biểu sau, phát biểu nào sai?</a:t>
            </a:r>
          </a:p>
        </p:txBody>
      </p:sp>
    </p:spTree>
    <p:extLst>
      <p:ext uri="{BB962C8B-B14F-4D97-AF65-F5344CB8AC3E}">
        <p14:creationId xmlns:p14="http://schemas.microsoft.com/office/powerpoint/2010/main" val="2538041283"/>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a:extLst>
              <a:ext uri="{FF2B5EF4-FFF2-40B4-BE49-F238E27FC236}">
                <a16:creationId xmlns:a16="http://schemas.microsoft.com/office/drawing/2014/main" id="{532EC200-88A6-7785-EF9B-D0F40B2D0528}"/>
              </a:ext>
            </a:extLst>
          </p:cNvPr>
          <p:cNvSpPr>
            <a:spLocks noChangeArrowheads="1"/>
          </p:cNvSpPr>
          <p:nvPr/>
        </p:nvSpPr>
        <p:spPr bwMode="gray">
          <a:xfrm>
            <a:off x="3124200" y="2092169"/>
            <a:ext cx="5486400" cy="1384935"/>
          </a:xfrm>
          <a:prstGeom prst="roundRect">
            <a:avLst>
              <a:gd name="adj" fmla="val 50000"/>
            </a:avLst>
          </a:prstGeom>
          <a:solidFill>
            <a:schemeClr val="accent5">
              <a:lumMod val="40000"/>
              <a:lumOff val="60000"/>
            </a:schemeClr>
          </a:solidFill>
          <a:ln w="57150" algn="ctr">
            <a:solidFill>
              <a:srgbClr val="FF9900"/>
            </a:solidFill>
            <a:round/>
            <a:headEnd/>
            <a:tailEnd/>
          </a:ln>
          <a:effectLst/>
        </p:spPr>
        <p:txBody>
          <a:bodyPr wrap="square" lIns="36000" tIns="0" rIns="3600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342900"/>
            <a:r>
              <a:rPr lang="en-US" sz="3200" b="1">
                <a:solidFill>
                  <a:srgbClr val="FF0000"/>
                </a:solidFill>
                <a:latin typeface="Times New Roman" panose="02020603050405020304" pitchFamily="18" charset="0"/>
                <a:cs typeface="Times New Roman" panose="02020603050405020304" pitchFamily="18" charset="0"/>
              </a:rPr>
              <a:t>2.</a:t>
            </a:r>
            <a:r>
              <a:rPr lang="vi-VN" sz="3200" b="1">
                <a:solidFill>
                  <a:srgbClr val="FF0000"/>
                </a:solidFill>
                <a:latin typeface="Times New Roman" panose="02020603050405020304" pitchFamily="18" charset="0"/>
                <a:cs typeface="Times New Roman" panose="02020603050405020304" pitchFamily="18" charset="0"/>
              </a:rPr>
              <a:t> Tiêu đề của bài trình chiếu</a:t>
            </a:r>
          </a:p>
        </p:txBody>
      </p:sp>
      <p:pic>
        <p:nvPicPr>
          <p:cNvPr id="2" name="Picture 1">
            <a:extLst>
              <a:ext uri="{FF2B5EF4-FFF2-40B4-BE49-F238E27FC236}">
                <a16:creationId xmlns:a16="http://schemas.microsoft.com/office/drawing/2014/main" id="{9D598A57-32C7-7095-CAC6-1D73FC47E2BC}"/>
              </a:ext>
              <a:ext uri="{C183D7F6-B498-43B3-948B-1728B52AA6E4}">
                <adec:decorative xmlns:adec="http://schemas.microsoft.com/office/drawing/2017/decorative" xmlns=""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3657601"/>
            <a:ext cx="3581400" cy="1724534"/>
          </a:xfrm>
          <a:prstGeom prst="rect">
            <a:avLst/>
          </a:prstGeom>
        </p:spPr>
      </p:pic>
    </p:spTree>
    <p:extLst>
      <p:ext uri="{BB962C8B-B14F-4D97-AF65-F5344CB8AC3E}">
        <p14:creationId xmlns:p14="http://schemas.microsoft.com/office/powerpoint/2010/main" val="834922624"/>
      </p:ext>
    </p:extLst>
  </p:cSld>
  <p:clrMapOvr>
    <a:masterClrMapping/>
  </p:clrMapOvr>
  <p:transition>
    <p:split orient="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0AE406-205F-4F85-BAD9-EA7B91B7E58E}"/>
              </a:ext>
            </a:extLst>
          </p:cNvPr>
          <p:cNvSpPr/>
          <p:nvPr/>
        </p:nvSpPr>
        <p:spPr>
          <a:xfrm>
            <a:off x="228600" y="828521"/>
            <a:ext cx="4648200" cy="584200"/>
          </a:xfrm>
          <a:prstGeom prst="rect">
            <a:avLst/>
          </a:prstGeom>
          <a:solidFill>
            <a:schemeClr val="accent5"/>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3200">
                <a:solidFill>
                  <a:srgbClr val="FF0000"/>
                </a:solidFill>
                <a:latin typeface="Times New Roman" panose="02020603050405020304" pitchFamily="18" charset="0"/>
                <a:cs typeface="Times New Roman" panose="02020603050405020304" pitchFamily="18" charset="0"/>
              </a:rPr>
              <a:t>Nghiên cứu và thảo luận</a:t>
            </a:r>
            <a:endParaRPr lang="vi-VN" sz="3200">
              <a:solidFill>
                <a:srgbClr val="FF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42FFBEFB-87B9-4FD9-BF69-9BF1F1B160C6}"/>
              </a:ext>
            </a:extLst>
          </p:cNvPr>
          <p:cNvSpPr/>
          <p:nvPr/>
        </p:nvSpPr>
        <p:spPr>
          <a:xfrm>
            <a:off x="4876800" y="825317"/>
            <a:ext cx="7162800" cy="584200"/>
          </a:xfrm>
          <a:prstGeom prst="rect">
            <a:avLst/>
          </a:prstGeom>
          <a:solidFill>
            <a:schemeClr val="accent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320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Tạo tiêu đề của bài trình chiếu</a:t>
            </a:r>
            <a:endParaRPr kumimoji="0" lang="vi-VN" sz="320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305E4786-B02F-8426-F203-CBC8A1BF6838}"/>
              </a:ext>
            </a:extLst>
          </p:cNvPr>
          <p:cNvSpPr txBox="1">
            <a:spLocks noChangeArrowheads="1"/>
          </p:cNvSpPr>
          <p:nvPr/>
        </p:nvSpPr>
        <p:spPr bwMode="auto">
          <a:xfrm>
            <a:off x="304800" y="228600"/>
            <a:ext cx="5257800"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lang="vi-VN" sz="3200" b="1">
                <a:solidFill>
                  <a:srgbClr val="FF0000"/>
                </a:solidFill>
                <a:latin typeface="Times New Roman" panose="02020603050405020304" pitchFamily="18" charset="0"/>
                <a:cs typeface="Times New Roman" panose="02020603050405020304" pitchFamily="18" charset="0"/>
              </a:rPr>
              <a:t>2. Tiêu đề của bài trình chiếu</a:t>
            </a:r>
          </a:p>
        </p:txBody>
      </p:sp>
      <p:graphicFrame>
        <p:nvGraphicFramePr>
          <p:cNvPr id="3" name="Table 4">
            <a:extLst>
              <a:ext uri="{FF2B5EF4-FFF2-40B4-BE49-F238E27FC236}">
                <a16:creationId xmlns:a16="http://schemas.microsoft.com/office/drawing/2014/main" id="{0E122198-A713-F7E6-328D-1233799EE67A}"/>
              </a:ext>
            </a:extLst>
          </p:cNvPr>
          <p:cNvGraphicFramePr>
            <a:graphicFrameLocks noGrp="1"/>
          </p:cNvGraphicFramePr>
          <p:nvPr>
            <p:extLst>
              <p:ext uri="{D42A27DB-BD31-4B8C-83A1-F6EECF244321}">
                <p14:modId xmlns:p14="http://schemas.microsoft.com/office/powerpoint/2010/main" val="462424033"/>
              </p:ext>
            </p:extLst>
          </p:nvPr>
        </p:nvGraphicFramePr>
        <p:xfrm>
          <a:off x="228600" y="1447800"/>
          <a:ext cx="11811000" cy="4677120"/>
        </p:xfrm>
        <a:graphic>
          <a:graphicData uri="http://schemas.openxmlformats.org/drawingml/2006/table">
            <a:tbl>
              <a:tblPr firstRow="1" bandRow="1">
                <a:tableStyleId>{F5AB1C69-6EDB-4FF4-983F-18BD219EF322}</a:tableStyleId>
              </a:tblPr>
              <a:tblGrid>
                <a:gridCol w="4648200">
                  <a:extLst>
                    <a:ext uri="{9D8B030D-6E8A-4147-A177-3AD203B41FA5}">
                      <a16:colId xmlns:a16="http://schemas.microsoft.com/office/drawing/2014/main" val="795175101"/>
                    </a:ext>
                  </a:extLst>
                </a:gridCol>
                <a:gridCol w="7162800">
                  <a:extLst>
                    <a:ext uri="{9D8B030D-6E8A-4147-A177-3AD203B41FA5}">
                      <a16:colId xmlns:a16="http://schemas.microsoft.com/office/drawing/2014/main" val="2517340449"/>
                    </a:ext>
                  </a:extLst>
                </a:gridCol>
              </a:tblGrid>
              <a:tr h="370840">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Khi tạo bài trình chiếu em thường trình bày trang như thế nào?</a:t>
                      </a:r>
                    </a:p>
                  </a:txBody>
                  <a:tcPr marL="108000" marR="108000" marT="72000" marB="72000"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r>
                        <a:rPr lang="vi-VN" sz="3200" b="0">
                          <a:solidFill>
                            <a:schemeClr val="tx1"/>
                          </a:solidFill>
                          <a:latin typeface="Times New Roman" panose="02020603050405020304" pitchFamily="18" charset="0"/>
                          <a:cs typeface="Times New Roman" panose="02020603050405020304" pitchFamily="18" charset="0"/>
                        </a:rPr>
                        <a:t>Trang đầu tiên là trang tiêu đề, còn lại là các trang nội dung. Nội dung trên các trang thường</a:t>
                      </a:r>
                      <a:r>
                        <a:rPr lang="en-US" sz="3200" b="0">
                          <a:solidFill>
                            <a:schemeClr val="tx1"/>
                          </a:solidFill>
                          <a:latin typeface="Times New Roman" panose="02020603050405020304" pitchFamily="18" charset="0"/>
                          <a:cs typeface="Times New Roman" panose="02020603050405020304" pitchFamily="18" charset="0"/>
                        </a:rPr>
                        <a:t> </a:t>
                      </a:r>
                      <a:r>
                        <a:rPr lang="vi-VN" sz="3200" b="0">
                          <a:solidFill>
                            <a:schemeClr val="tx1"/>
                          </a:solidFill>
                          <a:latin typeface="Times New Roman" panose="02020603050405020304" pitchFamily="18" charset="0"/>
                          <a:cs typeface="Times New Roman" panose="02020603050405020304" pitchFamily="18" charset="0"/>
                        </a:rPr>
                        <a:t>được bố trí thống nhất theo cùng một mẫu</a:t>
                      </a:r>
                      <a:r>
                        <a:rPr lang="en-US" sz="3200" b="0">
                          <a:solidFill>
                            <a:schemeClr val="tx1"/>
                          </a:solidFill>
                          <a:latin typeface="Times New Roman" panose="02020603050405020304" pitchFamily="18" charset="0"/>
                          <a:cs typeface="Times New Roman" panose="02020603050405020304" pitchFamily="18" charset="0"/>
                        </a:rPr>
                        <a:t> và được đánh số thứ tự.</a:t>
                      </a:r>
                      <a:endParaRPr lang="vi-VN" sz="3200" b="0">
                        <a:solidFill>
                          <a:schemeClr val="tx1"/>
                        </a:solidFill>
                        <a:latin typeface="Times New Roman" panose="02020603050405020304" pitchFamily="18" charset="0"/>
                        <a:cs typeface="Times New Roman" panose="02020603050405020304" pitchFamily="18" charset="0"/>
                      </a:endParaRPr>
                    </a:p>
                  </a:txBody>
                  <a:tcPr marL="108000" marR="108000" marT="72000" marB="72000"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1892575"/>
                  </a:ext>
                </a:extLst>
              </a:tr>
              <a:tr h="370840">
                <a:tc>
                  <a:txBody>
                    <a:bodyPr/>
                    <a:lstStyle/>
                    <a:p>
                      <a:pPr algn="just"/>
                      <a:r>
                        <a:rPr lang="vi-VN" sz="3200" b="0">
                          <a:solidFill>
                            <a:schemeClr val="tx1"/>
                          </a:solidFill>
                          <a:latin typeface="Times New Roman" panose="02020603050405020304" pitchFamily="18" charset="0"/>
                          <a:cs typeface="Times New Roman" panose="02020603050405020304" pitchFamily="18" charset="0"/>
                        </a:rPr>
                        <a:t>Theo em, tiêu đề của bài trình chiếu nên đặt ở trang nào? Muốn làm nổi bật nội dung của mỗi trang thì cần làm như thế nào?</a:t>
                      </a:r>
                      <a:endParaRPr lang="en-US" sz="3200" b="0">
                        <a:solidFill>
                          <a:schemeClr val="tx1"/>
                        </a:solidFill>
                        <a:latin typeface="Times New Roman" panose="02020603050405020304" pitchFamily="18" charset="0"/>
                        <a:cs typeface="Times New Roman" panose="02020603050405020304" pitchFamily="18" charset="0"/>
                      </a:endParaRPr>
                    </a:p>
                  </a:txBody>
                  <a:tcPr marL="108000" marR="108000" marT="72000" marB="72000"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T</a:t>
                      </a:r>
                      <a:r>
                        <a:rPr lang="vi-VN" sz="3200" b="0">
                          <a:solidFill>
                            <a:schemeClr val="tx1"/>
                          </a:solidFill>
                          <a:latin typeface="Times New Roman" panose="02020603050405020304" pitchFamily="18" charset="0"/>
                          <a:cs typeface="Times New Roman" panose="02020603050405020304" pitchFamily="18" charset="0"/>
                        </a:rPr>
                        <a:t>iêu đề của bài trình chiếu nên đặt ở trang đầu tiên. Muốn làm nổi bật nội dung của mỗi trang thì nên sắp xếp bố cục cho hợp lí và rõ ràng.</a:t>
                      </a:r>
                    </a:p>
                  </a:txBody>
                  <a:tcPr marL="108000" marR="108000" marT="72000" marB="72000"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0193517"/>
                  </a:ext>
                </a:extLst>
              </a:tr>
            </a:tbl>
          </a:graphicData>
        </a:graphic>
      </p:graphicFrame>
      <p:sp>
        <p:nvSpPr>
          <p:cNvPr id="5" name="Rectangle 4">
            <a:extLst>
              <a:ext uri="{FF2B5EF4-FFF2-40B4-BE49-F238E27FC236}">
                <a16:creationId xmlns:a16="http://schemas.microsoft.com/office/drawing/2014/main" id="{E325A60C-006F-F00D-D7CC-58DA8D7E7263}"/>
              </a:ext>
            </a:extLst>
          </p:cNvPr>
          <p:cNvSpPr/>
          <p:nvPr/>
        </p:nvSpPr>
        <p:spPr>
          <a:xfrm>
            <a:off x="4984532" y="1533934"/>
            <a:ext cx="6978868" cy="19712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4" name="Rectangle 3">
            <a:extLst>
              <a:ext uri="{FF2B5EF4-FFF2-40B4-BE49-F238E27FC236}">
                <a16:creationId xmlns:a16="http://schemas.microsoft.com/office/drawing/2014/main" id="{03D0F0E0-1DA6-F092-13CB-D46CCABE86A6}"/>
              </a:ext>
            </a:extLst>
          </p:cNvPr>
          <p:cNvSpPr/>
          <p:nvPr/>
        </p:nvSpPr>
        <p:spPr>
          <a:xfrm>
            <a:off x="4968766" y="3591333"/>
            <a:ext cx="6978868" cy="244134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97202329"/>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5"/>
                                        </p:tgtEl>
                                        <p:attrNameLst>
                                          <p:attrName>ppt_w</p:attrName>
                                        </p:attrNameLst>
                                      </p:cBhvr>
                                      <p:tavLst>
                                        <p:tav tm="0">
                                          <p:val>
                                            <p:strVal val="ppt_w"/>
                                          </p:val>
                                        </p:tav>
                                        <p:tav tm="100000">
                                          <p:val>
                                            <p:fltVal val="0"/>
                                          </p:val>
                                        </p:tav>
                                      </p:tavLst>
                                    </p:anim>
                                    <p:anim calcmode="lin" valueType="num">
                                      <p:cBhvr>
                                        <p:cTn id="7" dur="500"/>
                                        <p:tgtEl>
                                          <p:spTgt spid="5"/>
                                        </p:tgtEl>
                                        <p:attrNameLst>
                                          <p:attrName>ppt_h</p:attrName>
                                        </p:attrNameLst>
                                      </p:cBhvr>
                                      <p:tavLst>
                                        <p:tav tm="0">
                                          <p:val>
                                            <p:strVal val="ppt_h"/>
                                          </p:val>
                                        </p:tav>
                                        <p:tav tm="100000">
                                          <p:val>
                                            <p:fltVal val="0"/>
                                          </p:val>
                                        </p:tav>
                                      </p:tavLst>
                                    </p:anim>
                                    <p:animEffect transition="out" filter="fade">
                                      <p:cBhvr>
                                        <p:cTn id="8" dur="500"/>
                                        <p:tgtEl>
                                          <p:spTgt spid="5"/>
                                        </p:tgtEl>
                                      </p:cBhvr>
                                    </p:animEffect>
                                    <p:set>
                                      <p:cBhvr>
                                        <p:cTn id="9" dur="1" fill="hold">
                                          <p:stCondLst>
                                            <p:cond delay="499"/>
                                          </p:stCondLst>
                                        </p:cTn>
                                        <p:tgtEl>
                                          <p:spTgt spid="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0" nodeType="clickEffect">
                                  <p:stCondLst>
                                    <p:cond delay="0"/>
                                  </p:stCondLst>
                                  <p:childTnLst>
                                    <p:anim calcmode="lin" valueType="num">
                                      <p:cBhvr>
                                        <p:cTn id="13" dur="500"/>
                                        <p:tgtEl>
                                          <p:spTgt spid="4"/>
                                        </p:tgtEl>
                                        <p:attrNameLst>
                                          <p:attrName>ppt_w</p:attrName>
                                        </p:attrNameLst>
                                      </p:cBhvr>
                                      <p:tavLst>
                                        <p:tav tm="0">
                                          <p:val>
                                            <p:strVal val="ppt_w"/>
                                          </p:val>
                                        </p:tav>
                                        <p:tav tm="100000">
                                          <p:val>
                                            <p:fltVal val="0"/>
                                          </p:val>
                                        </p:tav>
                                      </p:tavLst>
                                    </p:anim>
                                    <p:anim calcmode="lin" valueType="num">
                                      <p:cBhvr>
                                        <p:cTn id="14" dur="500"/>
                                        <p:tgtEl>
                                          <p:spTgt spid="4"/>
                                        </p:tgtEl>
                                        <p:attrNameLst>
                                          <p:attrName>ppt_h</p:attrName>
                                        </p:attrNameLst>
                                      </p:cBhvr>
                                      <p:tavLst>
                                        <p:tav tm="0">
                                          <p:val>
                                            <p:strVal val="ppt_h"/>
                                          </p:val>
                                        </p:tav>
                                        <p:tav tm="100000">
                                          <p:val>
                                            <p:fltVal val="0"/>
                                          </p:val>
                                        </p:tav>
                                      </p:tavLst>
                                    </p:anim>
                                    <p:animEffect transition="out" filter="fade">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5C07F2-579A-A1DA-8F4B-913911C29B56}"/>
            </a:ext>
          </a:extLst>
        </p:cNvPr>
        <p:cNvGrpSpPr/>
        <p:nvPr/>
      </p:nvGrpSpPr>
      <p:grpSpPr>
        <a:xfrm>
          <a:off x="0" y="0"/>
          <a:ext cx="0" cy="0"/>
          <a:chOff x="0" y="0"/>
          <a:chExt cx="0" cy="0"/>
        </a:xfrm>
      </p:grpSpPr>
      <p:sp>
        <p:nvSpPr>
          <p:cNvPr id="2" name="TextBox 11">
            <a:extLst>
              <a:ext uri="{FF2B5EF4-FFF2-40B4-BE49-F238E27FC236}">
                <a16:creationId xmlns:a16="http://schemas.microsoft.com/office/drawing/2014/main" id="{A618FBB1-5B4B-4D2A-72A9-3E92B9CC0C33}"/>
              </a:ext>
            </a:extLst>
          </p:cNvPr>
          <p:cNvSpPr txBox="1">
            <a:spLocks noChangeArrowheads="1"/>
          </p:cNvSpPr>
          <p:nvPr/>
        </p:nvSpPr>
        <p:spPr bwMode="auto">
          <a:xfrm>
            <a:off x="457200" y="707454"/>
            <a:ext cx="11201400" cy="6105124"/>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defTabSz="342900"/>
            <a:r>
              <a:rPr lang="en-US" sz="2800">
                <a:solidFill>
                  <a:srgbClr val="000000"/>
                </a:solidFill>
                <a:latin typeface="Times New Roman" panose="02020603050405020304" pitchFamily="18" charset="0"/>
                <a:cs typeface="Times New Roman" panose="02020603050405020304" pitchFamily="18" charset="0"/>
              </a:rPr>
              <a:t>-</a:t>
            </a:r>
            <a:r>
              <a:rPr lang="vi-VN" sz="2800">
                <a:solidFill>
                  <a:srgbClr val="000000"/>
                </a:solidFill>
                <a:latin typeface="Times New Roman" panose="02020603050405020304" pitchFamily="18" charset="0"/>
                <a:cs typeface="Times New Roman" panose="02020603050405020304" pitchFamily="18" charset="0"/>
              </a:rPr>
              <a:t>Một bài trình chiếu thường có nhiều trang được đánh số thứ tự. Trang đầu tiên là trang tiêu đề, còn lại là các trang nội dung. Nội dung trên các trang thường</a:t>
            </a:r>
            <a:r>
              <a:rPr lang="en-US" sz="2800">
                <a:solidFill>
                  <a:srgbClr val="000000"/>
                </a:solidFill>
                <a:latin typeface="Times New Roman" panose="02020603050405020304" pitchFamily="18" charset="0"/>
                <a:cs typeface="Times New Roman" panose="02020603050405020304" pitchFamily="18" charset="0"/>
              </a:rPr>
              <a:t> </a:t>
            </a:r>
            <a:r>
              <a:rPr lang="vi-VN" sz="2800">
                <a:solidFill>
                  <a:srgbClr val="000000"/>
                </a:solidFill>
                <a:latin typeface="Times New Roman" panose="02020603050405020304" pitchFamily="18" charset="0"/>
                <a:cs typeface="Times New Roman" panose="02020603050405020304" pitchFamily="18" charset="0"/>
              </a:rPr>
              <a:t>được bố trí thống nhất theo cùng một mẫu.</a:t>
            </a:r>
          </a:p>
          <a:p>
            <a:pPr algn="just" defTabSz="342900"/>
            <a:r>
              <a:rPr lang="en-US" sz="2800">
                <a:solidFill>
                  <a:srgbClr val="000000"/>
                </a:solidFill>
                <a:latin typeface="Times New Roman" panose="02020603050405020304" pitchFamily="18" charset="0"/>
                <a:cs typeface="Times New Roman" panose="02020603050405020304" pitchFamily="18" charset="0"/>
              </a:rPr>
              <a:t>-</a:t>
            </a:r>
            <a:r>
              <a:rPr lang="vi-VN" sz="2800">
                <a:solidFill>
                  <a:srgbClr val="000000"/>
                </a:solidFill>
                <a:latin typeface="Times New Roman" panose="02020603050405020304" pitchFamily="18" charset="0"/>
                <a:cs typeface="Times New Roman" panose="02020603050405020304" pitchFamily="18" charset="0"/>
              </a:rPr>
              <a:t>Trang tiêu đề (Title Slide) cho biết chủ đề của bài trình chiếu. Trang tiêu đề còn có thêm thông tin như tên tác giả, ngày trình bày, địa điểm trình bày,... Trang này được ví như cổng vào bài trình chiếu, nó thu hút sự chú ý của người nghe ngay từ đầu. </a:t>
            </a:r>
          </a:p>
          <a:p>
            <a:pPr lvl="0" algn="just" defTabSz="342900"/>
            <a:r>
              <a:rPr lang="en-US" sz="2800">
                <a:solidFill>
                  <a:srgbClr val="000000"/>
                </a:solidFill>
                <a:latin typeface="Times New Roman" panose="02020603050405020304" pitchFamily="18" charset="0"/>
                <a:cs typeface="Times New Roman" panose="02020603050405020304" pitchFamily="18" charset="0"/>
              </a:rPr>
              <a:t>-</a:t>
            </a:r>
            <a:r>
              <a:rPr lang="vi-VN" sz="2800">
                <a:solidFill>
                  <a:srgbClr val="000000"/>
                </a:solidFill>
                <a:latin typeface="Times New Roman" panose="02020603050405020304" pitchFamily="18" charset="0"/>
                <a:cs typeface="Times New Roman" panose="02020603050405020304" pitchFamily="18" charset="0"/>
              </a:rPr>
              <a:t>Trang nội dung thường có tiêu đề trang và nội dung (Title and Content). Tiêu đề trang được viết dưới dạng văn bản ở trên đầu mỗi trang. Tiêu đề trang là thành phần làm nổi bật nội dung cần trình bày. </a:t>
            </a:r>
          </a:p>
          <a:p>
            <a:pPr lvl="0" algn="just" defTabSz="342900"/>
            <a:r>
              <a:rPr lang="en-US" sz="2800">
                <a:solidFill>
                  <a:srgbClr val="000000"/>
                </a:solidFill>
                <a:latin typeface="Times New Roman" panose="02020603050405020304" pitchFamily="18" charset="0"/>
                <a:cs typeface="Times New Roman" panose="02020603050405020304" pitchFamily="18" charset="0"/>
              </a:rPr>
              <a:t>-</a:t>
            </a:r>
            <a:r>
              <a:rPr lang="vi-VN" sz="2800">
                <a:solidFill>
                  <a:srgbClr val="000000"/>
                </a:solidFill>
                <a:latin typeface="Times New Roman" panose="02020603050405020304" pitchFamily="18" charset="0"/>
                <a:cs typeface="Times New Roman" panose="02020603050405020304" pitchFamily="18" charset="0"/>
              </a:rPr>
              <a:t>Mẫu bố trí nội dung trang trình chiếu (layout): Các phần mềm trình chiếu có sẵn các mẫu bố trí nội dung. Người sử dụng có thể sử dụng các mẫu này hoặc thay đổi bố trí nội dung của trang sao cho phù hợp. </a:t>
            </a:r>
          </a:p>
          <a:p>
            <a:pPr lvl="0" algn="just" defTabSz="342900"/>
            <a:r>
              <a:rPr lang="en-US" sz="2800">
                <a:solidFill>
                  <a:srgbClr val="000000"/>
                </a:solidFill>
                <a:latin typeface="Times New Roman" panose="02020603050405020304" pitchFamily="18" charset="0"/>
                <a:cs typeface="Times New Roman" panose="02020603050405020304" pitchFamily="18" charset="0"/>
              </a:rPr>
              <a:t>-</a:t>
            </a:r>
            <a:r>
              <a:rPr lang="vi-VN" sz="2800">
                <a:solidFill>
                  <a:srgbClr val="000000"/>
                </a:solidFill>
                <a:latin typeface="Times New Roman" panose="02020603050405020304" pitchFamily="18" charset="0"/>
                <a:cs typeface="Times New Roman" panose="02020603050405020304" pitchFamily="18" charset="0"/>
              </a:rPr>
              <a:t>Em cũng có thể tự tạo mẫu bố trí cho trang chiếu.</a:t>
            </a:r>
          </a:p>
        </p:txBody>
      </p:sp>
      <p:pic>
        <p:nvPicPr>
          <p:cNvPr id="3" name="Picture 2">
            <a:extLst>
              <a:ext uri="{FF2B5EF4-FFF2-40B4-BE49-F238E27FC236}">
                <a16:creationId xmlns:a16="http://schemas.microsoft.com/office/drawing/2014/main" id="{7E7A51CB-2139-D265-3A7E-F883D558F75C}"/>
              </a:ext>
            </a:extLst>
          </p:cNvPr>
          <p:cNvPicPr>
            <a:picLocks noChangeAspect="1"/>
          </p:cNvPicPr>
          <p:nvPr/>
        </p:nvPicPr>
        <p:blipFill>
          <a:blip r:embed="rId2"/>
          <a:stretch>
            <a:fillRect/>
          </a:stretch>
        </p:blipFill>
        <p:spPr>
          <a:xfrm>
            <a:off x="5653124" y="41961"/>
            <a:ext cx="744141" cy="741693"/>
          </a:xfrm>
          <a:prstGeom prst="rect">
            <a:avLst/>
          </a:prstGeom>
        </p:spPr>
      </p:pic>
    </p:spTree>
    <p:extLst>
      <p:ext uri="{BB962C8B-B14F-4D97-AF65-F5344CB8AC3E}">
        <p14:creationId xmlns:p14="http://schemas.microsoft.com/office/powerpoint/2010/main" val="4007149720"/>
      </p:ext>
    </p:extLst>
  </p:cSld>
  <p:clrMapOvr>
    <a:masterClrMapping/>
  </p:clrMapOvr>
  <p:transition>
    <p:split orient="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C5921B-9DA9-7929-DC1E-C0C5A55C1DA8}"/>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FD53ADD8-800A-AA1D-02CF-F640CBF1434E}"/>
              </a:ext>
            </a:extLst>
          </p:cNvPr>
          <p:cNvSpPr/>
          <p:nvPr/>
        </p:nvSpPr>
        <p:spPr>
          <a:xfrm>
            <a:off x="228600" y="828521"/>
            <a:ext cx="4343400" cy="584200"/>
          </a:xfrm>
          <a:prstGeom prst="rect">
            <a:avLst/>
          </a:prstGeom>
          <a:solidFill>
            <a:schemeClr val="accent5"/>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3200">
                <a:solidFill>
                  <a:srgbClr val="FF0000"/>
                </a:solidFill>
                <a:latin typeface="Times New Roman" panose="02020603050405020304" pitchFamily="18" charset="0"/>
                <a:cs typeface="Times New Roman" panose="02020603050405020304" pitchFamily="18" charset="0"/>
              </a:rPr>
              <a:t>Nghiên cứu và thảo luận</a:t>
            </a:r>
            <a:endParaRPr lang="vi-VN" sz="3200">
              <a:solidFill>
                <a:srgbClr val="FF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7D92EDBF-502C-5F5D-92E1-192CA5C0B6FF}"/>
              </a:ext>
            </a:extLst>
          </p:cNvPr>
          <p:cNvSpPr/>
          <p:nvPr/>
        </p:nvSpPr>
        <p:spPr>
          <a:xfrm>
            <a:off x="4572000" y="825317"/>
            <a:ext cx="7467600" cy="584200"/>
          </a:xfrm>
          <a:prstGeom prst="rect">
            <a:avLst/>
          </a:prstGeom>
          <a:solidFill>
            <a:schemeClr val="accent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320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Bài trình chiếu và tiêu đề của bài trình chiếu</a:t>
            </a:r>
            <a:endParaRPr kumimoji="0" lang="vi-VN" sz="320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8F6A453E-BE43-5542-217E-611BF1D4DEBB}"/>
              </a:ext>
            </a:extLst>
          </p:cNvPr>
          <p:cNvSpPr txBox="1">
            <a:spLocks noChangeArrowheads="1"/>
          </p:cNvSpPr>
          <p:nvPr/>
        </p:nvSpPr>
        <p:spPr bwMode="auto">
          <a:xfrm>
            <a:off x="304800" y="228600"/>
            <a:ext cx="5257800"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lang="vi-VN" sz="3200" b="1">
                <a:solidFill>
                  <a:srgbClr val="FF0000"/>
                </a:solidFill>
                <a:latin typeface="Times New Roman" panose="02020603050405020304" pitchFamily="18" charset="0"/>
                <a:cs typeface="Times New Roman" panose="02020603050405020304" pitchFamily="18" charset="0"/>
              </a:rPr>
              <a:t>2. Tiêu đề của bài trình chiếu</a:t>
            </a:r>
          </a:p>
        </p:txBody>
      </p:sp>
      <p:graphicFrame>
        <p:nvGraphicFramePr>
          <p:cNvPr id="3" name="Table 4">
            <a:extLst>
              <a:ext uri="{FF2B5EF4-FFF2-40B4-BE49-F238E27FC236}">
                <a16:creationId xmlns:a16="http://schemas.microsoft.com/office/drawing/2014/main" id="{7E794530-C59C-B97B-02E7-8BD5C9180899}"/>
              </a:ext>
            </a:extLst>
          </p:cNvPr>
          <p:cNvGraphicFramePr>
            <a:graphicFrameLocks noGrp="1"/>
          </p:cNvGraphicFramePr>
          <p:nvPr>
            <p:extLst>
              <p:ext uri="{D42A27DB-BD31-4B8C-83A1-F6EECF244321}">
                <p14:modId xmlns:p14="http://schemas.microsoft.com/office/powerpoint/2010/main" val="2553169552"/>
              </p:ext>
            </p:extLst>
          </p:nvPr>
        </p:nvGraphicFramePr>
        <p:xfrm>
          <a:off x="228600" y="1447800"/>
          <a:ext cx="11811000" cy="4821120"/>
        </p:xfrm>
        <a:graphic>
          <a:graphicData uri="http://schemas.openxmlformats.org/drawingml/2006/table">
            <a:tbl>
              <a:tblPr firstRow="1" bandRow="1">
                <a:tableStyleId>{F5AB1C69-6EDB-4FF4-983F-18BD219EF322}</a:tableStyleId>
              </a:tblPr>
              <a:tblGrid>
                <a:gridCol w="4343400">
                  <a:extLst>
                    <a:ext uri="{9D8B030D-6E8A-4147-A177-3AD203B41FA5}">
                      <a16:colId xmlns:a16="http://schemas.microsoft.com/office/drawing/2014/main" val="795175101"/>
                    </a:ext>
                  </a:extLst>
                </a:gridCol>
                <a:gridCol w="7467600">
                  <a:extLst>
                    <a:ext uri="{9D8B030D-6E8A-4147-A177-3AD203B41FA5}">
                      <a16:colId xmlns:a16="http://schemas.microsoft.com/office/drawing/2014/main" val="2517340449"/>
                    </a:ext>
                  </a:extLst>
                </a:gridCol>
              </a:tblGrid>
              <a:tr h="370840">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Em hãy trình bày về trang tiêu đề?</a:t>
                      </a:r>
                    </a:p>
                  </a:txBody>
                  <a:tcPr marL="108000" marR="108000" marT="72000" marB="72000"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a:t>
                      </a:r>
                      <a:r>
                        <a:rPr lang="vi-VN" sz="3200" b="0">
                          <a:solidFill>
                            <a:schemeClr val="tx1"/>
                          </a:solidFill>
                          <a:latin typeface="Times New Roman" panose="02020603050405020304" pitchFamily="18" charset="0"/>
                          <a:cs typeface="Times New Roman" panose="02020603050405020304" pitchFamily="18" charset="0"/>
                        </a:rPr>
                        <a:t>Trang tiêu đề: cho biết chủ đề của bài trình chiếu. Trang tiêu đề </a:t>
                      </a:r>
                      <a:r>
                        <a:rPr lang="en-US" sz="3200" b="0">
                          <a:solidFill>
                            <a:schemeClr val="tx1"/>
                          </a:solidFill>
                          <a:latin typeface="Times New Roman" panose="02020603050405020304" pitchFamily="18" charset="0"/>
                          <a:cs typeface="Times New Roman" panose="02020603050405020304" pitchFamily="18" charset="0"/>
                        </a:rPr>
                        <a:t>thường là trang đầu tiên và </a:t>
                      </a:r>
                      <a:r>
                        <a:rPr lang="vi-VN" sz="3200" b="0">
                          <a:solidFill>
                            <a:schemeClr val="tx1"/>
                          </a:solidFill>
                          <a:latin typeface="Times New Roman" panose="02020603050405020304" pitchFamily="18" charset="0"/>
                          <a:cs typeface="Times New Roman" panose="02020603050405020304" pitchFamily="18" charset="0"/>
                        </a:rPr>
                        <a:t>có </a:t>
                      </a:r>
                      <a:r>
                        <a:rPr lang="en-US" sz="3200" b="0">
                          <a:solidFill>
                            <a:schemeClr val="tx1"/>
                          </a:solidFill>
                          <a:latin typeface="Times New Roman" panose="02020603050405020304" pitchFamily="18" charset="0"/>
                          <a:cs typeface="Times New Roman" panose="02020603050405020304" pitchFamily="18" charset="0"/>
                        </a:rPr>
                        <a:t>thể </a:t>
                      </a:r>
                      <a:r>
                        <a:rPr lang="vi-VN" sz="3200" b="0">
                          <a:solidFill>
                            <a:schemeClr val="tx1"/>
                          </a:solidFill>
                          <a:latin typeface="Times New Roman" panose="02020603050405020304" pitchFamily="18" charset="0"/>
                          <a:cs typeface="Times New Roman" panose="02020603050405020304" pitchFamily="18" charset="0"/>
                        </a:rPr>
                        <a:t>thêm các thông tin như tên tác giả, ngày trình bày, địa điểm trình bày</a:t>
                      </a:r>
                      <a:r>
                        <a:rPr lang="en-US" sz="3200" b="0">
                          <a:solidFill>
                            <a:schemeClr val="tx1"/>
                          </a:solidFill>
                          <a:latin typeface="Times New Roman" panose="02020603050405020304" pitchFamily="18" charset="0"/>
                          <a:cs typeface="Times New Roman" panose="02020603050405020304" pitchFamily="18" charset="0"/>
                        </a:rPr>
                        <a:t>, ...</a:t>
                      </a:r>
                      <a:endParaRPr lang="vi-VN" sz="3200" b="0">
                        <a:solidFill>
                          <a:schemeClr val="tx1"/>
                        </a:solidFill>
                        <a:latin typeface="Times New Roman" panose="02020603050405020304" pitchFamily="18" charset="0"/>
                        <a:cs typeface="Times New Roman" panose="02020603050405020304" pitchFamily="18" charset="0"/>
                      </a:endParaRPr>
                    </a:p>
                  </a:txBody>
                  <a:tcPr marL="108000" marR="108000" marT="72000" marB="72000"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1892575"/>
                  </a:ext>
                </a:extLst>
              </a:tr>
              <a:tr h="370840">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Em hãy trình bày về trang nội dung?</a:t>
                      </a:r>
                    </a:p>
                  </a:txBody>
                  <a:tcPr marL="108000" marR="108000" marT="72000" marB="72000"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a:t>
                      </a:r>
                      <a:r>
                        <a:rPr lang="vi-VN" sz="3200" b="0">
                          <a:solidFill>
                            <a:schemeClr val="tx1"/>
                          </a:solidFill>
                          <a:latin typeface="Times New Roman" panose="02020603050405020304" pitchFamily="18" charset="0"/>
                          <a:cs typeface="Times New Roman" panose="02020603050405020304" pitchFamily="18" charset="0"/>
                        </a:rPr>
                        <a:t>Trang nội dung: </a:t>
                      </a:r>
                      <a:r>
                        <a:rPr lang="en-US" sz="3200" b="0">
                          <a:solidFill>
                            <a:schemeClr val="tx1"/>
                          </a:solidFill>
                          <a:latin typeface="Times New Roman" panose="02020603050405020304" pitchFamily="18" charset="0"/>
                          <a:cs typeface="Times New Roman" panose="02020603050405020304" pitchFamily="18" charset="0"/>
                        </a:rPr>
                        <a:t>thường </a:t>
                      </a:r>
                      <a:r>
                        <a:rPr lang="vi-VN" sz="3200" b="0">
                          <a:solidFill>
                            <a:schemeClr val="tx1"/>
                          </a:solidFill>
                          <a:latin typeface="Times New Roman" panose="02020603050405020304" pitchFamily="18" charset="0"/>
                          <a:cs typeface="Times New Roman" panose="02020603050405020304" pitchFamily="18" charset="0"/>
                        </a:rPr>
                        <a:t>gồm tiêu đề trang và nội dung</a:t>
                      </a:r>
                      <a:r>
                        <a:rPr lang="en-US" sz="3200" b="0">
                          <a:solidFill>
                            <a:schemeClr val="tx1"/>
                          </a:solidFill>
                          <a:latin typeface="Times New Roman" panose="02020603050405020304" pitchFamily="18" charset="0"/>
                          <a:cs typeface="Times New Roman" panose="02020603050405020304" pitchFamily="18" charset="0"/>
                        </a:rPr>
                        <a:t>.</a:t>
                      </a:r>
                      <a:endParaRPr lang="vi-VN" sz="3200" b="0">
                        <a:solidFill>
                          <a:schemeClr val="tx1"/>
                        </a:solidFill>
                        <a:latin typeface="Times New Roman" panose="02020603050405020304" pitchFamily="18" charset="0"/>
                        <a:cs typeface="Times New Roman" panose="02020603050405020304" pitchFamily="18" charset="0"/>
                      </a:endParaRPr>
                    </a:p>
                  </a:txBody>
                  <a:tcPr marL="108000" marR="108000" marT="72000" marB="72000"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1412129"/>
                  </a:ext>
                </a:extLst>
              </a:tr>
              <a:tr h="370840">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Em hãy trình bày về mẫu bố trí nội dung trang chiếu?</a:t>
                      </a:r>
                    </a:p>
                  </a:txBody>
                  <a:tcPr marL="108000" marR="108000" marT="72000" marB="72000"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a:t>
                      </a:r>
                      <a:r>
                        <a:rPr lang="vi-VN" sz="3200" b="0">
                          <a:solidFill>
                            <a:schemeClr val="tx1"/>
                          </a:solidFill>
                          <a:latin typeface="Times New Roman" panose="02020603050405020304" pitchFamily="18" charset="0"/>
                          <a:cs typeface="Times New Roman" panose="02020603050405020304" pitchFamily="18" charset="0"/>
                        </a:rPr>
                        <a:t>Mẫu bố trí nội dung trang chiếu: thường có sẵn. Người dùng có thể sử dụng mặc định hoặc thay đổi sao cho phù hợp</a:t>
                      </a:r>
                    </a:p>
                  </a:txBody>
                  <a:tcPr marL="108000" marR="108000" marT="72000" marB="72000"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8360180"/>
                  </a:ext>
                </a:extLst>
              </a:tr>
            </a:tbl>
          </a:graphicData>
        </a:graphic>
      </p:graphicFrame>
      <p:sp>
        <p:nvSpPr>
          <p:cNvPr id="5" name="Rectangle 4">
            <a:extLst>
              <a:ext uri="{FF2B5EF4-FFF2-40B4-BE49-F238E27FC236}">
                <a16:creationId xmlns:a16="http://schemas.microsoft.com/office/drawing/2014/main" id="{F6E45734-8787-50D0-4A1D-01C63C6D273C}"/>
              </a:ext>
            </a:extLst>
          </p:cNvPr>
          <p:cNvSpPr/>
          <p:nvPr/>
        </p:nvSpPr>
        <p:spPr>
          <a:xfrm>
            <a:off x="4624554" y="1535942"/>
            <a:ext cx="7338846" cy="19712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6" name="Rectangle 5">
            <a:extLst>
              <a:ext uri="{FF2B5EF4-FFF2-40B4-BE49-F238E27FC236}">
                <a16:creationId xmlns:a16="http://schemas.microsoft.com/office/drawing/2014/main" id="{A0DC7E12-F9D2-EB79-6545-F3346B49A7C5}"/>
              </a:ext>
            </a:extLst>
          </p:cNvPr>
          <p:cNvSpPr/>
          <p:nvPr/>
        </p:nvSpPr>
        <p:spPr>
          <a:xfrm>
            <a:off x="4648200" y="3558564"/>
            <a:ext cx="7338846" cy="101343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7" name="Rectangle 6">
            <a:extLst>
              <a:ext uri="{FF2B5EF4-FFF2-40B4-BE49-F238E27FC236}">
                <a16:creationId xmlns:a16="http://schemas.microsoft.com/office/drawing/2014/main" id="{17694CDB-F24C-9E75-11CA-D8E3766A3379}"/>
              </a:ext>
            </a:extLst>
          </p:cNvPr>
          <p:cNvSpPr/>
          <p:nvPr/>
        </p:nvSpPr>
        <p:spPr>
          <a:xfrm>
            <a:off x="4648200" y="4690978"/>
            <a:ext cx="7338846" cy="155742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45738325"/>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5"/>
                                        </p:tgtEl>
                                        <p:attrNameLst>
                                          <p:attrName>ppt_w</p:attrName>
                                        </p:attrNameLst>
                                      </p:cBhvr>
                                      <p:tavLst>
                                        <p:tav tm="0">
                                          <p:val>
                                            <p:strVal val="ppt_w"/>
                                          </p:val>
                                        </p:tav>
                                        <p:tav tm="100000">
                                          <p:val>
                                            <p:fltVal val="0"/>
                                          </p:val>
                                        </p:tav>
                                      </p:tavLst>
                                    </p:anim>
                                    <p:anim calcmode="lin" valueType="num">
                                      <p:cBhvr>
                                        <p:cTn id="7" dur="500"/>
                                        <p:tgtEl>
                                          <p:spTgt spid="5"/>
                                        </p:tgtEl>
                                        <p:attrNameLst>
                                          <p:attrName>ppt_h</p:attrName>
                                        </p:attrNameLst>
                                      </p:cBhvr>
                                      <p:tavLst>
                                        <p:tav tm="0">
                                          <p:val>
                                            <p:strVal val="ppt_h"/>
                                          </p:val>
                                        </p:tav>
                                        <p:tav tm="100000">
                                          <p:val>
                                            <p:fltVal val="0"/>
                                          </p:val>
                                        </p:tav>
                                      </p:tavLst>
                                    </p:anim>
                                    <p:animEffect transition="out" filter="fade">
                                      <p:cBhvr>
                                        <p:cTn id="8" dur="500"/>
                                        <p:tgtEl>
                                          <p:spTgt spid="5"/>
                                        </p:tgtEl>
                                      </p:cBhvr>
                                    </p:animEffect>
                                    <p:set>
                                      <p:cBhvr>
                                        <p:cTn id="9" dur="1" fill="hold">
                                          <p:stCondLst>
                                            <p:cond delay="499"/>
                                          </p:stCondLst>
                                        </p:cTn>
                                        <p:tgtEl>
                                          <p:spTgt spid="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0" nodeType="clickEffect">
                                  <p:stCondLst>
                                    <p:cond delay="0"/>
                                  </p:stCondLst>
                                  <p:childTnLst>
                                    <p:anim calcmode="lin" valueType="num">
                                      <p:cBhvr>
                                        <p:cTn id="13" dur="500"/>
                                        <p:tgtEl>
                                          <p:spTgt spid="6"/>
                                        </p:tgtEl>
                                        <p:attrNameLst>
                                          <p:attrName>ppt_w</p:attrName>
                                        </p:attrNameLst>
                                      </p:cBhvr>
                                      <p:tavLst>
                                        <p:tav tm="0">
                                          <p:val>
                                            <p:strVal val="ppt_w"/>
                                          </p:val>
                                        </p:tav>
                                        <p:tav tm="100000">
                                          <p:val>
                                            <p:fltVal val="0"/>
                                          </p:val>
                                        </p:tav>
                                      </p:tavLst>
                                    </p:anim>
                                    <p:anim calcmode="lin" valueType="num">
                                      <p:cBhvr>
                                        <p:cTn id="14" dur="500"/>
                                        <p:tgtEl>
                                          <p:spTgt spid="6"/>
                                        </p:tgtEl>
                                        <p:attrNameLst>
                                          <p:attrName>ppt_h</p:attrName>
                                        </p:attrNameLst>
                                      </p:cBhvr>
                                      <p:tavLst>
                                        <p:tav tm="0">
                                          <p:val>
                                            <p:strVal val="ppt_h"/>
                                          </p:val>
                                        </p:tav>
                                        <p:tav tm="100000">
                                          <p:val>
                                            <p:fltVal val="0"/>
                                          </p:val>
                                        </p:tav>
                                      </p:tavLst>
                                    </p:anim>
                                    <p:animEffect transition="out" filter="fade">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grpId="0" nodeType="clickEffect">
                                  <p:stCondLst>
                                    <p:cond delay="0"/>
                                  </p:stCondLst>
                                  <p:childTnLst>
                                    <p:anim calcmode="lin" valueType="num">
                                      <p:cBhvr>
                                        <p:cTn id="20" dur="500"/>
                                        <p:tgtEl>
                                          <p:spTgt spid="7"/>
                                        </p:tgtEl>
                                        <p:attrNameLst>
                                          <p:attrName>ppt_w</p:attrName>
                                        </p:attrNameLst>
                                      </p:cBhvr>
                                      <p:tavLst>
                                        <p:tav tm="0">
                                          <p:val>
                                            <p:strVal val="ppt_w"/>
                                          </p:val>
                                        </p:tav>
                                        <p:tav tm="100000">
                                          <p:val>
                                            <p:fltVal val="0"/>
                                          </p:val>
                                        </p:tav>
                                      </p:tavLst>
                                    </p:anim>
                                    <p:anim calcmode="lin" valueType="num">
                                      <p:cBhvr>
                                        <p:cTn id="21" dur="500"/>
                                        <p:tgtEl>
                                          <p:spTgt spid="7"/>
                                        </p:tgtEl>
                                        <p:attrNameLst>
                                          <p:attrName>ppt_h</p:attrName>
                                        </p:attrNameLst>
                                      </p:cBhvr>
                                      <p:tavLst>
                                        <p:tav tm="0">
                                          <p:val>
                                            <p:strVal val="ppt_h"/>
                                          </p:val>
                                        </p:tav>
                                        <p:tav tm="100000">
                                          <p:val>
                                            <p:fltVal val="0"/>
                                          </p:val>
                                        </p:tav>
                                      </p:tavLst>
                                    </p:anim>
                                    <p:animEffect transition="out" filter="fade">
                                      <p:cBhvr>
                                        <p:cTn id="22" dur="500"/>
                                        <p:tgtEl>
                                          <p:spTgt spid="7"/>
                                        </p:tgtEl>
                                      </p:cBhvr>
                                    </p:animEffect>
                                    <p:set>
                                      <p:cBhvr>
                                        <p:cTn id="23"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558D11-0170-2169-1793-0F2E55A8F772}"/>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9619577C-7875-E0F7-1E53-EC772EB6C637}"/>
              </a:ext>
            </a:extLst>
          </p:cNvPr>
          <p:cNvSpPr/>
          <p:nvPr/>
        </p:nvSpPr>
        <p:spPr>
          <a:xfrm>
            <a:off x="304800" y="1903745"/>
            <a:ext cx="4038600" cy="492443"/>
          </a:xfrm>
          <a:prstGeom prst="rect">
            <a:avLst/>
          </a:prstGeom>
          <a:solidFill>
            <a:schemeClr val="accent5"/>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algn="ctr">
              <a:defRPr/>
            </a:pPr>
            <a:r>
              <a:rPr lang="en-US" sz="3200">
                <a:solidFill>
                  <a:srgbClr val="FF0000"/>
                </a:solidFill>
                <a:latin typeface="Times New Roman" panose="02020603050405020304" pitchFamily="18" charset="0"/>
                <a:cs typeface="Times New Roman" panose="02020603050405020304" pitchFamily="18" charset="0"/>
              </a:rPr>
              <a:t>Nghiên cứu và thảo luận</a:t>
            </a:r>
            <a:endParaRPr lang="vi-VN" sz="3200">
              <a:solidFill>
                <a:srgbClr val="FF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20EF784A-936C-9A1D-424A-E7748FD7EAA8}"/>
              </a:ext>
            </a:extLst>
          </p:cNvPr>
          <p:cNvSpPr/>
          <p:nvPr/>
        </p:nvSpPr>
        <p:spPr>
          <a:xfrm>
            <a:off x="4343400" y="1900541"/>
            <a:ext cx="7467600" cy="492443"/>
          </a:xfrm>
          <a:prstGeom prst="rect">
            <a:avLst/>
          </a:prstGeom>
          <a:solidFill>
            <a:schemeClr val="accent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marL="0" marR="0" lvl="0" indent="0" algn="ctr" defTabSz="342900" rtl="0" eaLnBrk="1" fontAlgn="auto" latinLnBrk="0" hangingPunct="1">
              <a:spcBef>
                <a:spcPts val="0"/>
              </a:spcBef>
              <a:spcAft>
                <a:spcPts val="0"/>
              </a:spcAft>
              <a:buClrTx/>
              <a:buSzTx/>
              <a:buFontTx/>
              <a:buNone/>
              <a:tabLst/>
              <a:defRPr/>
            </a:pPr>
            <a:r>
              <a:rPr lang="en-US" sz="3200">
                <a:solidFill>
                  <a:srgbClr val="000000"/>
                </a:solidFill>
                <a:latin typeface="Times New Roman" panose="02020603050405020304" pitchFamily="18" charset="0"/>
                <a:cs typeface="Times New Roman" panose="02020603050405020304" pitchFamily="18" charset="0"/>
              </a:rPr>
              <a:t>Mẫu bố trí nội dung:</a:t>
            </a:r>
            <a:endParaRPr lang="vi-VN" sz="3200">
              <a:solidFill>
                <a:srgbClr val="000000"/>
              </a:solidFill>
              <a:latin typeface="Times New Roman" panose="02020603050405020304" pitchFamily="18" charset="0"/>
              <a:cs typeface="Times New Roman" panose="02020603050405020304" pitchFamily="18" charset="0"/>
            </a:endParaRPr>
          </a:p>
        </p:txBody>
      </p:sp>
      <p:graphicFrame>
        <p:nvGraphicFramePr>
          <p:cNvPr id="4" name="Table 4">
            <a:extLst>
              <a:ext uri="{FF2B5EF4-FFF2-40B4-BE49-F238E27FC236}">
                <a16:creationId xmlns:a16="http://schemas.microsoft.com/office/drawing/2014/main" id="{CB0357CA-7140-5172-52DE-F14495D50464}"/>
              </a:ext>
            </a:extLst>
          </p:cNvPr>
          <p:cNvGraphicFramePr>
            <a:graphicFrameLocks noGrp="1"/>
          </p:cNvGraphicFramePr>
          <p:nvPr>
            <p:extLst>
              <p:ext uri="{D42A27DB-BD31-4B8C-83A1-F6EECF244321}">
                <p14:modId xmlns:p14="http://schemas.microsoft.com/office/powerpoint/2010/main" val="3752341606"/>
              </p:ext>
            </p:extLst>
          </p:nvPr>
        </p:nvGraphicFramePr>
        <p:xfrm>
          <a:off x="304800" y="2416320"/>
          <a:ext cx="11526416" cy="3070080"/>
        </p:xfrm>
        <a:graphic>
          <a:graphicData uri="http://schemas.openxmlformats.org/drawingml/2006/table">
            <a:tbl>
              <a:tblPr firstRow="1" bandRow="1">
                <a:tableStyleId>{F5AB1C69-6EDB-4FF4-983F-18BD219EF322}</a:tableStyleId>
              </a:tblPr>
              <a:tblGrid>
                <a:gridCol w="4038600">
                  <a:extLst>
                    <a:ext uri="{9D8B030D-6E8A-4147-A177-3AD203B41FA5}">
                      <a16:colId xmlns:a16="http://schemas.microsoft.com/office/drawing/2014/main" val="795175101"/>
                    </a:ext>
                  </a:extLst>
                </a:gridCol>
                <a:gridCol w="7487816">
                  <a:extLst>
                    <a:ext uri="{9D8B030D-6E8A-4147-A177-3AD203B41FA5}">
                      <a16:colId xmlns:a16="http://schemas.microsoft.com/office/drawing/2014/main" val="2517340449"/>
                    </a:ext>
                  </a:extLst>
                </a:gridCol>
              </a:tblGrid>
              <a:tr h="370840">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Em hãy trình bày cách chọn mẫu bố trí nội dung?</a:t>
                      </a:r>
                    </a:p>
                  </a:txBody>
                  <a:tcPr marL="108000" marR="108000" marT="72000" marB="72000"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Cách chọn mẫu bố trí nội dung:</a:t>
                      </a:r>
                    </a:p>
                    <a:p>
                      <a:pPr algn="just"/>
                      <a:r>
                        <a:rPr lang="en-US" sz="3200" b="0">
                          <a:solidFill>
                            <a:schemeClr val="tx1"/>
                          </a:solidFill>
                          <a:latin typeface="Times New Roman" panose="02020603050405020304" pitchFamily="18" charset="0"/>
                          <a:cs typeface="Times New Roman" panose="02020603050405020304" pitchFamily="18" charset="0"/>
                        </a:rPr>
                        <a:t>-B1. Chọn trang chiếu ở ngăn bên trái cần áp dụng mẫu bố trí nội dung.</a:t>
                      </a:r>
                    </a:p>
                    <a:p>
                      <a:pPr algn="just"/>
                      <a:r>
                        <a:rPr lang="en-US" sz="3200" b="0">
                          <a:solidFill>
                            <a:schemeClr val="tx1"/>
                          </a:solidFill>
                          <a:latin typeface="Times New Roman" panose="02020603050405020304" pitchFamily="18" charset="0"/>
                          <a:cs typeface="Times New Roman" panose="02020603050405020304" pitchFamily="18" charset="0"/>
                        </a:rPr>
                        <a:t>-B2. Nháy nút mũi tên tại lệnh Layout trong nhóm Slide của thẻ Home.</a:t>
                      </a:r>
                    </a:p>
                    <a:p>
                      <a:pPr algn="just"/>
                      <a:r>
                        <a:rPr lang="en-US" sz="3200" b="0">
                          <a:solidFill>
                            <a:schemeClr val="tx1"/>
                          </a:solidFill>
                          <a:latin typeface="Times New Roman" panose="02020603050405020304" pitchFamily="18" charset="0"/>
                          <a:cs typeface="Times New Roman" panose="02020603050405020304" pitchFamily="18" charset="0"/>
                        </a:rPr>
                        <a:t>-B3. Chọn mẫu bố trí trong danh sách.</a:t>
                      </a:r>
                      <a:endParaRPr lang="vi-VN" sz="3200" b="0">
                        <a:solidFill>
                          <a:schemeClr val="tx1"/>
                        </a:solidFill>
                        <a:latin typeface="Times New Roman" panose="02020603050405020304" pitchFamily="18" charset="0"/>
                        <a:cs typeface="Times New Roman" panose="02020603050405020304" pitchFamily="18" charset="0"/>
                      </a:endParaRPr>
                    </a:p>
                  </a:txBody>
                  <a:tcPr marL="108000" marR="108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4088551"/>
                  </a:ext>
                </a:extLst>
              </a:tr>
            </a:tbl>
          </a:graphicData>
        </a:graphic>
      </p:graphicFrame>
      <p:sp>
        <p:nvSpPr>
          <p:cNvPr id="8" name="Rectangle 7">
            <a:extLst>
              <a:ext uri="{FF2B5EF4-FFF2-40B4-BE49-F238E27FC236}">
                <a16:creationId xmlns:a16="http://schemas.microsoft.com/office/drawing/2014/main" id="{A6B9BF62-D9A4-8808-1482-A5A8788319CB}"/>
              </a:ext>
            </a:extLst>
          </p:cNvPr>
          <p:cNvSpPr/>
          <p:nvPr/>
        </p:nvSpPr>
        <p:spPr>
          <a:xfrm>
            <a:off x="4419600" y="2443596"/>
            <a:ext cx="7315200" cy="304280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id="{CEBB5775-F68F-DC80-8B10-7DE30B224D50}"/>
              </a:ext>
            </a:extLst>
          </p:cNvPr>
          <p:cNvSpPr txBox="1">
            <a:spLocks noChangeArrowheads="1"/>
          </p:cNvSpPr>
          <p:nvPr/>
        </p:nvSpPr>
        <p:spPr bwMode="auto">
          <a:xfrm>
            <a:off x="360784" y="1408098"/>
            <a:ext cx="10002416"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2. Tiêu đề của bài trình chiếu</a:t>
            </a:r>
          </a:p>
        </p:txBody>
      </p:sp>
    </p:spTree>
    <p:extLst>
      <p:ext uri="{BB962C8B-B14F-4D97-AF65-F5344CB8AC3E}">
        <p14:creationId xmlns:p14="http://schemas.microsoft.com/office/powerpoint/2010/main" val="2576925277"/>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8"/>
                                        </p:tgtEl>
                                        <p:attrNameLst>
                                          <p:attrName>ppt_w</p:attrName>
                                        </p:attrNameLst>
                                      </p:cBhvr>
                                      <p:tavLst>
                                        <p:tav tm="0">
                                          <p:val>
                                            <p:strVal val="ppt_w"/>
                                          </p:val>
                                        </p:tav>
                                        <p:tav tm="100000">
                                          <p:val>
                                            <p:fltVal val="0"/>
                                          </p:val>
                                        </p:tav>
                                      </p:tavLst>
                                    </p:anim>
                                    <p:anim calcmode="lin" valueType="num">
                                      <p:cBhvr>
                                        <p:cTn id="7" dur="500"/>
                                        <p:tgtEl>
                                          <p:spTgt spid="8"/>
                                        </p:tgtEl>
                                        <p:attrNameLst>
                                          <p:attrName>ppt_h</p:attrName>
                                        </p:attrNameLst>
                                      </p:cBhvr>
                                      <p:tavLst>
                                        <p:tav tm="0">
                                          <p:val>
                                            <p:strVal val="ppt_h"/>
                                          </p:val>
                                        </p:tav>
                                        <p:tav tm="100000">
                                          <p:val>
                                            <p:fltVal val="0"/>
                                          </p:val>
                                        </p:tav>
                                      </p:tavLst>
                                    </p:anim>
                                    <p:animEffect transition="out" filter="fade">
                                      <p:cBhvr>
                                        <p:cTn id="8" dur="500"/>
                                        <p:tgtEl>
                                          <p:spTgt spid="8"/>
                                        </p:tgtEl>
                                      </p:cBhvr>
                                    </p:animEffect>
                                    <p:set>
                                      <p:cBhvr>
                                        <p:cTn id="9"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9EEB7D-474D-6B50-4EA5-C2F67F2F5412}"/>
            </a:ext>
          </a:extLst>
        </p:cNvPr>
        <p:cNvGrpSpPr/>
        <p:nvPr/>
      </p:nvGrpSpPr>
      <p:grpSpPr>
        <a:xfrm>
          <a:off x="0" y="0"/>
          <a:ext cx="0" cy="0"/>
          <a:chOff x="0" y="0"/>
          <a:chExt cx="0" cy="0"/>
        </a:xfrm>
      </p:grpSpPr>
      <p:sp>
        <p:nvSpPr>
          <p:cNvPr id="3" name="Rounded Rectangle 2">
            <a:extLst>
              <a:ext uri="{FF2B5EF4-FFF2-40B4-BE49-F238E27FC236}">
                <a16:creationId xmlns:a16="http://schemas.microsoft.com/office/drawing/2014/main" id="{F3E51ABD-EEA5-5F6F-2DC0-183A8D055166}"/>
              </a:ext>
            </a:extLst>
          </p:cNvPr>
          <p:cNvSpPr/>
          <p:nvPr/>
        </p:nvSpPr>
        <p:spPr>
          <a:xfrm>
            <a:off x="1984333" y="2049304"/>
            <a:ext cx="9817032"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Trang tiêu đề là trang đầu tiên và cho biết chủ đề của bài trình chiếu.</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1681AB79-AB14-43DA-B00F-E29CCC2907A0}"/>
              </a:ext>
            </a:extLst>
          </p:cNvPr>
          <p:cNvSpPr/>
          <p:nvPr/>
        </p:nvSpPr>
        <p:spPr>
          <a:xfrm>
            <a:off x="1984333" y="3249503"/>
            <a:ext cx="9657466"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Các trang nội dung của bài trình chiếu thường có tiêu đề trang.</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2DDAF4DC-4D40-F68C-999A-31553CD36E7E}"/>
              </a:ext>
            </a:extLst>
          </p:cNvPr>
          <p:cNvSpPr/>
          <p:nvPr/>
        </p:nvSpPr>
        <p:spPr>
          <a:xfrm>
            <a:off x="2010769" y="4392503"/>
            <a:ext cx="9657466"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Tiêu đề trang giúp làm nổi bật nội dung cần trình bày của trang.</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1FF3EC1E-D226-AA14-A2A5-E85FC41DB2A6}"/>
              </a:ext>
            </a:extLst>
          </p:cNvPr>
          <p:cNvSpPr/>
          <p:nvPr/>
        </p:nvSpPr>
        <p:spPr>
          <a:xfrm>
            <a:off x="2074202" y="5535504"/>
            <a:ext cx="8043596"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Các phần mềm trình chiếu không có sẵn các mẫu bố trí.</a:t>
            </a:r>
            <a:endParaRPr lang="pt-BR" sz="320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id="{20261523-3D39-EF30-BA26-AAD0497B3F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5535504"/>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7AA52A5E-98C2-8B6C-4915-973D2F468B4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3EA7E606-6BF9-97C7-0B92-EF10AB41B312}"/>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B1E86A16-FFDD-4257-CFD6-7DB5B756BFF6}"/>
              </a:ext>
            </a:extLst>
          </p:cNvPr>
          <p:cNvSpPr/>
          <p:nvPr/>
        </p:nvSpPr>
        <p:spPr>
          <a:xfrm>
            <a:off x="1984333" y="1002030"/>
            <a:ext cx="9683902" cy="64698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a:solidFill>
                  <a:schemeClr val="accent2"/>
                </a:solidFill>
                <a:latin typeface="Times New Roman" panose="02020603050405020304" pitchFamily="18" charset="0"/>
                <a:cs typeface="Times New Roman" panose="02020603050405020304" pitchFamily="18" charset="0"/>
              </a:rPr>
              <a:t>Phát biểu nào sau đây không đúng?</a:t>
            </a:r>
          </a:p>
        </p:txBody>
      </p:sp>
    </p:spTree>
    <p:extLst>
      <p:ext uri="{BB962C8B-B14F-4D97-AF65-F5344CB8AC3E}">
        <p14:creationId xmlns:p14="http://schemas.microsoft.com/office/powerpoint/2010/main" val="2130137552"/>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27B1B9-27F4-6E29-FB92-2ED38BBD4A76}"/>
            </a:ext>
          </a:extLst>
        </p:cNvPr>
        <p:cNvGrpSpPr/>
        <p:nvPr/>
      </p:nvGrpSpPr>
      <p:grpSpPr>
        <a:xfrm>
          <a:off x="0" y="0"/>
          <a:ext cx="0" cy="0"/>
          <a:chOff x="0" y="0"/>
          <a:chExt cx="0" cy="0"/>
        </a:xfrm>
      </p:grpSpPr>
      <p:sp>
        <p:nvSpPr>
          <p:cNvPr id="3" name="AutoShape 4">
            <a:extLst>
              <a:ext uri="{FF2B5EF4-FFF2-40B4-BE49-F238E27FC236}">
                <a16:creationId xmlns:a16="http://schemas.microsoft.com/office/drawing/2014/main" id="{12166E0C-C898-2EA1-81A9-7CD797E6B115}"/>
              </a:ext>
            </a:extLst>
          </p:cNvPr>
          <p:cNvSpPr>
            <a:spLocks noChangeArrowheads="1"/>
          </p:cNvSpPr>
          <p:nvPr/>
        </p:nvSpPr>
        <p:spPr bwMode="gray">
          <a:xfrm>
            <a:off x="3124200" y="2438404"/>
            <a:ext cx="5486400" cy="692468"/>
          </a:xfrm>
          <a:prstGeom prst="roundRect">
            <a:avLst>
              <a:gd name="adj" fmla="val 50000"/>
            </a:avLst>
          </a:prstGeom>
          <a:solidFill>
            <a:srgbClr val="FFFF00"/>
          </a:solidFill>
          <a:ln w="57150" algn="ctr">
            <a:solidFill>
              <a:srgbClr val="FF9900"/>
            </a:solidFill>
            <a:round/>
            <a:headEnd/>
            <a:tailEnd/>
          </a:ln>
          <a:effectLst/>
        </p:spPr>
        <p:txBody>
          <a:bodyPr wrap="square" lIns="36000" tIns="0" rIns="3600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342900"/>
            <a:r>
              <a:rPr lang="en-US" sz="3200" b="1">
                <a:solidFill>
                  <a:srgbClr val="FF0000"/>
                </a:solidFill>
                <a:latin typeface="Times New Roman" panose="02020603050405020304" pitchFamily="18" charset="0"/>
                <a:cs typeface="Times New Roman" panose="02020603050405020304" pitchFamily="18" charset="0"/>
              </a:rPr>
              <a:t>3.</a:t>
            </a:r>
            <a:r>
              <a:rPr lang="vi-VN" sz="3200" b="1">
                <a:solidFill>
                  <a:srgbClr val="FF0000"/>
                </a:solidFill>
                <a:latin typeface="Times New Roman" panose="02020603050405020304" pitchFamily="18" charset="0"/>
                <a:cs typeface="Times New Roman" panose="02020603050405020304" pitchFamily="18" charset="0"/>
              </a:rPr>
              <a:t> Cấu trúc phân cấp</a:t>
            </a:r>
          </a:p>
        </p:txBody>
      </p:sp>
      <p:pic>
        <p:nvPicPr>
          <p:cNvPr id="2" name="Picture 1">
            <a:extLst>
              <a:ext uri="{FF2B5EF4-FFF2-40B4-BE49-F238E27FC236}">
                <a16:creationId xmlns:a16="http://schemas.microsoft.com/office/drawing/2014/main" id="{841AC596-BC07-D5BF-5CF4-BF209E757BEC}"/>
              </a:ext>
              <a:ext uri="{C183D7F6-B498-43B3-948B-1728B52AA6E4}">
                <adec:decorative xmlns:adec="http://schemas.microsoft.com/office/drawing/2017/decorative" xmlns=""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3657601"/>
            <a:ext cx="3581400" cy="1724534"/>
          </a:xfrm>
          <a:prstGeom prst="rect">
            <a:avLst/>
          </a:prstGeom>
        </p:spPr>
      </p:pic>
    </p:spTree>
    <p:extLst>
      <p:ext uri="{BB962C8B-B14F-4D97-AF65-F5344CB8AC3E}">
        <p14:creationId xmlns:p14="http://schemas.microsoft.com/office/powerpoint/2010/main" val="3836905870"/>
      </p:ext>
    </p:extLst>
  </p:cSld>
  <p:clrMapOvr>
    <a:masterClrMapping/>
  </p:clrMapOvr>
  <p:transition>
    <p:split orient="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27EC8E-34AD-8E12-8BC5-57B6B73B843E}"/>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56C4D7B4-80EE-5F82-3419-BF8B7D3C127D}"/>
              </a:ext>
            </a:extLst>
          </p:cNvPr>
          <p:cNvSpPr/>
          <p:nvPr/>
        </p:nvSpPr>
        <p:spPr>
          <a:xfrm>
            <a:off x="228600" y="828521"/>
            <a:ext cx="5867400" cy="584200"/>
          </a:xfrm>
          <a:prstGeom prst="rect">
            <a:avLst/>
          </a:prstGeom>
          <a:solidFill>
            <a:schemeClr val="accent5"/>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3200">
                <a:solidFill>
                  <a:srgbClr val="FF0000"/>
                </a:solidFill>
                <a:latin typeface="Times New Roman" panose="02020603050405020304" pitchFamily="18" charset="0"/>
                <a:cs typeface="Times New Roman" panose="02020603050405020304" pitchFamily="18" charset="0"/>
              </a:rPr>
              <a:t>Nghiên cứu và thảo luận</a:t>
            </a:r>
            <a:endParaRPr lang="vi-VN" sz="3200">
              <a:solidFill>
                <a:srgbClr val="FF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29CFED6A-B9C0-59D5-C83D-FFE1ED01F84D}"/>
              </a:ext>
            </a:extLst>
          </p:cNvPr>
          <p:cNvSpPr/>
          <p:nvPr/>
        </p:nvSpPr>
        <p:spPr>
          <a:xfrm>
            <a:off x="6096000" y="825317"/>
            <a:ext cx="5785945" cy="584200"/>
          </a:xfrm>
          <a:prstGeom prst="rect">
            <a:avLst/>
          </a:prstGeom>
          <a:solidFill>
            <a:schemeClr val="accent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320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Cấu trúc phân cấp</a:t>
            </a:r>
            <a:endParaRPr kumimoji="0" lang="vi-VN" sz="320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5C409AA8-1410-B56E-665C-078855763F1F}"/>
              </a:ext>
            </a:extLst>
          </p:cNvPr>
          <p:cNvSpPr txBox="1">
            <a:spLocks noChangeArrowheads="1"/>
          </p:cNvSpPr>
          <p:nvPr/>
        </p:nvSpPr>
        <p:spPr bwMode="auto">
          <a:xfrm>
            <a:off x="304800" y="228600"/>
            <a:ext cx="5257800"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lang="vi-VN" sz="3200" b="1">
                <a:solidFill>
                  <a:srgbClr val="FF0000"/>
                </a:solidFill>
                <a:latin typeface="Times New Roman" panose="02020603050405020304" pitchFamily="18" charset="0"/>
                <a:cs typeface="Times New Roman" panose="02020603050405020304" pitchFamily="18" charset="0"/>
              </a:rPr>
              <a:t>3. Cấu trúc phân cấp</a:t>
            </a:r>
          </a:p>
        </p:txBody>
      </p:sp>
      <p:graphicFrame>
        <p:nvGraphicFramePr>
          <p:cNvPr id="3" name="Table 4">
            <a:extLst>
              <a:ext uri="{FF2B5EF4-FFF2-40B4-BE49-F238E27FC236}">
                <a16:creationId xmlns:a16="http://schemas.microsoft.com/office/drawing/2014/main" id="{BD8A5511-F59F-4325-D5CD-42D8AABE7AC5}"/>
              </a:ext>
            </a:extLst>
          </p:cNvPr>
          <p:cNvGraphicFramePr>
            <a:graphicFrameLocks noGrp="1"/>
          </p:cNvGraphicFramePr>
          <p:nvPr>
            <p:extLst>
              <p:ext uri="{D42A27DB-BD31-4B8C-83A1-F6EECF244321}">
                <p14:modId xmlns:p14="http://schemas.microsoft.com/office/powerpoint/2010/main" val="3408293581"/>
              </p:ext>
            </p:extLst>
          </p:nvPr>
        </p:nvGraphicFramePr>
        <p:xfrm>
          <a:off x="228600" y="1447800"/>
          <a:ext cx="11653345" cy="5164800"/>
        </p:xfrm>
        <a:graphic>
          <a:graphicData uri="http://schemas.openxmlformats.org/drawingml/2006/table">
            <a:tbl>
              <a:tblPr firstRow="1" bandRow="1">
                <a:tableStyleId>{F5AB1C69-6EDB-4FF4-983F-18BD219EF322}</a:tableStyleId>
              </a:tblPr>
              <a:tblGrid>
                <a:gridCol w="5789081">
                  <a:extLst>
                    <a:ext uri="{9D8B030D-6E8A-4147-A177-3AD203B41FA5}">
                      <a16:colId xmlns:a16="http://schemas.microsoft.com/office/drawing/2014/main" val="795175101"/>
                    </a:ext>
                  </a:extLst>
                </a:gridCol>
                <a:gridCol w="5864264">
                  <a:extLst>
                    <a:ext uri="{9D8B030D-6E8A-4147-A177-3AD203B41FA5}">
                      <a16:colId xmlns:a16="http://schemas.microsoft.com/office/drawing/2014/main" val="2517340449"/>
                    </a:ext>
                  </a:extLst>
                </a:gridCol>
              </a:tblGrid>
              <a:tr h="370840">
                <a:tc gridSpan="2">
                  <a:txBody>
                    <a:bodyPr/>
                    <a:lstStyle/>
                    <a:p>
                      <a:pPr algn="just"/>
                      <a:r>
                        <a:rPr lang="en-US" sz="3200" b="0">
                          <a:solidFill>
                            <a:schemeClr val="tx1"/>
                          </a:solidFill>
                          <a:latin typeface="Times New Roman" panose="02020603050405020304" pitchFamily="18" charset="0"/>
                          <a:cs typeface="Times New Roman" panose="02020603050405020304" pitchFamily="18" charset="0"/>
                        </a:rPr>
                        <a:t>Em hãy quan sát cách trình bày dự án trường học xanh sau đây và cho biết cách trình bày nào dễ hiểu hơn?</a:t>
                      </a:r>
                    </a:p>
                  </a:txBody>
                  <a:tcPr marL="108000" marR="108000" marT="72000" marB="72000"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pPr algn="just"/>
                      <a:endParaRPr lang="vi-VN" sz="3200" b="0">
                        <a:solidFill>
                          <a:schemeClr val="tx1"/>
                        </a:solidFill>
                        <a:latin typeface="Times New Roman" panose="02020603050405020304" pitchFamily="18" charset="0"/>
                        <a:cs typeface="Times New Roman" panose="02020603050405020304" pitchFamily="18" charset="0"/>
                      </a:endParaRPr>
                    </a:p>
                  </a:txBody>
                  <a:tcPr marL="108000" marR="108000" marT="72000" marB="72000"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1892575"/>
                  </a:ext>
                </a:extLst>
              </a:tr>
              <a:tr h="370840">
                <a:tc>
                  <a:txBody>
                    <a:bodyPr/>
                    <a:lstStyle/>
                    <a:p>
                      <a:pPr algn="just"/>
                      <a:endParaRPr lang="en-US" sz="3200" b="0">
                        <a:solidFill>
                          <a:schemeClr val="tx1"/>
                        </a:solidFill>
                        <a:latin typeface="Times New Roman" panose="02020603050405020304" pitchFamily="18" charset="0"/>
                        <a:cs typeface="Times New Roman" panose="02020603050405020304" pitchFamily="18" charset="0"/>
                      </a:endParaRPr>
                    </a:p>
                    <a:p>
                      <a:pPr algn="just"/>
                      <a:endParaRPr lang="en-US" sz="3200" b="0">
                        <a:solidFill>
                          <a:schemeClr val="tx1"/>
                        </a:solidFill>
                        <a:latin typeface="Times New Roman" panose="02020603050405020304" pitchFamily="18" charset="0"/>
                        <a:cs typeface="Times New Roman" panose="02020603050405020304" pitchFamily="18" charset="0"/>
                      </a:endParaRPr>
                    </a:p>
                    <a:p>
                      <a:pPr algn="just"/>
                      <a:endParaRPr lang="en-US" sz="3200" b="0">
                        <a:solidFill>
                          <a:schemeClr val="tx1"/>
                        </a:solidFill>
                        <a:latin typeface="Times New Roman" panose="02020603050405020304" pitchFamily="18" charset="0"/>
                        <a:cs typeface="Times New Roman" panose="02020603050405020304" pitchFamily="18" charset="0"/>
                      </a:endParaRPr>
                    </a:p>
                    <a:p>
                      <a:pPr algn="just"/>
                      <a:endParaRPr lang="en-US" sz="3200" b="0">
                        <a:solidFill>
                          <a:schemeClr val="tx1"/>
                        </a:solidFill>
                        <a:latin typeface="Times New Roman" panose="02020603050405020304" pitchFamily="18" charset="0"/>
                        <a:cs typeface="Times New Roman" panose="02020603050405020304" pitchFamily="18" charset="0"/>
                      </a:endParaRPr>
                    </a:p>
                    <a:p>
                      <a:pPr algn="just"/>
                      <a:endParaRPr lang="en-US" sz="3200" b="0">
                        <a:solidFill>
                          <a:schemeClr val="tx1"/>
                        </a:solidFill>
                        <a:latin typeface="Times New Roman" panose="02020603050405020304" pitchFamily="18" charset="0"/>
                        <a:cs typeface="Times New Roman" panose="02020603050405020304" pitchFamily="18" charset="0"/>
                      </a:endParaRPr>
                    </a:p>
                    <a:p>
                      <a:pPr algn="just"/>
                      <a:endParaRPr lang="en-US" sz="3200" b="0">
                        <a:solidFill>
                          <a:schemeClr val="tx1"/>
                        </a:solidFill>
                        <a:latin typeface="Times New Roman" panose="02020603050405020304" pitchFamily="18" charset="0"/>
                        <a:cs typeface="Times New Roman" panose="02020603050405020304" pitchFamily="18" charset="0"/>
                      </a:endParaRPr>
                    </a:p>
                    <a:p>
                      <a:pPr algn="just"/>
                      <a:endParaRPr lang="en-US" sz="3200" b="0">
                        <a:solidFill>
                          <a:schemeClr val="tx1"/>
                        </a:solidFill>
                        <a:latin typeface="Times New Roman" panose="02020603050405020304" pitchFamily="18" charset="0"/>
                        <a:cs typeface="Times New Roman" panose="02020603050405020304" pitchFamily="18" charset="0"/>
                      </a:endParaRPr>
                    </a:p>
                    <a:p>
                      <a:pPr algn="just"/>
                      <a:endParaRPr lang="en-US" sz="3200" b="0">
                        <a:solidFill>
                          <a:schemeClr val="tx1"/>
                        </a:solidFill>
                        <a:latin typeface="Times New Roman" panose="02020603050405020304" pitchFamily="18" charset="0"/>
                        <a:cs typeface="Times New Roman" panose="02020603050405020304" pitchFamily="18" charset="0"/>
                      </a:endParaRPr>
                    </a:p>
                  </a:txBody>
                  <a:tcPr marL="108000" marR="108000" marT="72000" marB="72000"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endParaRPr lang="vi-VN" sz="3200" b="0">
                        <a:solidFill>
                          <a:schemeClr val="tx1"/>
                        </a:solidFill>
                        <a:latin typeface="Times New Roman" panose="02020603050405020304" pitchFamily="18" charset="0"/>
                        <a:cs typeface="Times New Roman" panose="02020603050405020304" pitchFamily="18" charset="0"/>
                      </a:endParaRPr>
                    </a:p>
                  </a:txBody>
                  <a:tcPr marL="108000" marR="108000" marT="72000" marB="72000"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0193517"/>
                  </a:ext>
                </a:extLst>
              </a:tr>
            </a:tbl>
          </a:graphicData>
        </a:graphic>
      </p:graphicFrame>
      <p:pic>
        <p:nvPicPr>
          <p:cNvPr id="6" name="Picture 5">
            <a:extLst>
              <a:ext uri="{FF2B5EF4-FFF2-40B4-BE49-F238E27FC236}">
                <a16:creationId xmlns:a16="http://schemas.microsoft.com/office/drawing/2014/main" id="{BAA8DB67-A3BB-9AB4-5C96-C57BD737A00F}"/>
              </a:ext>
            </a:extLst>
          </p:cNvPr>
          <p:cNvPicPr>
            <a:picLocks noChangeAspect="1"/>
          </p:cNvPicPr>
          <p:nvPr/>
        </p:nvPicPr>
        <p:blipFill rotWithShape="1">
          <a:blip r:embed="rId3"/>
          <a:srcRect l="2439" t="23748" r="59001" b="4344"/>
          <a:stretch/>
        </p:blipFill>
        <p:spPr>
          <a:xfrm>
            <a:off x="310055" y="2667000"/>
            <a:ext cx="5633545" cy="3810000"/>
          </a:xfrm>
          <a:prstGeom prst="rect">
            <a:avLst/>
          </a:prstGeom>
        </p:spPr>
      </p:pic>
      <p:pic>
        <p:nvPicPr>
          <p:cNvPr id="7" name="Picture 6">
            <a:extLst>
              <a:ext uri="{FF2B5EF4-FFF2-40B4-BE49-F238E27FC236}">
                <a16:creationId xmlns:a16="http://schemas.microsoft.com/office/drawing/2014/main" id="{7D9707FF-1CD8-4B97-D5C6-EC3283CDA07B}"/>
              </a:ext>
            </a:extLst>
          </p:cNvPr>
          <p:cNvPicPr>
            <a:picLocks noChangeAspect="1"/>
          </p:cNvPicPr>
          <p:nvPr/>
        </p:nvPicPr>
        <p:blipFill rotWithShape="1">
          <a:blip r:embed="rId3"/>
          <a:srcRect l="52567" t="23748" r="6945" b="4344"/>
          <a:stretch/>
        </p:blipFill>
        <p:spPr>
          <a:xfrm>
            <a:off x="6248402" y="2667000"/>
            <a:ext cx="5486398" cy="3810000"/>
          </a:xfrm>
          <a:prstGeom prst="rect">
            <a:avLst/>
          </a:prstGeom>
        </p:spPr>
      </p:pic>
      <p:sp>
        <p:nvSpPr>
          <p:cNvPr id="8" name="Speech Bubble: Rectangle with Corners Rounded 7">
            <a:extLst>
              <a:ext uri="{FF2B5EF4-FFF2-40B4-BE49-F238E27FC236}">
                <a16:creationId xmlns:a16="http://schemas.microsoft.com/office/drawing/2014/main" id="{4679C0B9-1264-6018-7397-B3344A9EED04}"/>
              </a:ext>
            </a:extLst>
          </p:cNvPr>
          <p:cNvSpPr/>
          <p:nvPr/>
        </p:nvSpPr>
        <p:spPr>
          <a:xfrm>
            <a:off x="2567151" y="3429000"/>
            <a:ext cx="3563007" cy="2259758"/>
          </a:xfrm>
          <a:prstGeom prst="wedgeRoundRectCallout">
            <a:avLst>
              <a:gd name="adj1" fmla="val 59147"/>
              <a:gd name="adj2" fmla="val -23867"/>
              <a:gd name="adj3" fmla="val 16667"/>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lvl="0" algn="just" defTabSz="342900">
              <a:defRPr/>
            </a:pPr>
            <a:r>
              <a:rPr lang="en-US" sz="3200">
                <a:solidFill>
                  <a:srgbClr val="000000"/>
                </a:solidFill>
                <a:latin typeface="Times New Roman" panose="02020603050405020304" pitchFamily="18" charset="0"/>
                <a:cs typeface="Times New Roman" panose="02020603050405020304" pitchFamily="18" charset="0"/>
              </a:rPr>
              <a:t>Cách 2 trình bày theo cấu trúc phân cấp nên mạch lạc, dễ hiểu hơn.</a:t>
            </a:r>
            <a:endParaRPr lang="vi-VN" sz="320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5957975"/>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8BE7CD-ED0A-EC39-7718-6893CD849D4E}"/>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1B763043-9AFA-EACA-5A0C-9232A1657948}"/>
              </a:ext>
            </a:extLst>
          </p:cNvPr>
          <p:cNvSpPr/>
          <p:nvPr/>
        </p:nvSpPr>
        <p:spPr>
          <a:xfrm>
            <a:off x="228600" y="1895321"/>
            <a:ext cx="4343400" cy="584200"/>
          </a:xfrm>
          <a:prstGeom prst="rect">
            <a:avLst/>
          </a:prstGeom>
          <a:solidFill>
            <a:schemeClr val="accent5"/>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3200">
                <a:solidFill>
                  <a:srgbClr val="FF0000"/>
                </a:solidFill>
                <a:latin typeface="Times New Roman" panose="02020603050405020304" pitchFamily="18" charset="0"/>
                <a:cs typeface="Times New Roman" panose="02020603050405020304" pitchFamily="18" charset="0"/>
              </a:rPr>
              <a:t>Nghiên cứu và thảo luận</a:t>
            </a:r>
            <a:endParaRPr lang="vi-VN" sz="3200">
              <a:solidFill>
                <a:srgbClr val="FF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A5C6D93C-0C49-9DD3-5050-7C261EAF5F12}"/>
              </a:ext>
            </a:extLst>
          </p:cNvPr>
          <p:cNvSpPr/>
          <p:nvPr/>
        </p:nvSpPr>
        <p:spPr>
          <a:xfrm>
            <a:off x="4572000" y="1892117"/>
            <a:ext cx="7467600" cy="584200"/>
          </a:xfrm>
          <a:prstGeom prst="rect">
            <a:avLst/>
          </a:prstGeom>
          <a:solidFill>
            <a:schemeClr val="accent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320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Cấu trúc phân cấp</a:t>
            </a:r>
            <a:endParaRPr kumimoji="0" lang="vi-VN" sz="320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FA612F9A-319D-AAA2-9055-341910E7769F}"/>
              </a:ext>
            </a:extLst>
          </p:cNvPr>
          <p:cNvSpPr txBox="1">
            <a:spLocks noChangeArrowheads="1"/>
          </p:cNvSpPr>
          <p:nvPr/>
        </p:nvSpPr>
        <p:spPr bwMode="auto">
          <a:xfrm>
            <a:off x="304800" y="1295400"/>
            <a:ext cx="5257800"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lang="vi-VN" sz="3200" b="1">
                <a:solidFill>
                  <a:srgbClr val="FF0000"/>
                </a:solidFill>
                <a:latin typeface="Times New Roman" panose="02020603050405020304" pitchFamily="18" charset="0"/>
                <a:cs typeface="Times New Roman" panose="02020603050405020304" pitchFamily="18" charset="0"/>
              </a:rPr>
              <a:t>3. Cấu trúc phân cấp</a:t>
            </a:r>
          </a:p>
        </p:txBody>
      </p:sp>
      <p:graphicFrame>
        <p:nvGraphicFramePr>
          <p:cNvPr id="3" name="Table 4">
            <a:extLst>
              <a:ext uri="{FF2B5EF4-FFF2-40B4-BE49-F238E27FC236}">
                <a16:creationId xmlns:a16="http://schemas.microsoft.com/office/drawing/2014/main" id="{EF82C1D9-09F3-C187-EE52-7200EA4F633A}"/>
              </a:ext>
            </a:extLst>
          </p:cNvPr>
          <p:cNvGraphicFramePr>
            <a:graphicFrameLocks noGrp="1"/>
          </p:cNvGraphicFramePr>
          <p:nvPr>
            <p:extLst>
              <p:ext uri="{D42A27DB-BD31-4B8C-83A1-F6EECF244321}">
                <p14:modId xmlns:p14="http://schemas.microsoft.com/office/powerpoint/2010/main" val="3312093284"/>
              </p:ext>
            </p:extLst>
          </p:nvPr>
        </p:nvGraphicFramePr>
        <p:xfrm>
          <a:off x="228600" y="2514600"/>
          <a:ext cx="11811000" cy="4189440"/>
        </p:xfrm>
        <a:graphic>
          <a:graphicData uri="http://schemas.openxmlformats.org/drawingml/2006/table">
            <a:tbl>
              <a:tblPr firstRow="1" bandRow="1">
                <a:tableStyleId>{F5AB1C69-6EDB-4FF4-983F-18BD219EF322}</a:tableStyleId>
              </a:tblPr>
              <a:tblGrid>
                <a:gridCol w="4343400">
                  <a:extLst>
                    <a:ext uri="{9D8B030D-6E8A-4147-A177-3AD203B41FA5}">
                      <a16:colId xmlns:a16="http://schemas.microsoft.com/office/drawing/2014/main" val="795175101"/>
                    </a:ext>
                  </a:extLst>
                </a:gridCol>
                <a:gridCol w="7467600">
                  <a:extLst>
                    <a:ext uri="{9D8B030D-6E8A-4147-A177-3AD203B41FA5}">
                      <a16:colId xmlns:a16="http://schemas.microsoft.com/office/drawing/2014/main" val="2517340449"/>
                    </a:ext>
                  </a:extLst>
                </a:gridCol>
              </a:tblGrid>
              <a:tr h="370840">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Em hãy trình bày về cấu trúc phân cấp?</a:t>
                      </a:r>
                    </a:p>
                  </a:txBody>
                  <a:tcPr marL="108000" marR="108000" marT="72000" marB="72000"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-Khái niệm: Cấu trúc phân cấp (hay danh sách kí hiệu đầu dòng nhiều cấp) là cấu trúc gồm danh sách nhiều cấp rất phổ biến trong soạn thảo văn bản, tạo các bài trình chiếu.</a:t>
                      </a:r>
                      <a:endParaRPr lang="vi-VN" sz="3200" b="0">
                        <a:solidFill>
                          <a:schemeClr val="tx1"/>
                        </a:solidFill>
                        <a:latin typeface="Times New Roman" panose="02020603050405020304" pitchFamily="18" charset="0"/>
                        <a:cs typeface="Times New Roman" panose="02020603050405020304" pitchFamily="18" charset="0"/>
                      </a:endParaRPr>
                    </a:p>
                  </a:txBody>
                  <a:tcPr marL="108000" marR="108000" marT="72000" marB="72000"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1892575"/>
                  </a:ext>
                </a:extLst>
              </a:tr>
              <a:tr h="370840">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Chức năng của cấu trúc phân cấp?</a:t>
                      </a:r>
                    </a:p>
                  </a:txBody>
                  <a:tcPr marL="108000" marR="108000" marT="72000" marB="72000"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-Chức năng của cấu trúc phân cấp: giúp làm cho nội dung trình bày có bố cục mạch lạc, dễ hiểu, giúp truyền tải thông tin và quản lí nội dung tốt hơn.</a:t>
                      </a:r>
                      <a:endParaRPr lang="vi-VN" sz="3200" b="0">
                        <a:solidFill>
                          <a:schemeClr val="tx1"/>
                        </a:solidFill>
                        <a:latin typeface="Times New Roman" panose="02020603050405020304" pitchFamily="18" charset="0"/>
                        <a:cs typeface="Times New Roman" panose="02020603050405020304" pitchFamily="18" charset="0"/>
                      </a:endParaRPr>
                    </a:p>
                  </a:txBody>
                  <a:tcPr marL="108000" marR="108000" marT="72000" marB="72000"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1412129"/>
                  </a:ext>
                </a:extLst>
              </a:tr>
            </a:tbl>
          </a:graphicData>
        </a:graphic>
      </p:graphicFrame>
      <p:sp>
        <p:nvSpPr>
          <p:cNvPr id="5" name="Rectangle 4">
            <a:extLst>
              <a:ext uri="{FF2B5EF4-FFF2-40B4-BE49-F238E27FC236}">
                <a16:creationId xmlns:a16="http://schemas.microsoft.com/office/drawing/2014/main" id="{A98CFF69-ED29-B007-F7F7-2CDD84DCDF49}"/>
              </a:ext>
            </a:extLst>
          </p:cNvPr>
          <p:cNvSpPr/>
          <p:nvPr/>
        </p:nvSpPr>
        <p:spPr>
          <a:xfrm>
            <a:off x="4624554" y="2561309"/>
            <a:ext cx="7338846" cy="20253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7" name="Rectangle 6">
            <a:extLst>
              <a:ext uri="{FF2B5EF4-FFF2-40B4-BE49-F238E27FC236}">
                <a16:creationId xmlns:a16="http://schemas.microsoft.com/office/drawing/2014/main" id="{061011A7-14E1-C033-AB75-D2915675FDCC}"/>
              </a:ext>
            </a:extLst>
          </p:cNvPr>
          <p:cNvSpPr/>
          <p:nvPr/>
        </p:nvSpPr>
        <p:spPr>
          <a:xfrm>
            <a:off x="4624554" y="4640851"/>
            <a:ext cx="7338846" cy="20253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21282446"/>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5"/>
                                        </p:tgtEl>
                                        <p:attrNameLst>
                                          <p:attrName>ppt_w</p:attrName>
                                        </p:attrNameLst>
                                      </p:cBhvr>
                                      <p:tavLst>
                                        <p:tav tm="0">
                                          <p:val>
                                            <p:strVal val="ppt_w"/>
                                          </p:val>
                                        </p:tav>
                                        <p:tav tm="100000">
                                          <p:val>
                                            <p:fltVal val="0"/>
                                          </p:val>
                                        </p:tav>
                                      </p:tavLst>
                                    </p:anim>
                                    <p:anim calcmode="lin" valueType="num">
                                      <p:cBhvr>
                                        <p:cTn id="7" dur="500"/>
                                        <p:tgtEl>
                                          <p:spTgt spid="5"/>
                                        </p:tgtEl>
                                        <p:attrNameLst>
                                          <p:attrName>ppt_h</p:attrName>
                                        </p:attrNameLst>
                                      </p:cBhvr>
                                      <p:tavLst>
                                        <p:tav tm="0">
                                          <p:val>
                                            <p:strVal val="ppt_h"/>
                                          </p:val>
                                        </p:tav>
                                        <p:tav tm="100000">
                                          <p:val>
                                            <p:fltVal val="0"/>
                                          </p:val>
                                        </p:tav>
                                      </p:tavLst>
                                    </p:anim>
                                    <p:animEffect transition="out" filter="fade">
                                      <p:cBhvr>
                                        <p:cTn id="8" dur="500"/>
                                        <p:tgtEl>
                                          <p:spTgt spid="5"/>
                                        </p:tgtEl>
                                      </p:cBhvr>
                                    </p:animEffect>
                                    <p:set>
                                      <p:cBhvr>
                                        <p:cTn id="9" dur="1" fill="hold">
                                          <p:stCondLst>
                                            <p:cond delay="499"/>
                                          </p:stCondLst>
                                        </p:cTn>
                                        <p:tgtEl>
                                          <p:spTgt spid="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0" nodeType="clickEffect">
                                  <p:stCondLst>
                                    <p:cond delay="0"/>
                                  </p:stCondLst>
                                  <p:childTnLst>
                                    <p:anim calcmode="lin" valueType="num">
                                      <p:cBhvr>
                                        <p:cTn id="13" dur="500"/>
                                        <p:tgtEl>
                                          <p:spTgt spid="7"/>
                                        </p:tgtEl>
                                        <p:attrNameLst>
                                          <p:attrName>ppt_w</p:attrName>
                                        </p:attrNameLst>
                                      </p:cBhvr>
                                      <p:tavLst>
                                        <p:tav tm="0">
                                          <p:val>
                                            <p:strVal val="ppt_w"/>
                                          </p:val>
                                        </p:tav>
                                        <p:tav tm="100000">
                                          <p:val>
                                            <p:fltVal val="0"/>
                                          </p:val>
                                        </p:tav>
                                      </p:tavLst>
                                    </p:anim>
                                    <p:anim calcmode="lin" valueType="num">
                                      <p:cBhvr>
                                        <p:cTn id="14" dur="500"/>
                                        <p:tgtEl>
                                          <p:spTgt spid="7"/>
                                        </p:tgtEl>
                                        <p:attrNameLst>
                                          <p:attrName>ppt_h</p:attrName>
                                        </p:attrNameLst>
                                      </p:cBhvr>
                                      <p:tavLst>
                                        <p:tav tm="0">
                                          <p:val>
                                            <p:strVal val="ppt_h"/>
                                          </p:val>
                                        </p:tav>
                                        <p:tav tm="100000">
                                          <p:val>
                                            <p:fltVal val="0"/>
                                          </p:val>
                                        </p:tav>
                                      </p:tavLst>
                                    </p:anim>
                                    <p:animEffect transition="out" filter="fade">
                                      <p:cBhvr>
                                        <p:cTn id="15" dur="500"/>
                                        <p:tgtEl>
                                          <p:spTgt spid="7"/>
                                        </p:tgtEl>
                                      </p:cBhvr>
                                    </p:animEffect>
                                    <p:set>
                                      <p:cBhvr>
                                        <p:cTn id="16"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8">
            <a:extLst>
              <a:ext uri="{FF2B5EF4-FFF2-40B4-BE49-F238E27FC236}">
                <a16:creationId xmlns:a16="http://schemas.microsoft.com/office/drawing/2014/main" id="{207A20AB-B2D2-4C51-A98D-58A8E3FEAD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8588" y="1260475"/>
            <a:ext cx="1801812" cy="445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20">
            <a:extLst>
              <a:ext uri="{FF2B5EF4-FFF2-40B4-BE49-F238E27FC236}">
                <a16:creationId xmlns:a16="http://schemas.microsoft.com/office/drawing/2014/main" id="{E3B5DAFD-239C-4671-B3CC-15657E59092C}"/>
              </a:ext>
            </a:extLst>
          </p:cNvPr>
          <p:cNvSpPr txBox="1">
            <a:spLocks noChangeArrowheads="1"/>
          </p:cNvSpPr>
          <p:nvPr/>
        </p:nvSpPr>
        <p:spPr bwMode="auto">
          <a:xfrm>
            <a:off x="128588" y="1804988"/>
            <a:ext cx="1658937" cy="2955925"/>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defRPr/>
            </a:pPr>
            <a:r>
              <a:rPr lang="en-US" altLang="en-US" sz="3200" b="1" dirty="0" err="1">
                <a:solidFill>
                  <a:srgbClr val="6600CC"/>
                </a:solidFill>
                <a:latin typeface="+mn-lt"/>
              </a:rPr>
              <a:t>NỘI</a:t>
            </a:r>
            <a:r>
              <a:rPr lang="en-US" altLang="en-US" sz="3200" b="1">
                <a:solidFill>
                  <a:srgbClr val="6600CC"/>
                </a:solidFill>
                <a:latin typeface="+mn-lt"/>
              </a:rPr>
              <a:t> DUNG TRỌNG TÂM</a:t>
            </a:r>
          </a:p>
        </p:txBody>
      </p:sp>
      <p:sp>
        <p:nvSpPr>
          <p:cNvPr id="15364" name="AutoShape 4">
            <a:extLst>
              <a:ext uri="{FF2B5EF4-FFF2-40B4-BE49-F238E27FC236}">
                <a16:creationId xmlns:a16="http://schemas.microsoft.com/office/drawing/2014/main" id="{7192C8D5-FBE1-4745-B8ED-1C1AA6B959F4}"/>
              </a:ext>
            </a:extLst>
          </p:cNvPr>
          <p:cNvSpPr>
            <a:spLocks noChangeArrowheads="1"/>
          </p:cNvSpPr>
          <p:nvPr/>
        </p:nvSpPr>
        <p:spPr bwMode="gray">
          <a:xfrm>
            <a:off x="1725037" y="1981200"/>
            <a:ext cx="9704963" cy="692468"/>
          </a:xfrm>
          <a:prstGeom prst="roundRect">
            <a:avLst>
              <a:gd name="adj" fmla="val 50000"/>
            </a:avLst>
          </a:prstGeom>
          <a:solidFill>
            <a:srgbClr val="FFFF00"/>
          </a:solidFill>
          <a:ln w="57150" algn="ctr">
            <a:solidFill>
              <a:srgbClr val="FF9900"/>
            </a:solidFill>
            <a:round/>
            <a:headEnd/>
            <a:tailEnd/>
          </a:ln>
          <a:effectLst/>
          <a:extLst/>
        </p:spPr>
        <p:txBody>
          <a:bodyPr wrap="square" tIns="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3200" b="1">
                <a:latin typeface="Times New Roman" panose="02020603050405020304" pitchFamily="18" charset="0"/>
                <a:cs typeface="Times New Roman" panose="02020603050405020304" pitchFamily="18" charset="0"/>
              </a:rPr>
              <a:t>Một số chức năng cơ bản của phần mềm trình chiếu.</a:t>
            </a:r>
            <a:endParaRPr lang="en-US" altLang="en-US" sz="3200">
              <a:latin typeface="Times New Roman" panose="02020603050405020304" pitchFamily="18" charset="0"/>
              <a:cs typeface="Times New Roman" panose="02020603050405020304" pitchFamily="18" charset="0"/>
            </a:endParaRPr>
          </a:p>
        </p:txBody>
      </p:sp>
      <p:sp>
        <p:nvSpPr>
          <p:cNvPr id="5" name="Oval 4">
            <a:extLst>
              <a:ext uri="{FF2B5EF4-FFF2-40B4-BE49-F238E27FC236}">
                <a16:creationId xmlns:a16="http://schemas.microsoft.com/office/drawing/2014/main" id="{8513B8F0-1EE8-5968-1150-9EEDF181412C}"/>
              </a:ext>
            </a:extLst>
          </p:cNvPr>
          <p:cNvSpPr/>
          <p:nvPr/>
        </p:nvSpPr>
        <p:spPr>
          <a:xfrm>
            <a:off x="1135689" y="2088278"/>
            <a:ext cx="732336" cy="47830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FF00"/>
                </a:solidFill>
                <a:latin typeface="Times New Roman" panose="02020603050405020304" pitchFamily="18" charset="0"/>
                <a:cs typeface="Times New Roman" panose="02020603050405020304" pitchFamily="18" charset="0"/>
              </a:rPr>
              <a:t>1</a:t>
            </a:r>
          </a:p>
        </p:txBody>
      </p:sp>
      <p:sp>
        <p:nvSpPr>
          <p:cNvPr id="13" name="AutoShape 4">
            <a:extLst>
              <a:ext uri="{FF2B5EF4-FFF2-40B4-BE49-F238E27FC236}">
                <a16:creationId xmlns:a16="http://schemas.microsoft.com/office/drawing/2014/main" id="{FD2C9801-DE07-F351-35D2-8E0F8F3F620E}"/>
              </a:ext>
            </a:extLst>
          </p:cNvPr>
          <p:cNvSpPr>
            <a:spLocks noChangeArrowheads="1"/>
          </p:cNvSpPr>
          <p:nvPr/>
        </p:nvSpPr>
        <p:spPr bwMode="gray">
          <a:xfrm>
            <a:off x="2209417" y="2812732"/>
            <a:ext cx="8458583" cy="692468"/>
          </a:xfrm>
          <a:prstGeom prst="roundRect">
            <a:avLst>
              <a:gd name="adj" fmla="val 50000"/>
            </a:avLst>
          </a:prstGeom>
          <a:solidFill>
            <a:srgbClr val="0070C0"/>
          </a:solidFill>
          <a:ln w="57150" algn="ctr">
            <a:solidFill>
              <a:srgbClr val="FF9900"/>
            </a:solidFill>
            <a:round/>
            <a:headEnd/>
            <a:tailEnd/>
          </a:ln>
          <a:effectLst/>
          <a:extLst/>
        </p:spPr>
        <p:txBody>
          <a:bodyPr wrap="square" tIns="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sz="3200" b="1">
                <a:solidFill>
                  <a:schemeClr val="bg1"/>
                </a:solidFill>
                <a:effectLst/>
                <a:latin typeface="Times New Roman" panose="02020603050405020304" pitchFamily="18" charset="0"/>
                <a:ea typeface="Calibri" panose="020F0502020204030204" pitchFamily="34" charset="0"/>
              </a:rPr>
              <a:t>Tiêu đề của bài trình chiếu</a:t>
            </a:r>
            <a:endParaRPr lang="en-US" altLang="en-US" sz="3200">
              <a:solidFill>
                <a:schemeClr val="bg1"/>
              </a:solidFill>
              <a:latin typeface="Times New Roman" panose="02020603050405020304" pitchFamily="18" charset="0"/>
              <a:cs typeface="Times New Roman" panose="02020603050405020304" pitchFamily="18" charset="0"/>
            </a:endParaRPr>
          </a:p>
        </p:txBody>
      </p:sp>
      <p:sp>
        <p:nvSpPr>
          <p:cNvPr id="6" name="Oval 5">
            <a:extLst>
              <a:ext uri="{FF2B5EF4-FFF2-40B4-BE49-F238E27FC236}">
                <a16:creationId xmlns:a16="http://schemas.microsoft.com/office/drawing/2014/main" id="{9EA98ACA-AC53-85EF-E4A5-378EDA6CE4BE}"/>
              </a:ext>
            </a:extLst>
          </p:cNvPr>
          <p:cNvSpPr/>
          <p:nvPr/>
        </p:nvSpPr>
        <p:spPr>
          <a:xfrm>
            <a:off x="1628334" y="2904495"/>
            <a:ext cx="732336" cy="478302"/>
          </a:xfrm>
          <a:prstGeom prst="ellipse">
            <a:avLst/>
          </a:prstGeom>
          <a:solidFill>
            <a:srgbClr val="0070C0"/>
          </a:solidFill>
          <a:ln>
            <a:solidFill>
              <a:schemeClr val="accent1">
                <a:shade val="50000"/>
                <a:alpha val="9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FF00"/>
                </a:solidFill>
                <a:effectLst>
                  <a:outerShdw blurRad="50800" dist="50800" dir="5400000" algn="ctr" rotWithShape="0">
                    <a:srgbClr val="00B0F0"/>
                  </a:outerShdw>
                </a:effectLst>
                <a:latin typeface="Times New Roman" panose="02020603050405020304" pitchFamily="18" charset="0"/>
                <a:cs typeface="Times New Roman" panose="02020603050405020304" pitchFamily="18" charset="0"/>
              </a:rPr>
              <a:t>2</a:t>
            </a:r>
          </a:p>
        </p:txBody>
      </p:sp>
      <p:pic>
        <p:nvPicPr>
          <p:cNvPr id="16" name="Picture 15" descr="Graphical user interface, application&#10;&#10;Description automatically generated">
            <a:extLst>
              <a:ext uri="{FF2B5EF4-FFF2-40B4-BE49-F238E27FC236}">
                <a16:creationId xmlns:a16="http://schemas.microsoft.com/office/drawing/2014/main" id="{6D46828A-B865-A864-AC2E-A3A5BC9834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5800" y="4913312"/>
            <a:ext cx="4038600" cy="1944687"/>
          </a:xfrm>
          <a:prstGeom prst="rect">
            <a:avLst/>
          </a:prstGeom>
        </p:spPr>
      </p:pic>
      <p:sp>
        <p:nvSpPr>
          <p:cNvPr id="2" name="AutoShape 4">
            <a:extLst>
              <a:ext uri="{FF2B5EF4-FFF2-40B4-BE49-F238E27FC236}">
                <a16:creationId xmlns:a16="http://schemas.microsoft.com/office/drawing/2014/main" id="{91C5D67D-7EA8-DF93-4070-0D4923607C5B}"/>
              </a:ext>
            </a:extLst>
          </p:cNvPr>
          <p:cNvSpPr>
            <a:spLocks noChangeArrowheads="1"/>
          </p:cNvSpPr>
          <p:nvPr/>
        </p:nvSpPr>
        <p:spPr bwMode="gray">
          <a:xfrm>
            <a:off x="2265749" y="3657600"/>
            <a:ext cx="8402251" cy="692468"/>
          </a:xfrm>
          <a:prstGeom prst="roundRect">
            <a:avLst>
              <a:gd name="adj" fmla="val 50000"/>
            </a:avLst>
          </a:prstGeom>
          <a:solidFill>
            <a:srgbClr val="FF6600"/>
          </a:solidFill>
          <a:ln w="57150" algn="ctr">
            <a:solidFill>
              <a:srgbClr val="FF9900"/>
            </a:solidFill>
            <a:round/>
            <a:headEnd/>
            <a:tailEnd/>
          </a:ln>
          <a:effectLst/>
          <a:extLst/>
        </p:spPr>
        <p:txBody>
          <a:bodyPr wrap="square" tIns="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sz="3200" b="1">
                <a:solidFill>
                  <a:schemeClr val="bg1"/>
                </a:solidFill>
                <a:effectLst/>
                <a:latin typeface="Times New Roman" panose="02020603050405020304" pitchFamily="18" charset="0"/>
                <a:ea typeface="Calibri" panose="020F0502020204030204" pitchFamily="34" charset="0"/>
              </a:rPr>
              <a:t>Cấu trúc phân cấp</a:t>
            </a:r>
            <a:endParaRPr lang="en-US" altLang="en-US" sz="3200">
              <a:solidFill>
                <a:schemeClr val="bg1"/>
              </a:solidFill>
              <a:latin typeface="Times New Roman" panose="02020603050405020304" pitchFamily="18" charset="0"/>
              <a:cs typeface="Times New Roman" panose="02020603050405020304" pitchFamily="18" charset="0"/>
            </a:endParaRPr>
          </a:p>
        </p:txBody>
      </p:sp>
      <p:sp>
        <p:nvSpPr>
          <p:cNvPr id="3" name="Oval 2">
            <a:extLst>
              <a:ext uri="{FF2B5EF4-FFF2-40B4-BE49-F238E27FC236}">
                <a16:creationId xmlns:a16="http://schemas.microsoft.com/office/drawing/2014/main" id="{F97F9690-59D6-8023-735C-2ED3449CF1AA}"/>
              </a:ext>
            </a:extLst>
          </p:cNvPr>
          <p:cNvSpPr/>
          <p:nvPr/>
        </p:nvSpPr>
        <p:spPr>
          <a:xfrm>
            <a:off x="1676400" y="3764675"/>
            <a:ext cx="796472" cy="47830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FF00"/>
                </a:solidFill>
                <a:latin typeface="Times New Roman" panose="02020603050405020304" pitchFamily="18" charset="0"/>
                <a:cs typeface="Times New Roman" panose="02020603050405020304" pitchFamily="18" charset="0"/>
              </a:rPr>
              <a:t>3</a:t>
            </a:r>
          </a:p>
        </p:txBody>
      </p:sp>
      <p:sp>
        <p:nvSpPr>
          <p:cNvPr id="8" name="AutoShape 4">
            <a:extLst>
              <a:ext uri="{FF2B5EF4-FFF2-40B4-BE49-F238E27FC236}">
                <a16:creationId xmlns:a16="http://schemas.microsoft.com/office/drawing/2014/main" id="{29F3CA13-BFA5-4F56-F885-A255B2D061B8}"/>
              </a:ext>
            </a:extLst>
          </p:cNvPr>
          <p:cNvSpPr>
            <a:spLocks noChangeArrowheads="1"/>
          </p:cNvSpPr>
          <p:nvPr/>
        </p:nvSpPr>
        <p:spPr bwMode="gray">
          <a:xfrm>
            <a:off x="1571683" y="4477851"/>
            <a:ext cx="9858317" cy="605909"/>
          </a:xfrm>
          <a:prstGeom prst="roundRect">
            <a:avLst>
              <a:gd name="adj" fmla="val 50000"/>
            </a:avLst>
          </a:prstGeom>
          <a:solidFill>
            <a:schemeClr val="accent1">
              <a:lumMod val="75000"/>
            </a:schemeClr>
          </a:solidFill>
          <a:ln w="57150" algn="ctr">
            <a:solidFill>
              <a:srgbClr val="FF9900"/>
            </a:solidFill>
            <a:round/>
            <a:headEnd/>
            <a:tailEnd/>
          </a:ln>
          <a:effectLst/>
          <a:extLst/>
        </p:spPr>
        <p:txBody>
          <a:bodyPr wrap="square" tIns="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sz="2800" b="1">
                <a:solidFill>
                  <a:srgbClr val="002060"/>
                </a:solidFill>
                <a:effectLst/>
                <a:latin typeface="Times New Roman" panose="02020603050405020304" pitchFamily="18" charset="0"/>
                <a:ea typeface="Calibri" panose="020F0502020204030204" pitchFamily="34" charset="0"/>
              </a:rPr>
              <a:t>Thực hành: Tạo bài trình chiếu có tiêu đề, cấu trúc phân cấp.</a:t>
            </a:r>
            <a:endParaRPr lang="en-US" altLang="en-US" sz="2800">
              <a:solidFill>
                <a:srgbClr val="002060"/>
              </a:solidFill>
              <a:latin typeface="Times New Roman" panose="02020603050405020304" pitchFamily="18" charset="0"/>
              <a:cs typeface="Times New Roman" panose="02020603050405020304" pitchFamily="18" charset="0"/>
            </a:endParaRPr>
          </a:p>
        </p:txBody>
      </p:sp>
      <p:sp>
        <p:nvSpPr>
          <p:cNvPr id="9" name="Oval 8">
            <a:extLst>
              <a:ext uri="{FF2B5EF4-FFF2-40B4-BE49-F238E27FC236}">
                <a16:creationId xmlns:a16="http://schemas.microsoft.com/office/drawing/2014/main" id="{DE0952EF-5B96-1AFB-396A-3D5C3C7DCA3F}"/>
              </a:ext>
            </a:extLst>
          </p:cNvPr>
          <p:cNvSpPr/>
          <p:nvPr/>
        </p:nvSpPr>
        <p:spPr>
          <a:xfrm>
            <a:off x="990600" y="4526335"/>
            <a:ext cx="732336" cy="478302"/>
          </a:xfrm>
          <a:prstGeom prst="ellipse">
            <a:avLst/>
          </a:prstGeom>
          <a:solidFill>
            <a:srgbClr val="0070C0"/>
          </a:solidFill>
          <a:ln>
            <a:solidFill>
              <a:schemeClr val="accent1">
                <a:shade val="50000"/>
                <a:alpha val="9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FF00"/>
                </a:solidFill>
                <a:effectLst>
                  <a:outerShdw blurRad="50800" dist="50800" dir="5400000" algn="ctr" rotWithShape="0">
                    <a:srgbClr val="00B0F0"/>
                  </a:outerShdw>
                </a:effectLst>
                <a:latin typeface="Times New Roman" panose="02020603050405020304" pitchFamily="18" charset="0"/>
                <a:cs typeface="Times New Roman" panose="02020603050405020304" pitchFamily="18" charset="0"/>
              </a:rPr>
              <a:t>4</a:t>
            </a:r>
          </a:p>
        </p:txBody>
      </p:sp>
    </p:spTree>
  </p:cSld>
  <p:clrMapOvr>
    <a:masterClrMapping/>
  </p:clrMapOvr>
  <p:transition>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A1F068-EF43-EE8C-A4C5-7CFF356C84D3}"/>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4BB497A8-E091-106D-5ED5-2DF9791E1488}"/>
              </a:ext>
            </a:extLst>
          </p:cNvPr>
          <p:cNvSpPr/>
          <p:nvPr/>
        </p:nvSpPr>
        <p:spPr>
          <a:xfrm>
            <a:off x="228600" y="3204"/>
            <a:ext cx="4343400" cy="584200"/>
          </a:xfrm>
          <a:prstGeom prst="rect">
            <a:avLst/>
          </a:prstGeom>
          <a:solidFill>
            <a:schemeClr val="accent5"/>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3200">
                <a:solidFill>
                  <a:srgbClr val="FF0000"/>
                </a:solidFill>
                <a:latin typeface="Times New Roman" panose="02020603050405020304" pitchFamily="18" charset="0"/>
                <a:cs typeface="Times New Roman" panose="02020603050405020304" pitchFamily="18" charset="0"/>
              </a:rPr>
              <a:t>Nghiên cứu và thảo luận</a:t>
            </a:r>
            <a:endParaRPr lang="vi-VN" sz="3200">
              <a:solidFill>
                <a:srgbClr val="FF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F80EFA9E-86CF-84C2-2ADB-03DF6BB9047E}"/>
              </a:ext>
            </a:extLst>
          </p:cNvPr>
          <p:cNvSpPr/>
          <p:nvPr/>
        </p:nvSpPr>
        <p:spPr>
          <a:xfrm>
            <a:off x="4572000" y="0"/>
            <a:ext cx="7467600" cy="584200"/>
          </a:xfrm>
          <a:prstGeom prst="rect">
            <a:avLst/>
          </a:prstGeom>
          <a:solidFill>
            <a:schemeClr val="accent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320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Cấu trúc phân cấp</a:t>
            </a:r>
            <a:endParaRPr kumimoji="0" lang="vi-VN" sz="320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graphicFrame>
        <p:nvGraphicFramePr>
          <p:cNvPr id="3" name="Table 4">
            <a:extLst>
              <a:ext uri="{FF2B5EF4-FFF2-40B4-BE49-F238E27FC236}">
                <a16:creationId xmlns:a16="http://schemas.microsoft.com/office/drawing/2014/main" id="{B15DD809-1E4F-D1F2-A404-34E5DF55D1B5}"/>
              </a:ext>
            </a:extLst>
          </p:cNvPr>
          <p:cNvGraphicFramePr>
            <a:graphicFrameLocks noGrp="1"/>
          </p:cNvGraphicFramePr>
          <p:nvPr>
            <p:extLst>
              <p:ext uri="{D42A27DB-BD31-4B8C-83A1-F6EECF244321}">
                <p14:modId xmlns:p14="http://schemas.microsoft.com/office/powerpoint/2010/main" val="481753939"/>
              </p:ext>
            </p:extLst>
          </p:nvPr>
        </p:nvGraphicFramePr>
        <p:xfrm>
          <a:off x="228600" y="622483"/>
          <a:ext cx="11811000" cy="6118080"/>
        </p:xfrm>
        <a:graphic>
          <a:graphicData uri="http://schemas.openxmlformats.org/drawingml/2006/table">
            <a:tbl>
              <a:tblPr firstRow="1" bandRow="1">
                <a:tableStyleId>{F5AB1C69-6EDB-4FF4-983F-18BD219EF322}</a:tableStyleId>
              </a:tblPr>
              <a:tblGrid>
                <a:gridCol w="1600200">
                  <a:extLst>
                    <a:ext uri="{9D8B030D-6E8A-4147-A177-3AD203B41FA5}">
                      <a16:colId xmlns:a16="http://schemas.microsoft.com/office/drawing/2014/main" val="795175101"/>
                    </a:ext>
                  </a:extLst>
                </a:gridCol>
                <a:gridCol w="10210800">
                  <a:extLst>
                    <a:ext uri="{9D8B030D-6E8A-4147-A177-3AD203B41FA5}">
                      <a16:colId xmlns:a16="http://schemas.microsoft.com/office/drawing/2014/main" val="2517340449"/>
                    </a:ext>
                  </a:extLst>
                </a:gridCol>
              </a:tblGrid>
              <a:tr h="370840">
                <a:tc>
                  <a:txBody>
                    <a:bodyPr/>
                    <a:lstStyle/>
                    <a:p>
                      <a:pPr algn="just"/>
                      <a:r>
                        <a:rPr lang="en-US" sz="2800" b="0">
                          <a:solidFill>
                            <a:schemeClr val="tx1"/>
                          </a:solidFill>
                          <a:latin typeface="Times New Roman" panose="02020603050405020304" pitchFamily="18" charset="0"/>
                          <a:cs typeface="Times New Roman" panose="02020603050405020304" pitchFamily="18" charset="0"/>
                        </a:rPr>
                        <a:t>Em hãy trình bày cách tạo cấu trúc phân cấp?</a:t>
                      </a:r>
                    </a:p>
                  </a:txBody>
                  <a:tcPr marL="108000" marR="108000" marT="72000" marB="72000"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r>
                        <a:rPr lang="en-US" sz="2800" b="0">
                          <a:solidFill>
                            <a:schemeClr val="tx1"/>
                          </a:solidFill>
                          <a:latin typeface="Times New Roman" panose="02020603050405020304" pitchFamily="18" charset="0"/>
                          <a:cs typeface="Times New Roman" panose="02020603050405020304" pitchFamily="18" charset="0"/>
                        </a:rPr>
                        <a:t>Tạo cấu trúc phân cấp:</a:t>
                      </a:r>
                    </a:p>
                    <a:p>
                      <a:pPr algn="just"/>
                      <a:r>
                        <a:rPr lang="en-US" sz="2800" b="0">
                          <a:solidFill>
                            <a:schemeClr val="tx1"/>
                          </a:solidFill>
                          <a:latin typeface="Times New Roman" panose="02020603050405020304" pitchFamily="18" charset="0"/>
                          <a:cs typeface="Times New Roman" panose="02020603050405020304" pitchFamily="18" charset="0"/>
                        </a:rPr>
                        <a:t>-B1. Đặt con trỏ soạn thảo ở đầu dòng cần tạo cấu trúc phân cấp (có thể chọn đồng thời nhiều dòng).</a:t>
                      </a:r>
                    </a:p>
                    <a:p>
                      <a:pPr algn="just"/>
                      <a:r>
                        <a:rPr lang="en-US" sz="2800" b="0">
                          <a:solidFill>
                            <a:schemeClr val="tx1"/>
                          </a:solidFill>
                          <a:latin typeface="Times New Roman" panose="02020603050405020304" pitchFamily="18" charset="0"/>
                          <a:cs typeface="Times New Roman" panose="02020603050405020304" pitchFamily="18" charset="0"/>
                        </a:rPr>
                        <a:t>-B2. Trong thẻ Home, tại nhóm Paragraph:</a:t>
                      </a:r>
                    </a:p>
                    <a:p>
                      <a:pPr algn="just"/>
                      <a:r>
                        <a:rPr lang="en-US" sz="2800" b="0">
                          <a:solidFill>
                            <a:schemeClr val="tx1"/>
                          </a:solidFill>
                          <a:latin typeface="Times New Roman" panose="02020603050405020304" pitchFamily="18" charset="0"/>
                          <a:cs typeface="Times New Roman" panose="02020603050405020304" pitchFamily="18" charset="0"/>
                        </a:rPr>
                        <a:t>+Chọn lệnh Increase List Level (hoặc nhấn phím Tab) để tăng bậc phân cấp.</a:t>
                      </a:r>
                    </a:p>
                    <a:p>
                      <a:pPr algn="just"/>
                      <a:r>
                        <a:rPr lang="en-US" sz="2800" b="0">
                          <a:solidFill>
                            <a:schemeClr val="tx1"/>
                          </a:solidFill>
                          <a:latin typeface="Times New Roman" panose="02020603050405020304" pitchFamily="18" charset="0"/>
                          <a:cs typeface="Times New Roman" panose="02020603050405020304" pitchFamily="18" charset="0"/>
                        </a:rPr>
                        <a:t>+Chọn lệnh Decrease List Level (hoặc nhấn tổ hợp phím Shift +Tab) để giảm bậc phân cấp.</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800" b="0">
                          <a:solidFill>
                            <a:schemeClr val="tx1"/>
                          </a:solidFill>
                          <a:latin typeface="Times New Roman" panose="02020603050405020304" pitchFamily="18" charset="0"/>
                          <a:cs typeface="Times New Roman" panose="02020603050405020304" pitchFamily="18" charset="0"/>
                        </a:rPr>
                        <a:t>-B3. Trong thẻ Home, tại nhóm Paragraph: nháy chuột vào mũi tên bên phải lệnh Bullets hoặc Numbering chọn Bullets and Numbering... để mở hộp thoại Bullets and Numbering. Trong hộp thoại, chọn Bulleted để thay đổi kí hiệu hoặc chọn Numbered để đánh số thứ tự và chọn Color để đổi màu cho kí hiệu.</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800" b="0">
                          <a:solidFill>
                            <a:schemeClr val="tx1"/>
                          </a:solidFill>
                          <a:latin typeface="Times New Roman" panose="02020603050405020304" pitchFamily="18" charset="0"/>
                          <a:cs typeface="Times New Roman" panose="02020603050405020304" pitchFamily="18" charset="0"/>
                        </a:rPr>
                        <a:t>-B4. Chọn Ok để áp dụng.</a:t>
                      </a:r>
                      <a:endParaRPr lang="vi-VN" sz="2800" b="0">
                        <a:solidFill>
                          <a:schemeClr val="tx1"/>
                        </a:solidFill>
                        <a:latin typeface="Times New Roman" panose="02020603050405020304" pitchFamily="18" charset="0"/>
                        <a:cs typeface="Times New Roman" panose="02020603050405020304" pitchFamily="18" charset="0"/>
                      </a:endParaRPr>
                    </a:p>
                  </a:txBody>
                  <a:tcPr marL="108000" marR="108000" marT="72000" marB="72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1892575"/>
                  </a:ext>
                </a:extLst>
              </a:tr>
            </a:tbl>
          </a:graphicData>
        </a:graphic>
      </p:graphicFrame>
      <p:sp>
        <p:nvSpPr>
          <p:cNvPr id="5" name="Rectangle 4">
            <a:extLst>
              <a:ext uri="{FF2B5EF4-FFF2-40B4-BE49-F238E27FC236}">
                <a16:creationId xmlns:a16="http://schemas.microsoft.com/office/drawing/2014/main" id="{9AAECE9A-0946-66E1-0497-D4A9F581B4B3}"/>
              </a:ext>
            </a:extLst>
          </p:cNvPr>
          <p:cNvSpPr/>
          <p:nvPr/>
        </p:nvSpPr>
        <p:spPr>
          <a:xfrm>
            <a:off x="1905000" y="650836"/>
            <a:ext cx="10058400" cy="605476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26894483"/>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5"/>
                                        </p:tgtEl>
                                        <p:attrNameLst>
                                          <p:attrName>ppt_w</p:attrName>
                                        </p:attrNameLst>
                                      </p:cBhvr>
                                      <p:tavLst>
                                        <p:tav tm="0">
                                          <p:val>
                                            <p:strVal val="ppt_w"/>
                                          </p:val>
                                        </p:tav>
                                        <p:tav tm="100000">
                                          <p:val>
                                            <p:fltVal val="0"/>
                                          </p:val>
                                        </p:tav>
                                      </p:tavLst>
                                    </p:anim>
                                    <p:anim calcmode="lin" valueType="num">
                                      <p:cBhvr>
                                        <p:cTn id="7" dur="500"/>
                                        <p:tgtEl>
                                          <p:spTgt spid="5"/>
                                        </p:tgtEl>
                                        <p:attrNameLst>
                                          <p:attrName>ppt_h</p:attrName>
                                        </p:attrNameLst>
                                      </p:cBhvr>
                                      <p:tavLst>
                                        <p:tav tm="0">
                                          <p:val>
                                            <p:strVal val="ppt_h"/>
                                          </p:val>
                                        </p:tav>
                                        <p:tav tm="100000">
                                          <p:val>
                                            <p:fltVal val="0"/>
                                          </p:val>
                                        </p:tav>
                                      </p:tavLst>
                                    </p:anim>
                                    <p:animEffect transition="out" filter="fade">
                                      <p:cBhvr>
                                        <p:cTn id="8" dur="500"/>
                                        <p:tgtEl>
                                          <p:spTgt spid="5"/>
                                        </p:tgtEl>
                                      </p:cBhvr>
                                    </p:animEffect>
                                    <p:set>
                                      <p:cBhvr>
                                        <p:cTn id="9"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7FAC2B-FDFA-966A-F221-ACD4AD43F5A2}"/>
            </a:ext>
          </a:extLst>
        </p:cNvPr>
        <p:cNvGrpSpPr/>
        <p:nvPr/>
      </p:nvGrpSpPr>
      <p:grpSpPr>
        <a:xfrm>
          <a:off x="0" y="0"/>
          <a:ext cx="0" cy="0"/>
          <a:chOff x="0" y="0"/>
          <a:chExt cx="0" cy="0"/>
        </a:xfrm>
      </p:grpSpPr>
      <p:sp>
        <p:nvSpPr>
          <p:cNvPr id="3" name="Rounded Rectangle 2">
            <a:extLst>
              <a:ext uri="{FF2B5EF4-FFF2-40B4-BE49-F238E27FC236}">
                <a16:creationId xmlns:a16="http://schemas.microsoft.com/office/drawing/2014/main" id="{003E2311-DD25-E3BA-A593-4026129E58CC}"/>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Là cấu trúc gồm danh sách nhiều cấp.</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BA1B575D-851D-4AC5-64D6-C3F29308550D}"/>
              </a:ext>
            </a:extLst>
          </p:cNvPr>
          <p:cNvSpPr/>
          <p:nvPr/>
        </p:nvSpPr>
        <p:spPr>
          <a:xfrm>
            <a:off x="1984333" y="3249503"/>
            <a:ext cx="9657466"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Giúp làm cho nội dung cần trình bày có bố cục mạch lạc, dễ hiểu.</a:t>
            </a:r>
          </a:p>
        </p:txBody>
      </p:sp>
      <p:sp>
        <p:nvSpPr>
          <p:cNvPr id="5" name="Rounded Rectangle 4">
            <a:extLst>
              <a:ext uri="{FF2B5EF4-FFF2-40B4-BE49-F238E27FC236}">
                <a16:creationId xmlns:a16="http://schemas.microsoft.com/office/drawing/2014/main" id="{3DC448B9-4F26-7016-C88E-0C00D7E9C00E}"/>
              </a:ext>
            </a:extLst>
          </p:cNvPr>
          <p:cNvSpPr/>
          <p:nvPr/>
        </p:nvSpPr>
        <p:spPr>
          <a:xfrm>
            <a:off x="2010769" y="4392503"/>
            <a:ext cx="9657466"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Cấu trúc này gồm một chuỗi các dấu đầu dòng ngang cấp nhau.</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E11895D2-1EC3-05B7-F841-0A3FE23753F3}"/>
              </a:ext>
            </a:extLst>
          </p:cNvPr>
          <p:cNvSpPr/>
          <p:nvPr/>
        </p:nvSpPr>
        <p:spPr>
          <a:xfrm>
            <a:off x="2074202" y="5535504"/>
            <a:ext cx="8043596"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Cấu trúc này được sử dụng nhiều trong soạn thảo văn bản, tạo bài trình chiếu.</a:t>
            </a:r>
            <a:endParaRPr lang="pt-BR" sz="320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id="{2D3D0100-AF74-394A-7DF3-7F9F369BFA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363600"/>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381BE759-394E-4FC1-9955-0CAF85068D9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BE6A722F-F70D-0D7C-8DC3-6A81338FA468}"/>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A95F42BD-6317-DC68-9A74-DC611B3580E7}"/>
              </a:ext>
            </a:extLst>
          </p:cNvPr>
          <p:cNvSpPr/>
          <p:nvPr/>
        </p:nvSpPr>
        <p:spPr>
          <a:xfrm>
            <a:off x="1984333" y="1053704"/>
            <a:ext cx="9683902" cy="64698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defTabSz="342900"/>
            <a:r>
              <a:rPr lang="vi-VN" sz="3200">
                <a:solidFill>
                  <a:schemeClr val="accent2"/>
                </a:solidFill>
                <a:latin typeface="Times New Roman" panose="02020603050405020304" pitchFamily="18" charset="0"/>
                <a:cs typeface="Times New Roman" panose="02020603050405020304" pitchFamily="18" charset="0"/>
              </a:rPr>
              <a:t>Câu nào sau đây sai khi nói về cấu trúc phân cấp?</a:t>
            </a:r>
          </a:p>
        </p:txBody>
      </p:sp>
    </p:spTree>
    <p:extLst>
      <p:ext uri="{BB962C8B-B14F-4D97-AF65-F5344CB8AC3E}">
        <p14:creationId xmlns:p14="http://schemas.microsoft.com/office/powerpoint/2010/main" val="1063219970"/>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a:extLst>
              <a:ext uri="{FF2B5EF4-FFF2-40B4-BE49-F238E27FC236}">
                <a16:creationId xmlns:a16="http://schemas.microsoft.com/office/drawing/2014/main" id="{532EC200-88A6-7785-EF9B-D0F40B2D0528}"/>
              </a:ext>
            </a:extLst>
          </p:cNvPr>
          <p:cNvSpPr>
            <a:spLocks noChangeArrowheads="1"/>
          </p:cNvSpPr>
          <p:nvPr/>
        </p:nvSpPr>
        <p:spPr bwMode="gray">
          <a:xfrm>
            <a:off x="3230489" y="2189797"/>
            <a:ext cx="5410200" cy="2077403"/>
          </a:xfrm>
          <a:prstGeom prst="roundRect">
            <a:avLst>
              <a:gd name="adj" fmla="val 50000"/>
            </a:avLst>
          </a:prstGeom>
          <a:solidFill>
            <a:srgbClr val="FFFF00"/>
          </a:solidFill>
          <a:ln w="57150" algn="ctr">
            <a:solidFill>
              <a:srgbClr val="FF9900"/>
            </a:solidFill>
            <a:round/>
            <a:headEnd/>
            <a:tailEnd/>
          </a:ln>
          <a:effectLst/>
        </p:spPr>
        <p:txBody>
          <a:bodyPr lIns="36000" tIns="0" rIns="3600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342900"/>
            <a:r>
              <a:rPr lang="vi-VN" sz="3200" b="1">
                <a:solidFill>
                  <a:srgbClr val="FF0000"/>
                </a:solidFill>
                <a:latin typeface="Times New Roman" panose="02020603050405020304" pitchFamily="18" charset="0"/>
                <a:cs typeface="Times New Roman" panose="02020603050405020304" pitchFamily="18" charset="0"/>
              </a:rPr>
              <a:t>Thực hành: Tạo bài trình chiếu có tiêu đề, cấu trúc phân cấp.</a:t>
            </a:r>
          </a:p>
        </p:txBody>
      </p:sp>
    </p:spTree>
    <p:extLst>
      <p:ext uri="{BB962C8B-B14F-4D97-AF65-F5344CB8AC3E}">
        <p14:creationId xmlns:p14="http://schemas.microsoft.com/office/powerpoint/2010/main" val="187055800"/>
      </p:ext>
    </p:extLst>
  </p:cSld>
  <p:clrMapOvr>
    <a:masterClrMapping/>
  </p:clrMapOvr>
  <p:transition>
    <p:split orient="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4EE35186-624B-25C5-344C-9F7560969686}"/>
              </a:ext>
            </a:extLst>
          </p:cNvPr>
          <p:cNvSpPr txBox="1">
            <a:spLocks noChangeArrowheads="1"/>
          </p:cNvSpPr>
          <p:nvPr/>
        </p:nvSpPr>
        <p:spPr bwMode="auto">
          <a:xfrm>
            <a:off x="430961" y="647387"/>
            <a:ext cx="11330078" cy="5489571"/>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defTabSz="342900"/>
            <a:r>
              <a:rPr lang="en-US" altLang="en-US" sz="3200">
                <a:latin typeface="Times New Roman" panose="02020603050405020304" pitchFamily="18" charset="0"/>
                <a:cs typeface="Times New Roman" panose="02020603050405020304" pitchFamily="18" charset="0"/>
                <a:sym typeface="Wingdings" panose="05000000000000000000" pitchFamily="2" charset="2"/>
              </a:rPr>
              <a:t>Nhiệm vụ: </a:t>
            </a:r>
            <a:r>
              <a:rPr lang="vi-VN" altLang="en-US" sz="3200">
                <a:latin typeface="Times New Roman" panose="02020603050405020304" pitchFamily="18" charset="0"/>
                <a:cs typeface="Times New Roman" panose="02020603050405020304" pitchFamily="18" charset="0"/>
                <a:sym typeface="Wingdings" panose="05000000000000000000" pitchFamily="2" charset="2"/>
              </a:rPr>
              <a:t>Tạo bài trình chiếu báo cáo kết quả thực hiện dự án </a:t>
            </a:r>
            <a:r>
              <a:rPr lang="vi-VN" altLang="en-US" sz="3200" b="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Trường học xanh </a:t>
            </a:r>
            <a:r>
              <a:rPr lang="vi-VN" altLang="en-US" sz="3200">
                <a:latin typeface="Times New Roman" panose="02020603050405020304" pitchFamily="18" charset="0"/>
                <a:cs typeface="Times New Roman" panose="02020603050405020304" pitchFamily="18" charset="0"/>
                <a:sym typeface="Wingdings" panose="05000000000000000000" pitchFamily="2" charset="2"/>
              </a:rPr>
              <a:t>của nhóm. </a:t>
            </a:r>
          </a:p>
          <a:p>
            <a:pPr lvl="0" algn="just" defTabSz="342900"/>
            <a:r>
              <a:rPr lang="vi-VN" altLang="en-US" sz="3200">
                <a:latin typeface="Times New Roman" panose="02020603050405020304" pitchFamily="18" charset="0"/>
                <a:cs typeface="Times New Roman" panose="02020603050405020304" pitchFamily="18" charset="0"/>
                <a:sym typeface="Wingdings" panose="05000000000000000000" pitchFamily="2" charset="2"/>
              </a:rPr>
              <a:t>- Bài trình chiếu có trang tiêu đề, các trang nội dung có tiêu đề trang. </a:t>
            </a:r>
          </a:p>
          <a:p>
            <a:pPr lvl="0" algn="just" defTabSz="342900"/>
            <a:r>
              <a:rPr lang="vi-VN" altLang="en-US" sz="3200">
                <a:latin typeface="Times New Roman" panose="02020603050405020304" pitchFamily="18" charset="0"/>
                <a:cs typeface="Times New Roman" panose="02020603050405020304" pitchFamily="18" charset="0"/>
                <a:sym typeface="Wingdings" panose="05000000000000000000" pitchFamily="2" charset="2"/>
              </a:rPr>
              <a:t>- Bài trình chiếu sử dụng cấu trúc phân cấp. </a:t>
            </a:r>
          </a:p>
          <a:p>
            <a:pPr lvl="0" algn="just" defTabSz="342900"/>
            <a:r>
              <a:rPr lang="vi-VN" altLang="en-US" sz="3200">
                <a:latin typeface="Times New Roman" panose="02020603050405020304" pitchFamily="18" charset="0"/>
                <a:cs typeface="Times New Roman" panose="02020603050405020304" pitchFamily="18" charset="0"/>
                <a:sym typeface="Wingdings" panose="05000000000000000000" pitchFamily="2" charset="2"/>
              </a:rPr>
              <a:t>- Lưu t</a:t>
            </a:r>
            <a:r>
              <a:rPr lang="en-US" altLang="en-US" sz="3200">
                <a:latin typeface="Times New Roman" panose="02020603050405020304" pitchFamily="18" charset="0"/>
                <a:cs typeface="Times New Roman" panose="02020603050405020304" pitchFamily="18" charset="0"/>
                <a:sym typeface="Wingdings" panose="05000000000000000000" pitchFamily="2" charset="2"/>
              </a:rPr>
              <a:t>ệ</a:t>
            </a:r>
            <a:r>
              <a:rPr lang="vi-VN" altLang="en-US" sz="3200">
                <a:latin typeface="Times New Roman" panose="02020603050405020304" pitchFamily="18" charset="0"/>
                <a:cs typeface="Times New Roman" panose="02020603050405020304" pitchFamily="18" charset="0"/>
                <a:sym typeface="Wingdings" panose="05000000000000000000" pitchFamily="2" charset="2"/>
              </a:rPr>
              <a:t>p trình chiếu với tên </a:t>
            </a:r>
            <a:r>
              <a:rPr lang="vi-VN" altLang="en-US" sz="3200" b="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Truonghocxanh.pptx</a:t>
            </a:r>
            <a:r>
              <a:rPr lang="vi-VN" altLang="en-US" sz="3200">
                <a:latin typeface="Times New Roman" panose="02020603050405020304" pitchFamily="18" charset="0"/>
                <a:cs typeface="Times New Roman" panose="02020603050405020304" pitchFamily="18" charset="0"/>
                <a:sym typeface="Wingdings" panose="05000000000000000000" pitchFamily="2" charset="2"/>
              </a:rPr>
              <a:t>. </a:t>
            </a:r>
          </a:p>
          <a:p>
            <a:pPr lvl="0" algn="just" defTabSz="342900"/>
            <a:r>
              <a:rPr lang="vi-VN" altLang="en-US" sz="3200">
                <a:latin typeface="Times New Roman" panose="02020603050405020304" pitchFamily="18" charset="0"/>
                <a:cs typeface="Times New Roman" panose="02020603050405020304" pitchFamily="18" charset="0"/>
                <a:sym typeface="Wingdings" panose="05000000000000000000" pitchFamily="2" charset="2"/>
              </a:rPr>
              <a:t>Hướng dẫn</a:t>
            </a:r>
          </a:p>
          <a:p>
            <a:pPr lvl="0" algn="just" defTabSz="342900"/>
            <a:r>
              <a:rPr lang="vi-VN" altLang="en-US" sz="3200">
                <a:latin typeface="Times New Roman" panose="02020603050405020304" pitchFamily="18" charset="0"/>
                <a:cs typeface="Times New Roman" panose="02020603050405020304" pitchFamily="18" charset="0"/>
                <a:sym typeface="Wingdings" panose="05000000000000000000" pitchFamily="2" charset="2"/>
              </a:rPr>
              <a:t>a) Tạo bài trình chiếu </a:t>
            </a:r>
          </a:p>
          <a:p>
            <a:pPr lvl="0" algn="just" defTabSz="342900"/>
            <a:r>
              <a:rPr lang="vi-VN" altLang="en-US" sz="3200">
                <a:latin typeface="Times New Roman" panose="02020603050405020304" pitchFamily="18" charset="0"/>
                <a:cs typeface="Times New Roman" panose="02020603050405020304" pitchFamily="18" charset="0"/>
                <a:sym typeface="Wingdings" panose="05000000000000000000" pitchFamily="2" charset="2"/>
              </a:rPr>
              <a:t>Bước 1. Khởi động PowerPoint. Phần mềm tự động tạo một bài trình chiếu mới. Trang đầu tiên là trang tiêu đề.</a:t>
            </a:r>
          </a:p>
          <a:p>
            <a:pPr lvl="0" algn="just" defTabSz="342900"/>
            <a:r>
              <a:rPr lang="en-US" altLang="en-US" sz="3200">
                <a:latin typeface="Times New Roman" panose="02020603050405020304" pitchFamily="18" charset="0"/>
                <a:cs typeface="Times New Roman" panose="02020603050405020304" pitchFamily="18" charset="0"/>
                <a:sym typeface="Wingdings" panose="05000000000000000000" pitchFamily="2" charset="2"/>
              </a:rPr>
              <a:t>-Nhập chủ đề tên bài trình chiếu.</a:t>
            </a:r>
          </a:p>
          <a:p>
            <a:pPr lvl="0" algn="just" defTabSz="342900"/>
            <a:r>
              <a:rPr lang="en-US" altLang="en-US" sz="3200">
                <a:latin typeface="Times New Roman" panose="02020603050405020304" pitchFamily="18" charset="0"/>
                <a:cs typeface="Times New Roman" panose="02020603050405020304" pitchFamily="18" charset="0"/>
                <a:sym typeface="Wingdings" panose="05000000000000000000" pitchFamily="2" charset="2"/>
              </a:rPr>
              <a:t>-Nhập phụ đề tên người thực hiện, thời gian, ..</a:t>
            </a:r>
            <a:endParaRPr lang="vi-VN" altLang="en-US" sz="3200">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4" name="TextBox 3">
            <a:extLst>
              <a:ext uri="{FF2B5EF4-FFF2-40B4-BE49-F238E27FC236}">
                <a16:creationId xmlns:a16="http://schemas.microsoft.com/office/drawing/2014/main" id="{7DD541DC-CC15-2209-A175-B3842D8CE18B}"/>
              </a:ext>
            </a:extLst>
          </p:cNvPr>
          <p:cNvSpPr txBox="1">
            <a:spLocks noChangeArrowheads="1"/>
          </p:cNvSpPr>
          <p:nvPr/>
        </p:nvSpPr>
        <p:spPr bwMode="auto">
          <a:xfrm>
            <a:off x="303445" y="81455"/>
            <a:ext cx="11431355" cy="565146"/>
          </a:xfrm>
          <a:prstGeom prst="rect">
            <a:avLst/>
          </a:prstGeom>
          <a:noFill/>
          <a:ln>
            <a:noFill/>
          </a:ln>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4. </a:t>
            </a:r>
            <a:r>
              <a:rPr kumimoji="0" lang="vi-VN"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Thực hành: Tạo bài trình chiếu có tiêu đề, cấu trúc phân cấp.</a:t>
            </a:r>
          </a:p>
        </p:txBody>
      </p:sp>
    </p:spTree>
    <p:extLst>
      <p:ext uri="{BB962C8B-B14F-4D97-AF65-F5344CB8AC3E}">
        <p14:creationId xmlns:p14="http://schemas.microsoft.com/office/powerpoint/2010/main" val="1685697185"/>
      </p:ext>
    </p:extLst>
  </p:cSld>
  <p:clrMapOvr>
    <a:masterClrMapping/>
  </p:clrMapOvr>
  <p:transition>
    <p:split orient="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0D5355-D821-A3DD-4B7C-58E9E866C071}"/>
            </a:ext>
          </a:extLst>
        </p:cNvPr>
        <p:cNvGrpSpPr/>
        <p:nvPr/>
      </p:nvGrpSpPr>
      <p:grpSpPr>
        <a:xfrm>
          <a:off x="0" y="0"/>
          <a:ext cx="0" cy="0"/>
          <a:chOff x="0" y="0"/>
          <a:chExt cx="0" cy="0"/>
        </a:xfrm>
      </p:grpSpPr>
      <p:sp>
        <p:nvSpPr>
          <p:cNvPr id="2" name="TextBox 11">
            <a:extLst>
              <a:ext uri="{FF2B5EF4-FFF2-40B4-BE49-F238E27FC236}">
                <a16:creationId xmlns:a16="http://schemas.microsoft.com/office/drawing/2014/main" id="{923EC78E-DC54-003E-2FE5-DD268FD8AA38}"/>
              </a:ext>
            </a:extLst>
          </p:cNvPr>
          <p:cNvSpPr txBox="1">
            <a:spLocks noChangeArrowheads="1"/>
          </p:cNvSpPr>
          <p:nvPr/>
        </p:nvSpPr>
        <p:spPr bwMode="auto">
          <a:xfrm>
            <a:off x="430961" y="647387"/>
            <a:ext cx="2388439" cy="4504686"/>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defTabSz="342900"/>
            <a:r>
              <a:rPr lang="vi-VN" altLang="en-US" sz="3200">
                <a:latin typeface="Times New Roman" panose="02020603050405020304" pitchFamily="18" charset="0"/>
                <a:cs typeface="Times New Roman" panose="02020603050405020304" pitchFamily="18" charset="0"/>
                <a:sym typeface="Wingdings" panose="05000000000000000000" pitchFamily="2" charset="2"/>
              </a:rPr>
              <a:t>Hướng dẫn</a:t>
            </a:r>
          </a:p>
          <a:p>
            <a:pPr lvl="0" algn="just" defTabSz="342900"/>
            <a:r>
              <a:rPr lang="vi-VN" altLang="en-US" sz="3200">
                <a:latin typeface="Times New Roman" panose="02020603050405020304" pitchFamily="18" charset="0"/>
                <a:cs typeface="Times New Roman" panose="02020603050405020304" pitchFamily="18" charset="0"/>
                <a:sym typeface="Wingdings" panose="05000000000000000000" pitchFamily="2" charset="2"/>
              </a:rPr>
              <a:t>a) Tạo bài trình chiếu </a:t>
            </a:r>
          </a:p>
          <a:p>
            <a:pPr lvl="0" algn="just" defTabSz="342900"/>
            <a:r>
              <a:rPr lang="vi-VN" altLang="en-US" sz="3200">
                <a:latin typeface="Times New Roman" panose="02020603050405020304" pitchFamily="18" charset="0"/>
                <a:cs typeface="Times New Roman" panose="02020603050405020304" pitchFamily="18" charset="0"/>
                <a:sym typeface="Wingdings" panose="05000000000000000000" pitchFamily="2" charset="2"/>
              </a:rPr>
              <a:t>Bước 2. Tạo các trang nội dung theo các bước như trong Hình 11.2</a:t>
            </a:r>
          </a:p>
        </p:txBody>
      </p:sp>
      <p:sp>
        <p:nvSpPr>
          <p:cNvPr id="4" name="TextBox 3">
            <a:extLst>
              <a:ext uri="{FF2B5EF4-FFF2-40B4-BE49-F238E27FC236}">
                <a16:creationId xmlns:a16="http://schemas.microsoft.com/office/drawing/2014/main" id="{0160AE93-6782-575A-C644-A941118960D2}"/>
              </a:ext>
            </a:extLst>
          </p:cNvPr>
          <p:cNvSpPr txBox="1">
            <a:spLocks noChangeArrowheads="1"/>
          </p:cNvSpPr>
          <p:nvPr/>
        </p:nvSpPr>
        <p:spPr bwMode="auto">
          <a:xfrm>
            <a:off x="303445" y="81455"/>
            <a:ext cx="11431355" cy="565146"/>
          </a:xfrm>
          <a:prstGeom prst="rect">
            <a:avLst/>
          </a:prstGeom>
          <a:noFill/>
          <a:ln>
            <a:noFill/>
          </a:ln>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4. </a:t>
            </a:r>
            <a:r>
              <a:rPr kumimoji="0" lang="vi-VN"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Thực hành: Tạo bài trình chiếu có tiêu đề, cấu trúc phân cấp.</a:t>
            </a:r>
          </a:p>
        </p:txBody>
      </p:sp>
      <p:pic>
        <p:nvPicPr>
          <p:cNvPr id="3" name="Picture 2">
            <a:extLst>
              <a:ext uri="{FF2B5EF4-FFF2-40B4-BE49-F238E27FC236}">
                <a16:creationId xmlns:a16="http://schemas.microsoft.com/office/drawing/2014/main" id="{0FDE7517-7002-0145-8A59-C5C16379D2D1}"/>
              </a:ext>
            </a:extLst>
          </p:cNvPr>
          <p:cNvPicPr>
            <a:picLocks noChangeAspect="1"/>
          </p:cNvPicPr>
          <p:nvPr/>
        </p:nvPicPr>
        <p:blipFill>
          <a:blip r:embed="rId2"/>
          <a:stretch>
            <a:fillRect/>
          </a:stretch>
        </p:blipFill>
        <p:spPr>
          <a:xfrm>
            <a:off x="3124200" y="658243"/>
            <a:ext cx="8764355" cy="6118301"/>
          </a:xfrm>
          <a:prstGeom prst="rect">
            <a:avLst/>
          </a:prstGeom>
        </p:spPr>
      </p:pic>
    </p:spTree>
    <p:extLst>
      <p:ext uri="{BB962C8B-B14F-4D97-AF65-F5344CB8AC3E}">
        <p14:creationId xmlns:p14="http://schemas.microsoft.com/office/powerpoint/2010/main" val="3166351167"/>
      </p:ext>
    </p:extLst>
  </p:cSld>
  <p:clrMapOvr>
    <a:masterClrMapping/>
  </p:clrMapOvr>
  <p:transition>
    <p:split orient="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B3254A-0ED0-A40A-7C3B-A3D39F3A0AE2}"/>
            </a:ext>
          </a:extLst>
        </p:cNvPr>
        <p:cNvGrpSpPr/>
        <p:nvPr/>
      </p:nvGrpSpPr>
      <p:grpSpPr>
        <a:xfrm>
          <a:off x="0" y="0"/>
          <a:ext cx="0" cy="0"/>
          <a:chOff x="0" y="0"/>
          <a:chExt cx="0" cy="0"/>
        </a:xfrm>
      </p:grpSpPr>
      <p:sp>
        <p:nvSpPr>
          <p:cNvPr id="2" name="TextBox 11">
            <a:extLst>
              <a:ext uri="{FF2B5EF4-FFF2-40B4-BE49-F238E27FC236}">
                <a16:creationId xmlns:a16="http://schemas.microsoft.com/office/drawing/2014/main" id="{11814248-AD0D-4F1F-DE13-B1FAF14AE519}"/>
              </a:ext>
            </a:extLst>
          </p:cNvPr>
          <p:cNvSpPr txBox="1">
            <a:spLocks noChangeArrowheads="1"/>
          </p:cNvSpPr>
          <p:nvPr/>
        </p:nvSpPr>
        <p:spPr bwMode="auto">
          <a:xfrm>
            <a:off x="303445" y="647387"/>
            <a:ext cx="11659955" cy="1519253"/>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defTabSz="342900"/>
            <a:r>
              <a:rPr lang="vi-VN" altLang="en-US" sz="3200">
                <a:latin typeface="Times New Roman" panose="02020603050405020304" pitchFamily="18" charset="0"/>
                <a:cs typeface="Times New Roman" panose="02020603050405020304" pitchFamily="18" charset="0"/>
                <a:sym typeface="Wingdings" panose="05000000000000000000" pitchFamily="2" charset="2"/>
              </a:rPr>
              <a:t>Hướng dẫn</a:t>
            </a:r>
          </a:p>
          <a:p>
            <a:pPr lvl="0" algn="just" defTabSz="342900"/>
            <a:r>
              <a:rPr lang="vi-VN" altLang="en-US" sz="3200">
                <a:latin typeface="Times New Roman" panose="02020603050405020304" pitchFamily="18" charset="0"/>
                <a:cs typeface="Times New Roman" panose="02020603050405020304" pitchFamily="18" charset="0"/>
                <a:sym typeface="Wingdings" panose="05000000000000000000" pitchFamily="2" charset="2"/>
              </a:rPr>
              <a:t>a) Tạo bài trình chiếu </a:t>
            </a:r>
          </a:p>
          <a:p>
            <a:pPr lvl="0" algn="just" defTabSz="342900"/>
            <a:r>
              <a:rPr lang="vi-VN" altLang="en-US" sz="3000">
                <a:latin typeface="Times New Roman" panose="02020603050405020304" pitchFamily="18" charset="0"/>
                <a:cs typeface="Times New Roman" panose="02020603050405020304" pitchFamily="18" charset="0"/>
                <a:sym typeface="Wingdings" panose="05000000000000000000" pitchFamily="2" charset="2"/>
              </a:rPr>
              <a:t>Các trang chiếu sau khi nhập nội dung có thể như Hình 11.3, Hình 11.4.</a:t>
            </a:r>
          </a:p>
        </p:txBody>
      </p:sp>
      <p:sp>
        <p:nvSpPr>
          <p:cNvPr id="4" name="TextBox 3">
            <a:extLst>
              <a:ext uri="{FF2B5EF4-FFF2-40B4-BE49-F238E27FC236}">
                <a16:creationId xmlns:a16="http://schemas.microsoft.com/office/drawing/2014/main" id="{8579FE5D-09CD-97C5-24D4-5FD6D5472CEE}"/>
              </a:ext>
            </a:extLst>
          </p:cNvPr>
          <p:cNvSpPr txBox="1">
            <a:spLocks noChangeArrowheads="1"/>
          </p:cNvSpPr>
          <p:nvPr/>
        </p:nvSpPr>
        <p:spPr bwMode="auto">
          <a:xfrm>
            <a:off x="303445" y="81455"/>
            <a:ext cx="11431355" cy="565146"/>
          </a:xfrm>
          <a:prstGeom prst="rect">
            <a:avLst/>
          </a:prstGeom>
          <a:noFill/>
          <a:ln>
            <a:noFill/>
          </a:ln>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4. </a:t>
            </a:r>
            <a:r>
              <a:rPr kumimoji="0" lang="vi-VN"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Thực hành: Tạo bài trình chiếu có tiêu đề, cấu trúc phân cấp.</a:t>
            </a:r>
          </a:p>
        </p:txBody>
      </p:sp>
      <p:pic>
        <p:nvPicPr>
          <p:cNvPr id="5" name="Picture 4">
            <a:extLst>
              <a:ext uri="{FF2B5EF4-FFF2-40B4-BE49-F238E27FC236}">
                <a16:creationId xmlns:a16="http://schemas.microsoft.com/office/drawing/2014/main" id="{A0E9E116-CB74-E1A8-EA40-E8741CC4F287}"/>
              </a:ext>
            </a:extLst>
          </p:cNvPr>
          <p:cNvPicPr>
            <a:picLocks noChangeAspect="1"/>
          </p:cNvPicPr>
          <p:nvPr/>
        </p:nvPicPr>
        <p:blipFill>
          <a:blip r:embed="rId2"/>
          <a:stretch>
            <a:fillRect/>
          </a:stretch>
        </p:blipFill>
        <p:spPr>
          <a:xfrm>
            <a:off x="303445" y="2286001"/>
            <a:ext cx="11659955" cy="4490544"/>
          </a:xfrm>
          <a:prstGeom prst="rect">
            <a:avLst/>
          </a:prstGeom>
        </p:spPr>
      </p:pic>
    </p:spTree>
    <p:extLst>
      <p:ext uri="{BB962C8B-B14F-4D97-AF65-F5344CB8AC3E}">
        <p14:creationId xmlns:p14="http://schemas.microsoft.com/office/powerpoint/2010/main" val="4206558216"/>
      </p:ext>
    </p:extLst>
  </p:cSld>
  <p:clrMapOvr>
    <a:masterClrMapping/>
  </p:clrMapOvr>
  <p:transition>
    <p:split orient="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E5C6B4-A254-F2F3-AA90-9839D4B2D897}"/>
            </a:ext>
          </a:extLst>
        </p:cNvPr>
        <p:cNvGrpSpPr/>
        <p:nvPr/>
      </p:nvGrpSpPr>
      <p:grpSpPr>
        <a:xfrm>
          <a:off x="0" y="0"/>
          <a:ext cx="0" cy="0"/>
          <a:chOff x="0" y="0"/>
          <a:chExt cx="0" cy="0"/>
        </a:xfrm>
      </p:grpSpPr>
      <p:sp>
        <p:nvSpPr>
          <p:cNvPr id="2" name="TextBox 11">
            <a:extLst>
              <a:ext uri="{FF2B5EF4-FFF2-40B4-BE49-F238E27FC236}">
                <a16:creationId xmlns:a16="http://schemas.microsoft.com/office/drawing/2014/main" id="{A1C8E524-CA0B-BE1B-C372-6A2EB4D4107B}"/>
              </a:ext>
            </a:extLst>
          </p:cNvPr>
          <p:cNvSpPr txBox="1">
            <a:spLocks noChangeArrowheads="1"/>
          </p:cNvSpPr>
          <p:nvPr/>
        </p:nvSpPr>
        <p:spPr bwMode="auto">
          <a:xfrm>
            <a:off x="430961" y="-32698"/>
            <a:ext cx="11431355" cy="6966898"/>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defTabSz="342900"/>
            <a:r>
              <a:rPr lang="vi-VN" altLang="en-US" sz="3200">
                <a:latin typeface="Times New Roman" panose="02020603050405020304" pitchFamily="18" charset="0"/>
                <a:cs typeface="Times New Roman" panose="02020603050405020304" pitchFamily="18" charset="0"/>
                <a:sym typeface="Wingdings" panose="05000000000000000000" pitchFamily="2" charset="2"/>
              </a:rPr>
              <a:t>Hướng dẫn</a:t>
            </a:r>
            <a:r>
              <a:rPr lang="en-US" altLang="en-US" sz="3200">
                <a:latin typeface="Times New Roman" panose="02020603050405020304" pitchFamily="18" charset="0"/>
                <a:cs typeface="Times New Roman" panose="02020603050405020304" pitchFamily="18" charset="0"/>
                <a:sym typeface="Wingdings" panose="05000000000000000000" pitchFamily="2" charset="2"/>
              </a:rPr>
              <a:t>: b) Tạo cấu trúc phân cấp:</a:t>
            </a:r>
            <a:endParaRPr lang="vi-VN" altLang="en-US" sz="3200">
              <a:latin typeface="Times New Roman" panose="02020603050405020304" pitchFamily="18" charset="0"/>
              <a:cs typeface="Times New Roman" panose="02020603050405020304" pitchFamily="18" charset="0"/>
              <a:sym typeface="Wingdings" panose="05000000000000000000" pitchFamily="2" charset="2"/>
            </a:endParaRPr>
          </a:p>
          <a:p>
            <a:pPr lvl="0" algn="just" defTabSz="342900"/>
            <a:r>
              <a:rPr lang="vi-VN" altLang="en-US" sz="3200">
                <a:latin typeface="Times New Roman" panose="02020603050405020304" pitchFamily="18" charset="0"/>
                <a:cs typeface="Times New Roman" panose="02020603050405020304" pitchFamily="18" charset="0"/>
                <a:sym typeface="Wingdings" panose="05000000000000000000" pitchFamily="2" charset="2"/>
              </a:rPr>
              <a:t>-B1. Đặt con trỏ soạn thảo ở đầu dòng cần tạo cấu trúc phân cấp (có thể chọn đồng thời nhiều dòng).</a:t>
            </a:r>
          </a:p>
          <a:p>
            <a:pPr lvl="0" algn="just" defTabSz="342900"/>
            <a:r>
              <a:rPr lang="vi-VN" altLang="en-US" sz="3200">
                <a:latin typeface="Times New Roman" panose="02020603050405020304" pitchFamily="18" charset="0"/>
                <a:cs typeface="Times New Roman" panose="02020603050405020304" pitchFamily="18" charset="0"/>
                <a:sym typeface="Wingdings" panose="05000000000000000000" pitchFamily="2" charset="2"/>
              </a:rPr>
              <a:t>-B2. Trong thẻ Home, tại nhóm Paragraph:</a:t>
            </a:r>
          </a:p>
          <a:p>
            <a:pPr lvl="0" algn="just" defTabSz="342900"/>
            <a:r>
              <a:rPr lang="vi-VN" altLang="en-US" sz="3200">
                <a:latin typeface="Times New Roman" panose="02020603050405020304" pitchFamily="18" charset="0"/>
                <a:cs typeface="Times New Roman" panose="02020603050405020304" pitchFamily="18" charset="0"/>
                <a:sym typeface="Wingdings" panose="05000000000000000000" pitchFamily="2" charset="2"/>
              </a:rPr>
              <a:t>+Chọn lệnh Increase List Level (hoặc nhấn phím Tab) để tăng bậc phân cấp.</a:t>
            </a:r>
          </a:p>
          <a:p>
            <a:pPr lvl="0" algn="just" defTabSz="342900"/>
            <a:r>
              <a:rPr lang="vi-VN" altLang="en-US" sz="3200">
                <a:latin typeface="Times New Roman" panose="02020603050405020304" pitchFamily="18" charset="0"/>
                <a:cs typeface="Times New Roman" panose="02020603050405020304" pitchFamily="18" charset="0"/>
                <a:sym typeface="Wingdings" panose="05000000000000000000" pitchFamily="2" charset="2"/>
              </a:rPr>
              <a:t>+Chọn lệnh Decrease List Level (hoặc nhấn tổ hợp phím Shift +Tab) để giảm bậc phân cấp.</a:t>
            </a:r>
          </a:p>
          <a:p>
            <a:pPr lvl="0" algn="just" defTabSz="342900"/>
            <a:r>
              <a:rPr lang="vi-VN" altLang="en-US" sz="3200">
                <a:latin typeface="Times New Roman" panose="02020603050405020304" pitchFamily="18" charset="0"/>
                <a:cs typeface="Times New Roman" panose="02020603050405020304" pitchFamily="18" charset="0"/>
                <a:sym typeface="Wingdings" panose="05000000000000000000" pitchFamily="2" charset="2"/>
              </a:rPr>
              <a:t>-B3. Trong thẻ Home, tại nhóm Paragraph: nháy chuột vào mũi tên bên phải lệnh Bullets hoặc Numbering chọn Bullets and Numbering... để mở hộp thoại Bullets and Numbering. Trong hộp thoại, chọn Bulleted để thay đổi kí hiệu hoặc chọn Numbered để đánh số thứ tự và chọn Color để đổi màu cho kí hiệu.</a:t>
            </a:r>
          </a:p>
          <a:p>
            <a:pPr lvl="0" algn="just" defTabSz="342900"/>
            <a:r>
              <a:rPr lang="vi-VN" altLang="en-US" sz="3200">
                <a:latin typeface="Times New Roman" panose="02020603050405020304" pitchFamily="18" charset="0"/>
                <a:cs typeface="Times New Roman" panose="02020603050405020304" pitchFamily="18" charset="0"/>
                <a:sym typeface="Wingdings" panose="05000000000000000000" pitchFamily="2" charset="2"/>
              </a:rPr>
              <a:t>-B4. Chọn Ok để áp dụng.</a:t>
            </a:r>
          </a:p>
        </p:txBody>
      </p:sp>
    </p:spTree>
    <p:extLst>
      <p:ext uri="{BB962C8B-B14F-4D97-AF65-F5344CB8AC3E}">
        <p14:creationId xmlns:p14="http://schemas.microsoft.com/office/powerpoint/2010/main" val="2863270422"/>
      </p:ext>
    </p:extLst>
  </p:cSld>
  <p:clrMapOvr>
    <a:masterClrMapping/>
  </p:clrMapOvr>
  <p:transition>
    <p:split orient="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B600C77-3618-0336-8082-F8D6FE2C1909}"/>
              </a:ext>
            </a:extLst>
          </p:cNvPr>
          <p:cNvPicPr>
            <a:picLocks noChangeAspect="1"/>
          </p:cNvPicPr>
          <p:nvPr/>
        </p:nvPicPr>
        <p:blipFill>
          <a:blip r:embed="rId2"/>
          <a:stretch>
            <a:fillRect/>
          </a:stretch>
        </p:blipFill>
        <p:spPr>
          <a:xfrm>
            <a:off x="152400" y="1"/>
            <a:ext cx="11887200" cy="6773274"/>
          </a:xfrm>
          <a:prstGeom prst="rect">
            <a:avLst/>
          </a:prstGeom>
        </p:spPr>
      </p:pic>
    </p:spTree>
    <p:extLst>
      <p:ext uri="{BB962C8B-B14F-4D97-AF65-F5344CB8AC3E}">
        <p14:creationId xmlns:p14="http://schemas.microsoft.com/office/powerpoint/2010/main" val="2087741698"/>
      </p:ext>
    </p:extLst>
  </p:cSld>
  <p:clrMapOvr>
    <a:masterClrMapping/>
  </p:clrMapOvr>
  <p:transition>
    <p:split orient="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4EE35186-624B-25C5-344C-9F7560969686}"/>
              </a:ext>
            </a:extLst>
          </p:cNvPr>
          <p:cNvSpPr txBox="1">
            <a:spLocks noChangeArrowheads="1"/>
          </p:cNvSpPr>
          <p:nvPr/>
        </p:nvSpPr>
        <p:spPr bwMode="auto">
          <a:xfrm>
            <a:off x="456522" y="1891862"/>
            <a:ext cx="11125200" cy="4012243"/>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defTabSz="342900"/>
            <a:r>
              <a:rPr lang="vi-VN" altLang="en-US" sz="3200">
                <a:latin typeface="Times New Roman" panose="02020603050405020304" pitchFamily="18" charset="0"/>
                <a:cs typeface="Times New Roman" panose="02020603050405020304" pitchFamily="18" charset="0"/>
                <a:sym typeface="Wingdings" panose="05000000000000000000" pitchFamily="2" charset="2"/>
              </a:rPr>
              <a:t>Hướng dẫn</a:t>
            </a:r>
            <a:r>
              <a:rPr lang="en-US" altLang="en-US" sz="3200">
                <a:latin typeface="Times New Roman" panose="02020603050405020304" pitchFamily="18" charset="0"/>
                <a:cs typeface="Times New Roman" panose="02020603050405020304" pitchFamily="18" charset="0"/>
                <a:sym typeface="Wingdings" panose="05000000000000000000" pitchFamily="2" charset="2"/>
              </a:rPr>
              <a:t>:</a:t>
            </a:r>
            <a:endParaRPr lang="vi-VN" altLang="en-US" sz="3200">
              <a:latin typeface="Times New Roman" panose="02020603050405020304" pitchFamily="18" charset="0"/>
              <a:cs typeface="Times New Roman" panose="02020603050405020304" pitchFamily="18" charset="0"/>
              <a:sym typeface="Wingdings" panose="05000000000000000000" pitchFamily="2" charset="2"/>
            </a:endParaRPr>
          </a:p>
          <a:p>
            <a:pPr lvl="0" algn="just" defTabSz="342900"/>
            <a:r>
              <a:rPr lang="en-US" altLang="en-US" sz="3200">
                <a:latin typeface="Times New Roman" panose="02020603050405020304" pitchFamily="18" charset="0"/>
                <a:cs typeface="Times New Roman" panose="02020603050405020304" pitchFamily="18" charset="0"/>
                <a:sym typeface="Wingdings" panose="05000000000000000000" pitchFamily="2" charset="2"/>
              </a:rPr>
              <a:t>c)</a:t>
            </a:r>
            <a:r>
              <a:rPr lang="vi-VN" altLang="en-US" sz="3200">
                <a:latin typeface="Times New Roman" panose="02020603050405020304" pitchFamily="18" charset="0"/>
                <a:cs typeface="Times New Roman" panose="02020603050405020304" pitchFamily="18" charset="0"/>
                <a:sym typeface="Wingdings" panose="05000000000000000000" pitchFamily="2" charset="2"/>
              </a:rPr>
              <a:t> Lưu bài trình chiếu</a:t>
            </a:r>
          </a:p>
          <a:p>
            <a:pPr lvl="0" algn="just" defTabSz="342900"/>
            <a:r>
              <a:rPr lang="vi-VN" altLang="en-US" sz="3200">
                <a:latin typeface="Times New Roman" panose="02020603050405020304" pitchFamily="18" charset="0"/>
                <a:cs typeface="Times New Roman" panose="02020603050405020304" pitchFamily="18" charset="0"/>
                <a:sym typeface="Wingdings" panose="05000000000000000000" pitchFamily="2" charset="2"/>
              </a:rPr>
              <a:t>Lưu bài trình chiếu với tên </a:t>
            </a:r>
            <a:r>
              <a:rPr lang="vi-VN" altLang="en-US" sz="320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Truonghocxanh.pptx</a:t>
            </a:r>
            <a:r>
              <a:rPr lang="vi-VN" altLang="en-US" sz="3200">
                <a:latin typeface="Times New Roman" panose="02020603050405020304" pitchFamily="18" charset="0"/>
                <a:cs typeface="Times New Roman" panose="02020603050405020304" pitchFamily="18" charset="0"/>
                <a:sym typeface="Wingdings" panose="05000000000000000000" pitchFamily="2" charset="2"/>
              </a:rPr>
              <a:t>.</a:t>
            </a:r>
            <a:endParaRPr lang="en-US" altLang="en-US" sz="3200">
              <a:latin typeface="Times New Roman" panose="02020603050405020304" pitchFamily="18" charset="0"/>
              <a:cs typeface="Times New Roman" panose="02020603050405020304" pitchFamily="18" charset="0"/>
              <a:sym typeface="Wingdings" panose="05000000000000000000" pitchFamily="2" charset="2"/>
            </a:endParaRPr>
          </a:p>
          <a:p>
            <a:pPr lvl="0" algn="just" defTabSz="342900"/>
            <a:r>
              <a:rPr lang="en-US" altLang="en-US" sz="3200">
                <a:latin typeface="Times New Roman" panose="02020603050405020304" pitchFamily="18" charset="0"/>
                <a:cs typeface="Times New Roman" panose="02020603050405020304" pitchFamily="18" charset="0"/>
                <a:sym typeface="Wingdings" panose="05000000000000000000" pitchFamily="2" charset="2"/>
              </a:rPr>
              <a:t>Thực hiện: </a:t>
            </a:r>
          </a:p>
          <a:p>
            <a:pPr lvl="0" algn="just" defTabSz="342900"/>
            <a:r>
              <a:rPr lang="en-US" altLang="en-US" sz="3200">
                <a:latin typeface="Times New Roman" panose="02020603050405020304" pitchFamily="18" charset="0"/>
                <a:cs typeface="Times New Roman" panose="02020603050405020304" pitchFamily="18" charset="0"/>
                <a:sym typeface="Wingdings" panose="05000000000000000000" pitchFamily="2" charset="2"/>
              </a:rPr>
              <a:t>-B1. Chọn File/ Save hoặc File / Save As và chọn Browse</a:t>
            </a:r>
          </a:p>
          <a:p>
            <a:pPr lvl="0" algn="just" defTabSz="342900"/>
            <a:r>
              <a:rPr lang="en-US" altLang="en-US" sz="3200">
                <a:latin typeface="Times New Roman" panose="02020603050405020304" pitchFamily="18" charset="0"/>
                <a:cs typeface="Times New Roman" panose="02020603050405020304" pitchFamily="18" charset="0"/>
                <a:sym typeface="Wingdings" panose="05000000000000000000" pitchFamily="2" charset="2"/>
              </a:rPr>
              <a:t>-B2. Chọn thư mục cần lưu tệp.</a:t>
            </a:r>
          </a:p>
          <a:p>
            <a:pPr lvl="0" algn="just" defTabSz="342900"/>
            <a:r>
              <a:rPr lang="en-US" altLang="en-US" sz="3200">
                <a:latin typeface="Times New Roman" panose="02020603050405020304" pitchFamily="18" charset="0"/>
                <a:cs typeface="Times New Roman" panose="02020603050405020304" pitchFamily="18" charset="0"/>
                <a:sym typeface="Wingdings" panose="05000000000000000000" pitchFamily="2" charset="2"/>
              </a:rPr>
              <a:t>-B3. Nhập tên tệp cần lưu tại ô File Name.</a:t>
            </a:r>
          </a:p>
          <a:p>
            <a:pPr lvl="0" algn="just" defTabSz="342900"/>
            <a:r>
              <a:rPr lang="en-US" altLang="en-US" sz="3200">
                <a:latin typeface="Times New Roman" panose="02020603050405020304" pitchFamily="18" charset="0"/>
                <a:cs typeface="Times New Roman" panose="02020603050405020304" pitchFamily="18" charset="0"/>
                <a:sym typeface="Wingdings" panose="05000000000000000000" pitchFamily="2" charset="2"/>
              </a:rPr>
              <a:t>-B4. Chọn lệnh Save.</a:t>
            </a:r>
          </a:p>
        </p:txBody>
      </p:sp>
      <p:sp>
        <p:nvSpPr>
          <p:cNvPr id="4" name="TextBox 3">
            <a:extLst>
              <a:ext uri="{FF2B5EF4-FFF2-40B4-BE49-F238E27FC236}">
                <a16:creationId xmlns:a16="http://schemas.microsoft.com/office/drawing/2014/main" id="{19B6461B-5EB5-374E-6E79-6A65E7738AA1}"/>
              </a:ext>
            </a:extLst>
          </p:cNvPr>
          <p:cNvSpPr txBox="1">
            <a:spLocks noChangeArrowheads="1"/>
          </p:cNvSpPr>
          <p:nvPr/>
        </p:nvSpPr>
        <p:spPr bwMode="auto">
          <a:xfrm>
            <a:off x="303445" y="1263654"/>
            <a:ext cx="11431355" cy="565146"/>
          </a:xfrm>
          <a:prstGeom prst="rect">
            <a:avLst/>
          </a:prstGeom>
          <a:noFill/>
          <a:ln>
            <a:noFill/>
          </a:ln>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4. </a:t>
            </a:r>
            <a:r>
              <a:rPr kumimoji="0" lang="vi-VN"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Thực hành: Tạo bài trình chiếu có tiêu đề, cấu trúc phân cấp.</a:t>
            </a:r>
          </a:p>
        </p:txBody>
      </p:sp>
    </p:spTree>
    <p:extLst>
      <p:ext uri="{BB962C8B-B14F-4D97-AF65-F5344CB8AC3E}">
        <p14:creationId xmlns:p14="http://schemas.microsoft.com/office/powerpoint/2010/main" val="3400084128"/>
      </p:ext>
    </p:extLst>
  </p:cSld>
  <p:clrMapOvr>
    <a:masterClrMapping/>
  </p:clrMapOvr>
  <p:transition>
    <p:split orient="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a:extLst>
              <a:ext uri="{FF2B5EF4-FFF2-40B4-BE49-F238E27FC236}">
                <a16:creationId xmlns:a16="http://schemas.microsoft.com/office/drawing/2014/main" id="{F9000497-EB7B-8045-4660-6B1373BCB3F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flipH="1">
            <a:off x="609600" y="2133600"/>
            <a:ext cx="1227816" cy="1143000"/>
          </a:xfrm>
          <a:prstGeom prst="rect">
            <a:avLst/>
          </a:prstGeom>
        </p:spPr>
      </p:pic>
    </p:spTree>
    <p:extLst>
      <p:ext uri="{BB962C8B-B14F-4D97-AF65-F5344CB8AC3E}">
        <p14:creationId xmlns:p14="http://schemas.microsoft.com/office/powerpoint/2010/main" val="1549776270"/>
      </p:ext>
    </p:extLst>
  </p:cSld>
  <p:clrMapOvr>
    <a:masterClrMapping/>
  </p:clrMapOvr>
  <p:transition>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7562581"/>
      </p:ext>
    </p:extLst>
  </p:cSld>
  <p:clrMapOvr>
    <a:masterClrMapping/>
  </p:clrMapOvr>
  <p:transition>
    <p:split orient="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049304"/>
            <a:ext cx="9817032"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Chọn thẻ Home, nháy chuột vào mũi tên bên phải New Slide và chọn mẫu bố trí.</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249503"/>
            <a:ext cx="9657466"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Chọn thẻ Insert, nháy chuột vào mũi tên bên phải New Slide và chọn mẫu bố trí.</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392503"/>
            <a:ext cx="9657466"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Chọn thẻ Home, nháy chuột vào Layout và chọn mẫu bố trí.</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A và B đều đúng.</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432739"/>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781289"/>
            <a:ext cx="9683902"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defTabSz="342900"/>
            <a:r>
              <a:rPr lang="vi-VN" sz="3200">
                <a:solidFill>
                  <a:schemeClr val="accent2"/>
                </a:solidFill>
                <a:latin typeface="Times New Roman" panose="02020603050405020304" pitchFamily="18" charset="0"/>
                <a:cs typeface="Times New Roman" panose="02020603050405020304" pitchFamily="18" charset="0"/>
              </a:rPr>
              <a:t>Phương án nào sai? Trong một bài trình chiếu, muốn tạo một trang chiếu mới ta thực hiện:</a:t>
            </a:r>
          </a:p>
        </p:txBody>
      </p:sp>
    </p:spTree>
    <p:extLst>
      <p:ext uri="{BB962C8B-B14F-4D97-AF65-F5344CB8AC3E}">
        <p14:creationId xmlns:p14="http://schemas.microsoft.com/office/powerpoint/2010/main" val="1437092300"/>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7911131" y="4664918"/>
            <a:ext cx="3730667"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b → a → c.</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7810048" y="5764077"/>
            <a:ext cx="3932831"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c → b → a.</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3932831"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a → c → b.</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3932831"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c → a → b.</a:t>
            </a:r>
          </a:p>
        </p:txBody>
      </p:sp>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3"/>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851439" y="275034"/>
            <a:ext cx="10830035" cy="391596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2800">
                <a:solidFill>
                  <a:schemeClr val="accent2"/>
                </a:solidFill>
                <a:latin typeface="Times New Roman" panose="02020603050405020304" pitchFamily="18" charset="0"/>
                <a:cs typeface="Times New Roman" panose="02020603050405020304" pitchFamily="18" charset="0"/>
              </a:rPr>
              <a:t>Sắp xếp lại trình tự các bước tạo cấu trúc phân cấp trong bài trí. chiếu cho hợp lí:</a:t>
            </a:r>
            <a:r>
              <a:rPr lang="en-US" sz="2800">
                <a:solidFill>
                  <a:schemeClr val="accent2"/>
                </a:solidFill>
                <a:latin typeface="Times New Roman" panose="02020603050405020304" pitchFamily="18" charset="0"/>
                <a:cs typeface="Times New Roman" panose="02020603050405020304" pitchFamily="18" charset="0"/>
              </a:rPr>
              <a:t>  </a:t>
            </a:r>
            <a:r>
              <a:rPr lang="vi-VN" sz="2800">
                <a:solidFill>
                  <a:schemeClr val="accent2"/>
                </a:solidFill>
                <a:latin typeface="Times New Roman" panose="02020603050405020304" pitchFamily="18" charset="0"/>
                <a:cs typeface="Times New Roman" panose="02020603050405020304" pitchFamily="18" charset="0"/>
              </a:rPr>
              <a:t>a) Nháy chuột vào nút Increase List Level (hoặc nhấn phím Tab) để tăng bậc phân cấp; Chọn lệnh Decrease List Level (hoặc nhấn tổ hợp phím Shift + Tab) để giảm bậc phân cấp.</a:t>
            </a:r>
            <a:r>
              <a:rPr lang="en-US" sz="2800">
                <a:solidFill>
                  <a:schemeClr val="accent2"/>
                </a:solidFill>
                <a:latin typeface="Times New Roman" panose="02020603050405020304" pitchFamily="18" charset="0"/>
                <a:cs typeface="Times New Roman" panose="02020603050405020304" pitchFamily="18" charset="0"/>
              </a:rPr>
              <a:t>    </a:t>
            </a:r>
            <a:r>
              <a:rPr lang="vi-VN" sz="2800">
                <a:solidFill>
                  <a:schemeClr val="accent2"/>
                </a:solidFill>
                <a:latin typeface="Times New Roman" panose="02020603050405020304" pitchFamily="18" charset="0"/>
                <a:cs typeface="Times New Roman" panose="02020603050405020304" pitchFamily="18" charset="0"/>
              </a:rPr>
              <a:t>b) Thay đổi kí hiệu đầu dòng hay số thứ tự ở mỗi cấp hoặc chuyển kí hiệu đầu dòng thành số thứ tự và ngược lại, thay đổi màu (nếu cần).</a:t>
            </a:r>
            <a:r>
              <a:rPr lang="en-US" sz="2800">
                <a:solidFill>
                  <a:schemeClr val="accent2"/>
                </a:solidFill>
                <a:latin typeface="Times New Roman" panose="02020603050405020304" pitchFamily="18" charset="0"/>
                <a:cs typeface="Times New Roman" panose="02020603050405020304" pitchFamily="18" charset="0"/>
              </a:rPr>
              <a:t>   </a:t>
            </a:r>
            <a:r>
              <a:rPr lang="vi-VN" sz="2800">
                <a:solidFill>
                  <a:schemeClr val="accent2"/>
                </a:solidFill>
                <a:latin typeface="Times New Roman" panose="02020603050405020304" pitchFamily="18" charset="0"/>
                <a:cs typeface="Times New Roman" panose="02020603050405020304" pitchFamily="18" charset="0"/>
              </a:rPr>
              <a:t>c) Đặt con trỏ ở đầu dòng cần tạo cấu trúc phân cấp (nếu cần tạo cấu trúc phân cấp giống nhau cho nhiều dòng em dùng chuột chọn các dòng).</a:t>
            </a:r>
          </a:p>
        </p:txBody>
      </p:sp>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0" y="3945681"/>
            <a:ext cx="1168400" cy="778719"/>
          </a:xfrm>
          <a:prstGeom prst="rect">
            <a:avLst/>
          </a:prstGeom>
        </p:spPr>
      </p:pic>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5493387"/>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6511854"/>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71CCE4-A6F2-331A-13A7-D6B902562D1E}"/>
            </a:ext>
          </a:extLst>
        </p:cNvPr>
        <p:cNvGrpSpPr/>
        <p:nvPr/>
      </p:nvGrpSpPr>
      <p:grpSpPr>
        <a:xfrm>
          <a:off x="0" y="0"/>
          <a:ext cx="0" cy="0"/>
          <a:chOff x="0" y="0"/>
          <a:chExt cx="0" cy="0"/>
        </a:xfrm>
      </p:grpSpPr>
      <p:sp>
        <p:nvSpPr>
          <p:cNvPr id="3" name="Rounded Rectangle 2">
            <a:extLst>
              <a:ext uri="{FF2B5EF4-FFF2-40B4-BE49-F238E27FC236}">
                <a16:creationId xmlns:a16="http://schemas.microsoft.com/office/drawing/2014/main" id="{28E97A13-299B-1684-793D-E76350CFFA95}"/>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Phục vụ hội thảo, dạy học, tạo album, ...</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8CB6E968-8033-50A0-9FDA-42370F915F9D}"/>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Trang tiêu đề.</a:t>
            </a:r>
          </a:p>
        </p:txBody>
      </p:sp>
      <p:sp>
        <p:nvSpPr>
          <p:cNvPr id="5" name="Rounded Rectangle 4">
            <a:extLst>
              <a:ext uri="{FF2B5EF4-FFF2-40B4-BE49-F238E27FC236}">
                <a16:creationId xmlns:a16="http://schemas.microsoft.com/office/drawing/2014/main" id="{A0FC26B9-DFAD-3242-949A-AAD1D3E247A3}"/>
              </a:ext>
            </a:extLst>
          </p:cNvPr>
          <p:cNvSpPr/>
          <p:nvPr/>
        </p:nvSpPr>
        <p:spPr>
          <a:xfrm>
            <a:off x="2010769" y="4392503"/>
            <a:ext cx="9657466"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Nhờ các mẫu bố trí nội dung có sẵn của phần mềm trình chiếu.</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34711E09-694E-9969-255F-628036251B22}"/>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Trở nên mạch lạc, dễ hiểu.</a:t>
            </a:r>
          </a:p>
        </p:txBody>
      </p:sp>
      <p:pic>
        <p:nvPicPr>
          <p:cNvPr id="7" name="Picture 10" descr="flowers0c">
            <a:extLst>
              <a:ext uri="{FF2B5EF4-FFF2-40B4-BE49-F238E27FC236}">
                <a16:creationId xmlns:a16="http://schemas.microsoft.com/office/drawing/2014/main" id="{9F7EB6CF-32D6-5E06-A615-5404DB3CE5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364652"/>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BE03824F-F541-78A2-EA17-09D1035AA6A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1A6CC069-58E9-77F3-F9F5-90007EF85DAF}"/>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84A82312-03A7-FFC1-F228-41D6F95C498A}"/>
              </a:ext>
            </a:extLst>
          </p:cNvPr>
          <p:cNvSpPr/>
          <p:nvPr/>
        </p:nvSpPr>
        <p:spPr>
          <a:xfrm>
            <a:off x="1984333" y="781289"/>
            <a:ext cx="9683902"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defTabSz="342900"/>
            <a:r>
              <a:rPr lang="vi-VN" sz="3200">
                <a:solidFill>
                  <a:schemeClr val="accent2"/>
                </a:solidFill>
                <a:latin typeface="Times New Roman" panose="02020603050405020304" pitchFamily="18" charset="0"/>
                <a:cs typeface="Times New Roman" panose="02020603050405020304" pitchFamily="18" charset="0"/>
              </a:rPr>
              <a:t>Điền </a:t>
            </a:r>
            <a:r>
              <a:rPr lang="en-US" sz="3200">
                <a:solidFill>
                  <a:schemeClr val="accent2"/>
                </a:solidFill>
                <a:latin typeface="Times New Roman" panose="02020603050405020304" pitchFamily="18" charset="0"/>
                <a:cs typeface="Times New Roman" panose="02020603050405020304" pitchFamily="18" charset="0"/>
              </a:rPr>
              <a:t>nội dung</a:t>
            </a:r>
            <a:r>
              <a:rPr lang="vi-VN" sz="3200">
                <a:solidFill>
                  <a:schemeClr val="accent2"/>
                </a:solidFill>
                <a:latin typeface="Times New Roman" panose="02020603050405020304" pitchFamily="18" charset="0"/>
                <a:cs typeface="Times New Roman" panose="02020603050405020304" pitchFamily="18" charset="0"/>
              </a:rPr>
              <a:t> thích hợp vào ch</a:t>
            </a:r>
            <a:r>
              <a:rPr lang="en-US" sz="3200">
                <a:solidFill>
                  <a:schemeClr val="accent2"/>
                </a:solidFill>
                <a:latin typeface="Times New Roman" panose="02020603050405020304" pitchFamily="18" charset="0"/>
                <a:cs typeface="Times New Roman" panose="02020603050405020304" pitchFamily="18" charset="0"/>
              </a:rPr>
              <a:t>ỗ</a:t>
            </a:r>
            <a:r>
              <a:rPr lang="vi-VN" sz="3200">
                <a:solidFill>
                  <a:schemeClr val="accent2"/>
                </a:solidFill>
                <a:latin typeface="Times New Roman" panose="02020603050405020304" pitchFamily="18" charset="0"/>
                <a:cs typeface="Times New Roman" panose="02020603050405020304" pitchFamily="18" charset="0"/>
              </a:rPr>
              <a:t> trống: Chủ đề bài trình chiếu cùng phụ đề được trình bày ở...</a:t>
            </a:r>
          </a:p>
        </p:txBody>
      </p:sp>
    </p:spTree>
    <p:extLst>
      <p:ext uri="{BB962C8B-B14F-4D97-AF65-F5344CB8AC3E}">
        <p14:creationId xmlns:p14="http://schemas.microsoft.com/office/powerpoint/2010/main" val="294603498"/>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02E66C-9CCD-E050-7135-30B8F3387F3A}"/>
            </a:ext>
          </a:extLst>
        </p:cNvPr>
        <p:cNvGrpSpPr/>
        <p:nvPr/>
      </p:nvGrpSpPr>
      <p:grpSpPr>
        <a:xfrm>
          <a:off x="0" y="0"/>
          <a:ext cx="0" cy="0"/>
          <a:chOff x="0" y="0"/>
          <a:chExt cx="0" cy="0"/>
        </a:xfrm>
      </p:grpSpPr>
      <p:sp>
        <p:nvSpPr>
          <p:cNvPr id="3" name="Rounded Rectangle 2">
            <a:extLst>
              <a:ext uri="{FF2B5EF4-FFF2-40B4-BE49-F238E27FC236}">
                <a16:creationId xmlns:a16="http://schemas.microsoft.com/office/drawing/2014/main" id="{084DDDC7-11BC-2FEE-FCBB-73F4B3EEFF5C}"/>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Phục vụ hội thảo, dạy học, tạo album, ...</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46587D0F-8712-AB72-2B82-151AB8C70B3C}"/>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Trang tiêu đề.</a:t>
            </a:r>
          </a:p>
        </p:txBody>
      </p:sp>
      <p:sp>
        <p:nvSpPr>
          <p:cNvPr id="5" name="Rounded Rectangle 4">
            <a:extLst>
              <a:ext uri="{FF2B5EF4-FFF2-40B4-BE49-F238E27FC236}">
                <a16:creationId xmlns:a16="http://schemas.microsoft.com/office/drawing/2014/main" id="{F4382203-6A78-5F1B-E0F6-6F76335AA3D9}"/>
              </a:ext>
            </a:extLst>
          </p:cNvPr>
          <p:cNvSpPr/>
          <p:nvPr/>
        </p:nvSpPr>
        <p:spPr>
          <a:xfrm>
            <a:off x="2010769" y="4392503"/>
            <a:ext cx="9657466"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Nhờ các mẫu bố trí nội dung có sẵn của phần mềm trình chiếu.</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549D7703-F789-EA1C-9AE0-AC7E608FA1B1}"/>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Trở nên mạch lạc, dễ hiểu.</a:t>
            </a:r>
          </a:p>
        </p:txBody>
      </p:sp>
      <p:pic>
        <p:nvPicPr>
          <p:cNvPr id="7" name="Picture 10" descr="flowers0c">
            <a:extLst>
              <a:ext uri="{FF2B5EF4-FFF2-40B4-BE49-F238E27FC236}">
                <a16:creationId xmlns:a16="http://schemas.microsoft.com/office/drawing/2014/main" id="{CE0A7DD0-FC4F-E85A-526C-ED993813C5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493387"/>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787D2AA4-FBE7-CF8C-6716-082C9977C0F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EF6FABB3-4796-48C3-B448-F1E4BD40575D}"/>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A92E9203-D8E7-EAE1-B91E-A505A5C9000A}"/>
              </a:ext>
            </a:extLst>
          </p:cNvPr>
          <p:cNvSpPr/>
          <p:nvPr/>
        </p:nvSpPr>
        <p:spPr>
          <a:xfrm>
            <a:off x="1984333" y="781289"/>
            <a:ext cx="9683902"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defTabSz="342900"/>
            <a:r>
              <a:rPr lang="vi-VN" sz="3200">
                <a:solidFill>
                  <a:schemeClr val="accent2"/>
                </a:solidFill>
                <a:latin typeface="Times New Roman" panose="02020603050405020304" pitchFamily="18" charset="0"/>
                <a:cs typeface="Times New Roman" panose="02020603050405020304" pitchFamily="18" charset="0"/>
              </a:rPr>
              <a:t>Điền </a:t>
            </a:r>
            <a:r>
              <a:rPr lang="en-US" sz="3200">
                <a:solidFill>
                  <a:schemeClr val="accent2"/>
                </a:solidFill>
                <a:latin typeface="Times New Roman" panose="02020603050405020304" pitchFamily="18" charset="0"/>
                <a:cs typeface="Times New Roman" panose="02020603050405020304" pitchFamily="18" charset="0"/>
              </a:rPr>
              <a:t>nội dung</a:t>
            </a:r>
            <a:r>
              <a:rPr lang="vi-VN" sz="3200">
                <a:solidFill>
                  <a:schemeClr val="accent2"/>
                </a:solidFill>
                <a:latin typeface="Times New Roman" panose="02020603050405020304" pitchFamily="18" charset="0"/>
                <a:cs typeface="Times New Roman" panose="02020603050405020304" pitchFamily="18" charset="0"/>
              </a:rPr>
              <a:t> thích hợp vào ch</a:t>
            </a:r>
            <a:r>
              <a:rPr lang="en-US" sz="3200">
                <a:solidFill>
                  <a:schemeClr val="accent2"/>
                </a:solidFill>
                <a:latin typeface="Times New Roman" panose="02020603050405020304" pitchFamily="18" charset="0"/>
                <a:cs typeface="Times New Roman" panose="02020603050405020304" pitchFamily="18" charset="0"/>
              </a:rPr>
              <a:t>ỗ</a:t>
            </a:r>
            <a:r>
              <a:rPr lang="vi-VN" sz="3200">
                <a:solidFill>
                  <a:schemeClr val="accent2"/>
                </a:solidFill>
                <a:latin typeface="Times New Roman" panose="02020603050405020304" pitchFamily="18" charset="0"/>
                <a:cs typeface="Times New Roman" panose="02020603050405020304" pitchFamily="18" charset="0"/>
              </a:rPr>
              <a:t> trống: cấu trúc phân cấp làm cho nội dung được trình bày ...</a:t>
            </a:r>
          </a:p>
        </p:txBody>
      </p:sp>
    </p:spTree>
    <p:extLst>
      <p:ext uri="{BB962C8B-B14F-4D97-AF65-F5344CB8AC3E}">
        <p14:creationId xmlns:p14="http://schemas.microsoft.com/office/powerpoint/2010/main" val="458020874"/>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62E083-BEA2-B82E-F1AC-393DA0CBC58E}"/>
            </a:ext>
          </a:extLst>
        </p:cNvPr>
        <p:cNvGrpSpPr/>
        <p:nvPr/>
      </p:nvGrpSpPr>
      <p:grpSpPr>
        <a:xfrm>
          <a:off x="0" y="0"/>
          <a:ext cx="0" cy="0"/>
          <a:chOff x="0" y="0"/>
          <a:chExt cx="0" cy="0"/>
        </a:xfrm>
      </p:grpSpPr>
      <p:sp>
        <p:nvSpPr>
          <p:cNvPr id="3" name="Rounded Rectangle 2">
            <a:extLst>
              <a:ext uri="{FF2B5EF4-FFF2-40B4-BE49-F238E27FC236}">
                <a16:creationId xmlns:a16="http://schemas.microsoft.com/office/drawing/2014/main" id="{9A40C660-34F6-DB91-4C4A-5720106304EA}"/>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Phục vụ hội thảo, dạy học, tạo album, ...</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B4E1AB00-CF1E-366E-3920-D8154D669152}"/>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Trang tiêu đề.</a:t>
            </a:r>
          </a:p>
        </p:txBody>
      </p:sp>
      <p:sp>
        <p:nvSpPr>
          <p:cNvPr id="5" name="Rounded Rectangle 4">
            <a:extLst>
              <a:ext uri="{FF2B5EF4-FFF2-40B4-BE49-F238E27FC236}">
                <a16:creationId xmlns:a16="http://schemas.microsoft.com/office/drawing/2014/main" id="{4A039229-59F6-D98B-FB52-EE46646AEDAA}"/>
              </a:ext>
            </a:extLst>
          </p:cNvPr>
          <p:cNvSpPr/>
          <p:nvPr/>
        </p:nvSpPr>
        <p:spPr>
          <a:xfrm>
            <a:off x="2010769" y="4392503"/>
            <a:ext cx="9657466"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Nhờ các mẫu bố trí nội dung có sẵn của phần mềm trình chiếu.</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77D5D3F-F675-7FAB-D9C6-B535A9B1FFE6}"/>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Trở nên mạch lạc, dễ hiểu.</a:t>
            </a:r>
          </a:p>
        </p:txBody>
      </p:sp>
      <p:pic>
        <p:nvPicPr>
          <p:cNvPr id="7" name="Picture 10" descr="flowers0c">
            <a:extLst>
              <a:ext uri="{FF2B5EF4-FFF2-40B4-BE49-F238E27FC236}">
                <a16:creationId xmlns:a16="http://schemas.microsoft.com/office/drawing/2014/main" id="{67E23F0D-1AA6-577A-8D04-1741BBDC77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164453"/>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2CC291EB-18C8-BBAF-7B7E-71CF362E442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8C145CEC-91D1-0A1B-067D-E4D187E59C4C}"/>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88E9F58E-D6BF-5675-6453-C1E0C2E3DFDB}"/>
              </a:ext>
            </a:extLst>
          </p:cNvPr>
          <p:cNvSpPr/>
          <p:nvPr/>
        </p:nvSpPr>
        <p:spPr>
          <a:xfrm>
            <a:off x="1984333" y="781289"/>
            <a:ext cx="9683902"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defTabSz="342900"/>
            <a:r>
              <a:rPr lang="vi-VN" sz="3200">
                <a:solidFill>
                  <a:schemeClr val="accent2"/>
                </a:solidFill>
                <a:latin typeface="Times New Roman" panose="02020603050405020304" pitchFamily="18" charset="0"/>
                <a:cs typeface="Times New Roman" panose="02020603050405020304" pitchFamily="18" charset="0"/>
              </a:rPr>
              <a:t>Điền </a:t>
            </a:r>
            <a:r>
              <a:rPr lang="en-US" sz="3200">
                <a:solidFill>
                  <a:schemeClr val="accent2"/>
                </a:solidFill>
                <a:latin typeface="Times New Roman" panose="02020603050405020304" pitchFamily="18" charset="0"/>
                <a:cs typeface="Times New Roman" panose="02020603050405020304" pitchFamily="18" charset="0"/>
              </a:rPr>
              <a:t>nội dung</a:t>
            </a:r>
            <a:r>
              <a:rPr lang="vi-VN" sz="3200">
                <a:solidFill>
                  <a:schemeClr val="accent2"/>
                </a:solidFill>
                <a:latin typeface="Times New Roman" panose="02020603050405020304" pitchFamily="18" charset="0"/>
                <a:cs typeface="Times New Roman" panose="02020603050405020304" pitchFamily="18" charset="0"/>
              </a:rPr>
              <a:t> thích hợp vào ch</a:t>
            </a:r>
            <a:r>
              <a:rPr lang="en-US" sz="3200">
                <a:solidFill>
                  <a:schemeClr val="accent2"/>
                </a:solidFill>
                <a:latin typeface="Times New Roman" panose="02020603050405020304" pitchFamily="18" charset="0"/>
                <a:cs typeface="Times New Roman" panose="02020603050405020304" pitchFamily="18" charset="0"/>
              </a:rPr>
              <a:t>ỗ</a:t>
            </a:r>
            <a:r>
              <a:rPr lang="vi-VN" sz="3200">
                <a:solidFill>
                  <a:schemeClr val="accent2"/>
                </a:solidFill>
                <a:latin typeface="Times New Roman" panose="02020603050405020304" pitchFamily="18" charset="0"/>
                <a:cs typeface="Times New Roman" panose="02020603050405020304" pitchFamily="18" charset="0"/>
              </a:rPr>
              <a:t> trống: Bài trình chiếu thường được sử dụng để ...</a:t>
            </a:r>
          </a:p>
        </p:txBody>
      </p:sp>
    </p:spTree>
    <p:extLst>
      <p:ext uri="{BB962C8B-B14F-4D97-AF65-F5344CB8AC3E}">
        <p14:creationId xmlns:p14="http://schemas.microsoft.com/office/powerpoint/2010/main" val="233331864"/>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ED3414-9933-2EB0-10CE-3489E860B9D6}"/>
            </a:ext>
          </a:extLst>
        </p:cNvPr>
        <p:cNvGrpSpPr/>
        <p:nvPr/>
      </p:nvGrpSpPr>
      <p:grpSpPr>
        <a:xfrm>
          <a:off x="0" y="0"/>
          <a:ext cx="0" cy="0"/>
          <a:chOff x="0" y="0"/>
          <a:chExt cx="0" cy="0"/>
        </a:xfrm>
      </p:grpSpPr>
      <p:sp>
        <p:nvSpPr>
          <p:cNvPr id="3" name="Rounded Rectangle 2">
            <a:extLst>
              <a:ext uri="{FF2B5EF4-FFF2-40B4-BE49-F238E27FC236}">
                <a16:creationId xmlns:a16="http://schemas.microsoft.com/office/drawing/2014/main" id="{581E8447-F0E9-8A49-70DB-30DA7FE3E881}"/>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Phục vụ hội thảo, dạy học, tạo album, ...</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F158BF46-9121-61B7-2A7C-7C9106F04922}"/>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Trang tiêu đề.</a:t>
            </a:r>
          </a:p>
        </p:txBody>
      </p:sp>
      <p:sp>
        <p:nvSpPr>
          <p:cNvPr id="5" name="Rounded Rectangle 4">
            <a:extLst>
              <a:ext uri="{FF2B5EF4-FFF2-40B4-BE49-F238E27FC236}">
                <a16:creationId xmlns:a16="http://schemas.microsoft.com/office/drawing/2014/main" id="{F9AFF4F8-71DE-CEDF-0498-F0179BA1E36E}"/>
              </a:ext>
            </a:extLst>
          </p:cNvPr>
          <p:cNvSpPr/>
          <p:nvPr/>
        </p:nvSpPr>
        <p:spPr>
          <a:xfrm>
            <a:off x="2010769" y="4392503"/>
            <a:ext cx="9657466"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Nhờ các mẫu bố trí nội dung có sẵn của phần mềm trình chiếu.</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0C8255AE-7D5B-A743-EA68-9C28FAF5BAF6}"/>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Trở nên mạch lạc, dễ hiểu.</a:t>
            </a:r>
          </a:p>
        </p:txBody>
      </p:sp>
      <p:pic>
        <p:nvPicPr>
          <p:cNvPr id="7" name="Picture 10" descr="flowers0c">
            <a:extLst>
              <a:ext uri="{FF2B5EF4-FFF2-40B4-BE49-F238E27FC236}">
                <a16:creationId xmlns:a16="http://schemas.microsoft.com/office/drawing/2014/main" id="{BB473DCE-2061-504C-967A-FC148DA864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363600"/>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078C70C3-28EA-DDFD-18CB-8E760A4E847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9C6B54BC-B00A-F7D3-180B-38C01E0C5B00}"/>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B542D738-A9A4-BCD1-9BF6-0D8599BA09B5}"/>
              </a:ext>
            </a:extLst>
          </p:cNvPr>
          <p:cNvSpPr/>
          <p:nvPr/>
        </p:nvSpPr>
        <p:spPr>
          <a:xfrm>
            <a:off x="1984333" y="781289"/>
            <a:ext cx="9683902"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defTabSz="342900"/>
            <a:r>
              <a:rPr lang="vi-VN" sz="3200">
                <a:solidFill>
                  <a:schemeClr val="accent2"/>
                </a:solidFill>
                <a:latin typeface="Times New Roman" panose="02020603050405020304" pitchFamily="18" charset="0"/>
                <a:cs typeface="Times New Roman" panose="02020603050405020304" pitchFamily="18" charset="0"/>
              </a:rPr>
              <a:t>Điền </a:t>
            </a:r>
            <a:r>
              <a:rPr lang="en-US" sz="3200">
                <a:solidFill>
                  <a:schemeClr val="accent2"/>
                </a:solidFill>
                <a:latin typeface="Times New Roman" panose="02020603050405020304" pitchFamily="18" charset="0"/>
                <a:cs typeface="Times New Roman" panose="02020603050405020304" pitchFamily="18" charset="0"/>
              </a:rPr>
              <a:t>nội dung</a:t>
            </a:r>
            <a:r>
              <a:rPr lang="vi-VN" sz="3200">
                <a:solidFill>
                  <a:schemeClr val="accent2"/>
                </a:solidFill>
                <a:latin typeface="Times New Roman" panose="02020603050405020304" pitchFamily="18" charset="0"/>
                <a:cs typeface="Times New Roman" panose="02020603050405020304" pitchFamily="18" charset="0"/>
              </a:rPr>
              <a:t> thích hợp vào ch</a:t>
            </a:r>
            <a:r>
              <a:rPr lang="en-US" sz="3200">
                <a:solidFill>
                  <a:schemeClr val="accent2"/>
                </a:solidFill>
                <a:latin typeface="Times New Roman" panose="02020603050405020304" pitchFamily="18" charset="0"/>
                <a:cs typeface="Times New Roman" panose="02020603050405020304" pitchFamily="18" charset="0"/>
              </a:rPr>
              <a:t>ỗ</a:t>
            </a:r>
            <a:r>
              <a:rPr lang="vi-VN" sz="3200">
                <a:solidFill>
                  <a:schemeClr val="accent2"/>
                </a:solidFill>
                <a:latin typeface="Times New Roman" panose="02020603050405020304" pitchFamily="18" charset="0"/>
                <a:cs typeface="Times New Roman" panose="02020603050405020304" pitchFamily="18" charset="0"/>
              </a:rPr>
              <a:t> trống: Người sử dụng trình bày nội dung trang chiếu thuận tiện ...</a:t>
            </a:r>
          </a:p>
        </p:txBody>
      </p:sp>
    </p:spTree>
    <p:extLst>
      <p:ext uri="{BB962C8B-B14F-4D97-AF65-F5344CB8AC3E}">
        <p14:creationId xmlns:p14="http://schemas.microsoft.com/office/powerpoint/2010/main" val="524546924"/>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0FB7BE-B241-1287-6E5D-45DFD05AE5E7}"/>
            </a:ext>
          </a:extLst>
        </p:cNvPr>
        <p:cNvGrpSpPr/>
        <p:nvPr/>
      </p:nvGrpSpPr>
      <p:grpSpPr>
        <a:xfrm>
          <a:off x="0" y="0"/>
          <a:ext cx="0" cy="0"/>
          <a:chOff x="0" y="0"/>
          <a:chExt cx="0" cy="0"/>
        </a:xfrm>
      </p:grpSpPr>
      <p:sp>
        <p:nvSpPr>
          <p:cNvPr id="3" name="Rounded Rectangle 2">
            <a:extLst>
              <a:ext uri="{FF2B5EF4-FFF2-40B4-BE49-F238E27FC236}">
                <a16:creationId xmlns:a16="http://schemas.microsoft.com/office/drawing/2014/main" id="{FEF447D2-3BA0-21D6-3AF9-B131FC484E42}"/>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Trình chiếu.</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FC0DB624-9425-89F5-40EA-AB66C4CB69CD}"/>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Mẫu bố trí.</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1F330E52-9CAF-94CD-37F6-2CEF56A8B661}"/>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Mẫu kí tự</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F6DADAA0-FA23-4E5F-7F08-41368B5E7369}"/>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Mẫu thiết kế.</a:t>
            </a:r>
            <a:endParaRPr lang="pt-BR" sz="320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id="{4142F883-025D-A987-3869-096D48AAF6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364652"/>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D6A3FB5B-BACD-1B31-BB56-D2576D7E2E6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7429DAC3-F71D-DD98-94E7-EFE8E3A05071}"/>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5A261D88-3B19-2F14-4213-BB44D0BD4B34}"/>
              </a:ext>
            </a:extLst>
          </p:cNvPr>
          <p:cNvSpPr/>
          <p:nvPr/>
        </p:nvSpPr>
        <p:spPr>
          <a:xfrm>
            <a:off x="1984333" y="781289"/>
            <a:ext cx="9683902"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defTabSz="342900"/>
            <a:r>
              <a:rPr lang="vi-VN" sz="3200">
                <a:solidFill>
                  <a:schemeClr val="accent2"/>
                </a:solidFill>
                <a:latin typeface="Times New Roman" panose="02020603050405020304" pitchFamily="18" charset="0"/>
                <a:cs typeface="Times New Roman" panose="02020603050405020304" pitchFamily="18" charset="0"/>
              </a:rPr>
              <a:t>Các mẫu tạo sẵn bố cục nội dung có thể được sử dụng cho một bài trình chiếu gọi là</a:t>
            </a:r>
          </a:p>
        </p:txBody>
      </p:sp>
    </p:spTree>
    <p:extLst>
      <p:ext uri="{BB962C8B-B14F-4D97-AF65-F5344CB8AC3E}">
        <p14:creationId xmlns:p14="http://schemas.microsoft.com/office/powerpoint/2010/main" val="1112198030"/>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68739F-29AC-5A43-6944-5DFF4C41480C}"/>
            </a:ext>
          </a:extLst>
        </p:cNvPr>
        <p:cNvGrpSpPr/>
        <p:nvPr/>
      </p:nvGrpSpPr>
      <p:grpSpPr>
        <a:xfrm>
          <a:off x="0" y="0"/>
          <a:ext cx="0" cy="0"/>
          <a:chOff x="0" y="0"/>
          <a:chExt cx="0" cy="0"/>
        </a:xfrm>
      </p:grpSpPr>
      <p:sp>
        <p:nvSpPr>
          <p:cNvPr id="3" name="Rounded Rectangle 2">
            <a:extLst>
              <a:ext uri="{FF2B5EF4-FFF2-40B4-BE49-F238E27FC236}">
                <a16:creationId xmlns:a16="http://schemas.microsoft.com/office/drawing/2014/main" id="{5DD300B3-21BE-FD43-EE42-1D5331C60C64}"/>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Shift + Tab.</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73AF2CB3-86A9-BF3D-91F9-0ABBBA14E5AD}"/>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Alt + Tab</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A8525B19-4111-610C-480B-4D3C9BE71452}"/>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Ctrl + Tab.</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41718CB2-EB92-E5A7-ECBB-D49E268D4A2B}"/>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Ctrl + Shift.</a:t>
            </a:r>
            <a:endParaRPr lang="pt-BR" sz="320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id="{CF3E130D-BFDD-59D2-14A1-145AC82A89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248" y="2245520"/>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9BCB6691-EE48-BFDC-A80D-B84224712E1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F1C81E3-6B17-E981-4E2E-A02A48C2680C}"/>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C7717A89-A270-676D-AAC1-524C980509D9}"/>
              </a:ext>
            </a:extLst>
          </p:cNvPr>
          <p:cNvSpPr/>
          <p:nvPr/>
        </p:nvSpPr>
        <p:spPr>
          <a:xfrm>
            <a:off x="228600" y="457200"/>
            <a:ext cx="11439635" cy="173664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a:solidFill>
                  <a:schemeClr val="accent2"/>
                </a:solidFill>
                <a:latin typeface="Times New Roman" panose="02020603050405020304" pitchFamily="18" charset="0"/>
                <a:cs typeface="Times New Roman" panose="02020603050405020304" pitchFamily="18" charset="0"/>
              </a:rPr>
              <a:t>Để giảm bậc phân cấp, em đặt con trỏ ở đầu dòng cần tạo cấu trúc phân cấp (nếu cần tạo cấu trúc phân cấp giống nhau cho nhiều dòng thì dùng chuột chọn các dòng) rồi nhấn tổ hợp phím:</a:t>
            </a:r>
          </a:p>
        </p:txBody>
      </p:sp>
    </p:spTree>
    <p:extLst>
      <p:ext uri="{BB962C8B-B14F-4D97-AF65-F5344CB8AC3E}">
        <p14:creationId xmlns:p14="http://schemas.microsoft.com/office/powerpoint/2010/main" val="2677067821"/>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BEABEB-A4C3-73DA-FAE4-ADB31DA7E297}"/>
            </a:ext>
          </a:extLst>
        </p:cNvPr>
        <p:cNvGrpSpPr/>
        <p:nvPr/>
      </p:nvGrpSpPr>
      <p:grpSpPr>
        <a:xfrm>
          <a:off x="0" y="0"/>
          <a:ext cx="0" cy="0"/>
          <a:chOff x="0" y="0"/>
          <a:chExt cx="0" cy="0"/>
        </a:xfrm>
      </p:grpSpPr>
      <p:sp>
        <p:nvSpPr>
          <p:cNvPr id="3" name="Rounded Rectangle 2">
            <a:extLst>
              <a:ext uri="{FF2B5EF4-FFF2-40B4-BE49-F238E27FC236}">
                <a16:creationId xmlns:a16="http://schemas.microsoft.com/office/drawing/2014/main" id="{9898543B-5C47-5161-F6E2-84527B595014}"/>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Trang tiêu đề.</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1734DE32-D6AF-E737-AFEB-B8FB5E74C750}"/>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Trang nội dung.</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75E10C0D-422A-A1E1-CD39-6863F8C1C881}"/>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Trang trình bày bảng.</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D4EF0F45-42BF-BB74-565C-7DA1C20F3744}"/>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Trang trình bày đồ hoạ.</a:t>
            </a:r>
            <a:endParaRPr lang="pt-BR" sz="320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id="{3B369D3F-84B9-DEC0-0001-07BED23223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248" y="2245520"/>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04F93CD6-6F05-5DA5-3183-5EA623AAD216}"/>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93CC8971-2664-035A-1A3A-6586A601E675}"/>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37AD99D4-253E-CB62-631F-B81698EAB727}"/>
              </a:ext>
            </a:extLst>
          </p:cNvPr>
          <p:cNvSpPr/>
          <p:nvPr/>
        </p:nvSpPr>
        <p:spPr>
          <a:xfrm>
            <a:off x="1984333" y="729615"/>
            <a:ext cx="9683902"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a:solidFill>
                  <a:schemeClr val="accent2"/>
                </a:solidFill>
                <a:latin typeface="Times New Roman" panose="02020603050405020304" pitchFamily="18" charset="0"/>
                <a:cs typeface="Times New Roman" panose="02020603050405020304" pitchFamily="18" charset="0"/>
              </a:rPr>
              <a:t>Trang chiếu được sử dụng để giới thiệu một chủ đề và định hướng cho bài trình bày được gọi là:</a:t>
            </a:r>
          </a:p>
        </p:txBody>
      </p:sp>
    </p:spTree>
    <p:extLst>
      <p:ext uri="{BB962C8B-B14F-4D97-AF65-F5344CB8AC3E}">
        <p14:creationId xmlns:p14="http://schemas.microsoft.com/office/powerpoint/2010/main" val="958184459"/>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8AA6CC-CA0D-F8E5-FC52-6608D9A290B4}"/>
            </a:ext>
          </a:extLst>
        </p:cNvPr>
        <p:cNvGrpSpPr/>
        <p:nvPr/>
      </p:nvGrpSpPr>
      <p:grpSpPr>
        <a:xfrm>
          <a:off x="0" y="0"/>
          <a:ext cx="0" cy="0"/>
          <a:chOff x="0" y="0"/>
          <a:chExt cx="0" cy="0"/>
        </a:xfrm>
      </p:grpSpPr>
      <p:sp>
        <p:nvSpPr>
          <p:cNvPr id="3" name="Rounded Rectangle 2">
            <a:extLst>
              <a:ext uri="{FF2B5EF4-FFF2-40B4-BE49-F238E27FC236}">
                <a16:creationId xmlns:a16="http://schemas.microsoft.com/office/drawing/2014/main" id="{95D06CF7-B523-289A-F6F2-DF9EE6DE492C}"/>
              </a:ext>
            </a:extLst>
          </p:cNvPr>
          <p:cNvSpPr/>
          <p:nvPr/>
        </p:nvSpPr>
        <p:spPr>
          <a:xfrm>
            <a:off x="1984333" y="2049304"/>
            <a:ext cx="9817032"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Phần mềm trình chiếu cho phép người sử dụng trình bày thông tin dưới hình thức trình chiếu.</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23504D5E-202E-B183-EB4D-46F0498E6620}"/>
              </a:ext>
            </a:extLst>
          </p:cNvPr>
          <p:cNvSpPr/>
          <p:nvPr/>
        </p:nvSpPr>
        <p:spPr>
          <a:xfrm>
            <a:off x="1984333" y="3249503"/>
            <a:ext cx="9657466"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Phần mềm trình chiếu có các hiệu ứng giúp làm cho nội dung trình bày thêm sinh động và ấn tượng.</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2436394A-282F-F885-1842-F87DDED2B4EF}"/>
              </a:ext>
            </a:extLst>
          </p:cNvPr>
          <p:cNvSpPr/>
          <p:nvPr/>
        </p:nvSpPr>
        <p:spPr>
          <a:xfrm>
            <a:off x="2010769" y="4460607"/>
            <a:ext cx="9657466" cy="103389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2800">
                <a:solidFill>
                  <a:schemeClr val="tx1"/>
                </a:solidFill>
                <a:latin typeface="Times New Roman" panose="02020603050405020304" pitchFamily="18" charset="0"/>
                <a:cs typeface="Times New Roman" panose="02020603050405020304" pitchFamily="18" charset="0"/>
              </a:rPr>
              <a:t>Phần mềm trình chiếu thường được sử dụng để tạo bài trình chiếu trong các hội thảo, dạy học, tạo album với các hiệu ứng hoạt hình.</a:t>
            </a:r>
          </a:p>
        </p:txBody>
      </p:sp>
      <p:sp>
        <p:nvSpPr>
          <p:cNvPr id="6" name="Rounded Rectangle 5">
            <a:extLst>
              <a:ext uri="{FF2B5EF4-FFF2-40B4-BE49-F238E27FC236}">
                <a16:creationId xmlns:a16="http://schemas.microsoft.com/office/drawing/2014/main" id="{1293ECD2-4E64-C953-1E18-7FCE051A8153}"/>
              </a:ext>
            </a:extLst>
          </p:cNvPr>
          <p:cNvSpPr/>
          <p:nvPr/>
        </p:nvSpPr>
        <p:spPr>
          <a:xfrm>
            <a:off x="2074202" y="5535504"/>
            <a:ext cx="8043596"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Không thể in trên giấy các tệp được tạo bởi phần mềm trình chiếu.</a:t>
            </a:r>
            <a:endParaRPr lang="pt-BR" sz="320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id="{9B813BC8-63EC-27E5-5AFA-36FC8F2764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494497"/>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1127B09A-6257-0F52-165A-5A3B986CCD5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58C6E546-89B0-94AB-1EE2-3F239B6EB039}"/>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00D4D59D-4F6C-0E75-7FE9-F8A657BA807A}"/>
              </a:ext>
            </a:extLst>
          </p:cNvPr>
          <p:cNvSpPr/>
          <p:nvPr/>
        </p:nvSpPr>
        <p:spPr>
          <a:xfrm>
            <a:off x="1984333" y="1002030"/>
            <a:ext cx="9683902" cy="64698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a:solidFill>
                  <a:schemeClr val="accent2"/>
                </a:solidFill>
                <a:latin typeface="Times New Roman" panose="02020603050405020304" pitchFamily="18" charset="0"/>
                <a:cs typeface="Times New Roman" panose="02020603050405020304" pitchFamily="18" charset="0"/>
              </a:rPr>
              <a:t>Phương án nào sai?</a:t>
            </a:r>
          </a:p>
        </p:txBody>
      </p:sp>
    </p:spTree>
    <p:extLst>
      <p:ext uri="{BB962C8B-B14F-4D97-AF65-F5344CB8AC3E}">
        <p14:creationId xmlns:p14="http://schemas.microsoft.com/office/powerpoint/2010/main" val="1367902473"/>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4EE35186-624B-25C5-344C-9F7560969686}"/>
              </a:ext>
            </a:extLst>
          </p:cNvPr>
          <p:cNvSpPr txBox="1">
            <a:spLocks noChangeArrowheads="1"/>
          </p:cNvSpPr>
          <p:nvPr/>
        </p:nvSpPr>
        <p:spPr bwMode="auto">
          <a:xfrm>
            <a:off x="533400" y="647387"/>
            <a:ext cx="11277600" cy="5982013"/>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defTabSz="342900"/>
            <a:r>
              <a:rPr lang="vi-VN" sz="3200">
                <a:solidFill>
                  <a:srgbClr val="000000"/>
                </a:solidFill>
                <a:latin typeface="Times New Roman" panose="02020603050405020304" pitchFamily="18" charset="0"/>
                <a:cs typeface="Times New Roman" panose="02020603050405020304" pitchFamily="18" charset="0"/>
              </a:rPr>
              <a:t>Giờ ra chơi, các bạn An, Minh và Khoa trao đổi về dự án Trường học xanh mà các bạn đang thực hiện. </a:t>
            </a:r>
            <a:endParaRPr lang="en-US" sz="3200">
              <a:solidFill>
                <a:srgbClr val="000000"/>
              </a:solidFill>
              <a:latin typeface="Times New Roman" panose="02020603050405020304" pitchFamily="18" charset="0"/>
              <a:cs typeface="Times New Roman" panose="02020603050405020304" pitchFamily="18" charset="0"/>
            </a:endParaRPr>
          </a:p>
          <a:p>
            <a:pPr marL="457200" lvl="0" indent="-457200" algn="just" defTabSz="342900">
              <a:buFont typeface="Wingdings" panose="05000000000000000000" pitchFamily="2" charset="2"/>
              <a:buChar char="v"/>
            </a:pPr>
            <a:r>
              <a:rPr lang="vi-VN" sz="3200">
                <a:solidFill>
                  <a:srgbClr val="000000"/>
                </a:solidFill>
                <a:latin typeface="Times New Roman" panose="02020603050405020304" pitchFamily="18" charset="0"/>
                <a:cs typeface="Times New Roman" panose="02020603050405020304" pitchFamily="18" charset="0"/>
              </a:rPr>
              <a:t>An: Việc khảo sát, thu thập thông tin và tính toán cho dự án đã xong. Bây giờ nhóm mình cần làm một bài báo cáo kết quả. </a:t>
            </a:r>
          </a:p>
          <a:p>
            <a:pPr marL="457200" lvl="0" indent="-457200" algn="just" defTabSz="342900">
              <a:buFont typeface="Wingdings" panose="05000000000000000000" pitchFamily="2" charset="2"/>
              <a:buChar char="v"/>
            </a:pPr>
            <a:r>
              <a:rPr lang="vi-VN" sz="3200">
                <a:solidFill>
                  <a:srgbClr val="000000"/>
                </a:solidFill>
                <a:latin typeface="Times New Roman" panose="02020603050405020304" pitchFamily="18" charset="0"/>
                <a:cs typeface="Times New Roman" panose="02020603050405020304" pitchFamily="18" charset="0"/>
              </a:rPr>
              <a:t>Minh: Nhóm mình nên sử dụng phần mềm trình chiếu để tạo bài báo cáo. </a:t>
            </a:r>
          </a:p>
          <a:p>
            <a:pPr marL="457200" lvl="0" indent="-457200" algn="just" defTabSz="342900">
              <a:buFont typeface="Wingdings" panose="05000000000000000000" pitchFamily="2" charset="2"/>
              <a:buChar char="v"/>
            </a:pPr>
            <a:r>
              <a:rPr lang="vi-VN" sz="3200">
                <a:solidFill>
                  <a:srgbClr val="000000"/>
                </a:solidFill>
                <a:latin typeface="Times New Roman" panose="02020603050405020304" pitchFamily="18" charset="0"/>
                <a:cs typeface="Times New Roman" panose="02020603050405020304" pitchFamily="18" charset="0"/>
              </a:rPr>
              <a:t>Khoa: Bài trình chiếu báo cáo cần có trang tiêu đề, mỗi trang nội dung nên có tiêu đề trang để giúp người nghe nhanh chóng hiệu được chủ đề và nội dung trình bày. </a:t>
            </a:r>
          </a:p>
          <a:p>
            <a:pPr marL="457200" lvl="0" indent="-457200" algn="just" defTabSz="342900">
              <a:buFont typeface="Wingdings" panose="05000000000000000000" pitchFamily="2" charset="2"/>
              <a:buChar char="v"/>
            </a:pPr>
            <a:r>
              <a:rPr lang="vi-VN" sz="3200">
                <a:solidFill>
                  <a:srgbClr val="000000"/>
                </a:solidFill>
                <a:latin typeface="Times New Roman" panose="02020603050405020304" pitchFamily="18" charset="0"/>
                <a:cs typeface="Times New Roman" panose="02020603050405020304" pitchFamily="18" charset="0"/>
              </a:rPr>
              <a:t>Minh: Sử dụng cấu trúc phân cấp sẽ làm cho bố cục của bài báo cáo được mạch lạc, rõ ràng. </a:t>
            </a:r>
          </a:p>
          <a:p>
            <a:pPr marL="457200" lvl="0" indent="-457200" algn="just" defTabSz="342900">
              <a:buFont typeface="Wingdings" panose="05000000000000000000" pitchFamily="2" charset="2"/>
              <a:buChar char="v"/>
            </a:pPr>
            <a:r>
              <a:rPr lang="vi-VN" sz="3200">
                <a:solidFill>
                  <a:srgbClr val="000000"/>
                </a:solidFill>
                <a:latin typeface="Times New Roman" panose="02020603050405020304" pitchFamily="18" charset="0"/>
                <a:cs typeface="Times New Roman" panose="02020603050405020304" pitchFamily="18" charset="0"/>
              </a:rPr>
              <a:t>An: Hay quá! Chúng ta phân công nhau làm từng phần việc nhé.</a:t>
            </a:r>
          </a:p>
        </p:txBody>
      </p:sp>
      <p:pic>
        <p:nvPicPr>
          <p:cNvPr id="3" name="Picture 2">
            <a:extLst>
              <a:ext uri="{FF2B5EF4-FFF2-40B4-BE49-F238E27FC236}">
                <a16:creationId xmlns:a16="http://schemas.microsoft.com/office/drawing/2014/main" id="{A8E9DA6A-2FAA-7FD1-4D0D-467A62F8311A}"/>
              </a:ext>
            </a:extLst>
          </p:cNvPr>
          <p:cNvPicPr>
            <a:picLocks noChangeAspect="1"/>
          </p:cNvPicPr>
          <p:nvPr/>
        </p:nvPicPr>
        <p:blipFill>
          <a:blip r:embed="rId2"/>
          <a:stretch>
            <a:fillRect/>
          </a:stretch>
        </p:blipFill>
        <p:spPr>
          <a:xfrm>
            <a:off x="5653124" y="-18106"/>
            <a:ext cx="744141" cy="741693"/>
          </a:xfrm>
          <a:prstGeom prst="rect">
            <a:avLst/>
          </a:prstGeom>
        </p:spPr>
      </p:pic>
    </p:spTree>
    <p:extLst>
      <p:ext uri="{BB962C8B-B14F-4D97-AF65-F5344CB8AC3E}">
        <p14:creationId xmlns:p14="http://schemas.microsoft.com/office/powerpoint/2010/main" val="2866140346"/>
      </p:ext>
    </p:extLst>
  </p:cSld>
  <p:clrMapOvr>
    <a:masterClrMapping/>
  </p:clrMapOvr>
  <p:transition>
    <p:split orient="ver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FB68AB-F19E-0668-8260-544748864709}"/>
            </a:ext>
          </a:extLst>
        </p:cNvPr>
        <p:cNvGrpSpPr/>
        <p:nvPr/>
      </p:nvGrpSpPr>
      <p:grpSpPr>
        <a:xfrm>
          <a:off x="0" y="0"/>
          <a:ext cx="0" cy="0"/>
          <a:chOff x="0" y="0"/>
          <a:chExt cx="0" cy="0"/>
        </a:xfrm>
      </p:grpSpPr>
      <p:sp>
        <p:nvSpPr>
          <p:cNvPr id="3" name="Rounded Rectangle 2">
            <a:extLst>
              <a:ext uri="{FF2B5EF4-FFF2-40B4-BE49-F238E27FC236}">
                <a16:creationId xmlns:a16="http://schemas.microsoft.com/office/drawing/2014/main" id="{E3CE1140-3603-B975-7ED6-29DBBC4531E3}"/>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Chỉ tạo bài trình chiếu.</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9185A3A-D6C4-8194-5883-961B9D2F0652}"/>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Chỉ hiển thị các trang nội dung trên màn hình.</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029F0E76-29DA-534F-6162-AAAED30B4A04}"/>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Chỉ để xử lí đồ hoạ.</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19A4B3FD-3EC5-C9EE-CBFF-DA400B8D4FE7}"/>
              </a:ext>
            </a:extLst>
          </p:cNvPr>
          <p:cNvSpPr/>
          <p:nvPr/>
        </p:nvSpPr>
        <p:spPr>
          <a:xfrm>
            <a:off x="2074202" y="5535504"/>
            <a:ext cx="8043596"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Tạo bài trình chiếu và hiển thị nội dung các trang chiếu trên màn hình hoặc màn chiếu.</a:t>
            </a:r>
            <a:endParaRPr lang="pt-BR" sz="320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id="{BF7B5FAD-A3E9-D91E-73AF-D10CF4F315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5535504"/>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91B1EFF7-59F7-D20A-073B-5E80C44F8D4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249BBC7D-B322-B411-0F2A-5D0E086E0E0C}"/>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BDD343C-1845-C8FB-020B-96241F5E07B2}"/>
              </a:ext>
            </a:extLst>
          </p:cNvPr>
          <p:cNvSpPr/>
          <p:nvPr/>
        </p:nvSpPr>
        <p:spPr>
          <a:xfrm>
            <a:off x="1984333" y="1002030"/>
            <a:ext cx="9683902" cy="64698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a:solidFill>
                  <a:schemeClr val="accent2"/>
                </a:solidFill>
                <a:latin typeface="Times New Roman" panose="02020603050405020304" pitchFamily="18" charset="0"/>
                <a:cs typeface="Times New Roman" panose="02020603050405020304" pitchFamily="18" charset="0"/>
              </a:rPr>
              <a:t>Phần mềm trình chiếu có chức năng:</a:t>
            </a:r>
          </a:p>
        </p:txBody>
      </p:sp>
    </p:spTree>
    <p:extLst>
      <p:ext uri="{BB962C8B-B14F-4D97-AF65-F5344CB8AC3E}">
        <p14:creationId xmlns:p14="http://schemas.microsoft.com/office/powerpoint/2010/main" val="3773660440"/>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2164C8-3FC7-02DE-BC18-6F6A0B58FB8D}"/>
            </a:ext>
          </a:extLst>
        </p:cNvPr>
        <p:cNvGrpSpPr/>
        <p:nvPr/>
      </p:nvGrpSpPr>
      <p:grpSpPr>
        <a:xfrm>
          <a:off x="0" y="0"/>
          <a:ext cx="0" cy="0"/>
          <a:chOff x="0" y="0"/>
          <a:chExt cx="0" cy="0"/>
        </a:xfrm>
      </p:grpSpPr>
      <p:sp>
        <p:nvSpPr>
          <p:cNvPr id="3" name="Rounded Rectangle 2">
            <a:extLst>
              <a:ext uri="{FF2B5EF4-FFF2-40B4-BE49-F238E27FC236}">
                <a16:creationId xmlns:a16="http://schemas.microsoft.com/office/drawing/2014/main" id="{08DEF799-D628-0D4C-C1B2-3943092CD144}"/>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Shift.</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1713DF2-B0F9-B090-B31B-CA16FA4E159B}"/>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Tab. </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929D0748-B7E0-B50B-9E05-3A01801640F0}"/>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Alt.</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C09261F-B88E-14DE-4BCD-5CB0869B7A84}"/>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Ctrl.</a:t>
            </a:r>
            <a:endParaRPr lang="pt-BR" sz="320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id="{720CEF0C-F7FF-8349-9C07-480F071123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207386"/>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80214716-15E5-9913-E5A1-B39D833FE52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18A8175A-AE2A-B6EE-E547-CF4A15B834AA}"/>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A496E66E-63A7-CC52-C752-1F40870E00AC}"/>
              </a:ext>
            </a:extLst>
          </p:cNvPr>
          <p:cNvSpPr/>
          <p:nvPr/>
        </p:nvSpPr>
        <p:spPr>
          <a:xfrm>
            <a:off x="1984333" y="559356"/>
            <a:ext cx="9683902" cy="1532334"/>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anchor="ctr">
            <a:spAutoFit/>
          </a:bodyPr>
          <a:lstStyle/>
          <a:p>
            <a:pPr algn="just" defTabSz="342900"/>
            <a:r>
              <a:rPr lang="vi-VN" sz="3000">
                <a:solidFill>
                  <a:schemeClr val="accent2"/>
                </a:solidFill>
                <a:latin typeface="Times New Roman" panose="02020603050405020304" pitchFamily="18" charset="0"/>
                <a:cs typeface="Times New Roman" panose="02020603050405020304" pitchFamily="18" charset="0"/>
              </a:rPr>
              <a:t>Để tăng bậc phân cấp, em đặt con trỏ ở đầu dòng cần tạo cấu trúc phân cấp (nếu cần tạo cấu trúc phân cấp giống nhau cho nhiều dòng thì dùng chuột chọn các dòng) rồi nhấn phím:</a:t>
            </a:r>
          </a:p>
        </p:txBody>
      </p:sp>
    </p:spTree>
    <p:extLst>
      <p:ext uri="{BB962C8B-B14F-4D97-AF65-F5344CB8AC3E}">
        <p14:creationId xmlns:p14="http://schemas.microsoft.com/office/powerpoint/2010/main" val="1039878887"/>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388580-DAD7-E3A3-F276-497F809DE384}"/>
            </a:ext>
          </a:extLst>
        </p:cNvPr>
        <p:cNvGrpSpPr/>
        <p:nvPr/>
      </p:nvGrpSpPr>
      <p:grpSpPr>
        <a:xfrm>
          <a:off x="0" y="0"/>
          <a:ext cx="0" cy="0"/>
          <a:chOff x="0" y="0"/>
          <a:chExt cx="0" cy="0"/>
        </a:xfrm>
      </p:grpSpPr>
      <p:sp>
        <p:nvSpPr>
          <p:cNvPr id="3" name="Rounded Rectangle 2">
            <a:extLst>
              <a:ext uri="{FF2B5EF4-FFF2-40B4-BE49-F238E27FC236}">
                <a16:creationId xmlns:a16="http://schemas.microsoft.com/office/drawing/2014/main" id="{E24B6DFC-35CE-3962-447E-416772349312}"/>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Sử dụng phần mềm trình chiếu để tạo các bài trình chiếu</a:t>
            </a:r>
            <a:r>
              <a:rPr lang="en-US" sz="3200">
                <a:solidFill>
                  <a:schemeClr val="tx1"/>
                </a:solidFill>
                <a:latin typeface="Times New Roman" panose="02020603050405020304" pitchFamily="18" charset="0"/>
                <a:cs typeface="Times New Roman" panose="02020603050405020304" pitchFamily="18" charset="0"/>
              </a:rPr>
              <a:t>.</a:t>
            </a:r>
          </a:p>
        </p:txBody>
      </p:sp>
      <p:sp>
        <p:nvSpPr>
          <p:cNvPr id="4" name="Rounded Rectangle 3">
            <a:extLst>
              <a:ext uri="{FF2B5EF4-FFF2-40B4-BE49-F238E27FC236}">
                <a16:creationId xmlns:a16="http://schemas.microsoft.com/office/drawing/2014/main" id="{7035741B-CA50-7AC0-DA58-DC022CC922D4}"/>
              </a:ext>
            </a:extLst>
          </p:cNvPr>
          <p:cNvSpPr/>
          <p:nvPr/>
        </p:nvSpPr>
        <p:spPr>
          <a:xfrm>
            <a:off x="1984333" y="3249503"/>
            <a:ext cx="9657466"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Phần mềm trình chiếu cũng giống hoàn toàn như phần mềm soạn thảo văn bản</a:t>
            </a:r>
            <a:r>
              <a:rPr lang="en-US" sz="3200">
                <a:solidFill>
                  <a:schemeClr val="tx1"/>
                </a:solidFill>
                <a:latin typeface="Times New Roman" panose="02020603050405020304" pitchFamily="18" charset="0"/>
                <a:cs typeface="Times New Roman" panose="02020603050405020304" pitchFamily="18" charset="0"/>
              </a:rPr>
              <a:t>.</a:t>
            </a:r>
          </a:p>
        </p:txBody>
      </p:sp>
      <p:sp>
        <p:nvSpPr>
          <p:cNvPr id="5" name="Rounded Rectangle 4">
            <a:extLst>
              <a:ext uri="{FF2B5EF4-FFF2-40B4-BE49-F238E27FC236}">
                <a16:creationId xmlns:a16="http://schemas.microsoft.com/office/drawing/2014/main" id="{9BE28C40-E10A-6646-AC65-994F8D7B2619}"/>
              </a:ext>
            </a:extLst>
          </p:cNvPr>
          <p:cNvSpPr/>
          <p:nvPr/>
        </p:nvSpPr>
        <p:spPr>
          <a:xfrm>
            <a:off x="2010769" y="4392503"/>
            <a:ext cx="9657466"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Phần mềm trình chiếu có các chức năng cơ bản là tạo bài trình bày dưới dạng một tệp và trình chiếu</a:t>
            </a:r>
            <a:r>
              <a:rPr lang="en-US" sz="3200">
                <a:solidFill>
                  <a:schemeClr val="tx1"/>
                </a:solidFill>
                <a:latin typeface="Times New Roman" panose="02020603050405020304" pitchFamily="18" charset="0"/>
                <a:cs typeface="Times New Roman" panose="02020603050405020304" pitchFamily="18" charset="0"/>
              </a:rPr>
              <a:t>.</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7603D59-E4FB-F648-AFA2-825428C7EDA0}"/>
              </a:ext>
            </a:extLst>
          </p:cNvPr>
          <p:cNvSpPr/>
          <p:nvPr/>
        </p:nvSpPr>
        <p:spPr>
          <a:xfrm>
            <a:off x="2074202" y="5535504"/>
            <a:ext cx="8043596"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Có thể xử lý văn bản, chèn hình ảnh và đồ họa,... trên các trang chiếu</a:t>
            </a:r>
            <a:r>
              <a:rPr lang="en-US" sz="3200">
                <a:solidFill>
                  <a:schemeClr val="tx1"/>
                </a:solidFill>
                <a:latin typeface="Times New Roman" panose="02020603050405020304" pitchFamily="18" charset="0"/>
                <a:cs typeface="Times New Roman" panose="02020603050405020304" pitchFamily="18" charset="0"/>
              </a:rPr>
              <a:t>.</a:t>
            </a:r>
            <a:endParaRPr lang="pt-BR" sz="320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id="{3E6707DD-9D9C-BE0C-CB56-7EC088F75C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249503"/>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8AA72338-42AB-0C21-9942-3B9F4891DFD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F437B064-9A36-93E7-AAE0-0423D2C14571}"/>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B634FE57-F880-5876-7C07-3890007F2CCE}"/>
              </a:ext>
            </a:extLst>
          </p:cNvPr>
          <p:cNvSpPr/>
          <p:nvPr/>
        </p:nvSpPr>
        <p:spPr>
          <a:xfrm>
            <a:off x="1984333" y="1002030"/>
            <a:ext cx="9683902" cy="64698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a:solidFill>
                  <a:schemeClr val="accent2"/>
                </a:solidFill>
                <a:latin typeface="Times New Roman" panose="02020603050405020304" pitchFamily="18" charset="0"/>
                <a:cs typeface="Times New Roman" panose="02020603050405020304" pitchFamily="18" charset="0"/>
              </a:rPr>
              <a:t>Phát biểu nào sau đây là sai?</a:t>
            </a:r>
          </a:p>
        </p:txBody>
      </p:sp>
    </p:spTree>
    <p:extLst>
      <p:ext uri="{BB962C8B-B14F-4D97-AF65-F5344CB8AC3E}">
        <p14:creationId xmlns:p14="http://schemas.microsoft.com/office/powerpoint/2010/main" val="3288429050"/>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CAED3C-F374-020A-E65B-9EB7FDB31CE8}"/>
            </a:ext>
          </a:extLst>
        </p:cNvPr>
        <p:cNvGrpSpPr/>
        <p:nvPr/>
      </p:nvGrpSpPr>
      <p:grpSpPr>
        <a:xfrm>
          <a:off x="0" y="0"/>
          <a:ext cx="0" cy="0"/>
          <a:chOff x="0" y="0"/>
          <a:chExt cx="0" cy="0"/>
        </a:xfrm>
      </p:grpSpPr>
      <p:sp>
        <p:nvSpPr>
          <p:cNvPr id="3" name="Rounded Rectangle 2">
            <a:extLst>
              <a:ext uri="{FF2B5EF4-FFF2-40B4-BE49-F238E27FC236}">
                <a16:creationId xmlns:a16="http://schemas.microsoft.com/office/drawing/2014/main" id="{A39B8B12-5556-93F0-9188-F8A34D30A0A8}"/>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Microsoft Word</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92083D89-ACD9-68E4-E4C0-A19A6D49E825}"/>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Microsoft Excel</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DCA0DD90-5E94-9671-80B5-0911285FD2E3}"/>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Microsoft PowerPoint</a:t>
            </a:r>
          </a:p>
        </p:txBody>
      </p:sp>
      <p:sp>
        <p:nvSpPr>
          <p:cNvPr id="6" name="Rounded Rectangle 5">
            <a:extLst>
              <a:ext uri="{FF2B5EF4-FFF2-40B4-BE49-F238E27FC236}">
                <a16:creationId xmlns:a16="http://schemas.microsoft.com/office/drawing/2014/main" id="{92943658-8394-A5EE-E9A3-B102E5AC6A08}"/>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Microsoft Edge</a:t>
            </a:r>
            <a:endParaRPr lang="pt-BR" sz="320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id="{BCA75976-9C7E-6390-3412-65B19FBCA2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318855"/>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05CF1E04-9EA8-1CF1-A04C-1A5FE0BEEA3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6F1896B1-2190-F50D-2E42-A262B26E9955}"/>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A47E62FB-7913-3DF4-ABDA-D7D0EE90CB94}"/>
              </a:ext>
            </a:extLst>
          </p:cNvPr>
          <p:cNvSpPr/>
          <p:nvPr/>
        </p:nvSpPr>
        <p:spPr>
          <a:xfrm>
            <a:off x="1984333" y="1002030"/>
            <a:ext cx="9683902" cy="64698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a:solidFill>
                  <a:schemeClr val="accent2"/>
                </a:solidFill>
                <a:latin typeface="Times New Roman" panose="02020603050405020304" pitchFamily="18" charset="0"/>
                <a:cs typeface="Times New Roman" panose="02020603050405020304" pitchFamily="18" charset="0"/>
              </a:rPr>
              <a:t>Phương án nào sau đây là tên của phần mềm trình chiếu</a:t>
            </a:r>
            <a:r>
              <a:rPr lang="en-US" sz="3200">
                <a:solidFill>
                  <a:schemeClr val="accent2"/>
                </a:solidFill>
                <a:latin typeface="Times New Roman" panose="02020603050405020304" pitchFamily="18" charset="0"/>
                <a:cs typeface="Times New Roman" panose="02020603050405020304" pitchFamily="18" charset="0"/>
              </a:rPr>
              <a:t>?</a:t>
            </a:r>
            <a:endParaRPr lang="vi-VN" sz="3200">
              <a:solidFill>
                <a:schemeClr val="accent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3640223"/>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BC35BA4-CFD2-9BB7-E7A3-1C5421D1AB97}"/>
              </a:ext>
            </a:extLst>
          </p:cNvPr>
          <p:cNvGraphicFramePr>
            <a:graphicFrameLocks noGrp="1"/>
          </p:cNvGraphicFramePr>
          <p:nvPr>
            <p:extLst>
              <p:ext uri="{D42A27DB-BD31-4B8C-83A1-F6EECF244321}">
                <p14:modId xmlns:p14="http://schemas.microsoft.com/office/powerpoint/2010/main" val="1471589524"/>
              </p:ext>
            </p:extLst>
          </p:nvPr>
        </p:nvGraphicFramePr>
        <p:xfrm>
          <a:off x="533400" y="304800"/>
          <a:ext cx="11201400" cy="6217920"/>
        </p:xfrm>
        <a:graphic>
          <a:graphicData uri="http://schemas.openxmlformats.org/drawingml/2006/table">
            <a:tbl>
              <a:tblPr firstRow="1" bandRow="1">
                <a:tableStyleId>{F5AB1C69-6EDB-4FF4-983F-18BD219EF322}</a:tableStyleId>
              </a:tblPr>
              <a:tblGrid>
                <a:gridCol w="8362689">
                  <a:extLst>
                    <a:ext uri="{9D8B030D-6E8A-4147-A177-3AD203B41FA5}">
                      <a16:colId xmlns:a16="http://schemas.microsoft.com/office/drawing/2014/main" val="965410421"/>
                    </a:ext>
                  </a:extLst>
                </a:gridCol>
                <a:gridCol w="2838711">
                  <a:extLst>
                    <a:ext uri="{9D8B030D-6E8A-4147-A177-3AD203B41FA5}">
                      <a16:colId xmlns:a16="http://schemas.microsoft.com/office/drawing/2014/main" val="2017416244"/>
                    </a:ext>
                  </a:extLst>
                </a:gridCol>
              </a:tblGrid>
              <a:tr h="370840">
                <a:tc gridSpan="2">
                  <a:txBody>
                    <a:bodyPr/>
                    <a:lstStyle/>
                    <a:p>
                      <a:pPr algn="just"/>
                      <a:r>
                        <a:rPr lang="vi-VN" sz="3200" b="0">
                          <a:solidFill>
                            <a:schemeClr val="tx1"/>
                          </a:solidFill>
                          <a:latin typeface="Times New Roman" panose="02020603050405020304" pitchFamily="18" charset="0"/>
                          <a:cs typeface="Times New Roman" panose="02020603050405020304" pitchFamily="18" charset="0"/>
                        </a:rPr>
                        <a:t>Em hãy điền các cụm từ: </a:t>
                      </a:r>
                      <a:r>
                        <a:rPr lang="vi-VN" sz="3200" b="1">
                          <a:solidFill>
                            <a:srgbClr val="FF0000"/>
                          </a:solidFill>
                          <a:latin typeface="Times New Roman" panose="02020603050405020304" pitchFamily="18" charset="0"/>
                          <a:cs typeface="Times New Roman" panose="02020603050405020304" pitchFamily="18" charset="0"/>
                        </a:rPr>
                        <a:t>trang tiêu đề, mẫu bố trí, tiêu đề trang, cấu trúc phân cấp </a:t>
                      </a:r>
                      <a:r>
                        <a:rPr lang="vi-VN" sz="3200" b="0">
                          <a:solidFill>
                            <a:schemeClr val="tx1"/>
                          </a:solidFill>
                          <a:latin typeface="Times New Roman" panose="02020603050405020304" pitchFamily="18" charset="0"/>
                          <a:cs typeface="Times New Roman" panose="02020603050405020304" pitchFamily="18" charset="0"/>
                        </a:rPr>
                        <a:t>vào chỗ trống (…..) được đánh số trong các câu sau để được phát biểu đúng.</a:t>
                      </a: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just"/>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31980268"/>
                  </a:ext>
                </a:extLst>
              </a:tr>
              <a:tr h="370840">
                <a:tc rowSpan="4">
                  <a:txBody>
                    <a:bodyPr/>
                    <a:lstStyle/>
                    <a:p>
                      <a:pPr algn="just"/>
                      <a:r>
                        <a:rPr lang="vi-VN" sz="3000" b="0">
                          <a:solidFill>
                            <a:schemeClr val="tx1"/>
                          </a:solidFill>
                          <a:latin typeface="Times New Roman" panose="02020603050405020304" pitchFamily="18" charset="0"/>
                          <a:cs typeface="Times New Roman" panose="02020603050405020304" pitchFamily="18" charset="0"/>
                        </a:rPr>
                        <a:t>........(1).......... được viết dưới dạng</a:t>
                      </a:r>
                      <a:r>
                        <a:rPr lang="en-US" sz="3000" b="0">
                          <a:solidFill>
                            <a:schemeClr val="tx1"/>
                          </a:solidFill>
                          <a:latin typeface="Times New Roman" panose="02020603050405020304" pitchFamily="18" charset="0"/>
                          <a:cs typeface="Times New Roman" panose="02020603050405020304" pitchFamily="18" charset="0"/>
                        </a:rPr>
                        <a:t>:</a:t>
                      </a:r>
                    </a:p>
                    <a:p>
                      <a:pPr algn="just"/>
                      <a:r>
                        <a:rPr lang="vi-VN" sz="3000" b="0">
                          <a:solidFill>
                            <a:schemeClr val="tx1"/>
                          </a:solidFill>
                          <a:latin typeface="Times New Roman" panose="02020603050405020304" pitchFamily="18" charset="0"/>
                          <a:cs typeface="Times New Roman" panose="02020603050405020304" pitchFamily="18" charset="0"/>
                        </a:rPr>
                        <a:t>a) Mỗi trang nội dung thường có văn bản và ở trên đầu mỗi trang. </a:t>
                      </a:r>
                      <a:endParaRPr lang="en-US" sz="3000" b="0">
                        <a:solidFill>
                          <a:schemeClr val="tx1"/>
                        </a:solidFill>
                        <a:latin typeface="Times New Roman" panose="02020603050405020304" pitchFamily="18" charset="0"/>
                        <a:cs typeface="Times New Roman" panose="02020603050405020304" pitchFamily="18" charset="0"/>
                      </a:endParaRPr>
                    </a:p>
                    <a:p>
                      <a:pPr algn="just"/>
                      <a:r>
                        <a:rPr lang="vi-VN" sz="3000" b="0">
                          <a:solidFill>
                            <a:schemeClr val="tx1"/>
                          </a:solidFill>
                          <a:latin typeface="Times New Roman" panose="02020603050405020304" pitchFamily="18" charset="0"/>
                          <a:cs typeface="Times New Roman" panose="02020603050405020304" pitchFamily="18" charset="0"/>
                        </a:rPr>
                        <a:t>b) Chủ đề của bài trình chiếu được thể hiện ở ngay.</a:t>
                      </a:r>
                      <a:r>
                        <a:rPr lang="en-US" sz="3000" b="0">
                          <a:solidFill>
                            <a:schemeClr val="tx1"/>
                          </a:solidFill>
                          <a:latin typeface="Times New Roman" panose="02020603050405020304" pitchFamily="18" charset="0"/>
                          <a:cs typeface="Times New Roman" panose="02020603050405020304" pitchFamily="18" charset="0"/>
                        </a:rPr>
                        <a:t>..(2)...</a:t>
                      </a:r>
                      <a:r>
                        <a:rPr lang="vi-VN" sz="3000" b="0">
                          <a:solidFill>
                            <a:schemeClr val="tx1"/>
                          </a:solidFill>
                          <a:latin typeface="Times New Roman" panose="02020603050405020304" pitchFamily="18" charset="0"/>
                          <a:cs typeface="Times New Roman" panose="02020603050405020304" pitchFamily="18" charset="0"/>
                        </a:rPr>
                        <a:t> của bài.</a:t>
                      </a:r>
                      <a:endParaRPr lang="en-US" sz="3000" b="0">
                        <a:solidFill>
                          <a:schemeClr val="tx1"/>
                        </a:solidFill>
                        <a:latin typeface="Times New Roman" panose="02020603050405020304" pitchFamily="18" charset="0"/>
                        <a:cs typeface="Times New Roman" panose="02020603050405020304" pitchFamily="18" charset="0"/>
                      </a:endParaRPr>
                    </a:p>
                    <a:p>
                      <a:pPr algn="just"/>
                      <a:r>
                        <a:rPr lang="vi-VN" sz="3000" b="0">
                          <a:solidFill>
                            <a:schemeClr val="tx1"/>
                          </a:solidFill>
                          <a:latin typeface="Times New Roman" panose="02020603050405020304" pitchFamily="18" charset="0"/>
                          <a:cs typeface="Times New Roman" panose="02020603050405020304" pitchFamily="18" charset="0"/>
                        </a:rPr>
                        <a:t>c) Để giúp cho việc trình bày các trang chiếu một cách thuận tiện và thống nhất, các phần mềm trình chiếu thường có sẵn </a:t>
                      </a:r>
                      <a:r>
                        <a:rPr lang="en-US" sz="3000" b="0">
                          <a:solidFill>
                            <a:schemeClr val="tx1"/>
                          </a:solidFill>
                          <a:latin typeface="Times New Roman" panose="02020603050405020304" pitchFamily="18" charset="0"/>
                          <a:cs typeface="Times New Roman" panose="02020603050405020304" pitchFamily="18" charset="0"/>
                        </a:rPr>
                        <a:t>các </a:t>
                      </a:r>
                      <a:r>
                        <a:rPr lang="vi-VN" sz="3000" b="0">
                          <a:solidFill>
                            <a:schemeClr val="tx1"/>
                          </a:solidFill>
                          <a:latin typeface="Times New Roman" panose="02020603050405020304" pitchFamily="18" charset="0"/>
                          <a:cs typeface="Times New Roman" panose="02020603050405020304" pitchFamily="18" charset="0"/>
                        </a:rPr>
                        <a:t>.</a:t>
                      </a:r>
                      <a:r>
                        <a:rPr lang="en-US" sz="3000" b="0">
                          <a:solidFill>
                            <a:schemeClr val="tx1"/>
                          </a:solidFill>
                          <a:latin typeface="Times New Roman" panose="02020603050405020304" pitchFamily="18" charset="0"/>
                          <a:cs typeface="Times New Roman" panose="02020603050405020304" pitchFamily="18" charset="0"/>
                        </a:rPr>
                        <a:t>..</a:t>
                      </a:r>
                      <a:r>
                        <a:rPr lang="vi-VN" sz="3000" b="0">
                          <a:solidFill>
                            <a:schemeClr val="tx1"/>
                          </a:solidFill>
                          <a:latin typeface="Times New Roman" panose="02020603050405020304" pitchFamily="18" charset="0"/>
                          <a:cs typeface="Times New Roman" panose="02020603050405020304" pitchFamily="18" charset="0"/>
                        </a:rPr>
                        <a:t>(3)... </a:t>
                      </a:r>
                      <a:r>
                        <a:rPr lang="en-US" sz="3000" b="0">
                          <a:solidFill>
                            <a:schemeClr val="tx1"/>
                          </a:solidFill>
                          <a:latin typeface="Times New Roman" panose="02020603050405020304" pitchFamily="18" charset="0"/>
                          <a:cs typeface="Times New Roman" panose="02020603050405020304" pitchFamily="18" charset="0"/>
                        </a:rPr>
                        <a:t>cho</a:t>
                      </a:r>
                      <a:r>
                        <a:rPr lang="vi-VN" sz="3000" b="0">
                          <a:solidFill>
                            <a:schemeClr val="tx1"/>
                          </a:solidFill>
                          <a:latin typeface="Times New Roman" panose="02020603050405020304" pitchFamily="18" charset="0"/>
                          <a:cs typeface="Times New Roman" panose="02020603050405020304" pitchFamily="18" charset="0"/>
                        </a:rPr>
                        <a:t> bài trình chiếu</a:t>
                      </a:r>
                      <a:r>
                        <a:rPr lang="en-US" sz="3000" b="0">
                          <a:solidFill>
                            <a:schemeClr val="tx1"/>
                          </a:solidFill>
                          <a:latin typeface="Times New Roman" panose="02020603050405020304" pitchFamily="18" charset="0"/>
                          <a:cs typeface="Times New Roman" panose="02020603050405020304" pitchFamily="18" charset="0"/>
                        </a:rPr>
                        <a:t>.</a:t>
                      </a:r>
                    </a:p>
                    <a:p>
                      <a:pPr algn="just"/>
                      <a:r>
                        <a:rPr lang="vi-VN" sz="3000" b="0">
                          <a:solidFill>
                            <a:schemeClr val="tx1"/>
                          </a:solidFill>
                          <a:latin typeface="Times New Roman" panose="02020603050405020304" pitchFamily="18" charset="0"/>
                          <a:cs typeface="Times New Roman" panose="02020603050405020304" pitchFamily="18" charset="0"/>
                        </a:rPr>
                        <a:t>d) Sử dụng ..</a:t>
                      </a:r>
                      <a:r>
                        <a:rPr lang="en-US" sz="3000" b="0">
                          <a:solidFill>
                            <a:schemeClr val="tx1"/>
                          </a:solidFill>
                          <a:latin typeface="Times New Roman" panose="02020603050405020304" pitchFamily="18" charset="0"/>
                          <a:cs typeface="Times New Roman" panose="02020603050405020304" pitchFamily="18" charset="0"/>
                        </a:rPr>
                        <a:t>.</a:t>
                      </a:r>
                      <a:r>
                        <a:rPr lang="vi-VN" sz="3000" b="0">
                          <a:solidFill>
                            <a:schemeClr val="tx1"/>
                          </a:solidFill>
                          <a:latin typeface="Times New Roman" panose="02020603050405020304" pitchFamily="18" charset="0"/>
                          <a:cs typeface="Times New Roman" panose="02020603050405020304" pitchFamily="18" charset="0"/>
                        </a:rPr>
                        <a:t>(4).... </a:t>
                      </a:r>
                      <a:r>
                        <a:rPr lang="en-US" sz="3000" b="0">
                          <a:solidFill>
                            <a:schemeClr val="tx1"/>
                          </a:solidFill>
                          <a:latin typeface="Times New Roman" panose="02020603050405020304" pitchFamily="18" charset="0"/>
                          <a:cs typeface="Times New Roman" panose="02020603050405020304" pitchFamily="18" charset="0"/>
                        </a:rPr>
                        <a:t>giúp trình bày </a:t>
                      </a:r>
                      <a:r>
                        <a:rPr lang="vi-VN" sz="3000" b="0">
                          <a:solidFill>
                            <a:schemeClr val="tx1"/>
                          </a:solidFill>
                          <a:latin typeface="Times New Roman" panose="02020603050405020304" pitchFamily="18" charset="0"/>
                          <a:cs typeface="Times New Roman" panose="02020603050405020304" pitchFamily="18" charset="0"/>
                        </a:rPr>
                        <a:t>thông tin một cách mạch lạc và dễ hiểu.</a:t>
                      </a:r>
                      <a:endParaRPr lang="en-US" sz="30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1- tiêu đề trang</a:t>
                      </a:r>
                    </a:p>
                    <a:p>
                      <a:pPr algn="just"/>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47120287"/>
                  </a:ext>
                </a:extLst>
              </a:tr>
              <a:tr h="370840">
                <a:tc vMerge="1">
                  <a:txBody>
                    <a:bodyPr/>
                    <a:lstStyle/>
                    <a:p>
                      <a:endParaRPr lang="en-US" sz="32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2- trang tiêu đề</a:t>
                      </a:r>
                    </a:p>
                    <a:p>
                      <a:pPr algn="just"/>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4882620"/>
                  </a:ext>
                </a:extLst>
              </a:tr>
              <a:tr h="370840">
                <a:tc vMerge="1">
                  <a:txBody>
                    <a:bodyPr/>
                    <a:lstStyle/>
                    <a:p>
                      <a:endParaRPr lang="en-US" sz="32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3- mẫu bố trí</a:t>
                      </a:r>
                    </a:p>
                    <a:p>
                      <a:pPr algn="just"/>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6612833"/>
                  </a:ext>
                </a:extLst>
              </a:tr>
              <a:tr h="370840">
                <a:tc vMerge="1">
                  <a:txBody>
                    <a:bodyPr/>
                    <a:lstStyle/>
                    <a:p>
                      <a:endParaRPr lang="en-US" sz="32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4- cấu trúc phân cấp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16715754"/>
                  </a:ext>
                </a:extLst>
              </a:tr>
            </a:tbl>
          </a:graphicData>
        </a:graphic>
      </p:graphicFrame>
      <p:sp>
        <p:nvSpPr>
          <p:cNvPr id="3" name="Rectangle 2">
            <a:extLst>
              <a:ext uri="{FF2B5EF4-FFF2-40B4-BE49-F238E27FC236}">
                <a16:creationId xmlns:a16="http://schemas.microsoft.com/office/drawing/2014/main" id="{5D044A10-26FA-1D12-3197-EC7766D010AC}"/>
              </a:ext>
            </a:extLst>
          </p:cNvPr>
          <p:cNvSpPr/>
          <p:nvPr/>
        </p:nvSpPr>
        <p:spPr>
          <a:xfrm>
            <a:off x="8915400" y="1905000"/>
            <a:ext cx="2743200" cy="9375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4" name="Rectangle 3">
            <a:extLst>
              <a:ext uri="{FF2B5EF4-FFF2-40B4-BE49-F238E27FC236}">
                <a16:creationId xmlns:a16="http://schemas.microsoft.com/office/drawing/2014/main" id="{75F2D598-3BB9-AE3C-65E2-42F24B8E063A}"/>
              </a:ext>
            </a:extLst>
          </p:cNvPr>
          <p:cNvSpPr/>
          <p:nvPr/>
        </p:nvSpPr>
        <p:spPr>
          <a:xfrm>
            <a:off x="8915400" y="2971800"/>
            <a:ext cx="2743200" cy="9375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5" name="Rectangle 4">
            <a:extLst>
              <a:ext uri="{FF2B5EF4-FFF2-40B4-BE49-F238E27FC236}">
                <a16:creationId xmlns:a16="http://schemas.microsoft.com/office/drawing/2014/main" id="{8650D930-E361-335F-6DF6-7FC7CEEEED41}"/>
              </a:ext>
            </a:extLst>
          </p:cNvPr>
          <p:cNvSpPr/>
          <p:nvPr/>
        </p:nvSpPr>
        <p:spPr>
          <a:xfrm>
            <a:off x="8915400" y="4038600"/>
            <a:ext cx="2743200" cy="9375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6" name="Rectangle 5">
            <a:extLst>
              <a:ext uri="{FF2B5EF4-FFF2-40B4-BE49-F238E27FC236}">
                <a16:creationId xmlns:a16="http://schemas.microsoft.com/office/drawing/2014/main" id="{8AF2DA71-D344-1574-2297-2F5B34F035D6}"/>
              </a:ext>
            </a:extLst>
          </p:cNvPr>
          <p:cNvSpPr/>
          <p:nvPr/>
        </p:nvSpPr>
        <p:spPr>
          <a:xfrm>
            <a:off x="8951167" y="5105400"/>
            <a:ext cx="2743200" cy="13747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8098403"/>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3"/>
                                        </p:tgtEl>
                                        <p:attrNameLst>
                                          <p:attrName>ppt_w</p:attrName>
                                        </p:attrNameLst>
                                      </p:cBhvr>
                                      <p:tavLst>
                                        <p:tav tm="0">
                                          <p:val>
                                            <p:strVal val="ppt_w"/>
                                          </p:val>
                                        </p:tav>
                                        <p:tav tm="100000">
                                          <p:val>
                                            <p:fltVal val="0"/>
                                          </p:val>
                                        </p:tav>
                                      </p:tavLst>
                                    </p:anim>
                                    <p:anim calcmode="lin" valueType="num">
                                      <p:cBhvr>
                                        <p:cTn id="7" dur="500"/>
                                        <p:tgtEl>
                                          <p:spTgt spid="3"/>
                                        </p:tgtEl>
                                        <p:attrNameLst>
                                          <p:attrName>ppt_h</p:attrName>
                                        </p:attrNameLst>
                                      </p:cBhvr>
                                      <p:tavLst>
                                        <p:tav tm="0">
                                          <p:val>
                                            <p:strVal val="ppt_h"/>
                                          </p:val>
                                        </p:tav>
                                        <p:tav tm="100000">
                                          <p:val>
                                            <p:fltVal val="0"/>
                                          </p:val>
                                        </p:tav>
                                      </p:tavLst>
                                    </p:anim>
                                    <p:animEffect transition="out" filter="fade">
                                      <p:cBhvr>
                                        <p:cTn id="8" dur="500"/>
                                        <p:tgtEl>
                                          <p:spTgt spid="3"/>
                                        </p:tgtEl>
                                      </p:cBhvr>
                                    </p:animEffect>
                                    <p:set>
                                      <p:cBhvr>
                                        <p:cTn id="9" dur="1" fill="hold">
                                          <p:stCondLst>
                                            <p:cond delay="499"/>
                                          </p:stCondLst>
                                        </p:cTn>
                                        <p:tgtEl>
                                          <p:spTgt spid="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0" nodeType="clickEffect">
                                  <p:stCondLst>
                                    <p:cond delay="0"/>
                                  </p:stCondLst>
                                  <p:childTnLst>
                                    <p:anim calcmode="lin" valueType="num">
                                      <p:cBhvr>
                                        <p:cTn id="13" dur="500"/>
                                        <p:tgtEl>
                                          <p:spTgt spid="4"/>
                                        </p:tgtEl>
                                        <p:attrNameLst>
                                          <p:attrName>ppt_w</p:attrName>
                                        </p:attrNameLst>
                                      </p:cBhvr>
                                      <p:tavLst>
                                        <p:tav tm="0">
                                          <p:val>
                                            <p:strVal val="ppt_w"/>
                                          </p:val>
                                        </p:tav>
                                        <p:tav tm="100000">
                                          <p:val>
                                            <p:fltVal val="0"/>
                                          </p:val>
                                        </p:tav>
                                      </p:tavLst>
                                    </p:anim>
                                    <p:anim calcmode="lin" valueType="num">
                                      <p:cBhvr>
                                        <p:cTn id="14" dur="500"/>
                                        <p:tgtEl>
                                          <p:spTgt spid="4"/>
                                        </p:tgtEl>
                                        <p:attrNameLst>
                                          <p:attrName>ppt_h</p:attrName>
                                        </p:attrNameLst>
                                      </p:cBhvr>
                                      <p:tavLst>
                                        <p:tav tm="0">
                                          <p:val>
                                            <p:strVal val="ppt_h"/>
                                          </p:val>
                                        </p:tav>
                                        <p:tav tm="100000">
                                          <p:val>
                                            <p:fltVal val="0"/>
                                          </p:val>
                                        </p:tav>
                                      </p:tavLst>
                                    </p:anim>
                                    <p:animEffect transition="out" filter="fade">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grpId="0" nodeType="clickEffect">
                                  <p:stCondLst>
                                    <p:cond delay="0"/>
                                  </p:stCondLst>
                                  <p:childTnLst>
                                    <p:anim calcmode="lin" valueType="num">
                                      <p:cBhvr>
                                        <p:cTn id="20" dur="500"/>
                                        <p:tgtEl>
                                          <p:spTgt spid="5"/>
                                        </p:tgtEl>
                                        <p:attrNameLst>
                                          <p:attrName>ppt_w</p:attrName>
                                        </p:attrNameLst>
                                      </p:cBhvr>
                                      <p:tavLst>
                                        <p:tav tm="0">
                                          <p:val>
                                            <p:strVal val="ppt_w"/>
                                          </p:val>
                                        </p:tav>
                                        <p:tav tm="100000">
                                          <p:val>
                                            <p:fltVal val="0"/>
                                          </p:val>
                                        </p:tav>
                                      </p:tavLst>
                                    </p:anim>
                                    <p:anim calcmode="lin" valueType="num">
                                      <p:cBhvr>
                                        <p:cTn id="21" dur="500"/>
                                        <p:tgtEl>
                                          <p:spTgt spid="5"/>
                                        </p:tgtEl>
                                        <p:attrNameLst>
                                          <p:attrName>ppt_h</p:attrName>
                                        </p:attrNameLst>
                                      </p:cBhvr>
                                      <p:tavLst>
                                        <p:tav tm="0">
                                          <p:val>
                                            <p:strVal val="ppt_h"/>
                                          </p:val>
                                        </p:tav>
                                        <p:tav tm="100000">
                                          <p:val>
                                            <p:fltVal val="0"/>
                                          </p:val>
                                        </p:tav>
                                      </p:tavLst>
                                    </p:anim>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grpId="0" nodeType="clickEffect">
                                  <p:stCondLst>
                                    <p:cond delay="0"/>
                                  </p:stCondLst>
                                  <p:childTnLst>
                                    <p:anim calcmode="lin" valueType="num">
                                      <p:cBhvr>
                                        <p:cTn id="27" dur="500"/>
                                        <p:tgtEl>
                                          <p:spTgt spid="6"/>
                                        </p:tgtEl>
                                        <p:attrNameLst>
                                          <p:attrName>ppt_w</p:attrName>
                                        </p:attrNameLst>
                                      </p:cBhvr>
                                      <p:tavLst>
                                        <p:tav tm="0">
                                          <p:val>
                                            <p:strVal val="ppt_w"/>
                                          </p:val>
                                        </p:tav>
                                        <p:tav tm="100000">
                                          <p:val>
                                            <p:fltVal val="0"/>
                                          </p:val>
                                        </p:tav>
                                      </p:tavLst>
                                    </p:anim>
                                    <p:anim calcmode="lin" valueType="num">
                                      <p:cBhvr>
                                        <p:cTn id="28" dur="500"/>
                                        <p:tgtEl>
                                          <p:spTgt spid="6"/>
                                        </p:tgtEl>
                                        <p:attrNameLst>
                                          <p:attrName>ppt_h</p:attrName>
                                        </p:attrNameLst>
                                      </p:cBhvr>
                                      <p:tavLst>
                                        <p:tav tm="0">
                                          <p:val>
                                            <p:strVal val="ppt_h"/>
                                          </p:val>
                                        </p:tav>
                                        <p:tav tm="100000">
                                          <p:val>
                                            <p:fltVal val="0"/>
                                          </p:val>
                                        </p:tav>
                                      </p:tavLst>
                                    </p:anim>
                                    <p:animEffect transition="out" filter="fade">
                                      <p:cBhvr>
                                        <p:cTn id="29" dur="500"/>
                                        <p:tgtEl>
                                          <p:spTgt spid="6"/>
                                        </p:tgtEl>
                                      </p:cBhvr>
                                    </p:animEffect>
                                    <p:set>
                                      <p:cBhvr>
                                        <p:cTn id="3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EC8A341-1A5A-E5D2-3703-32863C93032D}"/>
              </a:ext>
            </a:extLst>
          </p:cNvPr>
          <p:cNvGraphicFramePr>
            <a:graphicFrameLocks noGrp="1"/>
          </p:cNvGraphicFramePr>
          <p:nvPr>
            <p:extLst>
              <p:ext uri="{D42A27DB-BD31-4B8C-83A1-F6EECF244321}">
                <p14:modId xmlns:p14="http://schemas.microsoft.com/office/powerpoint/2010/main" val="3021160324"/>
              </p:ext>
            </p:extLst>
          </p:nvPr>
        </p:nvGraphicFramePr>
        <p:xfrm>
          <a:off x="533400" y="1524000"/>
          <a:ext cx="11125200" cy="4846320"/>
        </p:xfrm>
        <a:graphic>
          <a:graphicData uri="http://schemas.openxmlformats.org/drawingml/2006/table">
            <a:tbl>
              <a:tblPr firstRow="1" bandRow="1">
                <a:tableStyleId>{F5AB1C69-6EDB-4FF4-983F-18BD219EF322}</a:tableStyleId>
              </a:tblPr>
              <a:tblGrid>
                <a:gridCol w="8915400">
                  <a:extLst>
                    <a:ext uri="{9D8B030D-6E8A-4147-A177-3AD203B41FA5}">
                      <a16:colId xmlns:a16="http://schemas.microsoft.com/office/drawing/2014/main" val="2194673973"/>
                    </a:ext>
                  </a:extLst>
                </a:gridCol>
                <a:gridCol w="1143000">
                  <a:extLst>
                    <a:ext uri="{9D8B030D-6E8A-4147-A177-3AD203B41FA5}">
                      <a16:colId xmlns:a16="http://schemas.microsoft.com/office/drawing/2014/main" val="1829491896"/>
                    </a:ext>
                  </a:extLst>
                </a:gridCol>
                <a:gridCol w="1066800">
                  <a:extLst>
                    <a:ext uri="{9D8B030D-6E8A-4147-A177-3AD203B41FA5}">
                      <a16:colId xmlns:a16="http://schemas.microsoft.com/office/drawing/2014/main" val="3860283313"/>
                    </a:ext>
                  </a:extLst>
                </a:gridCol>
              </a:tblGrid>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Xác định các phát biểu sau đúng hay sai?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Đúng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Sai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606816"/>
                  </a:ext>
                </a:extLst>
              </a:tr>
              <a:tr h="370840">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a. Sử dụng phần mềm trình chiếu để tạo các bài trình chiếu.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4682223"/>
                  </a:ext>
                </a:extLst>
              </a:tr>
              <a:tr h="370840">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b. Phần mềm trình chiếu cũng giống hoàn toàn như phần mềm soạn thảo văn bản.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3537244"/>
                  </a:ext>
                </a:extLst>
              </a:tr>
              <a:tr h="370840">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c. Phần mềm trình chiếu có các chức năng cơ bản là tạo bài trình bày dưới dạng một tệp và trình chiếu.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9334922"/>
                  </a:ext>
                </a:extLst>
              </a:tr>
              <a:tr h="370840">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d. Có thể xử lí văn bản, chèn hình ảnh, đồ hoạ, ... trên các trang chiếu.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8685112"/>
                  </a:ext>
                </a:extLst>
              </a:tr>
            </a:tbl>
          </a:graphicData>
        </a:graphic>
      </p:graphicFrame>
      <p:sp>
        <p:nvSpPr>
          <p:cNvPr id="3" name="Rectangle 2">
            <a:extLst>
              <a:ext uri="{FF2B5EF4-FFF2-40B4-BE49-F238E27FC236}">
                <a16:creationId xmlns:a16="http://schemas.microsoft.com/office/drawing/2014/main" id="{2A433254-BE5F-76D9-0C51-386163693E10}"/>
              </a:ext>
            </a:extLst>
          </p:cNvPr>
          <p:cNvSpPr/>
          <p:nvPr/>
        </p:nvSpPr>
        <p:spPr>
          <a:xfrm>
            <a:off x="9525000" y="2209800"/>
            <a:ext cx="990600" cy="8613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solidFill>
                <a:srgbClr val="FF0000"/>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99ED8307-FAA1-85E3-DABA-DCA1F43EB29B}"/>
              </a:ext>
            </a:extLst>
          </p:cNvPr>
          <p:cNvSpPr/>
          <p:nvPr/>
        </p:nvSpPr>
        <p:spPr>
          <a:xfrm>
            <a:off x="10591800" y="3253426"/>
            <a:ext cx="990600" cy="8613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solidFill>
                <a:srgbClr val="FF0000"/>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B016E985-D186-A8FE-8C2A-C055DEB8C249}"/>
              </a:ext>
            </a:extLst>
          </p:cNvPr>
          <p:cNvSpPr/>
          <p:nvPr/>
        </p:nvSpPr>
        <p:spPr>
          <a:xfrm>
            <a:off x="9525000" y="4320226"/>
            <a:ext cx="990600" cy="8613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solidFill>
                <a:srgbClr val="FF0000"/>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D1A5AF36-3CD9-1223-9B70-D10B311D486C}"/>
              </a:ext>
            </a:extLst>
          </p:cNvPr>
          <p:cNvSpPr/>
          <p:nvPr/>
        </p:nvSpPr>
        <p:spPr>
          <a:xfrm>
            <a:off x="9525000" y="5387026"/>
            <a:ext cx="990600" cy="8613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4691084"/>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3"/>
                                        </p:tgtEl>
                                        <p:attrNameLst>
                                          <p:attrName>ppt_w</p:attrName>
                                        </p:attrNameLst>
                                      </p:cBhvr>
                                      <p:tavLst>
                                        <p:tav tm="0">
                                          <p:val>
                                            <p:strVal val="ppt_w"/>
                                          </p:val>
                                        </p:tav>
                                        <p:tav tm="100000">
                                          <p:val>
                                            <p:fltVal val="0"/>
                                          </p:val>
                                        </p:tav>
                                      </p:tavLst>
                                    </p:anim>
                                    <p:anim calcmode="lin" valueType="num">
                                      <p:cBhvr>
                                        <p:cTn id="7" dur="500"/>
                                        <p:tgtEl>
                                          <p:spTgt spid="3"/>
                                        </p:tgtEl>
                                        <p:attrNameLst>
                                          <p:attrName>ppt_h</p:attrName>
                                        </p:attrNameLst>
                                      </p:cBhvr>
                                      <p:tavLst>
                                        <p:tav tm="0">
                                          <p:val>
                                            <p:strVal val="ppt_h"/>
                                          </p:val>
                                        </p:tav>
                                        <p:tav tm="100000">
                                          <p:val>
                                            <p:fltVal val="0"/>
                                          </p:val>
                                        </p:tav>
                                      </p:tavLst>
                                    </p:anim>
                                    <p:animEffect transition="out" filter="fade">
                                      <p:cBhvr>
                                        <p:cTn id="8" dur="500"/>
                                        <p:tgtEl>
                                          <p:spTgt spid="3"/>
                                        </p:tgtEl>
                                      </p:cBhvr>
                                    </p:animEffect>
                                    <p:set>
                                      <p:cBhvr>
                                        <p:cTn id="9" dur="1" fill="hold">
                                          <p:stCondLst>
                                            <p:cond delay="499"/>
                                          </p:stCondLst>
                                        </p:cTn>
                                        <p:tgtEl>
                                          <p:spTgt spid="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0" nodeType="clickEffect">
                                  <p:stCondLst>
                                    <p:cond delay="0"/>
                                  </p:stCondLst>
                                  <p:childTnLst>
                                    <p:anim calcmode="lin" valueType="num">
                                      <p:cBhvr>
                                        <p:cTn id="13" dur="500"/>
                                        <p:tgtEl>
                                          <p:spTgt spid="4"/>
                                        </p:tgtEl>
                                        <p:attrNameLst>
                                          <p:attrName>ppt_w</p:attrName>
                                        </p:attrNameLst>
                                      </p:cBhvr>
                                      <p:tavLst>
                                        <p:tav tm="0">
                                          <p:val>
                                            <p:strVal val="ppt_w"/>
                                          </p:val>
                                        </p:tav>
                                        <p:tav tm="100000">
                                          <p:val>
                                            <p:fltVal val="0"/>
                                          </p:val>
                                        </p:tav>
                                      </p:tavLst>
                                    </p:anim>
                                    <p:anim calcmode="lin" valueType="num">
                                      <p:cBhvr>
                                        <p:cTn id="14" dur="500"/>
                                        <p:tgtEl>
                                          <p:spTgt spid="4"/>
                                        </p:tgtEl>
                                        <p:attrNameLst>
                                          <p:attrName>ppt_h</p:attrName>
                                        </p:attrNameLst>
                                      </p:cBhvr>
                                      <p:tavLst>
                                        <p:tav tm="0">
                                          <p:val>
                                            <p:strVal val="ppt_h"/>
                                          </p:val>
                                        </p:tav>
                                        <p:tav tm="100000">
                                          <p:val>
                                            <p:fltVal val="0"/>
                                          </p:val>
                                        </p:tav>
                                      </p:tavLst>
                                    </p:anim>
                                    <p:animEffect transition="out" filter="fade">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grpId="0" nodeType="clickEffect">
                                  <p:stCondLst>
                                    <p:cond delay="0"/>
                                  </p:stCondLst>
                                  <p:childTnLst>
                                    <p:anim calcmode="lin" valueType="num">
                                      <p:cBhvr>
                                        <p:cTn id="20" dur="500"/>
                                        <p:tgtEl>
                                          <p:spTgt spid="5"/>
                                        </p:tgtEl>
                                        <p:attrNameLst>
                                          <p:attrName>ppt_w</p:attrName>
                                        </p:attrNameLst>
                                      </p:cBhvr>
                                      <p:tavLst>
                                        <p:tav tm="0">
                                          <p:val>
                                            <p:strVal val="ppt_w"/>
                                          </p:val>
                                        </p:tav>
                                        <p:tav tm="100000">
                                          <p:val>
                                            <p:fltVal val="0"/>
                                          </p:val>
                                        </p:tav>
                                      </p:tavLst>
                                    </p:anim>
                                    <p:anim calcmode="lin" valueType="num">
                                      <p:cBhvr>
                                        <p:cTn id="21" dur="500"/>
                                        <p:tgtEl>
                                          <p:spTgt spid="5"/>
                                        </p:tgtEl>
                                        <p:attrNameLst>
                                          <p:attrName>ppt_h</p:attrName>
                                        </p:attrNameLst>
                                      </p:cBhvr>
                                      <p:tavLst>
                                        <p:tav tm="0">
                                          <p:val>
                                            <p:strVal val="ppt_h"/>
                                          </p:val>
                                        </p:tav>
                                        <p:tav tm="100000">
                                          <p:val>
                                            <p:fltVal val="0"/>
                                          </p:val>
                                        </p:tav>
                                      </p:tavLst>
                                    </p:anim>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grpId="0" nodeType="clickEffect">
                                  <p:stCondLst>
                                    <p:cond delay="0"/>
                                  </p:stCondLst>
                                  <p:childTnLst>
                                    <p:anim calcmode="lin" valueType="num">
                                      <p:cBhvr>
                                        <p:cTn id="27" dur="500"/>
                                        <p:tgtEl>
                                          <p:spTgt spid="6"/>
                                        </p:tgtEl>
                                        <p:attrNameLst>
                                          <p:attrName>ppt_w</p:attrName>
                                        </p:attrNameLst>
                                      </p:cBhvr>
                                      <p:tavLst>
                                        <p:tav tm="0">
                                          <p:val>
                                            <p:strVal val="ppt_w"/>
                                          </p:val>
                                        </p:tav>
                                        <p:tav tm="100000">
                                          <p:val>
                                            <p:fltVal val="0"/>
                                          </p:val>
                                        </p:tav>
                                      </p:tavLst>
                                    </p:anim>
                                    <p:anim calcmode="lin" valueType="num">
                                      <p:cBhvr>
                                        <p:cTn id="28" dur="500"/>
                                        <p:tgtEl>
                                          <p:spTgt spid="6"/>
                                        </p:tgtEl>
                                        <p:attrNameLst>
                                          <p:attrName>ppt_h</p:attrName>
                                        </p:attrNameLst>
                                      </p:cBhvr>
                                      <p:tavLst>
                                        <p:tav tm="0">
                                          <p:val>
                                            <p:strVal val="ppt_h"/>
                                          </p:val>
                                        </p:tav>
                                        <p:tav tm="100000">
                                          <p:val>
                                            <p:fltVal val="0"/>
                                          </p:val>
                                        </p:tav>
                                      </p:tavLst>
                                    </p:anim>
                                    <p:animEffect transition="out" filter="fade">
                                      <p:cBhvr>
                                        <p:cTn id="29" dur="500"/>
                                        <p:tgtEl>
                                          <p:spTgt spid="6"/>
                                        </p:tgtEl>
                                      </p:cBhvr>
                                    </p:animEffect>
                                    <p:set>
                                      <p:cBhvr>
                                        <p:cTn id="3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402295-EF08-1188-2F0E-6D3044308CC7}"/>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1BC6149-8C88-3C0C-8F31-C1B42C6B686D}"/>
              </a:ext>
            </a:extLst>
          </p:cNvPr>
          <p:cNvGraphicFramePr>
            <a:graphicFrameLocks noGrp="1"/>
          </p:cNvGraphicFramePr>
          <p:nvPr>
            <p:extLst>
              <p:ext uri="{D42A27DB-BD31-4B8C-83A1-F6EECF244321}">
                <p14:modId xmlns:p14="http://schemas.microsoft.com/office/powerpoint/2010/main" val="3759045445"/>
              </p:ext>
            </p:extLst>
          </p:nvPr>
        </p:nvGraphicFramePr>
        <p:xfrm>
          <a:off x="533400" y="137160"/>
          <a:ext cx="11125200" cy="6492240"/>
        </p:xfrm>
        <a:graphic>
          <a:graphicData uri="http://schemas.openxmlformats.org/drawingml/2006/table">
            <a:tbl>
              <a:tblPr firstRow="1" bandRow="1">
                <a:tableStyleId>{F5AB1C69-6EDB-4FF4-983F-18BD219EF322}</a:tableStyleId>
              </a:tblPr>
              <a:tblGrid>
                <a:gridCol w="8915400">
                  <a:extLst>
                    <a:ext uri="{9D8B030D-6E8A-4147-A177-3AD203B41FA5}">
                      <a16:colId xmlns:a16="http://schemas.microsoft.com/office/drawing/2014/main" val="2194673973"/>
                    </a:ext>
                  </a:extLst>
                </a:gridCol>
                <a:gridCol w="1143000">
                  <a:extLst>
                    <a:ext uri="{9D8B030D-6E8A-4147-A177-3AD203B41FA5}">
                      <a16:colId xmlns:a16="http://schemas.microsoft.com/office/drawing/2014/main" val="1829491896"/>
                    </a:ext>
                  </a:extLst>
                </a:gridCol>
                <a:gridCol w="1066800">
                  <a:extLst>
                    <a:ext uri="{9D8B030D-6E8A-4147-A177-3AD203B41FA5}">
                      <a16:colId xmlns:a16="http://schemas.microsoft.com/office/drawing/2014/main" val="3860283313"/>
                    </a:ext>
                  </a:extLst>
                </a:gridCol>
              </a:tblGrid>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Xác định các phát biểu sau đúng hay sai?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Đúng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Sai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606816"/>
                  </a:ext>
                </a:extLst>
              </a:tr>
              <a:tr h="370840">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a. Phần mềm trình chiếu giúp người sử dụng tạo các bài trình chiếu một cách thuận tiện.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4682223"/>
                  </a:ext>
                </a:extLst>
              </a:tr>
              <a:tr h="370840">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b. Một bài trình chiếu thường có trang tiêu đề và các trang nội dung.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3537244"/>
                  </a:ext>
                </a:extLst>
              </a:tr>
              <a:tr h="370840">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c. Trong bài trình chiếu, trang tiêu đề không cần thiết.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9334922"/>
                  </a:ext>
                </a:extLst>
              </a:tr>
              <a:tr h="370840">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d. Nội dung trên các trang chiếu có thể là văn bản, hình ảnh, đồ hoạ, tệp âm thanh hay tệp video,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8685112"/>
                  </a:ext>
                </a:extLst>
              </a:tr>
              <a:tr h="370840">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e. Cấu trúc phân cấp giúp làm cho nội dung cần trình bày có bố cục mạch lạc, dễ hiểu.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3436993"/>
                  </a:ext>
                </a:extLst>
              </a:tr>
              <a:tr h="370840">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f. Không thể thay đổi kí hiệu hay số thứ tự đầu dòng.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4622852"/>
                  </a:ext>
                </a:extLst>
              </a:tr>
            </a:tbl>
          </a:graphicData>
        </a:graphic>
      </p:graphicFrame>
      <p:sp>
        <p:nvSpPr>
          <p:cNvPr id="3" name="Rectangle 2">
            <a:extLst>
              <a:ext uri="{FF2B5EF4-FFF2-40B4-BE49-F238E27FC236}">
                <a16:creationId xmlns:a16="http://schemas.microsoft.com/office/drawing/2014/main" id="{5323B302-70F6-8FB8-8922-9420FE597403}"/>
              </a:ext>
            </a:extLst>
          </p:cNvPr>
          <p:cNvSpPr/>
          <p:nvPr/>
        </p:nvSpPr>
        <p:spPr>
          <a:xfrm>
            <a:off x="9525000" y="838200"/>
            <a:ext cx="990600" cy="8613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solidFill>
                <a:srgbClr val="FF0000"/>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ECC525F4-2D15-2D94-1F34-52F01574890B}"/>
              </a:ext>
            </a:extLst>
          </p:cNvPr>
          <p:cNvSpPr/>
          <p:nvPr/>
        </p:nvSpPr>
        <p:spPr>
          <a:xfrm>
            <a:off x="9525000" y="1905000"/>
            <a:ext cx="990600" cy="8613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solidFill>
                <a:srgbClr val="FF0000"/>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1E0D7EED-E1CE-961B-023B-599BD33D155B}"/>
              </a:ext>
            </a:extLst>
          </p:cNvPr>
          <p:cNvSpPr/>
          <p:nvPr/>
        </p:nvSpPr>
        <p:spPr>
          <a:xfrm>
            <a:off x="10668000" y="2948626"/>
            <a:ext cx="914400" cy="8613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solidFill>
                <a:srgbClr val="FF0000"/>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F8330304-107B-AEC3-9AF8-49B1B8FFF786}"/>
              </a:ext>
            </a:extLst>
          </p:cNvPr>
          <p:cNvSpPr/>
          <p:nvPr/>
        </p:nvSpPr>
        <p:spPr>
          <a:xfrm>
            <a:off x="9525000" y="4015426"/>
            <a:ext cx="990600" cy="8613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solidFill>
                <a:srgbClr val="FF0000"/>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30AE3E3F-C076-106E-8CF1-0142000718EA}"/>
              </a:ext>
            </a:extLst>
          </p:cNvPr>
          <p:cNvSpPr/>
          <p:nvPr/>
        </p:nvSpPr>
        <p:spPr>
          <a:xfrm>
            <a:off x="9525000" y="5082226"/>
            <a:ext cx="990600" cy="8613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solidFill>
                <a:srgbClr val="FF0000"/>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0381509A-7A2C-FC78-C91A-842FF6E3046A}"/>
              </a:ext>
            </a:extLst>
          </p:cNvPr>
          <p:cNvSpPr/>
          <p:nvPr/>
        </p:nvSpPr>
        <p:spPr>
          <a:xfrm>
            <a:off x="10668000" y="6096000"/>
            <a:ext cx="914400" cy="457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6696871"/>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3"/>
                                        </p:tgtEl>
                                        <p:attrNameLst>
                                          <p:attrName>ppt_w</p:attrName>
                                        </p:attrNameLst>
                                      </p:cBhvr>
                                      <p:tavLst>
                                        <p:tav tm="0">
                                          <p:val>
                                            <p:strVal val="ppt_w"/>
                                          </p:val>
                                        </p:tav>
                                        <p:tav tm="100000">
                                          <p:val>
                                            <p:fltVal val="0"/>
                                          </p:val>
                                        </p:tav>
                                      </p:tavLst>
                                    </p:anim>
                                    <p:anim calcmode="lin" valueType="num">
                                      <p:cBhvr>
                                        <p:cTn id="7" dur="500"/>
                                        <p:tgtEl>
                                          <p:spTgt spid="3"/>
                                        </p:tgtEl>
                                        <p:attrNameLst>
                                          <p:attrName>ppt_h</p:attrName>
                                        </p:attrNameLst>
                                      </p:cBhvr>
                                      <p:tavLst>
                                        <p:tav tm="0">
                                          <p:val>
                                            <p:strVal val="ppt_h"/>
                                          </p:val>
                                        </p:tav>
                                        <p:tav tm="100000">
                                          <p:val>
                                            <p:fltVal val="0"/>
                                          </p:val>
                                        </p:tav>
                                      </p:tavLst>
                                    </p:anim>
                                    <p:animEffect transition="out" filter="fade">
                                      <p:cBhvr>
                                        <p:cTn id="8" dur="500"/>
                                        <p:tgtEl>
                                          <p:spTgt spid="3"/>
                                        </p:tgtEl>
                                      </p:cBhvr>
                                    </p:animEffect>
                                    <p:set>
                                      <p:cBhvr>
                                        <p:cTn id="9" dur="1" fill="hold">
                                          <p:stCondLst>
                                            <p:cond delay="499"/>
                                          </p:stCondLst>
                                        </p:cTn>
                                        <p:tgtEl>
                                          <p:spTgt spid="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0" nodeType="clickEffect">
                                  <p:stCondLst>
                                    <p:cond delay="0"/>
                                  </p:stCondLst>
                                  <p:childTnLst>
                                    <p:anim calcmode="lin" valueType="num">
                                      <p:cBhvr>
                                        <p:cTn id="13" dur="500"/>
                                        <p:tgtEl>
                                          <p:spTgt spid="4"/>
                                        </p:tgtEl>
                                        <p:attrNameLst>
                                          <p:attrName>ppt_w</p:attrName>
                                        </p:attrNameLst>
                                      </p:cBhvr>
                                      <p:tavLst>
                                        <p:tav tm="0">
                                          <p:val>
                                            <p:strVal val="ppt_w"/>
                                          </p:val>
                                        </p:tav>
                                        <p:tav tm="100000">
                                          <p:val>
                                            <p:fltVal val="0"/>
                                          </p:val>
                                        </p:tav>
                                      </p:tavLst>
                                    </p:anim>
                                    <p:anim calcmode="lin" valueType="num">
                                      <p:cBhvr>
                                        <p:cTn id="14" dur="500"/>
                                        <p:tgtEl>
                                          <p:spTgt spid="4"/>
                                        </p:tgtEl>
                                        <p:attrNameLst>
                                          <p:attrName>ppt_h</p:attrName>
                                        </p:attrNameLst>
                                      </p:cBhvr>
                                      <p:tavLst>
                                        <p:tav tm="0">
                                          <p:val>
                                            <p:strVal val="ppt_h"/>
                                          </p:val>
                                        </p:tav>
                                        <p:tav tm="100000">
                                          <p:val>
                                            <p:fltVal val="0"/>
                                          </p:val>
                                        </p:tav>
                                      </p:tavLst>
                                    </p:anim>
                                    <p:animEffect transition="out" filter="fade">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grpId="0" nodeType="clickEffect">
                                  <p:stCondLst>
                                    <p:cond delay="0"/>
                                  </p:stCondLst>
                                  <p:childTnLst>
                                    <p:anim calcmode="lin" valueType="num">
                                      <p:cBhvr>
                                        <p:cTn id="20" dur="500"/>
                                        <p:tgtEl>
                                          <p:spTgt spid="5"/>
                                        </p:tgtEl>
                                        <p:attrNameLst>
                                          <p:attrName>ppt_w</p:attrName>
                                        </p:attrNameLst>
                                      </p:cBhvr>
                                      <p:tavLst>
                                        <p:tav tm="0">
                                          <p:val>
                                            <p:strVal val="ppt_w"/>
                                          </p:val>
                                        </p:tav>
                                        <p:tav tm="100000">
                                          <p:val>
                                            <p:fltVal val="0"/>
                                          </p:val>
                                        </p:tav>
                                      </p:tavLst>
                                    </p:anim>
                                    <p:anim calcmode="lin" valueType="num">
                                      <p:cBhvr>
                                        <p:cTn id="21" dur="500"/>
                                        <p:tgtEl>
                                          <p:spTgt spid="5"/>
                                        </p:tgtEl>
                                        <p:attrNameLst>
                                          <p:attrName>ppt_h</p:attrName>
                                        </p:attrNameLst>
                                      </p:cBhvr>
                                      <p:tavLst>
                                        <p:tav tm="0">
                                          <p:val>
                                            <p:strVal val="ppt_h"/>
                                          </p:val>
                                        </p:tav>
                                        <p:tav tm="100000">
                                          <p:val>
                                            <p:fltVal val="0"/>
                                          </p:val>
                                        </p:tav>
                                      </p:tavLst>
                                    </p:anim>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grpId="0" nodeType="clickEffect">
                                  <p:stCondLst>
                                    <p:cond delay="0"/>
                                  </p:stCondLst>
                                  <p:childTnLst>
                                    <p:anim calcmode="lin" valueType="num">
                                      <p:cBhvr>
                                        <p:cTn id="27" dur="500"/>
                                        <p:tgtEl>
                                          <p:spTgt spid="6"/>
                                        </p:tgtEl>
                                        <p:attrNameLst>
                                          <p:attrName>ppt_w</p:attrName>
                                        </p:attrNameLst>
                                      </p:cBhvr>
                                      <p:tavLst>
                                        <p:tav tm="0">
                                          <p:val>
                                            <p:strVal val="ppt_w"/>
                                          </p:val>
                                        </p:tav>
                                        <p:tav tm="100000">
                                          <p:val>
                                            <p:fltVal val="0"/>
                                          </p:val>
                                        </p:tav>
                                      </p:tavLst>
                                    </p:anim>
                                    <p:anim calcmode="lin" valueType="num">
                                      <p:cBhvr>
                                        <p:cTn id="28" dur="500"/>
                                        <p:tgtEl>
                                          <p:spTgt spid="6"/>
                                        </p:tgtEl>
                                        <p:attrNameLst>
                                          <p:attrName>ppt_h</p:attrName>
                                        </p:attrNameLst>
                                      </p:cBhvr>
                                      <p:tavLst>
                                        <p:tav tm="0">
                                          <p:val>
                                            <p:strVal val="ppt_h"/>
                                          </p:val>
                                        </p:tav>
                                        <p:tav tm="100000">
                                          <p:val>
                                            <p:fltVal val="0"/>
                                          </p:val>
                                        </p:tav>
                                      </p:tavLst>
                                    </p:anim>
                                    <p:animEffect transition="out" filter="fade">
                                      <p:cBhvr>
                                        <p:cTn id="29" dur="500"/>
                                        <p:tgtEl>
                                          <p:spTgt spid="6"/>
                                        </p:tgtEl>
                                      </p:cBhvr>
                                    </p:animEffect>
                                    <p:set>
                                      <p:cBhvr>
                                        <p:cTn id="30" dur="1" fill="hold">
                                          <p:stCondLst>
                                            <p:cond delay="499"/>
                                          </p:stCondLst>
                                        </p:cTn>
                                        <p:tgtEl>
                                          <p:spTgt spid="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53" presetClass="exit" presetSubtype="32" fill="hold" grpId="0" nodeType="clickEffect">
                                  <p:stCondLst>
                                    <p:cond delay="0"/>
                                  </p:stCondLst>
                                  <p:childTnLst>
                                    <p:anim calcmode="lin" valueType="num">
                                      <p:cBhvr>
                                        <p:cTn id="34" dur="500"/>
                                        <p:tgtEl>
                                          <p:spTgt spid="7"/>
                                        </p:tgtEl>
                                        <p:attrNameLst>
                                          <p:attrName>ppt_w</p:attrName>
                                        </p:attrNameLst>
                                      </p:cBhvr>
                                      <p:tavLst>
                                        <p:tav tm="0">
                                          <p:val>
                                            <p:strVal val="ppt_w"/>
                                          </p:val>
                                        </p:tav>
                                        <p:tav tm="100000">
                                          <p:val>
                                            <p:fltVal val="0"/>
                                          </p:val>
                                        </p:tav>
                                      </p:tavLst>
                                    </p:anim>
                                    <p:anim calcmode="lin" valueType="num">
                                      <p:cBhvr>
                                        <p:cTn id="35" dur="500"/>
                                        <p:tgtEl>
                                          <p:spTgt spid="7"/>
                                        </p:tgtEl>
                                        <p:attrNameLst>
                                          <p:attrName>ppt_h</p:attrName>
                                        </p:attrNameLst>
                                      </p:cBhvr>
                                      <p:tavLst>
                                        <p:tav tm="0">
                                          <p:val>
                                            <p:strVal val="ppt_h"/>
                                          </p:val>
                                        </p:tav>
                                        <p:tav tm="100000">
                                          <p:val>
                                            <p:fltVal val="0"/>
                                          </p:val>
                                        </p:tav>
                                      </p:tavLst>
                                    </p:anim>
                                    <p:animEffect transition="out" filter="fade">
                                      <p:cBhvr>
                                        <p:cTn id="36" dur="500"/>
                                        <p:tgtEl>
                                          <p:spTgt spid="7"/>
                                        </p:tgtEl>
                                      </p:cBhvr>
                                    </p:animEffect>
                                    <p:set>
                                      <p:cBhvr>
                                        <p:cTn id="37" dur="1" fill="hold">
                                          <p:stCondLst>
                                            <p:cond delay="499"/>
                                          </p:stCondLst>
                                        </p:cTn>
                                        <p:tgtEl>
                                          <p:spTgt spid="7"/>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53" presetClass="exit" presetSubtype="32" fill="hold" grpId="0" nodeType="clickEffect">
                                  <p:stCondLst>
                                    <p:cond delay="0"/>
                                  </p:stCondLst>
                                  <p:childTnLst>
                                    <p:anim calcmode="lin" valueType="num">
                                      <p:cBhvr>
                                        <p:cTn id="41" dur="500"/>
                                        <p:tgtEl>
                                          <p:spTgt spid="8"/>
                                        </p:tgtEl>
                                        <p:attrNameLst>
                                          <p:attrName>ppt_w</p:attrName>
                                        </p:attrNameLst>
                                      </p:cBhvr>
                                      <p:tavLst>
                                        <p:tav tm="0">
                                          <p:val>
                                            <p:strVal val="ppt_w"/>
                                          </p:val>
                                        </p:tav>
                                        <p:tav tm="100000">
                                          <p:val>
                                            <p:fltVal val="0"/>
                                          </p:val>
                                        </p:tav>
                                      </p:tavLst>
                                    </p:anim>
                                    <p:anim calcmode="lin" valueType="num">
                                      <p:cBhvr>
                                        <p:cTn id="42" dur="500"/>
                                        <p:tgtEl>
                                          <p:spTgt spid="8"/>
                                        </p:tgtEl>
                                        <p:attrNameLst>
                                          <p:attrName>ppt_h</p:attrName>
                                        </p:attrNameLst>
                                      </p:cBhvr>
                                      <p:tavLst>
                                        <p:tav tm="0">
                                          <p:val>
                                            <p:strVal val="ppt_h"/>
                                          </p:val>
                                        </p:tav>
                                        <p:tav tm="100000">
                                          <p:val>
                                            <p:fltVal val="0"/>
                                          </p:val>
                                        </p:tav>
                                      </p:tavLst>
                                    </p:anim>
                                    <p:animEffect transition="out" filter="fade">
                                      <p:cBhvr>
                                        <p:cTn id="43" dur="500"/>
                                        <p:tgtEl>
                                          <p:spTgt spid="8"/>
                                        </p:tgtEl>
                                      </p:cBhvr>
                                    </p:animEffect>
                                    <p:set>
                                      <p:cBhvr>
                                        <p:cTn id="44"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45AD68-947C-BC9A-F505-4324FBE8107B}"/>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49A0DF1-BCA6-36EC-F4C1-3883BFE7246D}"/>
              </a:ext>
            </a:extLst>
          </p:cNvPr>
          <p:cNvGraphicFramePr>
            <a:graphicFrameLocks noGrp="1"/>
          </p:cNvGraphicFramePr>
          <p:nvPr>
            <p:extLst>
              <p:ext uri="{D42A27DB-BD31-4B8C-83A1-F6EECF244321}">
                <p14:modId xmlns:p14="http://schemas.microsoft.com/office/powerpoint/2010/main" val="190134300"/>
              </p:ext>
            </p:extLst>
          </p:nvPr>
        </p:nvGraphicFramePr>
        <p:xfrm>
          <a:off x="457200" y="152400"/>
          <a:ext cx="11277600" cy="6400800"/>
        </p:xfrm>
        <a:graphic>
          <a:graphicData uri="http://schemas.openxmlformats.org/drawingml/2006/table">
            <a:tbl>
              <a:tblPr firstRow="1" bandRow="1">
                <a:tableStyleId>{F5AB1C69-6EDB-4FF4-983F-18BD219EF322}</a:tableStyleId>
              </a:tblPr>
              <a:tblGrid>
                <a:gridCol w="4866362">
                  <a:extLst>
                    <a:ext uri="{9D8B030D-6E8A-4147-A177-3AD203B41FA5}">
                      <a16:colId xmlns:a16="http://schemas.microsoft.com/office/drawing/2014/main" val="2194673973"/>
                    </a:ext>
                  </a:extLst>
                </a:gridCol>
                <a:gridCol w="5175337">
                  <a:extLst>
                    <a:ext uri="{9D8B030D-6E8A-4147-A177-3AD203B41FA5}">
                      <a16:colId xmlns:a16="http://schemas.microsoft.com/office/drawing/2014/main" val="1829491896"/>
                    </a:ext>
                  </a:extLst>
                </a:gridCol>
                <a:gridCol w="1235901">
                  <a:extLst>
                    <a:ext uri="{9D8B030D-6E8A-4147-A177-3AD203B41FA5}">
                      <a16:colId xmlns:a16="http://schemas.microsoft.com/office/drawing/2014/main" val="3860283313"/>
                    </a:ext>
                  </a:extLst>
                </a:gridCol>
              </a:tblGrid>
              <a:tr h="370840">
                <a:tc gridSpan="3">
                  <a:txBody>
                    <a:bodyPr/>
                    <a:lstStyle/>
                    <a:p>
                      <a:pPr algn="ctr"/>
                      <a:r>
                        <a:rPr lang="en-US" sz="3200" b="0">
                          <a:solidFill>
                            <a:schemeClr val="tx1"/>
                          </a:solidFill>
                          <a:latin typeface="Times New Roman" panose="02020603050405020304" pitchFamily="18" charset="0"/>
                          <a:cs typeface="Times New Roman" panose="02020603050405020304" pitchFamily="18" charset="0"/>
                        </a:rPr>
                        <a:t>Ghép mỗi mục ở cột A với một mục ở cột B cho phù hợp.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606816"/>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Ghép: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4682223"/>
                  </a:ext>
                </a:extLst>
              </a:tr>
              <a:tr h="370840">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1. Trang tiêu đề (Title slide) cho biết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a) là thành phần làm nổi bật nội dung cần trình bày trên trang chiếu.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3200" b="0">
                          <a:solidFill>
                            <a:schemeClr val="tx1"/>
                          </a:solidFill>
                          <a:latin typeface="Times New Roman" panose="02020603050405020304" pitchFamily="18" charset="0"/>
                          <a:cs typeface="Times New Roman" panose="02020603050405020304" pitchFamily="18" charset="0"/>
                        </a:rPr>
                        <a:t>1- 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3537244"/>
                  </a:ext>
                </a:extLst>
              </a:tr>
              <a:tr h="370840">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2. Trên trang tiêu đề thường có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b) tên bài trình chiếu cùng phụ đề.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3200" b="0">
                          <a:solidFill>
                            <a:schemeClr val="tx1"/>
                          </a:solidFill>
                          <a:latin typeface="Times New Roman" panose="02020603050405020304" pitchFamily="18" charset="0"/>
                          <a:cs typeface="Times New Roman" panose="02020603050405020304" pitchFamily="18" charset="0"/>
                        </a:rPr>
                        <a:t>2- 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9334922"/>
                  </a:ext>
                </a:extLst>
              </a:tr>
              <a:tr h="370840">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3. Tiêu đề trang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c) giúp cho người sử dụng trình bày nội dung trang chiếu thuận tiện.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3200" b="0">
                          <a:solidFill>
                            <a:schemeClr val="tx1"/>
                          </a:solidFill>
                          <a:latin typeface="Times New Roman" panose="02020603050405020304" pitchFamily="18" charset="0"/>
                          <a:cs typeface="Times New Roman" panose="02020603050405020304" pitchFamily="18" charset="0"/>
                        </a:rPr>
                        <a:t>3- 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8685112"/>
                  </a:ext>
                </a:extLst>
              </a:tr>
              <a:tr h="370840">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4. Các mẫu bố trí nội dung của phần mềm trình chiếu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d) chủ đề của bài trình chiếu.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3200" b="0">
                          <a:solidFill>
                            <a:schemeClr val="tx1"/>
                          </a:solidFill>
                          <a:latin typeface="Times New Roman" panose="02020603050405020304" pitchFamily="18" charset="0"/>
                          <a:cs typeface="Times New Roman" panose="02020603050405020304" pitchFamily="18" charset="0"/>
                        </a:rPr>
                        <a:t>4- 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3436993"/>
                  </a:ext>
                </a:extLst>
              </a:tr>
            </a:tbl>
          </a:graphicData>
        </a:graphic>
      </p:graphicFrame>
      <p:sp>
        <p:nvSpPr>
          <p:cNvPr id="3" name="Rectangle 2">
            <a:extLst>
              <a:ext uri="{FF2B5EF4-FFF2-40B4-BE49-F238E27FC236}">
                <a16:creationId xmlns:a16="http://schemas.microsoft.com/office/drawing/2014/main" id="{8D1883C0-7178-E38B-CBAE-577DE986887A}"/>
              </a:ext>
            </a:extLst>
          </p:cNvPr>
          <p:cNvSpPr/>
          <p:nvPr/>
        </p:nvSpPr>
        <p:spPr>
          <a:xfrm>
            <a:off x="10972800" y="1676400"/>
            <a:ext cx="609600" cy="8613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4" name="Rectangle 3">
            <a:extLst>
              <a:ext uri="{FF2B5EF4-FFF2-40B4-BE49-F238E27FC236}">
                <a16:creationId xmlns:a16="http://schemas.microsoft.com/office/drawing/2014/main" id="{677BB409-6942-F629-D32E-7645662BA3CC}"/>
              </a:ext>
            </a:extLst>
          </p:cNvPr>
          <p:cNvSpPr/>
          <p:nvPr/>
        </p:nvSpPr>
        <p:spPr>
          <a:xfrm>
            <a:off x="10972800" y="2948626"/>
            <a:ext cx="609600" cy="8613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5" name="Rectangle 4">
            <a:extLst>
              <a:ext uri="{FF2B5EF4-FFF2-40B4-BE49-F238E27FC236}">
                <a16:creationId xmlns:a16="http://schemas.microsoft.com/office/drawing/2014/main" id="{6BBF93E0-909B-C1C0-A061-E62D5E19A539}"/>
              </a:ext>
            </a:extLst>
          </p:cNvPr>
          <p:cNvSpPr/>
          <p:nvPr/>
        </p:nvSpPr>
        <p:spPr>
          <a:xfrm>
            <a:off x="10972800" y="4320226"/>
            <a:ext cx="609600" cy="8613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6" name="Rectangle 5">
            <a:extLst>
              <a:ext uri="{FF2B5EF4-FFF2-40B4-BE49-F238E27FC236}">
                <a16:creationId xmlns:a16="http://schemas.microsoft.com/office/drawing/2014/main" id="{E0405B38-15DF-7808-F6C1-B9A9AFC47073}"/>
              </a:ext>
            </a:extLst>
          </p:cNvPr>
          <p:cNvSpPr/>
          <p:nvPr/>
        </p:nvSpPr>
        <p:spPr>
          <a:xfrm>
            <a:off x="10972800" y="5615626"/>
            <a:ext cx="609600" cy="8613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6484833"/>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3"/>
                                        </p:tgtEl>
                                        <p:attrNameLst>
                                          <p:attrName>ppt_w</p:attrName>
                                        </p:attrNameLst>
                                      </p:cBhvr>
                                      <p:tavLst>
                                        <p:tav tm="0">
                                          <p:val>
                                            <p:strVal val="ppt_w"/>
                                          </p:val>
                                        </p:tav>
                                        <p:tav tm="100000">
                                          <p:val>
                                            <p:fltVal val="0"/>
                                          </p:val>
                                        </p:tav>
                                      </p:tavLst>
                                    </p:anim>
                                    <p:anim calcmode="lin" valueType="num">
                                      <p:cBhvr>
                                        <p:cTn id="7" dur="500"/>
                                        <p:tgtEl>
                                          <p:spTgt spid="3"/>
                                        </p:tgtEl>
                                        <p:attrNameLst>
                                          <p:attrName>ppt_h</p:attrName>
                                        </p:attrNameLst>
                                      </p:cBhvr>
                                      <p:tavLst>
                                        <p:tav tm="0">
                                          <p:val>
                                            <p:strVal val="ppt_h"/>
                                          </p:val>
                                        </p:tav>
                                        <p:tav tm="100000">
                                          <p:val>
                                            <p:fltVal val="0"/>
                                          </p:val>
                                        </p:tav>
                                      </p:tavLst>
                                    </p:anim>
                                    <p:animEffect transition="out" filter="fade">
                                      <p:cBhvr>
                                        <p:cTn id="8" dur="500"/>
                                        <p:tgtEl>
                                          <p:spTgt spid="3"/>
                                        </p:tgtEl>
                                      </p:cBhvr>
                                    </p:animEffect>
                                    <p:set>
                                      <p:cBhvr>
                                        <p:cTn id="9" dur="1" fill="hold">
                                          <p:stCondLst>
                                            <p:cond delay="499"/>
                                          </p:stCondLst>
                                        </p:cTn>
                                        <p:tgtEl>
                                          <p:spTgt spid="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0" nodeType="clickEffect">
                                  <p:stCondLst>
                                    <p:cond delay="0"/>
                                  </p:stCondLst>
                                  <p:childTnLst>
                                    <p:anim calcmode="lin" valueType="num">
                                      <p:cBhvr>
                                        <p:cTn id="13" dur="500"/>
                                        <p:tgtEl>
                                          <p:spTgt spid="4"/>
                                        </p:tgtEl>
                                        <p:attrNameLst>
                                          <p:attrName>ppt_w</p:attrName>
                                        </p:attrNameLst>
                                      </p:cBhvr>
                                      <p:tavLst>
                                        <p:tav tm="0">
                                          <p:val>
                                            <p:strVal val="ppt_w"/>
                                          </p:val>
                                        </p:tav>
                                        <p:tav tm="100000">
                                          <p:val>
                                            <p:fltVal val="0"/>
                                          </p:val>
                                        </p:tav>
                                      </p:tavLst>
                                    </p:anim>
                                    <p:anim calcmode="lin" valueType="num">
                                      <p:cBhvr>
                                        <p:cTn id="14" dur="500"/>
                                        <p:tgtEl>
                                          <p:spTgt spid="4"/>
                                        </p:tgtEl>
                                        <p:attrNameLst>
                                          <p:attrName>ppt_h</p:attrName>
                                        </p:attrNameLst>
                                      </p:cBhvr>
                                      <p:tavLst>
                                        <p:tav tm="0">
                                          <p:val>
                                            <p:strVal val="ppt_h"/>
                                          </p:val>
                                        </p:tav>
                                        <p:tav tm="100000">
                                          <p:val>
                                            <p:fltVal val="0"/>
                                          </p:val>
                                        </p:tav>
                                      </p:tavLst>
                                    </p:anim>
                                    <p:animEffect transition="out" filter="fade">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grpId="0" nodeType="clickEffect">
                                  <p:stCondLst>
                                    <p:cond delay="0"/>
                                  </p:stCondLst>
                                  <p:childTnLst>
                                    <p:anim calcmode="lin" valueType="num">
                                      <p:cBhvr>
                                        <p:cTn id="20" dur="500"/>
                                        <p:tgtEl>
                                          <p:spTgt spid="5"/>
                                        </p:tgtEl>
                                        <p:attrNameLst>
                                          <p:attrName>ppt_w</p:attrName>
                                        </p:attrNameLst>
                                      </p:cBhvr>
                                      <p:tavLst>
                                        <p:tav tm="0">
                                          <p:val>
                                            <p:strVal val="ppt_w"/>
                                          </p:val>
                                        </p:tav>
                                        <p:tav tm="100000">
                                          <p:val>
                                            <p:fltVal val="0"/>
                                          </p:val>
                                        </p:tav>
                                      </p:tavLst>
                                    </p:anim>
                                    <p:anim calcmode="lin" valueType="num">
                                      <p:cBhvr>
                                        <p:cTn id="21" dur="500"/>
                                        <p:tgtEl>
                                          <p:spTgt spid="5"/>
                                        </p:tgtEl>
                                        <p:attrNameLst>
                                          <p:attrName>ppt_h</p:attrName>
                                        </p:attrNameLst>
                                      </p:cBhvr>
                                      <p:tavLst>
                                        <p:tav tm="0">
                                          <p:val>
                                            <p:strVal val="ppt_h"/>
                                          </p:val>
                                        </p:tav>
                                        <p:tav tm="100000">
                                          <p:val>
                                            <p:fltVal val="0"/>
                                          </p:val>
                                        </p:tav>
                                      </p:tavLst>
                                    </p:anim>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grpId="0" nodeType="clickEffect">
                                  <p:stCondLst>
                                    <p:cond delay="0"/>
                                  </p:stCondLst>
                                  <p:childTnLst>
                                    <p:anim calcmode="lin" valueType="num">
                                      <p:cBhvr>
                                        <p:cTn id="27" dur="500"/>
                                        <p:tgtEl>
                                          <p:spTgt spid="6"/>
                                        </p:tgtEl>
                                        <p:attrNameLst>
                                          <p:attrName>ppt_w</p:attrName>
                                        </p:attrNameLst>
                                      </p:cBhvr>
                                      <p:tavLst>
                                        <p:tav tm="0">
                                          <p:val>
                                            <p:strVal val="ppt_w"/>
                                          </p:val>
                                        </p:tav>
                                        <p:tav tm="100000">
                                          <p:val>
                                            <p:fltVal val="0"/>
                                          </p:val>
                                        </p:tav>
                                      </p:tavLst>
                                    </p:anim>
                                    <p:anim calcmode="lin" valueType="num">
                                      <p:cBhvr>
                                        <p:cTn id="28" dur="500"/>
                                        <p:tgtEl>
                                          <p:spTgt spid="6"/>
                                        </p:tgtEl>
                                        <p:attrNameLst>
                                          <p:attrName>ppt_h</p:attrName>
                                        </p:attrNameLst>
                                      </p:cBhvr>
                                      <p:tavLst>
                                        <p:tav tm="0">
                                          <p:val>
                                            <p:strVal val="ppt_h"/>
                                          </p:val>
                                        </p:tav>
                                        <p:tav tm="100000">
                                          <p:val>
                                            <p:fltVal val="0"/>
                                          </p:val>
                                        </p:tav>
                                      </p:tavLst>
                                    </p:anim>
                                    <p:animEffect transition="out" filter="fade">
                                      <p:cBhvr>
                                        <p:cTn id="29" dur="500"/>
                                        <p:tgtEl>
                                          <p:spTgt spid="6"/>
                                        </p:tgtEl>
                                      </p:cBhvr>
                                    </p:animEffect>
                                    <p:set>
                                      <p:cBhvr>
                                        <p:cTn id="3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C8A62A-A5EC-7D81-EAF9-E0E9F955BA61}"/>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F811D38-E04C-CBE7-9E7F-4DA0F0254B84}"/>
              </a:ext>
            </a:extLst>
          </p:cNvPr>
          <p:cNvGraphicFramePr>
            <a:graphicFrameLocks noGrp="1"/>
          </p:cNvGraphicFramePr>
          <p:nvPr>
            <p:extLst>
              <p:ext uri="{D42A27DB-BD31-4B8C-83A1-F6EECF244321}">
                <p14:modId xmlns:p14="http://schemas.microsoft.com/office/powerpoint/2010/main" val="280427916"/>
              </p:ext>
            </p:extLst>
          </p:nvPr>
        </p:nvGraphicFramePr>
        <p:xfrm>
          <a:off x="495300" y="411480"/>
          <a:ext cx="11201400" cy="6035040"/>
        </p:xfrm>
        <a:graphic>
          <a:graphicData uri="http://schemas.openxmlformats.org/drawingml/2006/table">
            <a:tbl>
              <a:tblPr firstRow="1" bandRow="1">
                <a:tableStyleId>{F5AB1C69-6EDB-4FF4-983F-18BD219EF322}</a:tableStyleId>
              </a:tblPr>
              <a:tblGrid>
                <a:gridCol w="9677400">
                  <a:extLst>
                    <a:ext uri="{9D8B030D-6E8A-4147-A177-3AD203B41FA5}">
                      <a16:colId xmlns:a16="http://schemas.microsoft.com/office/drawing/2014/main" val="965410421"/>
                    </a:ext>
                  </a:extLst>
                </a:gridCol>
                <a:gridCol w="1524000">
                  <a:extLst>
                    <a:ext uri="{9D8B030D-6E8A-4147-A177-3AD203B41FA5}">
                      <a16:colId xmlns:a16="http://schemas.microsoft.com/office/drawing/2014/main" val="2017416244"/>
                    </a:ext>
                  </a:extLst>
                </a:gridCol>
              </a:tblGrid>
              <a:tr h="370840">
                <a:tc gridSpan="2">
                  <a:txBody>
                    <a:bodyPr/>
                    <a:lstStyle/>
                    <a:p>
                      <a:pPr algn="just"/>
                      <a:r>
                        <a:rPr lang="en-US" sz="3200" b="0">
                          <a:solidFill>
                            <a:schemeClr val="tx1"/>
                          </a:solidFill>
                          <a:latin typeface="Times New Roman" panose="02020603050405020304" pitchFamily="18" charset="0"/>
                          <a:cs typeface="Times New Roman" panose="02020603050405020304" pitchFamily="18" charset="0"/>
                        </a:rPr>
                        <a:t>Em hãy s</a:t>
                      </a:r>
                      <a:r>
                        <a:rPr lang="vi-VN" sz="3200" b="0">
                          <a:solidFill>
                            <a:schemeClr val="tx1"/>
                          </a:solidFill>
                          <a:latin typeface="Times New Roman" panose="02020603050405020304" pitchFamily="18" charset="0"/>
                          <a:cs typeface="Times New Roman" panose="02020603050405020304" pitchFamily="18" charset="0"/>
                        </a:rPr>
                        <a:t>ắp xếp lại trình tự các bước tạo cấu trúc phân cấp trong bài tr</a:t>
                      </a:r>
                      <a:r>
                        <a:rPr lang="en-US" sz="3200" b="0">
                          <a:solidFill>
                            <a:schemeClr val="tx1"/>
                          </a:solidFill>
                          <a:latin typeface="Times New Roman" panose="02020603050405020304" pitchFamily="18" charset="0"/>
                          <a:cs typeface="Times New Roman" panose="02020603050405020304" pitchFamily="18" charset="0"/>
                        </a:rPr>
                        <a:t>ình</a:t>
                      </a:r>
                      <a:r>
                        <a:rPr lang="vi-VN" sz="3200" b="0">
                          <a:solidFill>
                            <a:schemeClr val="tx1"/>
                          </a:solidFill>
                          <a:latin typeface="Times New Roman" panose="02020603050405020304" pitchFamily="18" charset="0"/>
                          <a:cs typeface="Times New Roman" panose="02020603050405020304" pitchFamily="18" charset="0"/>
                        </a:rPr>
                        <a:t> chiếu cho hợp lí:</a:t>
                      </a: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just"/>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31980268"/>
                  </a:ext>
                </a:extLst>
              </a:tr>
              <a:tr h="370840">
                <a:tc rowSpan="4">
                  <a:txBody>
                    <a:bodyPr/>
                    <a:lstStyle/>
                    <a:p>
                      <a:pPr algn="just"/>
                      <a:r>
                        <a:rPr lang="vi-VN" sz="3200" b="0">
                          <a:solidFill>
                            <a:schemeClr val="tx1"/>
                          </a:solidFill>
                          <a:latin typeface="Times New Roman" panose="02020603050405020304" pitchFamily="18" charset="0"/>
                          <a:cs typeface="Times New Roman" panose="02020603050405020304" pitchFamily="18" charset="0"/>
                        </a:rPr>
                        <a:t>a) Nháy chuột vào nút Increase List Level (hoặc nhấn phím Tab) để tăng bậc phân cấp; Chọn lệnh Decrease List Level (hoặc nhấn tổ hợp phím Shift + Tab) để giảm bậc phân cấp.</a:t>
                      </a:r>
                    </a:p>
                    <a:p>
                      <a:pPr algn="just"/>
                      <a:r>
                        <a:rPr lang="vi-VN" sz="3200" b="0">
                          <a:solidFill>
                            <a:schemeClr val="tx1"/>
                          </a:solidFill>
                          <a:latin typeface="Times New Roman" panose="02020603050405020304" pitchFamily="18" charset="0"/>
                          <a:cs typeface="Times New Roman" panose="02020603050405020304" pitchFamily="18" charset="0"/>
                        </a:rPr>
                        <a:t>b) Thay đổi kí hiệu đầu dòng hay số thứ tự ở mỗi cấp hoặc chuyển kí hiệu đầu dòng thành số thứ tự và ngược lại, thay đổi màu (nếu cần).</a:t>
                      </a:r>
                    </a:p>
                    <a:p>
                      <a:pPr algn="just"/>
                      <a:r>
                        <a:rPr lang="vi-VN" sz="3200" b="0">
                          <a:solidFill>
                            <a:schemeClr val="tx1"/>
                          </a:solidFill>
                          <a:latin typeface="Times New Roman" panose="02020603050405020304" pitchFamily="18" charset="0"/>
                          <a:cs typeface="Times New Roman" panose="02020603050405020304" pitchFamily="18" charset="0"/>
                        </a:rPr>
                        <a:t>c) Đặt con trỏ ở đầu dòng cần tạo cấu trúc phân cấp (nếu cần tạo cấu trúc phân cấp giống nhau cho nhiều dòng em dùng chuột chọn các dòng).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Thứ tự đúng: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47120287"/>
                  </a:ext>
                </a:extLst>
              </a:tr>
              <a:tr h="370840">
                <a:tc vMerge="1">
                  <a:txBody>
                    <a:bodyPr/>
                    <a:lstStyle/>
                    <a:p>
                      <a:endParaRPr lang="en-US" sz="32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 C</a:t>
                      </a:r>
                    </a:p>
                    <a:p>
                      <a:pPr algn="ctr"/>
                      <a:endParaRPr lang="en-US" sz="3200" b="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4882620"/>
                  </a:ext>
                </a:extLst>
              </a:tr>
              <a:tr h="370840">
                <a:tc vMerge="1">
                  <a:txBody>
                    <a:bodyPr/>
                    <a:lstStyle/>
                    <a:p>
                      <a:endParaRPr lang="en-US" sz="32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2- A</a:t>
                      </a:r>
                    </a:p>
                    <a:p>
                      <a:pPr algn="ctr"/>
                      <a:endParaRPr lang="en-US" sz="3200" b="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6612833"/>
                  </a:ext>
                </a:extLst>
              </a:tr>
              <a:tr h="370840">
                <a:tc vMerge="1">
                  <a:txBody>
                    <a:bodyPr/>
                    <a:lstStyle/>
                    <a:p>
                      <a:endParaRPr lang="en-US" sz="32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3- 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16715754"/>
                  </a:ext>
                </a:extLst>
              </a:tr>
            </a:tbl>
          </a:graphicData>
        </a:graphic>
      </p:graphicFrame>
      <p:sp>
        <p:nvSpPr>
          <p:cNvPr id="3" name="Rectangle 2">
            <a:extLst>
              <a:ext uri="{FF2B5EF4-FFF2-40B4-BE49-F238E27FC236}">
                <a16:creationId xmlns:a16="http://schemas.microsoft.com/office/drawing/2014/main" id="{8C36E15D-17AF-6A05-5BA3-A2160D9E03DA}"/>
              </a:ext>
            </a:extLst>
          </p:cNvPr>
          <p:cNvSpPr/>
          <p:nvPr/>
        </p:nvSpPr>
        <p:spPr>
          <a:xfrm>
            <a:off x="10972800" y="2643826"/>
            <a:ext cx="609600" cy="6327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4" name="Rectangle 3">
            <a:extLst>
              <a:ext uri="{FF2B5EF4-FFF2-40B4-BE49-F238E27FC236}">
                <a16:creationId xmlns:a16="http://schemas.microsoft.com/office/drawing/2014/main" id="{990318D0-1A23-9E69-8E07-8BF164A87AF5}"/>
              </a:ext>
            </a:extLst>
          </p:cNvPr>
          <p:cNvSpPr/>
          <p:nvPr/>
        </p:nvSpPr>
        <p:spPr>
          <a:xfrm>
            <a:off x="10972800" y="3710626"/>
            <a:ext cx="609600" cy="6327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5" name="Rectangle 4">
            <a:extLst>
              <a:ext uri="{FF2B5EF4-FFF2-40B4-BE49-F238E27FC236}">
                <a16:creationId xmlns:a16="http://schemas.microsoft.com/office/drawing/2014/main" id="{4E06D4CA-8360-3F0F-BE7C-771BB733CFBF}"/>
              </a:ext>
            </a:extLst>
          </p:cNvPr>
          <p:cNvSpPr/>
          <p:nvPr/>
        </p:nvSpPr>
        <p:spPr>
          <a:xfrm>
            <a:off x="10972800" y="5257800"/>
            <a:ext cx="609600" cy="6327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14220190"/>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3"/>
                                        </p:tgtEl>
                                        <p:attrNameLst>
                                          <p:attrName>ppt_w</p:attrName>
                                        </p:attrNameLst>
                                      </p:cBhvr>
                                      <p:tavLst>
                                        <p:tav tm="0">
                                          <p:val>
                                            <p:strVal val="ppt_w"/>
                                          </p:val>
                                        </p:tav>
                                        <p:tav tm="100000">
                                          <p:val>
                                            <p:fltVal val="0"/>
                                          </p:val>
                                        </p:tav>
                                      </p:tavLst>
                                    </p:anim>
                                    <p:anim calcmode="lin" valueType="num">
                                      <p:cBhvr>
                                        <p:cTn id="7" dur="500"/>
                                        <p:tgtEl>
                                          <p:spTgt spid="3"/>
                                        </p:tgtEl>
                                        <p:attrNameLst>
                                          <p:attrName>ppt_h</p:attrName>
                                        </p:attrNameLst>
                                      </p:cBhvr>
                                      <p:tavLst>
                                        <p:tav tm="0">
                                          <p:val>
                                            <p:strVal val="ppt_h"/>
                                          </p:val>
                                        </p:tav>
                                        <p:tav tm="100000">
                                          <p:val>
                                            <p:fltVal val="0"/>
                                          </p:val>
                                        </p:tav>
                                      </p:tavLst>
                                    </p:anim>
                                    <p:animEffect transition="out" filter="fade">
                                      <p:cBhvr>
                                        <p:cTn id="8" dur="500"/>
                                        <p:tgtEl>
                                          <p:spTgt spid="3"/>
                                        </p:tgtEl>
                                      </p:cBhvr>
                                    </p:animEffect>
                                    <p:set>
                                      <p:cBhvr>
                                        <p:cTn id="9" dur="1" fill="hold">
                                          <p:stCondLst>
                                            <p:cond delay="499"/>
                                          </p:stCondLst>
                                        </p:cTn>
                                        <p:tgtEl>
                                          <p:spTgt spid="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0" nodeType="clickEffect">
                                  <p:stCondLst>
                                    <p:cond delay="0"/>
                                  </p:stCondLst>
                                  <p:childTnLst>
                                    <p:anim calcmode="lin" valueType="num">
                                      <p:cBhvr>
                                        <p:cTn id="13" dur="500"/>
                                        <p:tgtEl>
                                          <p:spTgt spid="4"/>
                                        </p:tgtEl>
                                        <p:attrNameLst>
                                          <p:attrName>ppt_w</p:attrName>
                                        </p:attrNameLst>
                                      </p:cBhvr>
                                      <p:tavLst>
                                        <p:tav tm="0">
                                          <p:val>
                                            <p:strVal val="ppt_w"/>
                                          </p:val>
                                        </p:tav>
                                        <p:tav tm="100000">
                                          <p:val>
                                            <p:fltVal val="0"/>
                                          </p:val>
                                        </p:tav>
                                      </p:tavLst>
                                    </p:anim>
                                    <p:anim calcmode="lin" valueType="num">
                                      <p:cBhvr>
                                        <p:cTn id="14" dur="500"/>
                                        <p:tgtEl>
                                          <p:spTgt spid="4"/>
                                        </p:tgtEl>
                                        <p:attrNameLst>
                                          <p:attrName>ppt_h</p:attrName>
                                        </p:attrNameLst>
                                      </p:cBhvr>
                                      <p:tavLst>
                                        <p:tav tm="0">
                                          <p:val>
                                            <p:strVal val="ppt_h"/>
                                          </p:val>
                                        </p:tav>
                                        <p:tav tm="100000">
                                          <p:val>
                                            <p:fltVal val="0"/>
                                          </p:val>
                                        </p:tav>
                                      </p:tavLst>
                                    </p:anim>
                                    <p:animEffect transition="out" filter="fade">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grpId="0" nodeType="clickEffect">
                                  <p:stCondLst>
                                    <p:cond delay="0"/>
                                  </p:stCondLst>
                                  <p:childTnLst>
                                    <p:anim calcmode="lin" valueType="num">
                                      <p:cBhvr>
                                        <p:cTn id="20" dur="500"/>
                                        <p:tgtEl>
                                          <p:spTgt spid="5"/>
                                        </p:tgtEl>
                                        <p:attrNameLst>
                                          <p:attrName>ppt_w</p:attrName>
                                        </p:attrNameLst>
                                      </p:cBhvr>
                                      <p:tavLst>
                                        <p:tav tm="0">
                                          <p:val>
                                            <p:strVal val="ppt_w"/>
                                          </p:val>
                                        </p:tav>
                                        <p:tav tm="100000">
                                          <p:val>
                                            <p:fltVal val="0"/>
                                          </p:val>
                                        </p:tav>
                                      </p:tavLst>
                                    </p:anim>
                                    <p:anim calcmode="lin" valueType="num">
                                      <p:cBhvr>
                                        <p:cTn id="21" dur="500"/>
                                        <p:tgtEl>
                                          <p:spTgt spid="5"/>
                                        </p:tgtEl>
                                        <p:attrNameLst>
                                          <p:attrName>ppt_h</p:attrName>
                                        </p:attrNameLst>
                                      </p:cBhvr>
                                      <p:tavLst>
                                        <p:tav tm="0">
                                          <p:val>
                                            <p:strVal val="ppt_h"/>
                                          </p:val>
                                        </p:tav>
                                        <p:tav tm="100000">
                                          <p:val>
                                            <p:fltVal val="0"/>
                                          </p:val>
                                        </p:tav>
                                      </p:tavLst>
                                    </p:anim>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A524BD8-36A5-CDF5-A997-8D4CFAC609F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905000"/>
            <a:ext cx="11277600" cy="4800600"/>
          </a:xfrm>
          <a:prstGeom prst="rect">
            <a:avLst/>
          </a:prstGeom>
          <a:noFill/>
          <a:ln>
            <a:noFill/>
          </a:ln>
        </p:spPr>
      </p:pic>
      <p:sp>
        <p:nvSpPr>
          <p:cNvPr id="8" name="Rounded Rectangle 1">
            <a:extLst>
              <a:ext uri="{FF2B5EF4-FFF2-40B4-BE49-F238E27FC236}">
                <a16:creationId xmlns:a16="http://schemas.microsoft.com/office/drawing/2014/main" id="{5F5F8B6B-4115-9B5B-3E08-1C04013CE935}"/>
              </a:ext>
            </a:extLst>
          </p:cNvPr>
          <p:cNvSpPr/>
          <p:nvPr/>
        </p:nvSpPr>
        <p:spPr>
          <a:xfrm>
            <a:off x="533400" y="76200"/>
            <a:ext cx="11134835" cy="173664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a:solidFill>
                  <a:schemeClr val="accent2"/>
                </a:solidFill>
                <a:latin typeface="Times New Roman" panose="02020603050405020304" pitchFamily="18" charset="0"/>
                <a:cs typeface="Times New Roman" panose="02020603050405020304" pitchFamily="18" charset="0"/>
              </a:rPr>
              <a:t>Em hãy điền các cụm từ: </a:t>
            </a:r>
            <a:r>
              <a:rPr lang="vi-VN" sz="3200" b="1">
                <a:solidFill>
                  <a:srgbClr val="FF0000"/>
                </a:solidFill>
                <a:latin typeface="Times New Roman" panose="02020603050405020304" pitchFamily="18" charset="0"/>
                <a:cs typeface="Times New Roman" panose="02020603050405020304" pitchFamily="18" charset="0"/>
              </a:rPr>
              <a:t>Biểu tượng phần mềm trình chiếu PowerPoint, Trang tiêu đề, Mẫu trang nội dung, Trang có cấu trúc phân cấp</a:t>
            </a:r>
            <a:r>
              <a:rPr lang="vi-VN" sz="3200">
                <a:solidFill>
                  <a:schemeClr val="accent2"/>
                </a:solidFill>
                <a:latin typeface="Times New Roman" panose="02020603050405020304" pitchFamily="18" charset="0"/>
                <a:cs typeface="Times New Roman" panose="02020603050405020304" pitchFamily="18" charset="0"/>
              </a:rPr>
              <a:t> vào mỗi hình ảnh tương ứng cho phù hợp</a:t>
            </a:r>
          </a:p>
        </p:txBody>
      </p:sp>
      <p:sp>
        <p:nvSpPr>
          <p:cNvPr id="9" name="Rounded Rectangle 1">
            <a:extLst>
              <a:ext uri="{FF2B5EF4-FFF2-40B4-BE49-F238E27FC236}">
                <a16:creationId xmlns:a16="http://schemas.microsoft.com/office/drawing/2014/main" id="{91411398-AF40-A9ED-45B3-658A45C092B8}"/>
              </a:ext>
            </a:extLst>
          </p:cNvPr>
          <p:cNvSpPr/>
          <p:nvPr/>
        </p:nvSpPr>
        <p:spPr>
          <a:xfrm>
            <a:off x="1066800" y="3810000"/>
            <a:ext cx="4495800" cy="646986"/>
          </a:xfrm>
          <a:prstGeom prst="round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Mẫu trang nội dung</a:t>
            </a:r>
          </a:p>
        </p:txBody>
      </p:sp>
      <p:sp>
        <p:nvSpPr>
          <p:cNvPr id="11" name="Rounded Rectangle 1">
            <a:extLst>
              <a:ext uri="{FF2B5EF4-FFF2-40B4-BE49-F238E27FC236}">
                <a16:creationId xmlns:a16="http://schemas.microsoft.com/office/drawing/2014/main" id="{D8237F72-C91C-F467-D812-27698A0CCF3A}"/>
              </a:ext>
            </a:extLst>
          </p:cNvPr>
          <p:cNvSpPr/>
          <p:nvPr/>
        </p:nvSpPr>
        <p:spPr>
          <a:xfrm>
            <a:off x="7086600" y="3833997"/>
            <a:ext cx="4648200" cy="625268"/>
          </a:xfrm>
          <a:prstGeom prst="round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Trang có cấu trúc phân cấp</a:t>
            </a:r>
          </a:p>
        </p:txBody>
      </p:sp>
      <p:sp>
        <p:nvSpPr>
          <p:cNvPr id="12" name="Rounded Rectangle 1">
            <a:extLst>
              <a:ext uri="{FF2B5EF4-FFF2-40B4-BE49-F238E27FC236}">
                <a16:creationId xmlns:a16="http://schemas.microsoft.com/office/drawing/2014/main" id="{3835B33F-2046-B352-1D10-4F5A29F5F001}"/>
              </a:ext>
            </a:extLst>
          </p:cNvPr>
          <p:cNvSpPr/>
          <p:nvPr/>
        </p:nvSpPr>
        <p:spPr>
          <a:xfrm>
            <a:off x="1143000" y="5982414"/>
            <a:ext cx="4495800" cy="646986"/>
          </a:xfrm>
          <a:prstGeom prst="round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Trang tiêu đề</a:t>
            </a:r>
          </a:p>
        </p:txBody>
      </p:sp>
      <p:sp>
        <p:nvSpPr>
          <p:cNvPr id="13" name="Rounded Rectangle 1">
            <a:extLst>
              <a:ext uri="{FF2B5EF4-FFF2-40B4-BE49-F238E27FC236}">
                <a16:creationId xmlns:a16="http://schemas.microsoft.com/office/drawing/2014/main" id="{1A3630B6-1A33-4349-D324-EB72C57B8035}"/>
              </a:ext>
            </a:extLst>
          </p:cNvPr>
          <p:cNvSpPr/>
          <p:nvPr/>
        </p:nvSpPr>
        <p:spPr>
          <a:xfrm>
            <a:off x="7162800" y="5715000"/>
            <a:ext cx="4648200" cy="1033890"/>
          </a:xfrm>
          <a:prstGeom prst="round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2800">
                <a:solidFill>
                  <a:schemeClr val="tx1"/>
                </a:solidFill>
                <a:latin typeface="Times New Roman" panose="02020603050405020304" pitchFamily="18" charset="0"/>
                <a:cs typeface="Times New Roman" panose="02020603050405020304" pitchFamily="18" charset="0"/>
              </a:rPr>
              <a:t>Biểu tượng phần mềm trình chiếu PowerPoint</a:t>
            </a:r>
          </a:p>
        </p:txBody>
      </p:sp>
    </p:spTree>
    <p:extLst>
      <p:ext uri="{BB962C8B-B14F-4D97-AF65-F5344CB8AC3E}">
        <p14:creationId xmlns:p14="http://schemas.microsoft.com/office/powerpoint/2010/main" val="3692911895"/>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a:extLst>
              <a:ext uri="{FF2B5EF4-FFF2-40B4-BE49-F238E27FC236}">
                <a16:creationId xmlns:a16="http://schemas.microsoft.com/office/drawing/2014/main" id="{532EC200-88A6-7785-EF9B-D0F40B2D0528}"/>
              </a:ext>
            </a:extLst>
          </p:cNvPr>
          <p:cNvSpPr>
            <a:spLocks noChangeArrowheads="1"/>
          </p:cNvSpPr>
          <p:nvPr/>
        </p:nvSpPr>
        <p:spPr bwMode="gray">
          <a:xfrm>
            <a:off x="3200400" y="2092168"/>
            <a:ext cx="5410200" cy="1384935"/>
          </a:xfrm>
          <a:prstGeom prst="roundRect">
            <a:avLst>
              <a:gd name="adj" fmla="val 50000"/>
            </a:avLst>
          </a:prstGeom>
          <a:solidFill>
            <a:srgbClr val="FFFF00"/>
          </a:solidFill>
          <a:ln w="57150" algn="ctr">
            <a:solidFill>
              <a:srgbClr val="FF9900"/>
            </a:solidFill>
            <a:round/>
            <a:headEnd/>
            <a:tailEnd/>
          </a:ln>
          <a:effectLst/>
        </p:spPr>
        <p:txBody>
          <a:bodyPr lIns="36000" tIns="0" rIns="3600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342900"/>
            <a:r>
              <a:rPr lang="en-US" sz="3200" b="1">
                <a:solidFill>
                  <a:srgbClr val="FF0000"/>
                </a:solidFill>
                <a:latin typeface="Times New Roman" panose="02020603050405020304" pitchFamily="18" charset="0"/>
                <a:cs typeface="Times New Roman" panose="02020603050405020304" pitchFamily="18" charset="0"/>
              </a:rPr>
              <a:t>1.</a:t>
            </a:r>
            <a:r>
              <a:rPr lang="vi-VN" sz="3200" b="1">
                <a:solidFill>
                  <a:srgbClr val="FF0000"/>
                </a:solidFill>
                <a:latin typeface="Times New Roman" panose="02020603050405020304" pitchFamily="18" charset="0"/>
                <a:cs typeface="Times New Roman" panose="02020603050405020304" pitchFamily="18" charset="0"/>
              </a:rPr>
              <a:t> Một số chức năng cơ bản của phần mềm trình chiếu.</a:t>
            </a:r>
            <a:endParaRPr lang="en-US" sz="3200" b="1">
              <a:solidFill>
                <a:srgbClr val="FF0000"/>
              </a:solidFill>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2BCC0A57-1DDC-497B-86AF-54A2A74D8390}"/>
              </a:ext>
              <a:ext uri="{C183D7F6-B498-43B3-948B-1728B52AA6E4}">
                <adec:decorative xmlns:adec="http://schemas.microsoft.com/office/drawing/2017/decorative" xmlns=""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3657601"/>
            <a:ext cx="3581400" cy="1724534"/>
          </a:xfrm>
          <a:prstGeom prst="rect">
            <a:avLst/>
          </a:prstGeom>
        </p:spPr>
      </p:pic>
    </p:spTree>
    <p:extLst>
      <p:ext uri="{BB962C8B-B14F-4D97-AF65-F5344CB8AC3E}">
        <p14:creationId xmlns:p14="http://schemas.microsoft.com/office/powerpoint/2010/main" val="2436764787"/>
      </p:ext>
    </p:extLst>
  </p:cSld>
  <p:clrMapOvr>
    <a:masterClrMapping/>
  </p:clrMapOvr>
  <p:transition>
    <p:split orient="vert"/>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B97F15C0-4090-0745-E07A-31B66D418078}"/>
              </a:ext>
            </a:extLst>
          </p:cNvPr>
          <p:cNvGraphicFramePr>
            <a:graphicFrameLocks noGrp="1"/>
          </p:cNvGraphicFramePr>
          <p:nvPr>
            <p:extLst>
              <p:ext uri="{D42A27DB-BD31-4B8C-83A1-F6EECF244321}">
                <p14:modId xmlns:p14="http://schemas.microsoft.com/office/powerpoint/2010/main" val="1548694139"/>
              </p:ext>
            </p:extLst>
          </p:nvPr>
        </p:nvGraphicFramePr>
        <p:xfrm>
          <a:off x="425669" y="1584960"/>
          <a:ext cx="11340662" cy="4821120"/>
        </p:xfrm>
        <a:graphic>
          <a:graphicData uri="http://schemas.openxmlformats.org/drawingml/2006/table">
            <a:tbl>
              <a:tblPr firstRow="1" bandRow="1">
                <a:tableStyleId>{F5AB1C69-6EDB-4FF4-983F-18BD219EF322}</a:tableStyleId>
              </a:tblPr>
              <a:tblGrid>
                <a:gridCol w="3003331">
                  <a:extLst>
                    <a:ext uri="{9D8B030D-6E8A-4147-A177-3AD203B41FA5}">
                      <a16:colId xmlns:a16="http://schemas.microsoft.com/office/drawing/2014/main" val="1852746296"/>
                    </a:ext>
                  </a:extLst>
                </a:gridCol>
                <a:gridCol w="8337331">
                  <a:extLst>
                    <a:ext uri="{9D8B030D-6E8A-4147-A177-3AD203B41FA5}">
                      <a16:colId xmlns:a16="http://schemas.microsoft.com/office/drawing/2014/main" val="3235366989"/>
                    </a:ext>
                  </a:extLst>
                </a:gridCol>
              </a:tblGrid>
              <a:tr h="370840">
                <a:tc gridSpan="2">
                  <a:txBody>
                    <a:bodyPr/>
                    <a:lstStyle/>
                    <a:p>
                      <a:pPr algn="ctr"/>
                      <a:r>
                        <a:rPr lang="en-US" sz="3200">
                          <a:solidFill>
                            <a:srgbClr val="FF0000"/>
                          </a:solidFill>
                          <a:latin typeface="Times New Roman" panose="02020603050405020304" pitchFamily="18" charset="0"/>
                          <a:cs typeface="Times New Roman" panose="02020603050405020304" pitchFamily="18" charset="0"/>
                        </a:rPr>
                        <a:t>LUYỆN TẬP</a:t>
                      </a:r>
                    </a:p>
                  </a:txBody>
                  <a:tcPr marL="108000" marR="108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32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1023764"/>
                  </a:ext>
                </a:extLst>
              </a:tr>
              <a:tr h="370840">
                <a:tc>
                  <a:txBody>
                    <a:bodyPr/>
                    <a:lstStyle/>
                    <a:p>
                      <a:pPr algn="just"/>
                      <a:r>
                        <a:rPr lang="vi-VN" sz="3200">
                          <a:solidFill>
                            <a:schemeClr val="tx1"/>
                          </a:solidFill>
                          <a:latin typeface="Times New Roman" panose="02020603050405020304" pitchFamily="18" charset="0"/>
                          <a:cs typeface="Times New Roman" panose="02020603050405020304" pitchFamily="18" charset="0"/>
                        </a:rPr>
                        <a:t>Em hãy nêu ưu điểm của việc sử dụng cấu trúc phân cấp trong bài trình chiếu?</a:t>
                      </a:r>
                    </a:p>
                  </a:txBody>
                  <a:tcPr marL="108000" marR="108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vi-VN" sz="3200">
                          <a:solidFill>
                            <a:schemeClr val="tx1"/>
                          </a:solidFill>
                          <a:latin typeface="Times New Roman" panose="02020603050405020304" pitchFamily="18" charset="0"/>
                          <a:cs typeface="Times New Roman" panose="02020603050405020304" pitchFamily="18" charset="0"/>
                        </a:rPr>
                        <a:t>Cấu trúc phân cấp thường được dùng trong soạn thảo văn bản, tạo bài trình chiếu.... Đây là một công cụ giúp làm cho nội dung trình bày có bố cục mạch lạc, dễ hiểu, giúp truyền tải thông tin và quản lí nội dung tốt hơn. Cấu trúc này thực sự hữu ích để tổ chức trình bày nội dung một vấn đề. Nhờ đó, người xem dễ dàng hiểu được bố cục của nội dung được trình bày.</a:t>
                      </a:r>
                    </a:p>
                  </a:txBody>
                  <a:tcPr marL="108000" marR="108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4046622"/>
                  </a:ext>
                </a:extLst>
              </a:tr>
            </a:tbl>
          </a:graphicData>
        </a:graphic>
      </p:graphicFrame>
      <p:pic>
        <p:nvPicPr>
          <p:cNvPr id="4" name="Picture 3">
            <a:extLst>
              <a:ext uri="{FF2B5EF4-FFF2-40B4-BE49-F238E27FC236}">
                <a16:creationId xmlns:a16="http://schemas.microsoft.com/office/drawing/2014/main" id="{85306D04-BAF3-1DCC-6B71-B619F9D8821C}"/>
              </a:ext>
            </a:extLst>
          </p:cNvPr>
          <p:cNvPicPr>
            <a:picLocks noChangeAspect="1"/>
          </p:cNvPicPr>
          <p:nvPr/>
        </p:nvPicPr>
        <p:blipFill rotWithShape="1">
          <a:blip r:embed="rId2"/>
          <a:srcRect r="73103" b="6198"/>
          <a:stretch/>
        </p:blipFill>
        <p:spPr>
          <a:xfrm>
            <a:off x="4038600" y="1637987"/>
            <a:ext cx="841114" cy="571813"/>
          </a:xfrm>
          <a:prstGeom prst="rect">
            <a:avLst/>
          </a:prstGeom>
        </p:spPr>
      </p:pic>
      <p:sp>
        <p:nvSpPr>
          <p:cNvPr id="7" name="Rectangle 6">
            <a:extLst>
              <a:ext uri="{FF2B5EF4-FFF2-40B4-BE49-F238E27FC236}">
                <a16:creationId xmlns:a16="http://schemas.microsoft.com/office/drawing/2014/main" id="{16562661-835E-D56B-9775-6F764E6E94C6}"/>
              </a:ext>
            </a:extLst>
          </p:cNvPr>
          <p:cNvSpPr/>
          <p:nvPr/>
        </p:nvSpPr>
        <p:spPr>
          <a:xfrm>
            <a:off x="3505200" y="2362200"/>
            <a:ext cx="8153400" cy="40438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87038200"/>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7"/>
                                        </p:tgtEl>
                                        <p:attrNameLst>
                                          <p:attrName>ppt_w</p:attrName>
                                        </p:attrNameLst>
                                      </p:cBhvr>
                                      <p:tavLst>
                                        <p:tav tm="0">
                                          <p:val>
                                            <p:strVal val="ppt_w"/>
                                          </p:val>
                                        </p:tav>
                                        <p:tav tm="100000">
                                          <p:val>
                                            <p:fltVal val="0"/>
                                          </p:val>
                                        </p:tav>
                                      </p:tavLst>
                                    </p:anim>
                                    <p:anim calcmode="lin" valueType="num">
                                      <p:cBhvr>
                                        <p:cTn id="7" dur="500"/>
                                        <p:tgtEl>
                                          <p:spTgt spid="7"/>
                                        </p:tgtEl>
                                        <p:attrNameLst>
                                          <p:attrName>ppt_h</p:attrName>
                                        </p:attrNameLst>
                                      </p:cBhvr>
                                      <p:tavLst>
                                        <p:tav tm="0">
                                          <p:val>
                                            <p:strVal val="ppt_h"/>
                                          </p:val>
                                        </p:tav>
                                        <p:tav tm="100000">
                                          <p:val>
                                            <p:fltVal val="0"/>
                                          </p:val>
                                        </p:tav>
                                      </p:tavLst>
                                    </p:anim>
                                    <p:animEffect transition="out" filter="fade">
                                      <p:cBhvr>
                                        <p:cTn id="8" dur="500"/>
                                        <p:tgtEl>
                                          <p:spTgt spid="7"/>
                                        </p:tgtEl>
                                      </p:cBhvr>
                                    </p:animEffect>
                                    <p:set>
                                      <p:cBhvr>
                                        <p:cTn id="9"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017AD3-4219-C591-F73C-DB15833D9658}"/>
            </a:ext>
          </a:extLst>
        </p:cNvPr>
        <p:cNvGrpSpPr/>
        <p:nvPr/>
      </p:nvGrpSpPr>
      <p:grpSpPr>
        <a:xfrm>
          <a:off x="0" y="0"/>
          <a:ext cx="0" cy="0"/>
          <a:chOff x="0" y="0"/>
          <a:chExt cx="0" cy="0"/>
        </a:xfrm>
      </p:grpSpPr>
      <p:sp>
        <p:nvSpPr>
          <p:cNvPr id="23" name="Rectangle 22">
            <a:extLst>
              <a:ext uri="{FF2B5EF4-FFF2-40B4-BE49-F238E27FC236}">
                <a16:creationId xmlns:a16="http://schemas.microsoft.com/office/drawing/2014/main" id="{CBE05B6E-30F3-8B15-8FA3-6B946614A618}"/>
              </a:ext>
            </a:extLst>
          </p:cNvPr>
          <p:cNvSpPr/>
          <p:nvPr/>
        </p:nvSpPr>
        <p:spPr>
          <a:xfrm>
            <a:off x="685800" y="2133600"/>
            <a:ext cx="10591800" cy="1550031"/>
          </a:xfrm>
          <a:prstGeom prst="rect">
            <a:avLst/>
          </a:prstGeom>
        </p:spPr>
        <p:txBody>
          <a:bodyPr wrap="square" lIns="36000" tIns="36000" rIns="36000" bIns="36000">
            <a:spAutoFit/>
          </a:bodyPr>
          <a:lstStyle/>
          <a:p>
            <a:pPr algn="ctr" defTabSz="342900">
              <a:spcAft>
                <a:spcPts val="0"/>
              </a:spcAft>
            </a:pPr>
            <a:r>
              <a:rPr lang="en-US" sz="3200">
                <a:latin typeface="Times New Roman" panose="02020603050405020304" pitchFamily="18" charset="0"/>
                <a:cs typeface="Times New Roman" panose="02020603050405020304" pitchFamily="18" charset="0"/>
              </a:rPr>
              <a:t>Thực hành: </a:t>
            </a:r>
          </a:p>
          <a:p>
            <a:pPr algn="just" defTabSz="342900">
              <a:spcAft>
                <a:spcPts val="0"/>
              </a:spcAft>
            </a:pPr>
            <a:r>
              <a:rPr lang="vi-VN" sz="3200">
                <a:latin typeface="Times New Roman" panose="02020603050405020304" pitchFamily="18" charset="0"/>
                <a:cs typeface="Times New Roman" panose="02020603050405020304" pitchFamily="18" charset="0"/>
              </a:rPr>
              <a:t>Em hãy </a:t>
            </a:r>
            <a:r>
              <a:rPr lang="en-US" sz="3200">
                <a:latin typeface="Times New Roman" panose="02020603050405020304" pitchFamily="18" charset="0"/>
                <a:cs typeface="Times New Roman" panose="02020603050405020304" pitchFamily="18" charset="0"/>
              </a:rPr>
              <a:t>tạo trang chiếu ghi các công việc cần làm trong ngày và sử dụng cấu trúc phân cấp để trình bày nội dung.</a:t>
            </a:r>
            <a:endParaRPr lang="vi-VN" sz="3200">
              <a:latin typeface="Times New Roman" panose="02020603050405020304" pitchFamily="18" charset="0"/>
              <a:cs typeface="Times New Roman" panose="02020603050405020304" pitchFamily="18" charset="0"/>
            </a:endParaRPr>
          </a:p>
        </p:txBody>
      </p:sp>
      <p:pic>
        <p:nvPicPr>
          <p:cNvPr id="2" name="图片 1">
            <a:extLst>
              <a:ext uri="{FF2B5EF4-FFF2-40B4-BE49-F238E27FC236}">
                <a16:creationId xmlns:a16="http://schemas.microsoft.com/office/drawing/2014/main" id="{C9C792B9-F696-54B8-8F73-A76318F0B33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2760" r="8347"/>
          <a:stretch>
            <a:fillRect/>
          </a:stretch>
        </p:blipFill>
        <p:spPr>
          <a:xfrm>
            <a:off x="9279449" y="3886180"/>
            <a:ext cx="2302951" cy="2590820"/>
          </a:xfrm>
          <a:prstGeom prst="rect">
            <a:avLst/>
          </a:prstGeom>
        </p:spPr>
      </p:pic>
      <p:pic>
        <p:nvPicPr>
          <p:cNvPr id="6" name="Picture 5">
            <a:extLst>
              <a:ext uri="{FF2B5EF4-FFF2-40B4-BE49-F238E27FC236}">
                <a16:creationId xmlns:a16="http://schemas.microsoft.com/office/drawing/2014/main" id="{47EBF186-ADFD-6618-7A29-912DC20162FA}"/>
              </a:ext>
            </a:extLst>
          </p:cNvPr>
          <p:cNvPicPr>
            <a:picLocks noChangeAspect="1"/>
          </p:cNvPicPr>
          <p:nvPr/>
        </p:nvPicPr>
        <p:blipFill rotWithShape="1">
          <a:blip r:embed="rId3"/>
          <a:srcRect r="73103" b="6198"/>
          <a:stretch/>
        </p:blipFill>
        <p:spPr>
          <a:xfrm>
            <a:off x="373117" y="1359238"/>
            <a:ext cx="841114" cy="571813"/>
          </a:xfrm>
          <a:prstGeom prst="rect">
            <a:avLst/>
          </a:prstGeom>
        </p:spPr>
      </p:pic>
      <p:sp>
        <p:nvSpPr>
          <p:cNvPr id="8" name="TextBox 7">
            <a:extLst>
              <a:ext uri="{FF2B5EF4-FFF2-40B4-BE49-F238E27FC236}">
                <a16:creationId xmlns:a16="http://schemas.microsoft.com/office/drawing/2014/main" id="{6ED76143-EDCF-9DAD-15F7-546DABFE86E7}"/>
              </a:ext>
            </a:extLst>
          </p:cNvPr>
          <p:cNvSpPr txBox="1"/>
          <p:nvPr/>
        </p:nvSpPr>
        <p:spPr>
          <a:xfrm>
            <a:off x="1295400" y="1359238"/>
            <a:ext cx="2667000"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Tree>
    <p:extLst>
      <p:ext uri="{BB962C8B-B14F-4D97-AF65-F5344CB8AC3E}">
        <p14:creationId xmlns:p14="http://schemas.microsoft.com/office/powerpoint/2010/main" val="2544429398"/>
      </p:ext>
    </p:extLst>
  </p:cSld>
  <p:clrMapOvr>
    <a:masterClrMapping/>
  </p:clrMapOvr>
  <p:transition>
    <p:split orient="vert"/>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0284340"/>
      </p:ext>
    </p:extLst>
  </p:cSld>
  <p:clrMapOvr>
    <a:masterClrMapping/>
  </p:clrMapOvr>
  <p:transition>
    <p:split orient="vert"/>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DA09E34-DFEE-4830-82E0-C6C4ED1A4B3B}"/>
              </a:ext>
            </a:extLst>
          </p:cNvPr>
          <p:cNvSpPr/>
          <p:nvPr/>
        </p:nvSpPr>
        <p:spPr>
          <a:xfrm>
            <a:off x="381000" y="1855157"/>
            <a:ext cx="11353800" cy="4012243"/>
          </a:xfrm>
          <a:prstGeom prst="rect">
            <a:avLst/>
          </a:prstGeom>
        </p:spPr>
        <p:txBody>
          <a:bodyPr wrap="square" lIns="36000" tIns="36000" rIns="36000" bIns="36000">
            <a:spAutoFit/>
          </a:bodyPr>
          <a:lstStyle/>
          <a:p>
            <a:pPr algn="just" defTabSz="342900">
              <a:spcAft>
                <a:spcPts val="0"/>
              </a:spcAft>
            </a:pPr>
            <a:r>
              <a:rPr lang="vi-VN" sz="3200">
                <a:latin typeface="Times New Roman" panose="02020603050405020304" pitchFamily="18" charset="0"/>
                <a:cs typeface="Times New Roman" panose="02020603050405020304" pitchFamily="18" charset="0"/>
              </a:rPr>
              <a:t>Em hãy </a:t>
            </a:r>
            <a:r>
              <a:rPr lang="en-US" sz="3200">
                <a:latin typeface="Times New Roman" panose="02020603050405020304" pitchFamily="18" charset="0"/>
                <a:cs typeface="Times New Roman" panose="02020603050405020304" pitchFamily="18" charset="0"/>
              </a:rPr>
              <a:t>đề xuất một dự án mà em nhận thấy nó thiết thực với điều kiện hiện tại. (Ví dụ: Làm sạch cảnh quan ngôi nhà của em; Trang trí thư viện của trường để thu hút các bạn học sinh đến đọc sách; Tái chế rác thải; ...). Tạo bài trình chiếu để trình bày dự án đó (mục tiêu, cách làm, tác dụng, hiệu ứng, ...) với những người có liên quan để thuyết phục mọi người cùng thực hiện. Trong bài có trang tiêu đề, các trang nội dung có tiêu đề trang và sử dụng cấu trúc phân cấp. Ghi lại bài trình chiếu với tên Baitaptinhoc7.pptx.</a:t>
            </a:r>
            <a:endParaRPr lang="vi-VN" sz="320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15152395-F711-2631-757E-CF88A5E385FA}"/>
              </a:ext>
            </a:extLst>
          </p:cNvPr>
          <p:cNvPicPr>
            <a:picLocks noChangeAspect="1"/>
          </p:cNvPicPr>
          <p:nvPr/>
        </p:nvPicPr>
        <p:blipFill rotWithShape="1">
          <a:blip r:embed="rId2"/>
          <a:srcRect r="70376"/>
          <a:stretch/>
        </p:blipFill>
        <p:spPr>
          <a:xfrm>
            <a:off x="228600" y="1295400"/>
            <a:ext cx="694157" cy="565146"/>
          </a:xfrm>
          <a:prstGeom prst="rect">
            <a:avLst/>
          </a:prstGeom>
        </p:spPr>
      </p:pic>
      <p:sp>
        <p:nvSpPr>
          <p:cNvPr id="5" name="矩形 10">
            <a:extLst>
              <a:ext uri="{FF2B5EF4-FFF2-40B4-BE49-F238E27FC236}">
                <a16:creationId xmlns:a16="http://schemas.microsoft.com/office/drawing/2014/main" id="{886484F1-0EC9-DAC8-4B6F-2F5A69B49E1D}"/>
              </a:ext>
            </a:extLst>
          </p:cNvPr>
          <p:cNvSpPr/>
          <p:nvPr/>
        </p:nvSpPr>
        <p:spPr>
          <a:xfrm>
            <a:off x="726111" y="1409802"/>
            <a:ext cx="2878636" cy="565146"/>
          </a:xfrm>
          <a:prstGeom prst="rect">
            <a:avLst/>
          </a:prstGeom>
        </p:spPr>
        <p:txBody>
          <a:bodyPr wrap="square" lIns="36000" tIns="36000" rIns="36000" bIns="36000">
            <a:spAutoFit/>
          </a:bodyPr>
          <a:lstStyle/>
          <a:p>
            <a:pPr indent="266700">
              <a:spcAft>
                <a:spcPts val="0"/>
              </a:spcAft>
            </a:pPr>
            <a:r>
              <a:rPr lang="en-US" sz="3200" b="1">
                <a:solidFill>
                  <a:srgbClr val="00B050"/>
                </a:solidFill>
                <a:latin typeface="Times New Roman" panose="02020603050405020304" pitchFamily="18" charset="0"/>
                <a:cs typeface="Times New Roman" panose="02020603050405020304" pitchFamily="18" charset="0"/>
              </a:rPr>
              <a:t>VẬN DỤNG</a:t>
            </a:r>
            <a:endParaRPr lang="vi-VN" sz="3200">
              <a:solidFill>
                <a:srgbClr val="00B050"/>
              </a:solidFill>
              <a:latin typeface="Times New Roman" panose="02020603050405020304" pitchFamily="18" charset="0"/>
              <a:cs typeface="Times New Roman" panose="02020603050405020304" pitchFamily="18" charset="0"/>
            </a:endParaRPr>
          </a:p>
        </p:txBody>
      </p:sp>
      <p:pic>
        <p:nvPicPr>
          <p:cNvPr id="4" name="图片 14">
            <a:extLst>
              <a:ext uri="{FF2B5EF4-FFF2-40B4-BE49-F238E27FC236}">
                <a16:creationId xmlns:a16="http://schemas.microsoft.com/office/drawing/2014/main" id="{7E290CA0-4007-FB39-DBE1-F5DD4B01D6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8600" y="5520564"/>
            <a:ext cx="5151435" cy="1584382"/>
          </a:xfrm>
          <a:prstGeom prst="rect">
            <a:avLst/>
          </a:prstGeom>
        </p:spPr>
      </p:pic>
    </p:spTree>
    <p:extLst>
      <p:ext uri="{BB962C8B-B14F-4D97-AF65-F5344CB8AC3E}">
        <p14:creationId xmlns:p14="http://schemas.microsoft.com/office/powerpoint/2010/main" val="950861081"/>
      </p:ext>
    </p:extLst>
  </p:cSld>
  <p:clrMapOvr>
    <a:masterClrMapping/>
  </p:clrMapOvr>
  <p:transition>
    <p:split orient="vert"/>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9998841-BB7E-A939-FBAF-2B8E7778847D}"/>
              </a:ext>
            </a:extLst>
          </p:cNvPr>
          <p:cNvSpPr txBox="1"/>
          <p:nvPr/>
        </p:nvSpPr>
        <p:spPr>
          <a:xfrm>
            <a:off x="876300" y="1371600"/>
            <a:ext cx="10439400" cy="4524315"/>
          </a:xfrm>
          <a:prstGeom prst="rect">
            <a:avLst/>
          </a:prstGeom>
          <a:noFill/>
        </p:spPr>
        <p:txBody>
          <a:bodyPr wrap="square" rtlCol="0">
            <a:spAutoFit/>
          </a:bodyPr>
          <a:lstStyle/>
          <a:p>
            <a:r>
              <a:rPr lang="en-US" sz="3600">
                <a:latin typeface="Times New Roman" panose="02020603050405020304" pitchFamily="18" charset="0"/>
                <a:cs typeface="Times New Roman" panose="02020603050405020304" pitchFamily="18" charset="0"/>
              </a:rPr>
              <a:t>Link bài giảng trực tuyến tham khảo:</a:t>
            </a:r>
          </a:p>
          <a:p>
            <a:endParaRPr lang="en-US" sz="3600">
              <a:latin typeface="Times New Roman" panose="02020603050405020304" pitchFamily="18" charset="0"/>
              <a:cs typeface="Times New Roman" panose="02020603050405020304" pitchFamily="18" charset="0"/>
            </a:endParaRPr>
          </a:p>
          <a:p>
            <a:r>
              <a:rPr lang="en-US" sz="3600">
                <a:latin typeface="Times New Roman" panose="02020603050405020304" pitchFamily="18" charset="0"/>
                <a:cs typeface="Times New Roman" panose="02020603050405020304" pitchFamily="18" charset="0"/>
                <a:hlinkClick r:id="rId2"/>
              </a:rPr>
              <a:t>https://forlangworld.blogspot.com/</a:t>
            </a:r>
            <a:endParaRPr lang="en-US" sz="3600">
              <a:latin typeface="Times New Roman" panose="02020603050405020304" pitchFamily="18" charset="0"/>
              <a:cs typeface="Times New Roman" panose="02020603050405020304" pitchFamily="18" charset="0"/>
            </a:endParaRPr>
          </a:p>
          <a:p>
            <a:endParaRPr lang="en-US" sz="3600">
              <a:latin typeface="Times New Roman" panose="02020603050405020304" pitchFamily="18" charset="0"/>
              <a:cs typeface="Times New Roman" panose="02020603050405020304" pitchFamily="18" charset="0"/>
            </a:endParaRPr>
          </a:p>
          <a:p>
            <a:r>
              <a:rPr lang="en-US" sz="3600">
                <a:latin typeface="Times New Roman" panose="02020603050405020304" pitchFamily="18" charset="0"/>
                <a:cs typeface="Times New Roman" panose="02020603050405020304" pitchFamily="18" charset="0"/>
                <a:hlinkClick r:id="rId3"/>
              </a:rPr>
              <a:t>https://www.youtube.com/c/ForlangWorld</a:t>
            </a:r>
            <a:endParaRPr lang="en-US" sz="3600">
              <a:latin typeface="Times New Roman" panose="02020603050405020304" pitchFamily="18" charset="0"/>
              <a:cs typeface="Times New Roman" panose="02020603050405020304" pitchFamily="18" charset="0"/>
            </a:endParaRPr>
          </a:p>
          <a:p>
            <a:endParaRPr lang="en-US" sz="3600">
              <a:latin typeface="Times New Roman" panose="02020603050405020304" pitchFamily="18" charset="0"/>
              <a:cs typeface="Times New Roman" panose="02020603050405020304" pitchFamily="18" charset="0"/>
            </a:endParaRPr>
          </a:p>
          <a:p>
            <a:r>
              <a:rPr lang="en-US" sz="3600">
                <a:latin typeface="Times New Roman" panose="02020603050405020304" pitchFamily="18" charset="0"/>
                <a:cs typeface="Times New Roman" panose="02020603050405020304" pitchFamily="18" charset="0"/>
                <a:hlinkClick r:id="rId4"/>
              </a:rPr>
              <a:t>https://www.facebook.com/emvuiemhoc</a:t>
            </a:r>
            <a:endParaRPr lang="en-US" sz="3600">
              <a:latin typeface="Times New Roman" panose="02020603050405020304" pitchFamily="18" charset="0"/>
              <a:cs typeface="Times New Roman" panose="02020603050405020304" pitchFamily="18" charset="0"/>
            </a:endParaRPr>
          </a:p>
          <a:p>
            <a:endParaRPr lang="en-US" sz="36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3825166"/>
      </p:ext>
    </p:extLst>
  </p:cSld>
  <p:clrMapOvr>
    <a:masterClrMapping/>
  </p:clrMapOvr>
  <p:transition>
    <p:split orient="vert"/>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0AE406-205F-4F85-BAD9-EA7B91B7E58E}"/>
              </a:ext>
            </a:extLst>
          </p:cNvPr>
          <p:cNvSpPr/>
          <p:nvPr/>
        </p:nvSpPr>
        <p:spPr>
          <a:xfrm>
            <a:off x="304800" y="1873265"/>
            <a:ext cx="4038600" cy="492443"/>
          </a:xfrm>
          <a:prstGeom prst="rect">
            <a:avLst/>
          </a:prstGeom>
          <a:solidFill>
            <a:schemeClr val="accent5"/>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algn="ctr">
              <a:defRPr/>
            </a:pPr>
            <a:r>
              <a:rPr lang="en-US" sz="3200">
                <a:solidFill>
                  <a:srgbClr val="FF0000"/>
                </a:solidFill>
                <a:latin typeface="Times New Roman" panose="02020603050405020304" pitchFamily="18" charset="0"/>
                <a:cs typeface="Times New Roman" panose="02020603050405020304" pitchFamily="18" charset="0"/>
              </a:rPr>
              <a:t>Nghiên cứu và thảo luận</a:t>
            </a:r>
            <a:endParaRPr lang="vi-VN" sz="3200">
              <a:solidFill>
                <a:srgbClr val="FF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42FFBEFB-87B9-4FD9-BF69-9BF1F1B160C6}"/>
              </a:ext>
            </a:extLst>
          </p:cNvPr>
          <p:cNvSpPr/>
          <p:nvPr/>
        </p:nvSpPr>
        <p:spPr>
          <a:xfrm>
            <a:off x="4343400" y="1870061"/>
            <a:ext cx="7467600" cy="492443"/>
          </a:xfrm>
          <a:prstGeom prst="rect">
            <a:avLst/>
          </a:prstGeom>
          <a:solidFill>
            <a:schemeClr val="accent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marL="0" marR="0" lvl="0" indent="0" algn="ctr" defTabSz="342900" rtl="0" eaLnBrk="1" fontAlgn="auto" latinLnBrk="0" hangingPunct="1">
              <a:spcBef>
                <a:spcPts val="0"/>
              </a:spcBef>
              <a:spcAft>
                <a:spcPts val="0"/>
              </a:spcAft>
              <a:buClrTx/>
              <a:buSzTx/>
              <a:buFontTx/>
              <a:buNone/>
              <a:tabLst/>
              <a:defRPr/>
            </a:pPr>
            <a:r>
              <a:rPr lang="vi-VN" sz="3200">
                <a:solidFill>
                  <a:srgbClr val="000000"/>
                </a:solidFill>
                <a:latin typeface="Times New Roman" panose="02020603050405020304" pitchFamily="18" charset="0"/>
                <a:cs typeface="Times New Roman" panose="02020603050405020304" pitchFamily="18" charset="0"/>
              </a:rPr>
              <a:t>Một số chức năng cơ bản của </a:t>
            </a:r>
            <a:r>
              <a:rPr lang="en-US" sz="3200">
                <a:solidFill>
                  <a:srgbClr val="000000"/>
                </a:solidFill>
                <a:latin typeface="Times New Roman" panose="02020603050405020304" pitchFamily="18" charset="0"/>
                <a:cs typeface="Times New Roman" panose="02020603050405020304" pitchFamily="18" charset="0"/>
              </a:rPr>
              <a:t>PM </a:t>
            </a:r>
            <a:r>
              <a:rPr lang="vi-VN" sz="3200">
                <a:solidFill>
                  <a:srgbClr val="000000"/>
                </a:solidFill>
                <a:latin typeface="Times New Roman" panose="02020603050405020304" pitchFamily="18" charset="0"/>
                <a:cs typeface="Times New Roman" panose="02020603050405020304" pitchFamily="18" charset="0"/>
              </a:rPr>
              <a:t>trình chiếu.</a:t>
            </a:r>
          </a:p>
        </p:txBody>
      </p:sp>
      <p:graphicFrame>
        <p:nvGraphicFramePr>
          <p:cNvPr id="4" name="Table 4">
            <a:extLst>
              <a:ext uri="{FF2B5EF4-FFF2-40B4-BE49-F238E27FC236}">
                <a16:creationId xmlns:a16="http://schemas.microsoft.com/office/drawing/2014/main" id="{0DE4A73A-1BE6-6CD4-1082-722ECCB4D170}"/>
              </a:ext>
            </a:extLst>
          </p:cNvPr>
          <p:cNvGraphicFramePr>
            <a:graphicFrameLocks noGrp="1"/>
          </p:cNvGraphicFramePr>
          <p:nvPr>
            <p:extLst>
              <p:ext uri="{D42A27DB-BD31-4B8C-83A1-F6EECF244321}">
                <p14:modId xmlns:p14="http://schemas.microsoft.com/office/powerpoint/2010/main" val="1225537236"/>
              </p:ext>
            </p:extLst>
          </p:nvPr>
        </p:nvGraphicFramePr>
        <p:xfrm>
          <a:off x="304800" y="2385840"/>
          <a:ext cx="11526416" cy="3557760"/>
        </p:xfrm>
        <a:graphic>
          <a:graphicData uri="http://schemas.openxmlformats.org/drawingml/2006/table">
            <a:tbl>
              <a:tblPr firstRow="1" bandRow="1">
                <a:tableStyleId>{F5AB1C69-6EDB-4FF4-983F-18BD219EF322}</a:tableStyleId>
              </a:tblPr>
              <a:tblGrid>
                <a:gridCol w="4038600">
                  <a:extLst>
                    <a:ext uri="{9D8B030D-6E8A-4147-A177-3AD203B41FA5}">
                      <a16:colId xmlns:a16="http://schemas.microsoft.com/office/drawing/2014/main" val="795175101"/>
                    </a:ext>
                  </a:extLst>
                </a:gridCol>
                <a:gridCol w="7487816">
                  <a:extLst>
                    <a:ext uri="{9D8B030D-6E8A-4147-A177-3AD203B41FA5}">
                      <a16:colId xmlns:a16="http://schemas.microsoft.com/office/drawing/2014/main" val="2517340449"/>
                    </a:ext>
                  </a:extLst>
                </a:gridCol>
              </a:tblGrid>
              <a:tr h="370840">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Em biết gì về phần mềm trình chiếu?</a:t>
                      </a:r>
                    </a:p>
                  </a:txBody>
                  <a:tcPr marL="108000" marR="108000" marT="72000" marB="72000"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a:t>
                      </a:r>
                      <a:r>
                        <a:rPr lang="vi-VN" sz="3200" b="0">
                          <a:solidFill>
                            <a:schemeClr val="tx1"/>
                          </a:solidFill>
                          <a:latin typeface="Times New Roman" panose="02020603050405020304" pitchFamily="18" charset="0"/>
                          <a:cs typeface="Times New Roman" panose="02020603050405020304" pitchFamily="18" charset="0"/>
                        </a:rPr>
                        <a:t>Phần mềm trình chiếu là phần mềm được thiết kế để cho phép người sử dụng trình bày thông tin như văn bản, hình ảnh, âm thanh và video dưới hình thức trình chiếu một cách hấp dẫn và hiệu quả.</a:t>
                      </a:r>
                      <a:endParaRPr lang="en-US" sz="3200" b="0">
                        <a:solidFill>
                          <a:schemeClr val="tx1"/>
                        </a:solidFill>
                        <a:latin typeface="Times New Roman" panose="02020603050405020304" pitchFamily="18" charset="0"/>
                        <a:cs typeface="Times New Roman" panose="02020603050405020304" pitchFamily="18" charset="0"/>
                      </a:endParaRPr>
                    </a:p>
                    <a:p>
                      <a:pPr algn="just"/>
                      <a:r>
                        <a:rPr lang="en-US" sz="3200" b="0">
                          <a:solidFill>
                            <a:schemeClr val="tx1"/>
                          </a:solidFill>
                          <a:latin typeface="Times New Roman" panose="02020603050405020304" pitchFamily="18" charset="0"/>
                          <a:cs typeface="Times New Roman" panose="02020603050405020304" pitchFamily="18" charset="0"/>
                        </a:rPr>
                        <a:t>-</a:t>
                      </a:r>
                      <a:r>
                        <a:rPr lang="vi-VN" sz="3200" b="0">
                          <a:solidFill>
                            <a:schemeClr val="tx1"/>
                          </a:solidFill>
                          <a:latin typeface="Times New Roman" panose="02020603050405020304" pitchFamily="18" charset="0"/>
                          <a:cs typeface="Times New Roman" panose="02020603050405020304" pitchFamily="18" charset="0"/>
                        </a:rPr>
                        <a:t>Phần mềm trình chiếu có hai chức năng cơ bản là tạo bài trình chiếu và trình chiếu nó</a:t>
                      </a:r>
                    </a:p>
                  </a:txBody>
                  <a:tcPr marL="108000" marR="108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7529309"/>
                  </a:ext>
                </a:extLst>
              </a:tr>
            </a:tbl>
          </a:graphicData>
        </a:graphic>
      </p:graphicFrame>
      <p:sp>
        <p:nvSpPr>
          <p:cNvPr id="8" name="Rectangle 7">
            <a:extLst>
              <a:ext uri="{FF2B5EF4-FFF2-40B4-BE49-F238E27FC236}">
                <a16:creationId xmlns:a16="http://schemas.microsoft.com/office/drawing/2014/main" id="{0499E0AE-A277-17E8-2011-0FED77A4F968}"/>
              </a:ext>
            </a:extLst>
          </p:cNvPr>
          <p:cNvSpPr/>
          <p:nvPr/>
        </p:nvSpPr>
        <p:spPr>
          <a:xfrm>
            <a:off x="4419600" y="2448906"/>
            <a:ext cx="7315201" cy="34946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id="{350CD2CD-E975-D151-1021-A5A045761AE9}"/>
              </a:ext>
            </a:extLst>
          </p:cNvPr>
          <p:cNvSpPr txBox="1">
            <a:spLocks noChangeArrowheads="1"/>
          </p:cNvSpPr>
          <p:nvPr/>
        </p:nvSpPr>
        <p:spPr bwMode="auto">
          <a:xfrm>
            <a:off x="360784" y="1377618"/>
            <a:ext cx="10002416"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1.</a:t>
            </a:r>
            <a:r>
              <a:rPr kumimoji="0" lang="vi-VN"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 Một số chức năng cơ bản của phần mềm trình chiếu.</a:t>
            </a:r>
            <a:endPar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4613086"/>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8"/>
                                        </p:tgtEl>
                                        <p:attrNameLst>
                                          <p:attrName>ppt_w</p:attrName>
                                        </p:attrNameLst>
                                      </p:cBhvr>
                                      <p:tavLst>
                                        <p:tav tm="0">
                                          <p:val>
                                            <p:strVal val="ppt_w"/>
                                          </p:val>
                                        </p:tav>
                                        <p:tav tm="100000">
                                          <p:val>
                                            <p:fltVal val="0"/>
                                          </p:val>
                                        </p:tav>
                                      </p:tavLst>
                                    </p:anim>
                                    <p:anim calcmode="lin" valueType="num">
                                      <p:cBhvr>
                                        <p:cTn id="7" dur="500"/>
                                        <p:tgtEl>
                                          <p:spTgt spid="8"/>
                                        </p:tgtEl>
                                        <p:attrNameLst>
                                          <p:attrName>ppt_h</p:attrName>
                                        </p:attrNameLst>
                                      </p:cBhvr>
                                      <p:tavLst>
                                        <p:tav tm="0">
                                          <p:val>
                                            <p:strVal val="ppt_h"/>
                                          </p:val>
                                        </p:tav>
                                        <p:tav tm="100000">
                                          <p:val>
                                            <p:fltVal val="0"/>
                                          </p:val>
                                        </p:tav>
                                      </p:tavLst>
                                    </p:anim>
                                    <p:animEffect transition="out" filter="fade">
                                      <p:cBhvr>
                                        <p:cTn id="8" dur="500"/>
                                        <p:tgtEl>
                                          <p:spTgt spid="8"/>
                                        </p:tgtEl>
                                      </p:cBhvr>
                                    </p:animEffect>
                                    <p:set>
                                      <p:cBhvr>
                                        <p:cTn id="9"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491CC6-C3EE-C787-22E2-D1564E0E2763}"/>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DC9454F5-494A-9217-8C89-B36BFF4B0CE2}"/>
              </a:ext>
            </a:extLst>
          </p:cNvPr>
          <p:cNvSpPr/>
          <p:nvPr/>
        </p:nvSpPr>
        <p:spPr>
          <a:xfrm>
            <a:off x="304800" y="1714847"/>
            <a:ext cx="4038600" cy="492443"/>
          </a:xfrm>
          <a:prstGeom prst="rect">
            <a:avLst/>
          </a:prstGeom>
          <a:solidFill>
            <a:schemeClr val="accent5"/>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algn="ctr">
              <a:defRPr/>
            </a:pPr>
            <a:r>
              <a:rPr lang="en-US" sz="3200">
                <a:solidFill>
                  <a:srgbClr val="FF0000"/>
                </a:solidFill>
                <a:latin typeface="Times New Roman" panose="02020603050405020304" pitchFamily="18" charset="0"/>
                <a:cs typeface="Times New Roman" panose="02020603050405020304" pitchFamily="18" charset="0"/>
              </a:rPr>
              <a:t>Nghiên cứu và thảo luận</a:t>
            </a:r>
            <a:endParaRPr lang="vi-VN" sz="3200">
              <a:solidFill>
                <a:srgbClr val="FF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B48D5848-6819-7E0B-DB3A-FD5A65BC8283}"/>
              </a:ext>
            </a:extLst>
          </p:cNvPr>
          <p:cNvSpPr/>
          <p:nvPr/>
        </p:nvSpPr>
        <p:spPr>
          <a:xfrm>
            <a:off x="4343400" y="1711643"/>
            <a:ext cx="7467600" cy="492443"/>
          </a:xfrm>
          <a:prstGeom prst="rect">
            <a:avLst/>
          </a:prstGeom>
          <a:solidFill>
            <a:schemeClr val="accent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marL="0" marR="0" lvl="0" indent="0" algn="ctr" defTabSz="342900" rtl="0" eaLnBrk="1" fontAlgn="auto" latinLnBrk="0" hangingPunct="1">
              <a:spcBef>
                <a:spcPts val="0"/>
              </a:spcBef>
              <a:spcAft>
                <a:spcPts val="0"/>
              </a:spcAft>
              <a:buClrTx/>
              <a:buSzTx/>
              <a:buFontTx/>
              <a:buNone/>
              <a:tabLst/>
              <a:defRPr/>
            </a:pPr>
            <a:r>
              <a:rPr lang="vi-VN" sz="3200">
                <a:solidFill>
                  <a:srgbClr val="000000"/>
                </a:solidFill>
                <a:latin typeface="Times New Roman" panose="02020603050405020304" pitchFamily="18" charset="0"/>
                <a:cs typeface="Times New Roman" panose="02020603050405020304" pitchFamily="18" charset="0"/>
              </a:rPr>
              <a:t>Một số chức năng cơ bản của </a:t>
            </a:r>
            <a:r>
              <a:rPr lang="en-US" sz="3200">
                <a:solidFill>
                  <a:srgbClr val="000000"/>
                </a:solidFill>
                <a:latin typeface="Times New Roman" panose="02020603050405020304" pitchFamily="18" charset="0"/>
                <a:cs typeface="Times New Roman" panose="02020603050405020304" pitchFamily="18" charset="0"/>
              </a:rPr>
              <a:t>PM </a:t>
            </a:r>
            <a:r>
              <a:rPr lang="vi-VN" sz="3200">
                <a:solidFill>
                  <a:srgbClr val="000000"/>
                </a:solidFill>
                <a:latin typeface="Times New Roman" panose="02020603050405020304" pitchFamily="18" charset="0"/>
                <a:cs typeface="Times New Roman" panose="02020603050405020304" pitchFamily="18" charset="0"/>
              </a:rPr>
              <a:t>trình chiếu.</a:t>
            </a:r>
          </a:p>
        </p:txBody>
      </p:sp>
      <p:graphicFrame>
        <p:nvGraphicFramePr>
          <p:cNvPr id="4" name="Table 4">
            <a:extLst>
              <a:ext uri="{FF2B5EF4-FFF2-40B4-BE49-F238E27FC236}">
                <a16:creationId xmlns:a16="http://schemas.microsoft.com/office/drawing/2014/main" id="{9FDDE418-962D-D41A-7093-EB765B6DE169}"/>
              </a:ext>
            </a:extLst>
          </p:cNvPr>
          <p:cNvGraphicFramePr>
            <a:graphicFrameLocks noGrp="1"/>
          </p:cNvGraphicFramePr>
          <p:nvPr>
            <p:extLst>
              <p:ext uri="{D42A27DB-BD31-4B8C-83A1-F6EECF244321}">
                <p14:modId xmlns:p14="http://schemas.microsoft.com/office/powerpoint/2010/main" val="4175635572"/>
              </p:ext>
            </p:extLst>
          </p:nvPr>
        </p:nvGraphicFramePr>
        <p:xfrm>
          <a:off x="304800" y="2227422"/>
          <a:ext cx="11526416" cy="4045440"/>
        </p:xfrm>
        <a:graphic>
          <a:graphicData uri="http://schemas.openxmlformats.org/drawingml/2006/table">
            <a:tbl>
              <a:tblPr firstRow="1" bandRow="1">
                <a:tableStyleId>{F5AB1C69-6EDB-4FF4-983F-18BD219EF322}</a:tableStyleId>
              </a:tblPr>
              <a:tblGrid>
                <a:gridCol w="4038600">
                  <a:extLst>
                    <a:ext uri="{9D8B030D-6E8A-4147-A177-3AD203B41FA5}">
                      <a16:colId xmlns:a16="http://schemas.microsoft.com/office/drawing/2014/main" val="795175101"/>
                    </a:ext>
                  </a:extLst>
                </a:gridCol>
                <a:gridCol w="7487816">
                  <a:extLst>
                    <a:ext uri="{9D8B030D-6E8A-4147-A177-3AD203B41FA5}">
                      <a16:colId xmlns:a16="http://schemas.microsoft.com/office/drawing/2014/main" val="2517340449"/>
                    </a:ext>
                  </a:extLst>
                </a:gridCol>
              </a:tblGrid>
              <a:tr h="370840">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Khi tạo bài trình bày với nội dung gồm văn bản, hình ảnh và nhiều đối tượng khác, em chọn sử dụng phần mềm soạn thảo văn bản hay phần mềm trình chiếu? Vì sao?</a:t>
                      </a:r>
                    </a:p>
                  </a:txBody>
                  <a:tcPr marL="108000" marR="108000" marT="72000" marB="72000"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Em chọn sử dụng phần mềm trình chiếu bởi vì phần mềm hỗ trợ người sử dụng tạo bài thuận tiện và trình chiếu bài sinh động, hấp dẫn.</a:t>
                      </a:r>
                    </a:p>
                  </a:txBody>
                  <a:tcPr marL="108000" marR="108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4088551"/>
                  </a:ext>
                </a:extLst>
              </a:tr>
            </a:tbl>
          </a:graphicData>
        </a:graphic>
      </p:graphicFrame>
      <p:sp>
        <p:nvSpPr>
          <p:cNvPr id="8" name="Rectangle 7">
            <a:extLst>
              <a:ext uri="{FF2B5EF4-FFF2-40B4-BE49-F238E27FC236}">
                <a16:creationId xmlns:a16="http://schemas.microsoft.com/office/drawing/2014/main" id="{B4D8EC82-9083-A78D-2954-A72A72D1E113}"/>
              </a:ext>
            </a:extLst>
          </p:cNvPr>
          <p:cNvSpPr/>
          <p:nvPr/>
        </p:nvSpPr>
        <p:spPr>
          <a:xfrm>
            <a:off x="4419600" y="2474978"/>
            <a:ext cx="7315200" cy="369722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id="{9B12C65B-3087-1D4C-2BD9-8FFE5B74224C}"/>
              </a:ext>
            </a:extLst>
          </p:cNvPr>
          <p:cNvSpPr txBox="1">
            <a:spLocks noChangeArrowheads="1"/>
          </p:cNvSpPr>
          <p:nvPr/>
        </p:nvSpPr>
        <p:spPr bwMode="auto">
          <a:xfrm>
            <a:off x="360784" y="1219200"/>
            <a:ext cx="10002416"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1.</a:t>
            </a:r>
            <a:r>
              <a:rPr kumimoji="0" lang="vi-VN"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 Một số chức năng cơ bản của phần mềm trình chiếu.</a:t>
            </a:r>
            <a:endPar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6790316"/>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8"/>
                                        </p:tgtEl>
                                        <p:attrNameLst>
                                          <p:attrName>ppt_w</p:attrName>
                                        </p:attrNameLst>
                                      </p:cBhvr>
                                      <p:tavLst>
                                        <p:tav tm="0">
                                          <p:val>
                                            <p:strVal val="ppt_w"/>
                                          </p:val>
                                        </p:tav>
                                        <p:tav tm="100000">
                                          <p:val>
                                            <p:fltVal val="0"/>
                                          </p:val>
                                        </p:tav>
                                      </p:tavLst>
                                    </p:anim>
                                    <p:anim calcmode="lin" valueType="num">
                                      <p:cBhvr>
                                        <p:cTn id="7" dur="500"/>
                                        <p:tgtEl>
                                          <p:spTgt spid="8"/>
                                        </p:tgtEl>
                                        <p:attrNameLst>
                                          <p:attrName>ppt_h</p:attrName>
                                        </p:attrNameLst>
                                      </p:cBhvr>
                                      <p:tavLst>
                                        <p:tav tm="0">
                                          <p:val>
                                            <p:strVal val="ppt_h"/>
                                          </p:val>
                                        </p:tav>
                                        <p:tav tm="100000">
                                          <p:val>
                                            <p:fltVal val="0"/>
                                          </p:val>
                                        </p:tav>
                                      </p:tavLst>
                                    </p:anim>
                                    <p:animEffect transition="out" filter="fade">
                                      <p:cBhvr>
                                        <p:cTn id="8" dur="500"/>
                                        <p:tgtEl>
                                          <p:spTgt spid="8"/>
                                        </p:tgtEl>
                                      </p:cBhvr>
                                    </p:animEffect>
                                    <p:set>
                                      <p:cBhvr>
                                        <p:cTn id="9"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C16808-19F2-2879-363C-E6AB0D3E0946}"/>
            </a:ext>
          </a:extLst>
        </p:cNvPr>
        <p:cNvGrpSpPr/>
        <p:nvPr/>
      </p:nvGrpSpPr>
      <p:grpSpPr>
        <a:xfrm>
          <a:off x="0" y="0"/>
          <a:ext cx="0" cy="0"/>
          <a:chOff x="0" y="0"/>
          <a:chExt cx="0" cy="0"/>
        </a:xfrm>
      </p:grpSpPr>
      <p:sp>
        <p:nvSpPr>
          <p:cNvPr id="2" name="TextBox 11">
            <a:extLst>
              <a:ext uri="{FF2B5EF4-FFF2-40B4-BE49-F238E27FC236}">
                <a16:creationId xmlns:a16="http://schemas.microsoft.com/office/drawing/2014/main" id="{E7E21B6A-4354-FD81-D98E-A3D3F2B5C85E}"/>
              </a:ext>
            </a:extLst>
          </p:cNvPr>
          <p:cNvSpPr txBox="1">
            <a:spLocks noChangeArrowheads="1"/>
          </p:cNvSpPr>
          <p:nvPr/>
        </p:nvSpPr>
        <p:spPr bwMode="auto">
          <a:xfrm>
            <a:off x="685800" y="707454"/>
            <a:ext cx="10820400" cy="6074346"/>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defTabSz="342900"/>
            <a:r>
              <a:rPr lang="vi-VN" sz="3000">
                <a:solidFill>
                  <a:srgbClr val="000000"/>
                </a:solidFill>
                <a:latin typeface="Times New Roman" panose="02020603050405020304" pitchFamily="18" charset="0"/>
                <a:cs typeface="Times New Roman" panose="02020603050405020304" pitchFamily="18" charset="0"/>
              </a:rPr>
              <a:t>Phần mềm trình chiếu thường có một số chức năng cơ bản sau: </a:t>
            </a:r>
          </a:p>
          <a:p>
            <a:pPr lvl="0" algn="just" defTabSz="342900"/>
            <a:r>
              <a:rPr lang="en-US" sz="3000">
                <a:solidFill>
                  <a:srgbClr val="000000"/>
                </a:solidFill>
                <a:latin typeface="Times New Roman" panose="02020603050405020304" pitchFamily="18" charset="0"/>
                <a:cs typeface="Times New Roman" panose="02020603050405020304" pitchFamily="18" charset="0"/>
              </a:rPr>
              <a:t>-</a:t>
            </a:r>
            <a:r>
              <a:rPr lang="vi-VN" sz="3000">
                <a:solidFill>
                  <a:srgbClr val="FF0000"/>
                </a:solidFill>
                <a:latin typeface="Times New Roman" panose="02020603050405020304" pitchFamily="18" charset="0"/>
                <a:cs typeface="Times New Roman" panose="02020603050405020304" pitchFamily="18" charset="0"/>
              </a:rPr>
              <a:t>Tạo bài trình chiếu lưu trên máy tính dưới dạng tập tin</a:t>
            </a:r>
            <a:r>
              <a:rPr lang="vi-VN" sz="3000">
                <a:solidFill>
                  <a:srgbClr val="000000"/>
                </a:solidFill>
                <a:latin typeface="Times New Roman" panose="02020603050405020304" pitchFamily="18" charset="0"/>
                <a:cs typeface="Times New Roman" panose="02020603050405020304" pitchFamily="18" charset="0"/>
              </a:rPr>
              <a:t>. Chức năng này bao gồm soạn thảo, chỉnh sửa, định dạng văn bản. Mỗi bài trình chiếu gồm một hay nhiều trang chiếu (slide) được đánh số thứ tự. Thông tin trên mỗi trang có thể là văn bản, âm thanh, hình ảnh, biểu đồ hay video. </a:t>
            </a:r>
          </a:p>
          <a:p>
            <a:pPr lvl="0" algn="just" defTabSz="342900"/>
            <a:r>
              <a:rPr lang="en-US" sz="3000">
                <a:solidFill>
                  <a:srgbClr val="000000"/>
                </a:solidFill>
                <a:latin typeface="Times New Roman" panose="02020603050405020304" pitchFamily="18" charset="0"/>
                <a:cs typeface="Times New Roman" panose="02020603050405020304" pitchFamily="18" charset="0"/>
              </a:rPr>
              <a:t>-</a:t>
            </a:r>
            <a:r>
              <a:rPr lang="vi-VN" sz="3000">
                <a:solidFill>
                  <a:srgbClr val="FF0000"/>
                </a:solidFill>
                <a:latin typeface="Times New Roman" panose="02020603050405020304" pitchFamily="18" charset="0"/>
                <a:cs typeface="Times New Roman" panose="02020603050405020304" pitchFamily="18" charset="0"/>
              </a:rPr>
              <a:t>Trình chiếu nội dung các trang chiếu lên màn hình hoặc màn chiếu rộng bằng máy chiếu (projector). </a:t>
            </a:r>
            <a:r>
              <a:rPr lang="vi-VN" sz="3000">
                <a:solidFill>
                  <a:srgbClr val="000000"/>
                </a:solidFill>
                <a:latin typeface="Times New Roman" panose="02020603050405020304" pitchFamily="18" charset="0"/>
                <a:cs typeface="Times New Roman" panose="02020603050405020304" pitchFamily="18" charset="0"/>
              </a:rPr>
              <a:t>Phần mềm trình chiếu có các hiệu ứng động, hiệu ứng chuyển trang làm cho nội dung trình bày thêm sinh động và hấp dẫn. Phần mềm trình chiếu thường được sử dụng để tạo bài trình chiếu phục vụ hội thảo, hội nghị, dạy học, quảng cáo, tạo các phần mềm giải trí như album với các hiệu ứng hoạt hình ảnh, ca nhạc,...).</a:t>
            </a:r>
          </a:p>
        </p:txBody>
      </p:sp>
      <p:pic>
        <p:nvPicPr>
          <p:cNvPr id="3" name="Picture 2">
            <a:extLst>
              <a:ext uri="{FF2B5EF4-FFF2-40B4-BE49-F238E27FC236}">
                <a16:creationId xmlns:a16="http://schemas.microsoft.com/office/drawing/2014/main" id="{8EDA8F27-8B2E-8DBF-992E-A72AABB82949}"/>
              </a:ext>
            </a:extLst>
          </p:cNvPr>
          <p:cNvPicPr>
            <a:picLocks noChangeAspect="1"/>
          </p:cNvPicPr>
          <p:nvPr/>
        </p:nvPicPr>
        <p:blipFill>
          <a:blip r:embed="rId2"/>
          <a:stretch>
            <a:fillRect/>
          </a:stretch>
        </p:blipFill>
        <p:spPr>
          <a:xfrm>
            <a:off x="5653124" y="41961"/>
            <a:ext cx="744141" cy="741693"/>
          </a:xfrm>
          <a:prstGeom prst="rect">
            <a:avLst/>
          </a:prstGeom>
        </p:spPr>
      </p:pic>
    </p:spTree>
    <p:extLst>
      <p:ext uri="{BB962C8B-B14F-4D97-AF65-F5344CB8AC3E}">
        <p14:creationId xmlns:p14="http://schemas.microsoft.com/office/powerpoint/2010/main" val="4035979736"/>
      </p:ext>
    </p:extLst>
  </p:cSld>
  <p:clrMapOvr>
    <a:masterClrMapping/>
  </p:clrMapOvr>
  <p:transition>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E75C2C-2F7F-9F0E-06C9-40373F127079}"/>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3113EBDC-CA8E-CDE5-8D3D-2D74786B45E1}"/>
              </a:ext>
            </a:extLst>
          </p:cNvPr>
          <p:cNvSpPr/>
          <p:nvPr/>
        </p:nvSpPr>
        <p:spPr>
          <a:xfrm>
            <a:off x="304800" y="1842785"/>
            <a:ext cx="4038600" cy="492443"/>
          </a:xfrm>
          <a:prstGeom prst="rect">
            <a:avLst/>
          </a:prstGeom>
          <a:solidFill>
            <a:schemeClr val="accent5"/>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algn="ctr">
              <a:defRPr/>
            </a:pPr>
            <a:r>
              <a:rPr lang="en-US" sz="3200">
                <a:solidFill>
                  <a:srgbClr val="FF0000"/>
                </a:solidFill>
                <a:latin typeface="Times New Roman" panose="02020603050405020304" pitchFamily="18" charset="0"/>
                <a:cs typeface="Times New Roman" panose="02020603050405020304" pitchFamily="18" charset="0"/>
              </a:rPr>
              <a:t>Nghiên cứu và thảo luận</a:t>
            </a:r>
            <a:endParaRPr lang="vi-VN" sz="3200">
              <a:solidFill>
                <a:srgbClr val="FF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D59F1374-6719-10BD-00B1-8E32823E87D9}"/>
              </a:ext>
            </a:extLst>
          </p:cNvPr>
          <p:cNvSpPr/>
          <p:nvPr/>
        </p:nvSpPr>
        <p:spPr>
          <a:xfrm>
            <a:off x="4343400" y="1839581"/>
            <a:ext cx="7467600" cy="492443"/>
          </a:xfrm>
          <a:prstGeom prst="rect">
            <a:avLst/>
          </a:prstGeom>
          <a:solidFill>
            <a:schemeClr val="accent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marL="0" marR="0" lvl="0" indent="0" algn="ctr" defTabSz="342900" rtl="0" eaLnBrk="1" fontAlgn="auto" latinLnBrk="0" hangingPunct="1">
              <a:spcBef>
                <a:spcPts val="0"/>
              </a:spcBef>
              <a:spcAft>
                <a:spcPts val="0"/>
              </a:spcAft>
              <a:buClrTx/>
              <a:buSzTx/>
              <a:buFontTx/>
              <a:buNone/>
              <a:tabLst/>
              <a:defRPr/>
            </a:pPr>
            <a:r>
              <a:rPr lang="en-US" sz="3200">
                <a:solidFill>
                  <a:srgbClr val="000000"/>
                </a:solidFill>
                <a:latin typeface="Times New Roman" panose="02020603050405020304" pitchFamily="18" charset="0"/>
                <a:cs typeface="Times New Roman" panose="02020603050405020304" pitchFamily="18" charset="0"/>
              </a:rPr>
              <a:t>PM </a:t>
            </a:r>
            <a:r>
              <a:rPr lang="vi-VN" sz="3200">
                <a:solidFill>
                  <a:srgbClr val="000000"/>
                </a:solidFill>
                <a:latin typeface="Times New Roman" panose="02020603050405020304" pitchFamily="18" charset="0"/>
                <a:cs typeface="Times New Roman" panose="02020603050405020304" pitchFamily="18" charset="0"/>
              </a:rPr>
              <a:t>trình chiếu.</a:t>
            </a:r>
          </a:p>
        </p:txBody>
      </p:sp>
      <p:graphicFrame>
        <p:nvGraphicFramePr>
          <p:cNvPr id="4" name="Table 4">
            <a:extLst>
              <a:ext uri="{FF2B5EF4-FFF2-40B4-BE49-F238E27FC236}">
                <a16:creationId xmlns:a16="http://schemas.microsoft.com/office/drawing/2014/main" id="{CD888A75-E680-37A7-13D1-F00093D86992}"/>
              </a:ext>
            </a:extLst>
          </p:cNvPr>
          <p:cNvGraphicFramePr>
            <a:graphicFrameLocks noGrp="1"/>
          </p:cNvGraphicFramePr>
          <p:nvPr>
            <p:extLst>
              <p:ext uri="{D42A27DB-BD31-4B8C-83A1-F6EECF244321}">
                <p14:modId xmlns:p14="http://schemas.microsoft.com/office/powerpoint/2010/main" val="3171722796"/>
              </p:ext>
            </p:extLst>
          </p:nvPr>
        </p:nvGraphicFramePr>
        <p:xfrm>
          <a:off x="304800" y="2355360"/>
          <a:ext cx="11526416" cy="4045440"/>
        </p:xfrm>
        <a:graphic>
          <a:graphicData uri="http://schemas.openxmlformats.org/drawingml/2006/table">
            <a:tbl>
              <a:tblPr firstRow="1" bandRow="1">
                <a:tableStyleId>{F5AB1C69-6EDB-4FF4-983F-18BD219EF322}</a:tableStyleId>
              </a:tblPr>
              <a:tblGrid>
                <a:gridCol w="4038600">
                  <a:extLst>
                    <a:ext uri="{9D8B030D-6E8A-4147-A177-3AD203B41FA5}">
                      <a16:colId xmlns:a16="http://schemas.microsoft.com/office/drawing/2014/main" val="795175101"/>
                    </a:ext>
                  </a:extLst>
                </a:gridCol>
                <a:gridCol w="7487816">
                  <a:extLst>
                    <a:ext uri="{9D8B030D-6E8A-4147-A177-3AD203B41FA5}">
                      <a16:colId xmlns:a16="http://schemas.microsoft.com/office/drawing/2014/main" val="2517340449"/>
                    </a:ext>
                  </a:extLst>
                </a:gridCol>
              </a:tblGrid>
              <a:tr h="370840">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Em hãy trình bày một số chức năng của phần mềm trình chiếu?</a:t>
                      </a:r>
                    </a:p>
                  </a:txBody>
                  <a:tcPr marL="108000" marR="108000" marT="72000" marB="72000"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a:t>
                      </a:r>
                      <a:r>
                        <a:rPr lang="vi-VN" sz="3200" b="0">
                          <a:solidFill>
                            <a:schemeClr val="tx1"/>
                          </a:solidFill>
                          <a:latin typeface="Times New Roman" panose="02020603050405020304" pitchFamily="18" charset="0"/>
                          <a:cs typeface="Times New Roman" panose="02020603050405020304" pitchFamily="18" charset="0"/>
                        </a:rPr>
                        <a:t>Phần mềm trình chiếu có hai chức năng cơ bản là tạo bài trình chiếu và trình chiếu nó</a:t>
                      </a:r>
                    </a:p>
                    <a:p>
                      <a:pPr algn="just"/>
                      <a:r>
                        <a:rPr lang="en-US" sz="3200" b="0">
                          <a:solidFill>
                            <a:schemeClr val="tx1"/>
                          </a:solidFill>
                          <a:latin typeface="Times New Roman" panose="02020603050405020304" pitchFamily="18" charset="0"/>
                          <a:cs typeface="Times New Roman" panose="02020603050405020304" pitchFamily="18" charset="0"/>
                        </a:rPr>
                        <a:t>-</a:t>
                      </a:r>
                      <a:r>
                        <a:rPr lang="vi-VN" sz="3200" b="0">
                          <a:solidFill>
                            <a:schemeClr val="tx1"/>
                          </a:solidFill>
                          <a:latin typeface="Times New Roman" panose="02020603050405020304" pitchFamily="18" charset="0"/>
                          <a:cs typeface="Times New Roman" panose="02020603050405020304" pitchFamily="18" charset="0"/>
                        </a:rPr>
                        <a:t>Phần mềm trình chiếu có các hiệu ứng làm cho nội dung trình bày thêm sinh động và hấp dẫn</a:t>
                      </a:r>
                      <a:r>
                        <a:rPr lang="en-US" sz="3200" b="0">
                          <a:solidFill>
                            <a:schemeClr val="tx1"/>
                          </a:solidFill>
                          <a:latin typeface="Times New Roman" panose="02020603050405020304" pitchFamily="18" charset="0"/>
                          <a:cs typeface="Times New Roman" panose="02020603050405020304" pitchFamily="18" charset="0"/>
                        </a:rPr>
                        <a:t>.</a:t>
                      </a:r>
                      <a:endParaRPr lang="vi-VN" sz="3200" b="0">
                        <a:solidFill>
                          <a:schemeClr val="tx1"/>
                        </a:solidFill>
                        <a:latin typeface="Times New Roman" panose="02020603050405020304" pitchFamily="18" charset="0"/>
                        <a:cs typeface="Times New Roman" panose="02020603050405020304" pitchFamily="18" charset="0"/>
                      </a:endParaRPr>
                    </a:p>
                    <a:p>
                      <a:pPr algn="just"/>
                      <a:r>
                        <a:rPr lang="en-US" sz="3200" b="0">
                          <a:solidFill>
                            <a:schemeClr val="tx1"/>
                          </a:solidFill>
                          <a:latin typeface="Times New Roman" panose="02020603050405020304" pitchFamily="18" charset="0"/>
                          <a:cs typeface="Times New Roman" panose="02020603050405020304" pitchFamily="18" charset="0"/>
                        </a:rPr>
                        <a:t>-</a:t>
                      </a:r>
                      <a:r>
                        <a:rPr lang="vi-VN" sz="3200" b="0">
                          <a:solidFill>
                            <a:schemeClr val="tx1"/>
                          </a:solidFill>
                          <a:latin typeface="Times New Roman" panose="02020603050405020304" pitchFamily="18" charset="0"/>
                          <a:cs typeface="Times New Roman" panose="02020603050405020304" pitchFamily="18" charset="0"/>
                        </a:rPr>
                        <a:t>Phần mềm trình chiếu thường được sử dụng để tạo bài trình chiếu phục vụ hội thảo, hội nghị, dạy học, quảng cáo,…</a:t>
                      </a:r>
                    </a:p>
                  </a:txBody>
                  <a:tcPr marL="108000" marR="108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4088551"/>
                  </a:ext>
                </a:extLst>
              </a:tr>
            </a:tbl>
          </a:graphicData>
        </a:graphic>
      </p:graphicFrame>
      <p:sp>
        <p:nvSpPr>
          <p:cNvPr id="8" name="Rectangle 7">
            <a:extLst>
              <a:ext uri="{FF2B5EF4-FFF2-40B4-BE49-F238E27FC236}">
                <a16:creationId xmlns:a16="http://schemas.microsoft.com/office/drawing/2014/main" id="{129DE8C0-5B98-8AF0-345E-DFA01A2C0D36}"/>
              </a:ext>
            </a:extLst>
          </p:cNvPr>
          <p:cNvSpPr/>
          <p:nvPr/>
        </p:nvSpPr>
        <p:spPr>
          <a:xfrm>
            <a:off x="4419600" y="2352156"/>
            <a:ext cx="7315200" cy="400976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id="{A6B82457-0FDC-7FA5-C9A3-FD771474C91D}"/>
              </a:ext>
            </a:extLst>
          </p:cNvPr>
          <p:cNvSpPr txBox="1">
            <a:spLocks noChangeArrowheads="1"/>
          </p:cNvSpPr>
          <p:nvPr/>
        </p:nvSpPr>
        <p:spPr bwMode="auto">
          <a:xfrm>
            <a:off x="360784" y="1347138"/>
            <a:ext cx="10002416"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1.</a:t>
            </a:r>
            <a:r>
              <a:rPr kumimoji="0" lang="vi-VN"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 Một số chức năng cơ bản của phần mềm trình chiếu.</a:t>
            </a:r>
            <a:endPar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1776095"/>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8"/>
                                        </p:tgtEl>
                                        <p:attrNameLst>
                                          <p:attrName>ppt_w</p:attrName>
                                        </p:attrNameLst>
                                      </p:cBhvr>
                                      <p:tavLst>
                                        <p:tav tm="0">
                                          <p:val>
                                            <p:strVal val="ppt_w"/>
                                          </p:val>
                                        </p:tav>
                                        <p:tav tm="100000">
                                          <p:val>
                                            <p:fltVal val="0"/>
                                          </p:val>
                                        </p:tav>
                                      </p:tavLst>
                                    </p:anim>
                                    <p:anim calcmode="lin" valueType="num">
                                      <p:cBhvr>
                                        <p:cTn id="7" dur="500"/>
                                        <p:tgtEl>
                                          <p:spTgt spid="8"/>
                                        </p:tgtEl>
                                        <p:attrNameLst>
                                          <p:attrName>ppt_h</p:attrName>
                                        </p:attrNameLst>
                                      </p:cBhvr>
                                      <p:tavLst>
                                        <p:tav tm="0">
                                          <p:val>
                                            <p:strVal val="ppt_h"/>
                                          </p:val>
                                        </p:tav>
                                        <p:tav tm="100000">
                                          <p:val>
                                            <p:fltVal val="0"/>
                                          </p:val>
                                        </p:tav>
                                      </p:tavLst>
                                    </p:anim>
                                    <p:animEffect transition="out" filter="fade">
                                      <p:cBhvr>
                                        <p:cTn id="8" dur="500"/>
                                        <p:tgtEl>
                                          <p:spTgt spid="8"/>
                                        </p:tgtEl>
                                      </p:cBhvr>
                                    </p:animEffect>
                                    <p:set>
                                      <p:cBhvr>
                                        <p:cTn id="9"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69"/>
  <p:tag name="MMPROD_11664PHOTO" val=""/>
  <p:tag name="MMPROD_11664LOGO" val=""/>
  <p:tag name="MMPROD_11665PHOTO" val=""/>
  <p:tag name="MMPROD_11665LOGO" val=""/>
  <p:tag name="VIDEO_FILES_RECORD" val="&lt;Videos&gt;&lt;Video Name=&quot;Du bao thoi tiet 07 05 2011 - YouTube1_262_1_53400.flv&quot; Position=&quot;1&quot; SlideID=&quot;262&quot;/&gt;&lt;/Videos&gt;&#10;"/>
  <p:tag name="MMPROD_11772PHOTO" val=""/>
  <p:tag name="MMPROD_11772LOGO" val=""/>
  <p:tag name="MMPROD_DATA" val="&lt;object type=&quot;10002&quot; unique_id=&quot;901&quot;&gt;&lt;property id=&quot;10007&quot; value=&quot;Next&quot;/&gt;&lt;property id=&quot;10008&quot; value=&quot;Back&quot;/&gt;&lt;property id=&quot;10009&quot; value=&quot;Chấp Nhận&quot;/&gt;&lt;property id=&quot;10012&quot; value=&quot;0&quot;/&gt;&lt;property id=&quot;10022&quot; value=&quot;Cố Gắng Làm Lại&quot;/&gt;&lt;property id=&quot;10068&quot; value=&quot;Đúng - Click Bất Cứ Nơi Đâu Để Tiếp Tục&quot;/&gt;&lt;property id=&quot;10069&quot; value=&quot;Sai - Click Bất Cứ Nơi Đâu Để Tiếp Tục&quot;/&gt;&lt;property id=&quot;10124&quot; value=&quot;Click to continue&quot;/&gt;&lt;property id=&quot;10125&quot; value=&quot;Click to submit answer&quot;/&gt;&lt;property id=&quot;10126&quot; value=&quot;Click to go back&quot;/&gt;&lt;property id=&quot;10127&quot; value=&quot;Làm Lại&quot;/&gt;&lt;property id=&quot;10128&quot; value=&quot;Click to clear&quot;/&gt;&lt;property id=&quot;10133&quot; value=&quot;6&quot;/&gt;&lt;property id=&quot;10134&quot; value=&quot;0&quot;/&gt;&lt;property id=&quot;10135&quot; value=&quot;,&quot;/&gt;&lt;property id=&quot;10136&quot; value=&quot;2&quot;/&gt;&lt;property id=&quot;10156&quot; value=&quot;1&quot;/&gt;&lt;property id=&quot;10157&quot; value=&quot;1&quot;/&gt;&lt;property id=&quot;10158&quot; value=&quot;0&quot;/&gt;&lt;property id=&quot;10177&quot; value=&quot;0&quot;/&gt;&lt;property id=&quot;10183&quot; value=&quot;Bạn Phải Trả Lời Câu Trước Khi Tiếp Tục&quot;/&gt;&lt;property id=&quot;10185&quot; value=&quot;1&quot;/&gt;&lt;property id=&quot;10188&quot; value=&quot;The time to answer this question has expired.&quot;/&gt;&lt;property id=&quot;10189&quot; value=&quot;1&quot;/&gt;&lt;property id=&quot;10194&quot; value=&quot;0&quot;/&gt;&lt;property id=&quot;10195&quot; value=&quot;1&quot;/&gt;&lt;property id=&quot;10196&quot; value=&quot;0&quot;/&gt;&lt;property id=&quot;10198&quot; value=&quot;100&quot;/&gt;&lt;property id=&quot;10200&quot; value=&quot;1&quot;/&gt;&lt;property id=&quot;10212&quot; value=&quot;1&quot;/&gt;&lt;property id=&quot;10213&quot; value=&quot;1&quot;/&gt;&lt;property id=&quot;10214&quot; value=&quot;0&quot;/&gt;&lt;property id=&quot;10215&quot; value=&quot;0&quot;/&gt;&lt;property id=&quot;10216&quot; value=&quot;0&quot;/&gt;&lt;property id=&quot;10217&quot; value=&quot;1&quot;/&gt;&lt;property id=&quot;10218&quot; value=&quot;0&quot;/&gt;&lt;property id=&quot;10219&quot; value=&quot;0&quot;/&gt;&lt;property id=&quot;10221&quot; value=&quot;&amp;lt;Format Name=&amp;quot;Presentation Default&amp;quot;&amp;gt;&amp;lt;Question FontName=&amp;quot;Calibri&amp;quot; IsBold=&amp;quot;0&amp;quot; IsItalic=&amp;quot;0&amp;quot; IsUnderline=&amp;quot;0&amp;quot; FontSize=&amp;quot;44&amp;quot;/&amp;gt;&amp;lt;Answer FontName=&amp;quot;Calibri&amp;quot; IsBold=&amp;quot;0&amp;quot; IsItalic=&amp;quot;0&amp;quot; IsUnderline=&amp;quot;0&amp;quot; FontSize=&amp;quot;20&amp;quot;/&amp;gt;&amp;lt;Button FontName=&amp;quot;Calibri&amp;quot; IsBold=&amp;quot;0&amp;quot; IsItalic=&amp;quot;0&amp;quot; IsUnderline=&amp;quot;0&amp;quot; FontSize=&amp;quot;14&amp;quot;/&amp;gt;&amp;lt;Message FontName=&amp;quot;Calibri&amp;quot; IsBold=&amp;quot;0&amp;quot; IsItalic=&amp;quot;0&amp;quot; IsUnderline=&amp;quot;0&amp;quot; FontSize=&amp;quot;18&amp;quot;/&amp;gt;&amp;lt;ButtonPlacement Orientation=&amp;quot;Horizontal&amp;quot; Position=&amp;quot;0&amp;quot;/&amp;gt;&amp;lt;/Format&amp;gt; &quot;/&gt;&lt;property id=&quot;10227&quot; value=&quot;1&quot;/&gt;&lt;property id=&quot;10229&quot; value=&quot;0&quot;/&gt;&lt;object type=&quot;10054&quot; unique_id=&quot;10002&quot;&gt;&lt;property id=&quot;10139&quot; value=&quot;1.0&quot;/&gt;&lt;property id=&quot;10141&quot; value=&quot;80&quot;/&gt;&lt;property id=&quot;10143&quot; value=&quot;0&quot;/&gt;&lt;property id=&quot;10144&quot; value=&quot;0&quot;/&gt;&lt;property id=&quot;10145&quot; value=&quot;0&quot;/&gt;&lt;property id=&quot;10146&quot; value=&quot;1&quot;/&gt;&lt;property id=&quot;10147&quot; value=&quot;0&quot;/&gt;&lt;property id=&quot;10148&quot; value=&quot;0&quot;/&gt;&lt;property id=&quot;10149&quot; value=&quot;0&quot;/&gt;&lt;property id=&quot;10150&quot; value=&quot;0&quot;/&gt;&lt;/object&gt;&lt;object type=&quot;10042&quot; unique_id=&quot;903&quot;&gt;&lt;object type=&quot;10003&quot; unique_id=&quot;10004&quot;&gt;&lt;property id=&quot;10002&quot; value=&quot;Quiz&quot;/&gt;&lt;property id=&quot;10003&quot; value=&quot;0&quot;/&gt;&lt;property id=&quot;10004&quot; value=&quot;0&quot;/&gt;&lt;property id=&quot;10005&quot; value=&quot;0&quot;/&gt;&lt;property id=&quot;10006&quot; value=&quot;0&quot;/&gt;&lt;property id=&quot;10010&quot; value=&quot;1&quot;/&gt;&lt;property id=&quot;10014&quot; value=&quot;1&quot;/&gt;&lt;property id=&quot;10015&quot; value=&quot;1&quot;/&gt;&lt;property id=&quot;10016&quot; value=&quot;1&quot;/&gt;&lt;property id=&quot;10017&quot; value=&quot;1&quot;/&gt;&lt;property id=&quot;10018&quot; value=&quot;1&quot;/&gt;&lt;property id=&quot;10029&quot; value=&quot;2&quot;/&gt;&lt;property id=&quot;10072&quot; value=&quot;Quiz10004&quot;/&gt;&lt;property id=&quot;10123&quot; value=&quot;1&quot;/&gt;&lt;property id=&quot;10129&quot; value=&quot;0&quot;/&gt;&lt;property id=&quot;10130&quot; value=&quot;80&quot;/&gt;&lt;property id=&quot;10160&quot; value=&quot;1&quot;/&gt;&lt;property id=&quot;10161&quot; value=&quot;1&quot;/&gt;&lt;property id=&quot;10162&quot; value=&quot;1&quot;/&gt;&lt;property id=&quot;10163&quot; value=&quot;0&quot;/&gt;&lt;property id=&quot;10164&quot; value=&quot;0&quot;/&gt;&lt;property id=&quot;10165&quot; value=&quot;Passed&quot;/&gt;&lt;property id=&quot;10166&quot; value=&quot;Failed&quot;/&gt;&lt;property id=&quot;10167&quot; value=&quot;FFFFFFFF&quot;/&gt;&lt;property id=&quot;10169&quot; value=&quot;Question %d of %d&quot;/&gt;&lt;property id=&quot;10170&quot; value=&quot;Send E-mail&quot;/&gt;&lt;property id=&quot;10171&quot; value=&quot;You answered this correctly!&quot;/&gt;&lt;property id=&quot;10172&quot; value=&quot;You did not answer this question completely&quot;/&gt;&lt;property id=&quot;10173&quot; value=&quot;Your answer:&quot;/&gt;&lt;property id=&quot;10174&quot; value=&quot;The correct answer is:&quot;/&gt;&lt;property id=&quot;10208&quot; value=&quot;0&quot;/&gt;&lt;property id=&quot;10222&quot; value=&quot;0&quot;/&gt;&lt;property id=&quot;10223&quot; value=&quot;1&quot;/&gt;&lt;property id=&quot;10224&quot; value=&quot;1&quot;/&gt;&lt;property id=&quot;10225&quot; value=&quot;Instruction Slide Title&quot;/&gt;&lt;property id=&quot;10226&quot; value=&quot;Write instructions for quiz takers here...&quot;/&gt;&lt;property id=&quot;10228&quot; value=&quot;30&quot;/&gt;&lt;object type=&quot;10062&quot; unique_id=&quot;10006&quot;&gt;&lt;object type=&quot;10050&quot; unique_id=&quot;10007&quot;&gt;&lt;property id=&quot;10020&quot; value=&quot;2&quot;/&gt;&lt;property id=&quot;10191&quot; value=&quot;-1&quot;/&gt;&lt;/object&gt;&lt;object type=&quot;10051&quot; unique_id=&quot;10008&quot;&gt;&lt;property id=&quot;10020&quot; value=&quot;2&quot;/&gt;&lt;property id=&quot;10191&quot; value=&quot;-1&quot;/&gt;&lt;/object&gt;&lt;/object&gt;&lt;object type=&quot;10061&quot; unique_id=&quot;20000&quot;/&gt;&lt;/object&gt;&lt;/object&gt;&lt;/object&gt;&#10;"/>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mYWxzZSIvPg0KCQk8dWlyZXBsYWNlIG5hbWU9ImxvZ28iIHZhbHVlPSIiLz4NCgkJPHVpcmVwbGFjZSBuYW1lPSJiZ2ltYWdlIiB2YWx1ZT0iIi8+DQoJCTx1aXJlcGxhY2UgbmFtZT0iaW5pdGlhbHRhYiIgdmFsdWU9Im5vdGVzIi8+DQoJPC9sYXlvdXQ+DQoJ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TdG9wcGVkIi8+DQoJCTx1aXRleHQgbmFtZT0iU0NSVUJCQVJTVEFUVVNfUExBWUlORyIgdmFsdWU9IlBsYXlpbmciLz4NCgkJPHVpdGV4dCBuYW1lPSJTQ1JVQkJBUlNUQVRVU19OT0FVRElPIiB2YWx1ZT0iTm8gQXVkaW8iLz4NCgkJPHVpdGV4dCBuYW1lPSJTQ1JVQkJBUlNUQVRVU19WSURQTEFZSU5HIiB2YWx1ZT0iVmlkZW8gUGxheWluZyIvPg0KCQk8dWl0ZXh0IG5hbWU9IlNDUlVCQkFSU1RBVFVTX0xPQURJTkciIHZhbHVlPSJMb2FkaW5nIi8+DQoJCTx1aXRleHQgbmFtZT0iU0NSVUJCQVJTVEFUVVNfQlVGRkVSSU5HIiB2YWx1ZT0iQnVmZmVyaW5nIi8+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DQoJCTx1aXRleHQgbmFtZT0iRUxBUFNFRCIgdmFsdWU9IiVtIE1pbnV0ZXMgJXMgU2Vjb25kcyBSZW1haW5pbmciLz4NCgkJPHVpdGV4dCBuYW1lPSJOT1RGT1VORCIgdmFsdWU9Ik5vdGhpbmcgRm91bmQiLz4NCgkJPHVpdGV4dCBuYW1lPSJBVFRBQ0hNRU5UUyIgdmFsdWU9IkF0dGFjaG1lbnR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jdCIvPg0KCQk8dWl0ZXh0IG5hbWU9IlRBQl9RVUlaIiB2YWx1ZT0iUXVpeiIvPg0KCQk8dWl0ZXh0IG5hbWU9IlRBQl9PVVRMSU5FIiB2YWx1ZT0iT3V0bGluZSIvPg0KCQk8dWl0ZXh0IG5hbWU9IlRBQl9USFVNQiIgdmFsdWU9IlRodW1iIi8+DQoJCTx1aXRleHQgbmFtZT0iVEFCX05PVEVTIiB2YWx1ZT0iTm90ZXMiLz4NCgkJPHVpdGV4dCBuYW1lPSJUQUJfU0VBUkNIIiB2YWx1ZT0iU2VhcmNoIi8+DQoJCTx1aXRleHQgbmFtZT0iU0xJREVfSEVBRElORyIgdmFsdWU9IlNsaWRlIFRpdGxlIi8+DQoJCTx1aXRleHQgbmFtZT0iRFVSQVRJT05fSEVBRElORyIgdmFsdWU9IkR1cmF0aW9uIi8+DQoJCTx1aXRleHQgbmFtZT0iU0VBUkNIX0hFQURJTkciIHZhbHVlPSJTZWFyY2ggZm9yIHRleHQ6Ii8+DQoJCTx1aXRleHQgbmFtZT0iVEhVTUJfSEVBRElORyIgdmFsdWU9IlNsaWRlIi8+DQoJCTx1aXRleHQgbmFtZT0iVEhVTUJfSU5GTyIgdmFsdWU9IlNsaWRlIFRpdGxlL0R1cmF0aW9uIi8+DQoJCTx1aXRleHQgbmFtZT0iQVRUQUNITkFNRV9IRUFESU5HIiB2YWx1ZT0iRmlsZSBOYW1lIi8+DQoJCTx1aXRleHQgbmFtZT0iQVRUQUNIU0laRV9IRUFESU5HIiB2YWx1ZT0iU2l6ZSIvPg0KCQk8dWl0ZXh0IG5hbWU9IlNMSURFX05PVEVTIiB2YWx1ZT0iU2xpZGUgTm90ZXMiLz4NCgkJPCEtLXF1aXogcG9kIGFuZCBtZXNzYWdlIGJveCB0ZXh0cy0t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m9saWUgJW4iLz4NCgkJPCEtLSBzdWJzdGl0dXRpb246ICVuID09IHNsaWRlIG51bWJlciAtLT4NCgkJPCEtLSBzdWJzdGl0dXRpb246ICV0ID09IHRvdGFsIHNsaWRlIGNvdW50IC0tPg0KCQk8dWl0ZXh0IG5hbWU9IlNDUlVCQkFSU1RBVFVTX1NMSURFSU5GTyIgdmFsdWU9IkZvbGllICVuIC8gJXQgfCAiLz4NCgkJPHVpdGV4dCBuYW1lPSJTQ1JVQkJBUlNUQVRVU19TVE9QUEVEIiB2YWx1ZT0iQmVlbmRldCIvPg0KCQk8dWl0ZXh0IG5hbWU9IlNDUlVCQkFSU1RBVFVTX1BMQVlJTkciIHZhbHVlPSJXaWVkZXJnYWJlIi8+DQoJCTx1aXRleHQgbmFtZT0iU0NSVUJCQVJTVEFUVVNfTk9BVURJTyIgdmFsdWU9IktlaW4gQXVkaW8iLz4NCgkJPHVpdGV4dCBuYW1lPSJTQ1JVQkJBUlNUQVRVU19WSURQTEFZSU5HIiB2YWx1ZT0iVmlkZW8gd2lyZCBhYmdlc3BpZWx0Ii8+DQoJCTx1aXRleHQgbmFtZT0iU0NSVUJCQVJTVEFUVVNfTE9BRElORyIgdmFsdWU9IkxhZGVuIi8+DQoJCTx1aXRleHQgbmFtZT0iU0NSVUJCQVJTVEFUVVNfQlVGRkVSSU5HIiB2YWx1ZT0iUHVmZmVybiIvPg0KCQk8dWl0ZXh0IG5hbWU9IlNDUlVCQkFSU1RBVFVTX1FVRVNUSU9OIiB2YWx1ZT0iRnJhZ2UgYmVhbnR3b3J0ZW4iLz4NCgkJPHVpdGV4dCBuYW1lPSJTQ1JVQkJBUlNUQVRVU19SRVZJRVdRVUlaIiB2YWx1ZT0iTm9jaG1hbHMgZHVyY2hzZWhlbiIvPg0KCQk8IS0tIHN1YnN0aXR1dGlvbjogJW0gPT0gbWludXRlcyByZW1haW5pbmcgLS0+DQoJCTwhLS0gc3Vic3RpdHV0aW9uOiAlcyA9PSBzZWNvbmRzIHJlbWFpbmluZyAtLT4NCgkJPHVpdGV4dCBuYW1lPSJFTEFQU0VEIiB2YWx1ZT0iUmVzdGRhdWVyOiAlbSBNaW51dGVuICVzIFNla3VuZGVuIi8+DQoJCTx1aXRleHQgbmFtZT0iTk9URk9VTkQiIHZhbHVlPSJOaWNodHMgZ2VmdW5kZW4iLz4NCgkJPHVpdGV4dCBuYW1lPSJBVFRBQ0hNRU5UUyIgdmFsdWU9IkFubGFnZW4iLz4NCgkJPCEtLSBzdWJzdGl0dXRpb246ICVwID09IGN1cnJlbnQgc3BlYWtlcidzIHRpdGxlIC0tPg0KCQk8dWl0ZXh0IG5hbWU9IkJJT1dJTl9USVRMRSIgdmFsdWU9IlNwcmVjaGVyOiAlcCIvPg0KCQk8dWl0ZXh0IG5hbWU9IkJJT0JUTl9USVRMRSIgdmFsdWU9IlNwcmVjaGVyIi8+DQoJCTx1aXRleHQgbmFtZT0iRElWSURFUkJUTl9USVRMRSIgdmFsdWU9InwiLz4NCgkJPHVpdGV4dCBuYW1lPSJDT05UQUNUQlROX1RJVExFIiB2YWx1ZT0iS29udGFrdCIvPg0KCQk8dWl0ZXh0IG5hbWU9IlRBQl9RVUlaIiB2YWx1ZT0iUXVpeiIvPg0KCQk8dWl0ZXh0IG5hbWU9IlRBQl9PVVRMSU5FIiB2YWx1ZT0iU3RydWt0dXIiLz4NCgkJPHVpdGV4dCBuYW1lPSJUQUJfVEhVTUIiIHZhbHVlPSJNaW5pYXR1ciIvPg0KCQk8dWl0ZXh0IG5hbWU9IlRBQl9OT1RFUyIgdmFsdWU9Ik5vdGl6ZW4iLz4NCgkJPHVpdGV4dCBuYW1lPSJUQUJfU0VBUkNIIiB2YWx1ZT0iU3VjaGVuIi8+DQoJCTx1aXRleHQgbmFtZT0iU0xJREVfSEVBRElORyIgdmFsdWU9IkZvbGllbnRpdGVsIi8+DQoJCTx1aXRleHQgbmFtZT0iRFVSQVRJT05fSEVBRElORyIgdmFsdWU9IkRhdWVyIi8+DQoJCTx1aXRleHQgbmFtZT0iU0VBUkNIX0hFQURJTkciIHZhbHVlPSJUZXh0IHN1Y2hlbjoiLz4NCgkJPHVpdGV4dCBuYW1lPSJUSFVNQl9IRUFESU5HIiB2YWx1ZT0iRm9saWUiLz4NCgkJPHVpdGV4dCBuYW1lPSJUSFVNQl9JTkZPIiB2YWx1ZT0iRm9saWVudGl0ZWwvRGF1ZXIiLz4NCgkJPHVpdGV4dCBuYW1lPSJBVFRBQ0hOQU1FX0hFQURJTkciIHZhbHVlPSJEYXRlaW5hbWUiLz4NCgkJPHVpdGV4dCBuYW1lPSJBVFRBQ0hTSVpFX0hFQURJTkciIHZhbHVlPSJHcsO2w59lIi8+DQoJCTx1aXRleHQgbmFtZT0iU0xJREVfTk9URVMiIHZhbHVlPSJGb2xpZW5ub3RpemVuIi8+DQoJCTwhLS1xdWl6IHBvZCBhbmQgbWVzc2FnZSBib3ggdGV4dHMtLT4NCgkJPHVpdGV4dCBuYW1lPSJRVUlaUE9EX1FVSVpfQVRURU1QVCIgdmFsdWU9IlF1aXp2ZXJzdWNoOiIvPg0KCQk8dWl0ZXh0IG5hbWU9IlFVSVpQT0RfUVVJWl9BVFRFTVBUX1ZBTFVFIiB2YWx1ZT0iJW4gdm9uICV0Ii8+DQoJCTx1aXRleHQgbmFtZT0iUVVJWlBPRF9RVUlaX1NDT1JFIiB2YWx1ZT0iRXJyZWljaHQ6Ii8+DQoJCTx1aXRleHQgbmFtZT0iUVVJWlBPRF9RVUlaX1BBU1NTQ09SRSIgdmFsdWU9Ik1pbmRlc3RwdW5rdHphaGw6Ii8+DQoJCTx1aXRleHQgbmFtZT0iUVVJWlBPRF9RVUlaX01BWFNDT1JFIiB2YWx1ZT0iTWF4aW1hbGUgUHVua3R6YWhsOiIvPg0KCQk8dWl0ZXh0IG5hbWU9IlFVSVpQT0RfUVVFU0FUTVBUX1NUUiIgdmFsdWU9IlZlcnN1Y2g6ICVuIHZvbiAldCIvPg0KCQk8dWl0ZXh0IG5hbWU9IlFVSVpQT0RfUVVFU1RZUEVfU1RSIiB2YWx1ZT0iVHlwOiAlcyIvPg0KCQk8dWl0ZXh0IG5hbWU9IlFVSVpQT0RfUVVFU1RZUEVfR1JEIiB2YWx1ZT0iQmV3ZXJ0ZXQiLz4NCgkJPHVpdGV4dCBuYW1lPSJRVUlaUE9EX1FVRVNUWVBFX1NWWSIgdmFsdWU9IlVtZnJhZ2UiLz4NCgkJPHVpdGV4dCBuYW1lPSJRVUlaUE9EX1FVSVpBVE1QVF9JTkYiIHZhbHVlPSJVbmVuZGxpY2giLz4NCgkJPHVpdGV4dCBuYW1lPSJRVUlaUE9EX1FVRVNBVE1QVF9JTkYiIHZhbHVlPSJVbmVuZGxpY2giLz4NCgkJPHVpdGV4dCBuYW1lPSJXQVJOSU5HTVNHX1lFU1NUUklORyIgdmFsdWU9IkphIi8+DQoJCTx1aXRleHQgbmFtZT0iV0FSTklOR01TR19OT1NUUklORyIgdmFsdWU9Ik5laW4iLz4NCgkJPHVpdGV4dCBuYW1lPSJXQVJOSU5HTVNHX1RJVExFU1RSSU5HIiB2YWx1ZT0iUXVpem5hdmlnYXRpb25zd2FybnVuZyIvPg0KCQk8dWl0ZXh0IG5hbWU9IldBUk5JTkdNU0dfTVNHU1RSSU5HIiB2YWx1ZT0iSW4gZGllc2VtIFF1aXogZ2lidCBlcyB1bmJlYW50d29ydGV0ZSBGcmFnZW4uJiN4QTsmI3hBO1dlbm4gU2llIGF1ZiAmcXVvdDtKYSZxdW90OyBrbGlja2VuLCB3aXJkIGRhcyBRdWl6IGJlZW5kZXQuIEtsaWNrZW4gU2llIGF1ZiAmcXVvdDtOZWluJnF1b3Q7LCB1bSBtaXQgZGVtIFF1aXogZm9ydHp1ZmFocmVuLiIvPg0KCQk8dWl0ZXh0IG5hbWU9IklORk9STUFUSU9OX0gyNjRfRkxBU0hQTEFZRVIiIHZhbHVlPSJEYXMgVmlkZW8gd2lyZCB2b24gZGVyIG1vbWVudGFuIGF1ZiBkaWVzZW0gQ29tcHV0ZXIgaW5zdGFsbGllcnRlbiBWZXJzaW9uIHZvbiBGbGFzaCBQbGF5ZXIgbmljaHQgdW50ZXJzdMO8dHp0LiBLbGlja2VuIFNpZSBhdWYgZGVuIFZpZGVvYmVyZWljaCwgdW0gZGllIGFrdHVlbGxlIFZlcnNpb24gdm9uIEZsYXNoIFBsYXllciBoZXJ1bnRlcnp1bGFkZ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RlbiBUZWlsbmVobWVybiBkaWUgU2VpdGVubGVpc3RlIGFuemVpZ2VuIi8+DQoJCTx1aXRleHQgbmFtZT0iTVVURSIgdmFsdWU9IlRvbiBhdXMiLz4NCgkJPHVpdGV4dCBuYW1lPSJET0NXUkFQX1RJVExFIiB2YWx1ZT0iUHJlc2VudGVyLUFuaGFuZyIvPg0KCQk8dWl0ZXh0IG5hbWU9IkRPQ1dSQVBfTVNHIiB2YWx1ZT0iQXVmIG1laW5lbSBBcmJlaXRzcGxhdHogc3BlaWNoZXJuIi8+DQoJCTx1aXRleHQgbmFtZT0iRE9DV1JBUF9QUk9NUFQiIHZhbHVlPSJadW0gSGVydW50ZXJsYWRlbiBrbGlja2VuIi8+DQoJPC9sYW5ndWFnZT4NCgk8bGFuZ3VhZ2UgaWQ9ImZy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DQoJCTwhLS0gc3Vic3RpdHV0aW9uOiAlbiA9PSBzbGlkZSBudW1iZXIgLS0+DQoJCTwhLS0gc3Vic3RpdHV0aW9uOiAldCA9PSB0b3RhbCBzbGlkZSBjb3VudCAtLT4NCgkJPHVpdGV4dCBuYW1lPSJTQ1JVQkJBUlNUQVRVU19TTElERUlORk8iIHZhbHVlPSJEaWFwb3NpdGl2ZSAlbiAvICV0IHwgIi8+DQoJCTx1aXRleHQgbmFtZT0iU0NSVUJCQVJTVEFUVVNfU1RPUFBFRCIgdmFsdWU9IkFycsOqdMOpZSIvPg0KCQk8dWl0ZXh0IG5hbWU9IlNDUlVCQkFSU1RBVFVTX1BMQVlJTkciIHZhbHVlPSJMZWN0dXJlIi8+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DQoJCTwhLS0gc3Vic3RpdHV0aW9uOiAlcCA9PSBjdXJyZW50IHNwZWFrZXIncyB0aXRsZSAtLT4NCgkJPHVpdGV4dCBuYW1lPSJCSU9XSU5fVElUTEUiIHZhbHVlPSJCaW8gOiAlcCIvPg0KCQk8dWl0ZXh0IG5hbWU9IkJJT0JUTl9USVRMRSIgdmFsdWU9IkJpbyA6Ii8+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DQoJCTx1aXRleHQgbmFtZT0iVEhVTUJfSEVBRElORyIgdmFsdWU9IkRpYXBvc2l0aXZlIi8+DQoJCTx1aXRleHQgbmFtZT0iVEhVTUJfSU5GTyIgdmFsdWU9IlRpdHJlL2R1csOpZSIvPg0KCQk8dWl0ZXh0IG5hbWU9IkFUVEFDSE5BTUVfSEVBRElORyIgdmFsdWU9Ik5vbSBkZSBmaWNoaWVyIi8+DQoJCTx1aXRleHQgbmFtZT0iQVRUQUNIU0laRV9IRUFESU5HIiB2YWx1ZT0iVGFpbGxlIi8+DQoJCTx1aXRleHQgbmFtZT0iU0xJREVfTk9URVMiIHZhbHVlPSJDb21tZW50YWlyZXMgZGVzIGRpYXBvc2l0aXZlcyIvPg0KCQk8IS0tcXVpeiBwb2QgYW5kIG1lc3NhZ2UgYm94IHRleHRzLS0+DQoJCTx1aXRleHQgbmFtZT0iUVVJWlBPRF9RVUlaX0FUVEVNUFQiIHZhbHVlPSJUZW50YXRpdmUgZGUgcXVlc3Rpb25uYWlyZSA6Ii8+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JiN4QTsmI3hBO1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DQoJCTx1aXRleHQgbmFtZT0iRE9DV1JBUF9QUk9NUFQiIHZhbHVlPSJDbGlxdWVyIHBvdXIgdMOpbMOpY2hhcmdlciIvPg0KCTwvbGFuZ3VhZ2U+DQoJPGxhbmd1YWdlIGlkPSJqYS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w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DQoJCTx1aXRleHQgbmFtZT0iU0NSVUJCQVJTVEFUVVNfUExBWUlORyIgdmFsdWU9IuWGjeeUn+S4rSIvPg0KCQk8dWl0ZXh0IG5hbWU9IlNDUlVCQkFSU1RBVFVTX05PQVVESU8iIHZhbHVlPSLpn7Plo7DjgarjgZciLz4NCgkJPHVpdGV4dCBuYW1lPSJTQ1JVQkJBUlNUQVRVU19WSURQTEFZSU5HIiB2YWx1ZT0i44OT44OH44Kq5YaN55Sf5LitIi8+DQoJCTx1aXRleHQgbmFtZT0iU0NSVUJCQVJTVEFUVVNfTE9BRElORyIgdmFsdWU9IuODreODvOODieS4rSIvPg0KCQk8dWl0ZXh0IG5hbWU9IlNDUlVCQkFSU1RBVFVTX0JVRkZFUklORyIgdmFsdWU9IuODkOODg+ODleOCoeS4rSIvPg0KCQk8dWl0ZXh0IG5hbWU9IlNDUlVCQkFSU1RBVFVTX1FVRVNUSU9OIiB2YWx1ZT0i6LOq5ZWP44Gr562U44GI44Gm5LiL44GV44GEIi8+DQoJCTx1aXRleHQgbmFtZT0iU0NSVUJCQVJTVEFUVVNfUkVWSUVXUVVJWiIgdmFsdWU9IuOCr+OCpOOCuuOCkuODrOODk+ODpeODvOOBl+OBpuOBhOOBvuOBmSIvPg0KCQk8IS0tIHN1YnN0aXR1dGlvbjogJW0gPT0gbWludXRlcyByZW1haW5pbmcgLS0+DQoJCTwhLS0gc3Vic3RpdHV0aW9uOiAlcyA9PSBzZWNvbmRzIHJlbWFpbmluZyAtLT4NCgkJPHVpdGV4dCBuYW1lPSJFTEFQU0VEIiB2YWx1ZT0i5q6L44KKIDogJW0g5YiGICVzIOenkiIvPg0KCQk8dWl0ZXh0IG5hbWU9Ik5PVEZPVU5EIiB2YWx1ZT0i5L2V44KC6KaL44Gk44GL44KK44G+44Gb44KTIi8+DQoJCTx1aXRleHQgbmFtZT0iQVRUQUNITUVOVFMiIHZhbHVlPSLmt7vku5giLz4NCgkJPCEtLSBzdWJzdGl0dXRpb246ICVwID09IGN1cnJlbnQgc3BlYWtlcidzIHRpdGxlIC0tPg0KCQk8dWl0ZXh0IG5hbWU9IkJJT1dJTl9USVRMRSIgdmFsdWU9Iue1jOattCA6ICVwIi8+DQoJCTx1aXRleHQgbmFtZT0iQklPQlROX1RJVExFIiB2YWx1ZT0i57WM5q20Ii8+DQoJCTx1aXRleHQgbmFtZT0iRElWSURFUkJUTl9USVRMRSIgdmFsdWU9InwiLz4NCgkJPHVpdGV4dCBuYW1lPSJDT05UQUNUQlROX1RJVExFIiB2YWx1ZT0i44GK5ZWP44GE5ZCI44KP44GbIi8+DQoJCTx1aXRleHQgbmFtZT0iVEFCX1FVSVoiIHZhbHVlPSLjgq/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44Kk44OI44OrIi8+DQoJCTx1aXRleHQgbmFtZT0iRFVSQVRJT05fSEVBRElORyIgdmFsdWU9IumVt+OBlSIvPg0KCQk8dWl0ZXh0IG5hbWU9IlNFQVJDSF9IRUFESU5HIiB2YWx1ZT0i5qSc57Si44GZ44KL44OG44Kt44K544OIIDogIi8+DQoJCTx1aXRleHQgbmFtZT0iVEhVTUJfSEVBRElORyIgdmFsdWU9IuOCueODqeOCpOODiSIvPg0KCQk8dWl0ZXh0IG5hbWU9IlRIVU1CX0lORk8iIHZhbHVlPSLjgrnjg6njgqTjg4njgr/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cXVpeiBwb2QgYW5kIG1lc3NhZ2UgYm94IHRleHRzLS0+DQoJCTx1aXRleHQgbmFtZT0iUVVJWlBPRF9RVUlaX0FUVEVNUFQiIHZhbHVlPSLjgq/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DQoJCTx1aXRleHQgbmFtZT0iUVVJWlBPRF9RVUVTVFlQRV9TVFIiIHZhbHVlPSLjgr/jgqTjg5cgOiAlcyIvPg0KCQk8dWl0ZXh0IG5hbWU9IlFVSVpQT0RfUVVFU1RZUEVfR1JEIiB2YWx1ZT0i6KmV5L6hIi8+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OBhCIvPg0KCQk8dWl0ZXh0IG5hbWU9IldBUk5JTkdNU0dfTk9TVFJJTkciIHZhbHVlPSLjgYTjgYTjgYgiLz4NCgkJPHVpdGV4dCBuYW1lPSJXQVJOSU5HTVNHX1RJVExFU1RSSU5HIiB2YWx1ZT0i44Kv44Kk44K644Gu44OK44OT44Ky44O844K344On44Oz44Gr6Zai44GZ44KL6K2m5ZGKIi8+DQoJCTx1aXRleHQgbmFtZT0iV0FSTklOR01TR19NU0dTVFJJTkciIHZhbHVlPSLjgZPjga7jgq/jgqTjgrrjgavjga/jgIHjgb7jgaDop6PnrZTjgZfjgabjgYTjgarjgYTos6rllY/jgYzjgYLjgorjgb7jgZnjgIImI3hBOyYjeEE7IOOCr+OCpOOCuuOCkue1guS6huOBmeOCi+OBq+OBr+OAgeOAjOOBr+OBhOOAjeOCkuOCr+ODquODg+OCr+OBl+OBvuOBmeOAguOCr+OCpOOCuuOCkue2muihjOOBmeOCi+OBq+OBr+OAgeOAjOOBhOOBhOOBiOOAjeOCkuOCr+ODquODg+OCr+OBl+OBvuOBmeOAgiIvPg0KCQk8dWl0ZXh0IG5hbWU9IklORk9STUFUSU9OX0gyNjRfRkxBU0hQTEFZRVIiIHZhbHVlPSLjgYrkvb/jgYTjga7jgrPjg7Pjg5Tjg6Xjg7zjgr/jgavnj77lnKjjgqTjg7Pjgrnjg4jjg7zjg6vjgZXjgozjgabjgYTjgosgRmxhc2ggUGxheWVyIOOBruODkOODvOOCuOODp+ODs+OBr+OAgeOBk+OBruODk+ODh+OCquOCkuOCteODneODvOODiOOBl+OBpuOBhOOBvuOBm+OCk+OAguacgOaWsOOBriBGbGFzaCBQbGF5ZXIg44KS44OA44Km44Oz44Ot44O844OJ44GZ44KL44Gr44Gv44CB44OT44OH44Kq6aCY5Z+f44KS44Kv44Oq44OD44Kv44GX44Gm44GP44Gg44GV44GE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imi+OBm+OCiyIvPg0KCQk8dWl0ZXh0IG5hbWU9Ik1VVEUiIHZhbHVlPSLjg5/jg6Xjg7zjg4giLz4NCgkJPHVpdGV4dCBuYW1lPSJET0NXUkFQX1RJVExFIiB2YWx1ZT0iUHJlc2VudGVyIOa3u+S7mOODleOCoeOCpOODqyIvPg0KCQk8dWl0ZXh0IG5hbWU9IkRPQ1dSQVBfTVNHIiB2YWx1ZT0i44Oe44Kk44Kz44Oz44OU44Ol44O844K/44Gr5L+d5a2YIi8+DQoJCTx1aXRleHQgbmFtZT0iRE9DV1JBUF9QUk9NUFQiIHZhbHVlPSLjgq/jg6rjg4Pjgq/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S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DQoJCTx1aXRleHQgbmFtZT0iU0NSVUJCQVJTVEFUVVNfU0xJREVJTkZPIiB2YWx1ZT0i7Iqs65287J2065OcICVuIC8gJXQgfCAiLz4NCgkJPHVpdGV4dCBuYW1lPSJTQ1JVQkJBUlNUQVRVU19TVE9QUEVEIiB2YWx1ZT0i7KSR7KeA65CoIi8+DQoJCTx1aXRleHQgbmFtZT0iU0NSVUJCQVJTVEFUVVNfUExBWUlORyIgdmFsdWU9IuyerOyDnSIvPg0KCQk8dWl0ZXh0IG5hbWU9IlNDUlVCQkFSU1RBVFVTX05PQVVESU8iIHZhbHVlPSLsmKTrlJTsmKQg7JeG7J2MIi8+DQoJCTx1aXRleHQgbmFtZT0iU0NSVUJCQVJTVEFUVVNfVklEUExBWUlORyIgdmFsdWU9Iuu5hOuUlOyYpCDsnqzsg50g7KSRIi8+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DQoJCTwhLS0gc3Vic3RpdHV0aW9uOiAlbSA9PSBtaW51dGVzIHJlbWFpbmluZyAtLT4NCgkJPCEtLSBzdWJzdGl0dXRpb246ICVzID09IHNlY29uZHMgcmVtYWluaW5nIC0tPg0KCQk8dWl0ZXh0IG5hbWU9IkVMQVBTRUQiIHZhbHVlPSIlbeu2hCAlc+y0iCDrgqjsnYwiLz4NCgkJPHVpdGV4dCBuYW1lPSJOT1RGT1VORCIgdmFsdWU9IuyXhuydjCIvPg0KCQk8dWl0ZXh0IG5hbWU9IkFUVEFDSE1FTlRTIiB2YWx1ZT0i7LKo67aAIO2MjOydvCIvPg0KCQk8IS0tIHN1YnN0aXR1dGlvbjogJXAgPT0gY3VycmVudCBzcGVha2VyJ3MgdGl0bGUgLS0+DQoJCTx1aXRleHQgbmFtZT0iQklPV0lOX1RJVExFIiB2YWx1ZT0i6rK966ClIOyGjOqwnDogJXAiLz4NCgkJPHVpdGV4dCBuYW1lPSJCSU9CVE5fVElUTEUiIHZhbHVlPSLqsr3roKUg7IaM6rCcIi8+DQoJCTx1aXRleHQgbmFtZT0iRElWSURFUkJUTl9USVRMRSIgdmFsdWU9InwiLz4NCgkJPHVpdGV4dCBuYW1lPSJDT05UQUNUQlROX1RJVExFIiB2YWx1ZT0i7Jew65297LKYIi8+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DQoJCTx1aXRleHQgbmFtZT0iVEhVTUJfSEVBRElORyIgdmFsdWU9IuyKrOudvOydtOuTnCIvPg0KCQk8dWl0ZXh0IG5hbWU9IlRIVU1CX0lORk8iIHZhbHVlPSLsoJzrqqkv7J6s7IOd7Iuc6rCEIi8+DQoJCTx1aXRleHQgbmFtZT0iQVRUQUNITkFNRV9IRUFESU5HIiB2YWx1ZT0i7YyM7J28IOydtOumhCIvPg0KCQk8dWl0ZXh0IG5hbWU9IkFUVEFDSFNJWkVfSEVBRElORyIgdmFsdWU9Iu2BrOq4sCIvPg0KCQk8dWl0ZXh0IG5hbWU9IlNMSURFX05PVEVTIiB2YWx1ZT0i7Iqs65287J2065OcIOuFuO2KuCIvPg0KCQk8IS0tcXVpeiBwb2QgYW5kIG1lc3NhZ2UgYm94IHRleHRzLS0+DQoJCTx1aXRleHQgbmFtZT0iUVVJWlBPRF9RVUlaX0FUVEVNUFQiIHZhbHVlPSLtgLTspogg7Iuc64+EIO2an+yImDoiLz4NCgkJPHVpdGV4dCBuYW1lPSJRVUlaUE9EX1FVSVpfQVRURU1QVF9WQUxVRSIgdmFsdWU9IiVuLyV0Ii8+DQoJCTx1aXRleHQgbmFtZT0iUVVJWlBPRF9RVUlaX1NDT1JFIiB2YWx1ZT0i65Od7KCQOiIvPg0KCQk8dWl0ZXh0IG5hbWU9IlFVSVpQT0RfUVVJWl9QQVNTU0NPUkUiIHZhbHVlPSLthrXqs7wg7KCQ7IiYOiIvPg0KCQk8dWl0ZXh0IG5hbWU9IlFVSVpQT0RfUVVJWl9NQVhTQ09SRSIgdmFsdWU9Iuy1nOqzoCDsoJDsiJg6Ii8+DQoJCTx1aXRleHQgbmFtZT0iUVVJWlBPRF9RVUVTQVRNUFRfU1RSIiB2YWx1ZT0i7Iuc64+EIO2an+yImDogJW4vJXQiLz4NCgkJPHVpdGV4dCBuYW1lPSJRVUlaUE9EX1FVRVNUWVBFX1NUUiIgdmFsdWU9IuycoO2YlTogJXMiLz4NCgkJPHVpdGV4dCBuYW1lPSJRVUlaUE9EX1FVRVNUWVBFX0dSRCIgdmFsdWU9IuygkOyImCDrp6TquLDquLAg7JmE66OMIi8+DQoJCTx1aXRleHQgbmFtZT0iUVVJWlBPRF9RVUVTVFlQRV9TVlkiIHZhbHVlPSLshKTrrLgg7KGw7IKsIi8+DQoJCTx1aXRleHQgbmFtZT0iUVVJWlBPRF9RVUlaQVRNUFRfSU5GIiB2YWx1ZT0i66y07ZWcIi8+DQoJCTx1aXRleHQgbmFtZT0iUVVJWlBPRF9RVUVTQVRNUFRfSU5GIiB2YWx1ZT0i66y07ZWcIi8+DQoJCTx1aXRleHQgbmFtZT0iV0FSTklOR01TR19ZRVNTVFJJTkciIHZhbHVlPSLsmIgiLz4NCgkJPHVpdGV4dCBuYW1lPSJXQVJOSU5HTVNHX05PU1RSSU5HIiB2YWx1ZT0i7JWE64uI7JikIi8+DQoJCTx1aXRleHQgbmFtZT0iV0FSTklOR01TR19USVRMRVNUUklORyIgdmFsdWU9Iu2AtOymiCDrgrTruYTqsozsnbTshZgg6rK96rOgIi8+DQoJCTx1aXRleHQgbmFtZT0iV0FSTklOR01TR19NU0dTVFJJTkciIHZhbHVlPSLsnbQg7YC07KaI7JeQ7IScIOyLnOuPhO2VmOyngCDslYrsnYAg7KeI66y47J20IOyeiOyKteuLiOuLpC4mI3hBOyYjeEE77YC07KaI66W8IOyiheujjO2VmOugpOuptCBb7JiIXeulvCDtgbTrpq3tlZjqs6AsIO2AtOymiOulvCDqs4Tsho3tlZjroKTrqbQgW+yVhOuLiOyYpF3rpbwg7YG066at7ZWY7Iut7Iuc7JikLiIvPg0KCQk8dWl0ZXh0IG5hbWU9IklORk9STUFUSU9OX0gyNjRfRkxBU0hQTEFZRVIiIHZhbHVlPSLsi5zsiqTthZzsl5Ag7ISk7LmY65CY7Ja0IOyeiOuKlCDtmITsnqwg67KE7KCE7J2YIEZsYXNoIFBsYXllcuuKlCDsnbQg67mE65SU7Jik66W8IOyngOybkO2VmOyngCDslYrsirXri4jri6QuIOy1nOyLoCBGbGFzaCBQbGF5ZXLrpbwg64uk7Jq066Gc65Oc7ZWY66Ck66m0IOu5hOuUlOyYpCDsmIHsl63snYQg7YG066at7ZWY7Iut7Iuc7Jik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ssLjsl6zsnpDsl5Dqsowg7IS466GcIOunieuMgCDrs7TsnbTquLAiLz4NCgkJPHVpdGV4dCBuYW1lPSJNVVRFIiB2YWx1ZT0i7J2M7IaM6rGwIi8+DQoJCTx1aXRleHQgbmFtZT0iRE9DV1JBUF9USVRMRSIgdmFsdWU9IlByZXNlbnRlciDtjIzsnbwg7LKo67aAIi8+DQoJCTx1aXRleHQgbmFtZT0iRE9DV1JBUF9NU0ciIHZhbHVlPSLrgrQg7Lu07ZOo7YSw7JeQIOyggOyepSIvPg0KCQk8dWl0ZXh0IG5hbWU9IkRPQ1dSQVBfUFJPTVBUIiB2YWx1ZT0i7YG066at7ZWY7JesIOuLpOyatOuhnOuTnCIvPg0KCTwvbGFuZ3VhZ2U+DQoJPGxhbmd1YWdlIGlkPSJlcy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EZXRlbmlkYSIvPg0KCQk8dWl0ZXh0IG5hbWU9IlNDUlVCQkFSU1RBVFVTX1BMQVlJTkciIHZhbHVlPSJSZXByb2R1Y2llbmRvIi8+DQoJCTx1aXRleHQgbmFtZT0iU0NSVUJCQVJTVEFUVVNfTk9BVURJTyIgdmFsdWU9IlNpbiBzb25pZG8iLz4NCgkJPHVpdGV4dCBuYW1lPSJTQ1JVQkJBUlNUQVRVU19WSURQTEFZSU5HIiB2YWx1ZT0iVsOtZGVvIGVuIHJlcHJvZC4iLz4NCgkJPHVpdGV4dCBuYW1lPSJTQ1JVQkJBUlNUQVRVU19MT0FESU5HIiB2YWx1ZT0iQ2FyZ2FuZG8iLz4NCgkJPHVpdGV4dCBuYW1lPSJTQ1JVQkJBUlNUQVRVU19CVUZGRVJJTkciIHZhbHVlPSJBbG1hY2VuYW5kbyBlbiBiw7pmZXIiLz4NCgkJPHVpdGV4dCBuYW1lPSJTQ1JVQkJBUlNUQVRVU19RVUVTVElPTiIgdmFsdWU9IkNvbnRlc3RhciBwcmVndW50YSIvPg0KCQk8dWl0ZXh0IG5hbWU9IlNDUlVCQkFSU1RBVFVTX1JFVklFV1FVSVoiIHZhbHVlPSJSZXZpc2FuZG8gcHJ1ZWJhIi8+DQoJCTwhLS0gc3Vic3RpdHV0aW9uOiAlbSA9PSBtaW51dGVzIHJlbWFpbmluZyAtLT4NCgkJPCEtLSBzdWJzdGl0dXRpb246ICVzID09IHNlY29uZHMgcmVtYWluaW5nIC0tPg0KCQk8dWl0ZXh0IG5hbWU9IkVMQVBTRUQiIHZhbHVlPSIlbSBtaW51dG9zICVzIHNlZ3VuZG9zIHJlc3RhbnRlcyIvPg0KCQk8dWl0ZXh0IG5hbWU9Ik5PVEZPVU5EIiB2YWx1ZT0iTm8gc2UgaGEgZW5jb250cmFkbyBuYWRhIi8+DQoJCTx1aXRleHQgbmFtZT0iQVRUQUNITUVOVFMiIHZhbHVlPSJBcmNoaXZvcyBhZGp1bnRvcyIvPg0KCQk8IS0tIHN1YnN0aXR1dGlvbjogJXAgPT0gY3VycmVudCBzcGVha2VyJ3MgdGl0bGUgLS0+DQoJCTx1aXRleHQgbmFtZT0iQklPV0lOX1RJVExFIiB2YWx1ZT0iQmlvZ3JhZsOtYTogJXAiLz4NCgkJPHVpdGV4dCBuYW1lPSJCSU9CVE5fVElUTEUiIHZhbHVlPSJCaW9ncmFmw61hIi8+DQoJCTx1aXRleHQgbmFtZT0iRElWSURFUkJUTl9USVRMRSIgdmFsdWU9InwiLz4NCgkJPHVpdGV4dCBuYW1lPSJDT05UQUNUQlROX1RJVExFIiB2YWx1ZT0iQ29udGFjdG8iLz4NCgkJPHVpdGV4dCBuYW1lPSJUQUJfUVVJWiIgdmFsdWU9IlBydWViYSIvPg0KCQk8dWl0ZXh0IG5hbWU9IlRBQl9PVVRMSU5FIiB2YWx1ZT0iQ29udG9ybm8iLz4NCgkJPHVpdGV4dCBuYW1lPSJUQUJfVEhVTUIiIHZhbHVlPSJNaW5pYXQuIi8+DQoJCTx1aXRleHQgbmFtZT0iVEFCX05PVEVTIiB2YWx1ZT0iTm90YXMiLz4NCgkJPHVpdGV4dCBuYW1lPSJUQUJfU0VBUkNIIiB2YWx1ZT0iQnVzY2FyIi8+DQoJCTx1aXRleHQgbmFtZT0iU0xJREVfSEVBRElORyIgdmFsdWU9IlTDrXR1bG8gZGUgZGlhcG9zaXRpdmEiLz4NCgkJPHVpdGV4dCBuYW1lPSJEVVJBVElPTl9IRUFESU5HIiB2YWx1ZT0iRHVyYWMuIi8+DQoJCTx1aXRleHQgbmFtZT0iU0VBUkNIX0hFQURJTkciIHZhbHVlPSJCdXNjYXIgdGV4dG86Ii8+DQoJCTx1aXRleHQgbmFtZT0iVEhVTUJfSEVBRElORyIgdmFsdWU9IkRpYXBvc2l0aXZhIi8+DQoJCTx1aXRleHQgbmFtZT0iVEhVTUJfSU5GTyIgdmFsdWU9IkR1ci4vVMOtdC4gZGlhcC4iLz4NCgkJPHVpdGV4dCBuYW1lPSJBVFRBQ0hOQU1FX0hFQURJTkciIHZhbHVlPSJOb21icmUgZGUgYXJjaGl2byIvPg0KCQk8dWl0ZXh0IG5hbWU9IkFUVEFDSFNJWkVfSEVBRElORyIgdmFsdWU9IlRhbWHDsW8iLz4NCgkJPHVpdGV4dCBuYW1lPSJTTElERV9OT1RFUyIgdmFsdWU9Ik5vdGFzIGRlIGRpYXBvc2l0aXZhIi8+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DQoJCTx1aXRleHQgbmFtZT0iUVVJWlBPRF9RVUVTQVRNUFRfU1RSIiB2YWx1ZT0iSW50ZW50b3M6ICVuIGRlICV0Ii8+DQoJCTx1aXRleHQgbmFtZT0iUVVJWlBPRF9RVUVTVFlQRV9TVFIiIHZhbHVlPSJUaXBvOiAlcyIvPg0KCQk8dWl0ZXh0IG5hbWU9IlFVSVpQT0RfUVVFU1RZUEVfR1JEIiB2YWx1ZT0iQ29uIHB1bnR1YWNpw7NuIi8+DQoJCTx1aXRleHQgbmFtZT0iUVVJWlBPRF9RVUVTVFlQRV9TVlkiIHZhbHVlPSJFbmN1ZXN0YSIvPg0KCQk8dWl0ZXh0IG5hbWU9IlFVSVpQT0RfUVVJWkFUTVBUX0lORiIgdmFsdWU9IkluZmluaXRvIi8+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iYjeEE7JiN4QTt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DQoJCTwhLS0gc3Vic3RpdHV0aW9uOiAlbiA9PSBzbGlkZSBudW1iZXIgLS0+DQoJCTx1aXRleHQgbmFtZT0iQk9PS01BUksiIHZhbHVlPSJBZG9iZSBQcmVzZW50ZXI6ICVwIi8+DQoJCTwhLS0gc3Vic3RpdHV0aW9uOiAlcCA9PSBwcmVzZW50YXRpb24gdGl0bGUgLS0+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U2lsZW5jaWFyIi8+DQoJCTx1aXRleHQgbmFtZT0iRE9DV1JBUF9USVRMRSIgdmFsdWU9IkFyY2hpdm8gYWRqdW50byBkZSBQcmVzZW50ZXIiLz4NCgkJPHVpdGV4dCBuYW1lPSJET0NXUkFQX01TRyIgdmFsdWU9Ikd1YXJkYXIgZW4gTWkgUEMiLz4NCgkJPHVpdGV4dCBuYW1lPSJET0NXUkFQX1BST01QVCIgdmFsdWU9IkhhZ2EgY2xpYyBlbiBEZXNjYXJnYXIiLz4NCgk8L2xhbmd1YWdlPg0KCTxsYW5ndWFnZSBpZD0icH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whLS1xdWl6IHBvZCBhbmQgbWVzc2FnZSBib3ggdGV4dHMtLT4NCgkJPHVpdGV4dCBuYW1lPSJRVUlaUE9EX1FVSVpfQVRURU1QVCIgdmFsdWU9IlRlbnRhdGl2YSBubyBxdWVzdGlvbsOhcmlvOiIvPg0KCQk8dWl0ZXh0IG5hbWU9IlFVSVpQT0RfUVVJWl9BVFRFTVBUX1ZBTFVFIiB2YWx1ZT0iJW4gZGUgJXQiLz4NCgkJPHVpdGV4dCBuYW1lPSJRVUlaUE9EX1FVSVpfU0NPUkUiIHZhbHVlPSJQb250dWHDp8OjbzoiLz4NCgkJPHVpdGV4dCBuYW1lPSJRVUlaUE9EX1FVSVpfUEFTU1NDT1JFIiB2YWx1ZT0iUG9udHVhw6fDo28gZGUgYXByb3Zhw6fDo286Ii8+DQoJCTx1aXRleHQgbmFtZT0iUVVJWlBPRF9RVUlaX01BWFNDT1JFIiB2YWx1ZT0iUG9udHVhw6fDo28gbcOheGltYToiLz4NCgkJPHVpdGV4dCBuYW1lPSJRVUlaUE9EX1FVRVNBVE1QVF9TVFIiIHZhbHVlPSJUZW50YXRpdmE6ICVuIGRlICV0Ii8+DQoJCTx1aXRleHQgbmFtZT0iUVVJWlBPRF9RVUVTVFlQRV9TVFIiIHZhbHVlPSJUaXBvOiAlcyIvPg0KCQk8dWl0ZXh0IG5hbWU9IlFVSVpQT0RfUVVFU1RZUEVfR1JEIiB2YWx1ZT0iQ2xhc3NpZmljYXTDs3JpYSIvPg0KCQk8dWl0ZXh0IG5hbWU9IlFVSVpQT0RfUVVFU1RZUEVfU1ZZIiB2YWx1ZT0iUGVzcXVpc2EiLz4NCgkJPHVpdGV4dCBuYW1lPSJRVUlaUE9EX1FVSVpBVE1QVF9JTkYiIHZhbHVlPSJJbmZpbml0byIvPg0KCQk8dWl0ZXh0IG5hbWU9IlFVSVpQT0RfUVVFU0FUTVBUX0lORiIgdmFsdWU9IkluZmluaXRvIi8+DQoJCTx1aXRleHQgbmFtZT0iV0FSTklOR01TR19ZRVNTVFJJTkciIHZhbHVlPSJTaW0iLz4NCgkJPHVpdGV4dCBuYW1lPSJXQVJOSU5HTVNHX05PU1RSSU5HIiB2YWx1ZT0iTsOjbyIvPg0KCQk8dWl0ZXh0IG5hbWU9IldBUk5JTkdNU0dfVElUTEVTVFJJTkciIHZhbHVlPSJBbGVydGEgZGUgbmF2ZWdhw6fDo28gZG8gcXVlc3Rpb27DoXJpbyIvPg0KCQk8dWl0ZXh0IG5hbWU9IldBUk5JTkdNU0dfTVNHU1RSSU5HIiB2YWx1ZT0iRXhpc3RlbSBwZXJndW50YXMgcXVlIG7Do28gZm9yYW0gcmVzcG9uZGlkYXMgbmVzdGUgcXVlc3Rpb27DoXJpby4mI3hBOyYjeEE7Q2xpcXVlIGVtIFNpbSBwYXJhIHNhaXIgZG8gcXVlc3Rpb27DoXJpbyBvdSBlbSBOw6NvIHNlIHF1aXNlciBjb250aW51YXIuIi8+DQoJCTx1aXRleHQgbmFtZT0iSU5GT1JNQVRJT05fSDI2NF9GTEFTSFBMQVlFUiIgdmFsdWU9IkEgdmVyc8OjbyBhdHVhbCBkbyBGbGFzaCBQbGF5ZXIgaW5zdGFsYWRhIG5vIGNvbXB1dGFkb3IgbsOjbyBvZmVyZWNlIHN1cG9ydGUgYSBlc3NlIHbDrWRlby4gQ2xpcXVlIG5hIMOhcmVhIGRvIHbDrWRlbyBwYXJhIGJhaXhhciBhIHZlcnPDo28gbWFpcyByZWNlbnRlIGRv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ciBiYXJyYSBsYXRlcmFsIGFvIHBhcnRpY2lwYW50ZXMiLz4NCgkJPHVpdGV4dCBuYW1lPSJNVVRFIiB2YWx1ZT0iTXVkbyIvPg0KCQk8dWl0ZXh0IG5hbWU9IkRPQ1dSQVBfVElUTEUiIHZhbHVlPSJBbmV4byBkZSBhcnF1aXZvIGRvIFByZXNlbnRlciIvPg0KCQk8dWl0ZXh0IG5hbWU9IkRPQ1dSQVBfTVNHIiB2YWx1ZT0iU2FsdmFyIGVtIE1ldSBjb21wdXRhZG9yIi8+DQoJCTx1aXRleHQgbmFtZT0iRE9DV1JBUF9QUk9NUFQiIHZhbHVlPSJDbGlxdWUgcGFyYSBiYWl4YXIiLz4NCgk8L2xhbmd1YWdlPg0KCTxsYW5ndWFnZSBpZD0iaX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SW50ZXJyb3R0byIvPg0KCQk8dWl0ZXh0IG5hbWU9IlNDUlVCQkFSU1RBVFVTX1BMQVlJTkciIHZhbHVlPSJSaXByb2R1emlvbmUiLz4NCgkJPHVpdGV4dCBuYW1lPSJTQ1JVQkJBUlNUQVRVU19OT0FVRElPIiB2YWx1ZT0iQXVkaW8gaW5hdHQuIi8+DQoJCTx1aXRleHQgbmFtZT0iU0NSVUJCQVJTVEFUVVNfVklEUExBWUlORyIgdmFsdWU9IlZpZGVvIGluIHJpcHJvZHV6aW9uZSIvPg0KCQk8dWl0ZXh0IG5hbWU9IlNDUlVCQkFSU1RBVFVTX0xPQURJTkciIHZhbHVlPSJDYXJpY2FtZW50byIvPg0KCQk8dWl0ZXh0IG5hbWU9IlNDUlVCQkFSU1RBVFVTX0JVRkZFUklORyIgdmFsdWU9IkJ1ZmZlcmluZyIvPg0KCQk8dWl0ZXh0IG5hbWU9IlNDUlVCQkFSU1RBVFVTX1FVRVNUSU9OIiB2YWx1ZT0iUmlzcG9uZGkgYSBkb21hbmRhIi8+DQoJCTx1aXRleHQgbmFtZT0iU0NSVUJCQVJTVEFUVVNfUkVWSUVXUVVJWiIgdmFsdWU9IlJldmlzaW9uZSBkZWwgcXVpeiIvPg0KCQk8IS0tIHN1YnN0aXR1dGlvbjogJW0gPT0gbWludXRlcyByZW1haW5pbmcgLS0+DQoJCTwhLS0gc3Vic3RpdHV0aW9uOiAlcyA9PSBzZWNvbmRzIHJlbWFpbmluZyAtLT4NCgkJPHVpdGV4dCBuYW1lPSJFTEFQU0VEIiB2YWx1ZT0iJW0gTWludXRpICVzIFNlY29uZGkgcmltYW5lbnRpIi8+DQoJCTx1aXRleHQgbmFtZT0iTk9URk9VTkQiIHZhbHVlPSJOZXNzdW4gZWxlbWVudG8gdHJvdmF0byIvPg0KCQk8dWl0ZXh0IG5hbWU9IkFUVEFDSE1FTlRTIiB2YWx1ZT0iQWxsZWdhdGk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LiIvPg0KCQk8dWl0ZXh0IG5hbWU9IlRBQl9RVUlaIiB2YWx1ZT0iUXVpeiIvPg0KCQk8dWl0ZXh0IG5hbWU9IlRBQl9PVVRMSU5FIiB2YWx1ZT0iU3RydXR0dXJhIi8+DQoJCTx1aXRleHQgbmFtZT0iVEFCX1RIVU1CIiB2YWx1ZT0iTWluaWF0dXJlIi8+DQoJCTx1aXRleHQgbmFtZT0iVEFCX05PVEVTIiB2YWx1ZT0iTm90ZSIvPg0KCQk8dWl0ZXh0IG5hbWU9IlRBQl9TRUFSQ0giIHZhbHVlPSJDZXJjYSIvPg0KCQk8dWl0ZXh0IG5hbWU9IlNMSURFX0hFQURJTkciIHZhbHVlPSJUaXRvbG8gZGlhcG9zaXRpdmEiLz4NCgkJPHVpdGV4dCBuYW1lPSJEVVJBVElPTl9IRUFESU5HIiB2YWx1ZT0iRHVyYXRhIi8+DQoJCTx1aXRleHQgbmFtZT0iU0VBUkNIX0hFQURJTkciIHZhbHVlPSJDZXJjYSB0ZXN0bzoiLz4NCgkJPHVpdGV4dCBuYW1lPSJUSFVNQl9IRUFESU5HIiB2YWx1ZT0iRGlhcG9zaXRpdmEiLz4NCgkJPHVpdGV4dCBuYW1lPSJUSFVNQl9JTkZPIiB2YWx1ZT0iVGl0b2xvL1RlbXBvIi8+DQoJCTx1aXRleHQgbmFtZT0iQVRUQUNITkFNRV9IRUFESU5HIiB2YWx1ZT0iTm9tZSBmaWxlIi8+DQoJCTx1aXRleHQgbmFtZT0iQVRUQUNIU0laRV9IRUFESU5HIiB2YWx1ZT0iRGltZW5zaW9uZSIvPg0KCQk8dWl0ZXh0IG5hbWU9IlNMSURFX05PVEVTIiB2YWx1ZT0iTm90ZSBkaWFwb3NpdGl2YSIvPg0KCQk8IS0tcXVpeiBwb2QgYW5kIG1lc3NhZ2UgYm94IHRleHRzLS0+DQoJCTx1aXRleHQgbmFtZT0iUVVJWlBPRF9RVUlaX0FUVEVNUFQiIHZhbHVlPSJUZW50YXRpdm8gcXVpejoiLz4NCgkJPHVpdGV4dCBuYW1lPSJRVUlaUE9EX1FVSVpfQVRURU1QVF9WQUxVRSIgdmFsdWU9IiVuIGRpICV0Ii8+DQoJCTx1aXRleHQgbmFtZT0iUVVJWlBPRF9RVUlaX1NDT1JFIiB2YWx1ZT0iUHVudGVnZ2lvOiIvPg0KCQk8dWl0ZXh0IG5hbWU9IlFVSVpQT0RfUVVJWl9QQVNTU0NPUkUiIHZhbHVlPSJQdW50ZWdnaW8gbWluaW1vOiIvPg0KCQk8dWl0ZXh0IG5hbWU9IlFVSVpQT0RfUVVJWl9NQVhTQ09SRSIgdmFsdWU9IlB1bnRlZ2dpbyBtYXNzaW1vOiIvPg0KCQk8dWl0ZXh0IG5hbWU9IlFVSVpQT0RfUVVFU0FUTVBUX1NUUiIgdmFsdWU9IlRlbnRhdGl2bzogJW4gZGkgJXQiLz4NCgkJPHVpdGV4dCBuYW1lPSJRVUlaUE9EX1FVRVNUWVBFX1NUUiIgdmFsdWU9IlRpcG86ICVzIi8+DQoJCTx1aXRleHQgbmFtZT0iUVVJWlBPRF9RVUVTVFlQRV9HUkQiIHZhbHVlPSJDb24gdmFsdXRhemlvbmUiLz4NCgkJPHVpdGV4dCBuYW1lPSJRVUlaUE9EX1FVRVNUWVBFX1NWWSIgdmFsdWU9IkluZGFnaW5lIi8+DQoJCTx1aXRleHQgbmFtZT0iUVVJWlBPRF9RVUlaQVRNUFRfSU5GIiB2YWx1ZT0iSW5maW5pdGkiLz4NCgkJPHVpdGV4dCBuYW1lPSJRVUlaUE9EX1FVRVNBVE1QVF9JTkYiIHZhbHVlPSJJbmZpbml0aSIvPg0KCQk8dWl0ZXh0IG5hbWU9IldBUk5JTkdNU0dfWUVTU1RSSU5HIiB2YWx1ZT0iU8OsIi8+DQoJCTx1aXRleHQgbmFtZT0iV0FSTklOR01TR19OT1NUUklORyIgdmFsdWU9Ik5vIi8+DQoJCTx1aXRleHQgbmFtZT0iV0FSTklOR01TR19USVRMRVNUUklORyIgdmFsdWU9IkF2dmVydGVuemEgbmF2aWdhemlvbmUgcXVpeiIvPg0KCQk8dWl0ZXh0IG5hbWU9IldBUk5JTkdNU0dfTVNHU1RSSU5HIiB2YWx1ZT0iT2Njb3JyZSBhbmNvcmEgcmlzcG9uZGVyZSBhZCBhbGN1bmUgZG9tYW5kZSBkZWwgcXVpei4mI3hBOyYjeEE7U2UgZmF0ZSBjbGljIHN1IFPDrCwgdXNjaXJldGUgZGFsIHF1aXouIEZhdGUgY2xpYyBzdSBObyBwZXIgY29udGludWFyZSBpbCBxdWl6LiIvPg0KCQk8dWl0ZXh0IG5hbWU9IklORk9STUFUSU9OX0gyNjRfRkxBU0hQTEFZRVIiIHZhbHVlPSJMYSB2ZXJzaW9uZSBkaSBGbGFzaCBQbGF5ZXIgYXR0dWFsbWVudGUgaW5zdGFsbGF0YSBub24gc3VwcG9ydGEgcXVlc3RvIHZpZGVvLiBGYXRlIGNsaWMgc3VsbCdhcmVhIGRlbCB2aWRlbyBwZXIgc2NhcmljYXJlIGwndWx0aW1hIHZlcnNpb25lIGR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IGJhcnJhIGxhdGVyYWxlIGFpIHBhcnRlY2lwYW50aSIvPg0KCQk8dWl0ZXh0IG5hbWU9Ik1VVEUiIHZhbHVlPSJEaXNhdHRpdmEgYXVkaW8iLz4NCgkJPHVpdGV4dCBuYW1lPSJET0NXUkFQX1RJVExFIiB2YWx1ZT0iQWxsZWdhdG8gZmlsZSBQcmVzZW50ZXIiLz4NCgkJPHVpdGV4dCBuYW1lPSJET0NXUkFQX01TRyIgdmFsdWU9IlNhbHZhIGluIFJpc29yc2UgZGVsIGNvbXB1dGVyIi8+DQoJCTx1aXRleHQgbmFtZT0iRE9DV1JBUF9QUk9NUFQiIHZhbHVlPSJDbGljIHBlciBzY2FyaWNhcmUiLz4NCgk8L2xhbmd1YWdlPg0KCTxsYW5ndWFnZSBpZD0ibmw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ICVuIi8+DQoJCTwhLS0gc3Vic3RpdHV0aW9uOiAlbiA9PSBzbGlkZSBudW1iZXIgLS0+DQoJCTwhLS0gc3Vic3RpdHV0aW9uOiAldCA9PSB0b3RhbCBzbGlkZSBjb3VudCAtLT4NCgkJPHVpdGV4dCBuYW1lPSJTQ1JVQkJBUlNUQVRVU19TTElERUlORk8iIHZhbHVlPSJEaWEgJW4gLyAldCB8ICIvPg0KCQk8dWl0ZXh0IG5hbWU9IlNDUlVCQkFSU1RBVFVTX1NUT1BQRUQiIHZhbHVlPSJHZXN0b3B0Ii8+DQoJCTx1aXRleHQgbmFtZT0iU0NSVUJCQVJTVEFUVVNfUExBWUlORyIgdmFsdWU9IkFmc3BlbGVuIi8+DQoJCTx1aXRleHQgbmFtZT0iU0NSVUJCQVJTVEFUVVNfTk9BVURJTyIgdmFsdWU9IkdlZW4gYXVkaW8iLz4NCgkJPHVpdGV4dCBuYW1lPSJTQ1JVQkJBUlNUQVRVU19WSURQTEFZSU5HIiB2YWx1ZT0iVmlkZW8gYWZzcGVsZW4iLz4NCgkJPHVpdGV4dCBuYW1lPSJTQ1JVQkJBUlNUQVRVU19MT0FESU5HIiB2YWx1ZT0iTGFkZW4iLz4NCgkJPHVpdGV4dCBuYW1lPSJTQ1JVQkJBUlNUQVRVU19CVUZGRVJJTkciIHZhbHVlPSJCdWZmZXJlbiIvPg0KCQk8dWl0ZXh0IG5hbWU9IlNDUlVCQkFSU1RBVFVTX1FVRVNUSU9OIiB2YWx1ZT0iVnJhYWcgbWV0IGFudHdvb3JkIi8+DQoJCTx1aXRleHQgbmFtZT0iU0NSVUJCQVJTVEFUVVNfUkVWSUVXUVVJWiIgdmFsdWU9IlF1aXogY29udHJvbGVyZW4iLz4NCgkJPCEtLSBzdWJzdGl0dXRpb246ICVtID09IG1pbnV0ZXMgcmVtYWluaW5nIC0tPg0KCQk8IS0tIHN1YnN0aXR1dGlvbjogJXMgPT0gc2Vjb25kcyByZW1haW5pbmcgLS0+DQoJCTx1aXRleHQgbmFtZT0iRUxBUFNFRCIgdmFsdWU9IkVyIHJlc3RlcmVuICVtIG1pbnV0ZW4gJXMgc2Vjb25kZW4iLz4NCgkJPHVpdGV4dCBuYW1lPSJOT1RGT1VORCIgdmFsdWU9Ik5pZXRzIGdldm9uZGVuIi8+DQoJCTx1aXRleHQgbmFtZT0iQVRUQUNITUVOVFMiIHZhbHVlPSJCaWpsYWdlbiIvPg0KCQk8IS0tIHN1YnN0aXR1dGlvbjogJXAgPT0gY3VycmVudCBzcGVha2VyJ3MgdGl0bGUgLS0+DQoJCTx1aXRleHQgbmFtZT0iQklPV0lOX1RJVExFIiB2YWx1ZT0iQmlvZ3JhZmllOiAlcCIvPg0KCQk8dWl0ZXh0IG5hbWU9IkJJT0JUTl9USVRMRSIgdmFsdWU9IkJpb2dyYWZpZSIvPg0KCQk8dWl0ZXh0IG5hbWU9IkRJVklERVJCVE5fVElUTEUiIHZhbHVlPSJ8Ii8+DQoJCTx1aXRleHQgbmFtZT0iQ09OVEFDVEJUTl9USVRMRSIgdmFsdWU9IkNvbnRhY3QiLz4NCgkJPHVpdGV4dCBuYW1lPSJUQUJfUVVJWiIgdmFsdWU9IlF1aXoiLz4NCgkJPHVpdGV4dCBuYW1lPSJUQUJfT1VUTElORSIgdmFsdWU9Ik92ZXJ6aWNodCIvPg0KCQk8dWl0ZXh0IG5hbWU9IlRBQl9USFVNQiIgdmFsdWU9Ik1pbmlhdHV1ciIvPg0KCQk8dWl0ZXh0IG5hbWU9IlRBQl9OT1RFUyIgdmFsdWU9Ik5vdGl0aWVzIi8+DQoJCTx1aXRleHQgbmFtZT0iVEFCX1NFQVJDSCIgdmFsdWU9IlpvZWtlbiIvPg0KCQk8dWl0ZXh0IG5hbWU9IlNMSURFX0hFQURJTkciIHZhbHVlPSJUaXRlbCB2YW4gZGlhIi8+DQoJCTx1aXRleHQgbmFtZT0iRFVSQVRJT05fSEVBRElORyIgdmFsdWU9IkR1dXIiLz4NCgkJPHVpdGV4dCBuYW1lPSJTRUFSQ0hfSEVBRElORyIgdmFsdWU9IlpvZWtlbiBuYWFyIHRla3N0OiIvPg0KCQk8dWl0ZXh0IG5hbWU9IlRIVU1CX0hFQURJTkciIHZhbHVlPSJEaWEiLz4NCgkJPHVpdGV4dCBuYW1lPSJUSFVNQl9JTkZPIiB2YWx1ZT0iVGl0ZWwvZHV1ciB2YW4gZGlhIi8+DQoJCTx1aXRleHQgbmFtZT0iQVRUQUNITkFNRV9IRUFESU5HIiB2YWx1ZT0iQmVzdGFuZHNuYWFtIi8+DQoJCTx1aXRleHQgbmFtZT0iQVRUQUNIU0laRV9IRUFESU5HIiB2YWx1ZT0iR3Jvb3R0ZSIvPg0KCQk8dWl0ZXh0IG5hbWU9IlNMSURFX05PVEVTIiB2YWx1ZT0iRGlhbm90aXRpZXM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CEtLXF1aXogcG9kIGFuZCBtZXNzYWdlIGJveCB0ZXh0cy0tPg0KCQk8dWl0ZXh0IG5hbWU9IlFVSVpQT0RfUVVJWl9BVFRFTVBUIiB2YWx1ZT0i5rWL6aqM5bCd6K+V5qyh5pWwOiIvPg0KCQk8dWl0ZXh0IG5hbWU9IlFVSVpQT0RfUVVJWl9BVFRFTVBUX1ZBTFVFIiB2YWx1ZT0i56ysICVuIOasoe+8jOWFsSAldCDmrKEiLz4NCgkJPHVpdGV4dCBuYW1lPSJRVUlaUE9EX1FVSVpfU0NPUkUiIHZhbHVlPSLlvpfliIY6Ii8+DQoJCTx1aXRleHQgbmFtZT0iUVVJWlBPRF9RVUlaX1BBU1NTQ09SRSIgdmFsdWU9IuWPiuagvOWIhuaVsDoiLz4NCgkJPHVpdGV4dCBuYW1lPSJRVUlaUE9EX1FVSVpfTUFYU0NPUkUiIHZhbHVlPSLmnIDpq5jliIbmlbA6Ii8+DQoJCTx1aXRleHQgbmFtZT0iUVVJWlBPRF9RVUVTQVRNUFRfU1RSIiB2YWx1ZT0i5bCd6K+V5qyh5pWwOiDnrKwgJW4g5qyh77yM5YWxICV0IOasoSIvPg0KCQk8dWl0ZXh0IG5hbWU9IlFVSVpQT0RfUVVFU1RZUEVfU1RSIiB2YWx1ZT0i57G75Z6LOiAlcyIvPg0KCQk8dWl0ZXh0IG5hbWU9IlFVSVpQT0RfUVVFU1RZUEVfR1JEIiB2YWx1ZT0i6K+E57qnIi8+DQoJCTx1aXRleHQgbmFtZT0iUVVJWlBPRF9RVUVTVFlQRV9TVlkiIHZhbHVlPSLosIPmn6UiLz4NCgkJPHVpdGV4dCBuYW1lPSJRVUlaUE9EX1FVSVpBVE1QVF9JTkYiIHZhbHVlPSLml6DpmZAiLz4NCgkJPHVpdGV4dCBuYW1lPSJRVUlaUE9EX1FVRVNBVE1QVF9JTkYiIHZhbHVlPSLml6DpmZAiLz4NCgkJPHVpdGV4dCBuYW1lPSJXQVJOSU5HTVNHX1lFU1NUUklORyIgdmFsdWU9IuaYryIvPg0KCQk8dWl0ZXh0IG5hbWU9IldBUk5JTkdNU0dfTk9TVFJJTkciIHZhbHVlPSLlkKYiLz4NCgkJPHVpdGV4dCBuYW1lPSJXQVJOSU5HTVNHX1RJVExFU1RSSU5HIiB2YWx1ZT0i5rWL6aqM5a+86Iiq6K2m5ZGKIi8+DQoJCTx1aXRleHQgbmFtZT0iV0FSTklOR01TR19NU0dTVFJJTkciIHZhbHVlPSLmraTmtYvpqozkuK3mnInmnKrlsJ3or5XkvZznrZTnmoTpl67popjjgIImI3hBOyYjeEE75Y2V5Ye74oCc5piv4oCd6YCA5Ye65q2k5rWL6aqM44CC5Y2V5Ye74oCc5ZCm4oCd57un57ut5rWL6aqM44CCIi8+DQoJCTx1aXRleHQgbmFtZT0iSU5GT1JNQVRJT05fSDI2NF9GTEFTSFBMQVlFUiIgdmFsdWU9IuW9k+WJjeWuieijheWcqOaCqOeahOiuoeeul+acuuS4iueahCBGbGFzaCBQbGF5ZXIg54mI5pys5LiN5pSv5oyB6K+l6KeG6aKR44CC5Y2V5Ye76KeG6aKR5Yy65Z+f5LiL6L295pyA5paw54mI5pys55qEIEZsYXNoIFBsYXllcu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lkJHlj4LliqDogIXmmL7npLrmj5DopoHmoI8iLz4NCgkJPHVpdGV4dCBuYW1lPSJNVVRFIiB2YWx1ZT0i6Z2Z6Z+zIi8+DQoJCTx1aXRleHQgbmFtZT0iRE9DV1JBUF9USVRMRSIgdmFsdWU9IlByZXNlbnRlciDmlofku7bpmYTku7YiLz4NCgkJPHVpdGV4dCBuYW1lPSJET0NXUkFQX01TRyIgdmFsdWU9IuS/neWtmOWIsOaIkeeahOiuoeeul+acuiIvPg0KCQk8dWl0ZXh0IG5hbWU9IkRPQ1dSQVBfUFJPTVBUIiB2YWx1ZT0i5Y2V5Ye75Lul5LiL6L29Ii8+DQoJPC9sYW5ndWFnZT4NCjwvY29uZmlndXJhdGlvbj4NCg=="/>
  <p:tag name="MMPROD_UIDATA" val="&lt;database version=&quot;7.0&quot;&gt;&lt;object type=&quot;1&quot; unique_id=&quot;10001&quot;&gt;&lt;property id=&quot;20141&quot; value=&quot;BÀI 1: THÔNG TIN VÀ TIN HỌC&quot;/&gt;&lt;property id=&quot;20144&quot; value=&quot;1&quot;/&gt;&lt;property id=&quot;20146&quot; value=&quot;0&quot;/&gt;&lt;property id=&quot;20147&quot; value=&quot;0&quot;/&gt;&lt;property id=&quot;20148&quot; value=&quot;5&quot;/&gt;&lt;property id=&quot;20180&quot; value=&quot;1&quot;/&gt;&lt;property id=&quot;20181&quot; value=&quot;1&quot;/&gt;&lt;property id=&quot;20182&quot; value=&quot;0&quot;/&gt;&lt;property id=&quot;20183&quot; value=&quot;1&quot;/&gt;&lt;property id=&quot;20184&quot; value=&quot;7&quot;/&gt;&lt;property id=&quot;20193&quot; value=&quot;-1&quot;/&gt;&lt;property id=&quot;20224&quot; value=&quot;D:\DARET-E-LEANING2&quot;/&gt;&lt;property id=&quot;20226&quot; value=&quot;D:\DARET-E-LEANING1\BAI 1 - THONG TIN VA TIN HOC.ppt&quot;/&gt;&lt;property id=&quot;20250&quot; value=&quot;0&quot;/&gt;&lt;property id=&quot;20251&quot; value=&quot;1&quot;/&gt;&lt;property id=&quot;20259&quot; value=&quot;1&quot;/&gt;&lt;object type=&quot;2&quot; unique_id=&quot;10002&quot;&gt;&lt;object type=&quot;3&quot; unique_id=&quot;10032&quot;&gt;&lt;property id=&quot;20148&quot; value=&quot;5&quot;/&gt;&lt;property id=&quot;20300&quot; value=&quot;Slide 2 - &amp;quot;&amp;amp;#x09;Thông tin là tất cả những gì đem lại sự hiểu biết về thế giới xung quanh(sự vật, sự kiện…) và về chính con người.&quot;/&gt;&lt;property id=&quot;20303&quot; value=&quot;-1&quot;/&gt;&lt;property id=&quot;20307&quot; value=&quot;259&quot;/&gt;&lt;property id=&quot;20309&quot; value=&quot;-1&quot;/&gt;&lt;/object&gt;&lt;object type=&quot;3&quot; unique_id=&quot;10266&quot;&gt;&lt;property id=&quot;20148&quot; value=&quot;5&quot;/&gt;&lt;property id=&quot;20300&quot; value=&quot;Slide 15&quot;/&gt;&lt;property id=&quot;20303&quot; value=&quot;-1&quot;/&gt;&lt;property id=&quot;20307&quot; value=&quot;269&quot;/&gt;&lt;property id=&quot;20309&quot; value=&quot;-1&quot;/&gt;&lt;/object&gt;&lt;object type=&quot;3&quot; unique_id=&quot;10461&quot;&gt;&lt;property id=&quot;20148&quot; value=&quot;5&quot;/&gt;&lt;property id=&quot;20300&quot; value=&quot;Slide 16&quot;/&gt;&lt;property id=&quot;20303&quot; value=&quot;-1&quot;/&gt;&lt;property id=&quot;20307&quot; value=&quot;271&quot;/&gt;&lt;property id=&quot;20309&quot; value=&quot;-1&quot;/&gt;&lt;/object&gt;&lt;object type=&quot;3&quot; unique_id=&quot;10900&quot;&gt;&lt;property id=&quot;20148&quot; value=&quot;5&quot;/&gt;&lt;property id=&quot;20300&quot; value=&quot;Slide 13 - &amp;quot;     Câu 1: Nghe thông tin dự báo thời tiết &amp;quot; Ngày mai trời có  mưa &amp;quot; em sẽ xử lý thông tin và quyết định như thế &quot;/&gt;&lt;property id=&quot;20303&quot; value=&quot;-1&quot;/&gt;&lt;property id=&quot;20307&quot; value=&quot;278&quot;/&gt;&lt;property id=&quot;20309&quot; value=&quot;-1&quot;/&gt;&lt;/object&gt;&lt;object type=&quot;3&quot; unique_id=&quot;11336&quot;&gt;&lt;property id=&quot;20148&quot; value=&quot;5&quot;/&gt;&lt;property id=&quot;20300&quot; value=&quot;Slide 14 - &amp;quot;   Câu 2: Trong quá trình xử lý thông tin thì việc nào là quan trọng nhất ?&amp;quot;&quot;/&gt;&lt;property id=&quot;20303&quot; value=&quot;-1&quot;/&gt;&lt;property id=&quot;20307&quot; value=&quot;280&quot;/&gt;&lt;property id=&quot;20309&quot; value=&quot;-1&quot;/&gt;&lt;/object&gt;&lt;object type=&quot;3&quot; unique_id=&quot;11773&quot;&gt;&lt;property id=&quot;20148&quot; value=&quot;5&quot;/&gt;&lt;property id=&quot;20300&quot; value=&quot;Slide 1&quot;/&gt;&lt;property id=&quot;20307&quot; value=&quot;281&quot;/&gt;&lt;/object&gt;&lt;object type=&quot;3&quot; unique_id=&quot;11774&quot;&gt;&lt;property id=&quot;20148&quot; value=&quot;5&quot;/&gt;&lt;property id=&quot;20300&quot; value=&quot;Slide 3&quot;/&gt;&lt;property id=&quot;20307&quot; value=&quot;282&quot;/&gt;&lt;/object&gt;&lt;object type=&quot;3&quot; unique_id=&quot;11775&quot;&gt;&lt;property id=&quot;20148&quot; value=&quot;5&quot;/&gt;&lt;property id=&quot;20300&quot; value=&quot;Slide 4&quot;/&gt;&lt;property id=&quot;20307&quot; value=&quot;283&quot;/&gt;&lt;/object&gt;&lt;object type=&quot;3&quot; unique_id=&quot;11776&quot;&gt;&lt;property id=&quot;20148&quot; value=&quot;5&quot;/&gt;&lt;property id=&quot;20300&quot; value=&quot;Slide 5&quot;/&gt;&lt;property id=&quot;20307&quot; value=&quot;284&quot;/&gt;&lt;/object&gt;&lt;object type=&quot;3&quot; unique_id=&quot;11777&quot;&gt;&lt;property id=&quot;20148&quot; value=&quot;5&quot;/&gt;&lt;property id=&quot;20300&quot; value=&quot;Slide 6&quot;/&gt;&lt;property id=&quot;20307&quot; value=&quot;285&quot;/&gt;&lt;/object&gt;&lt;object type=&quot;3&quot; unique_id=&quot;11778&quot;&gt;&lt;property id=&quot;20148&quot; value=&quot;5&quot;/&gt;&lt;property id=&quot;20300&quot; value=&quot;Slide 7&quot;/&gt;&lt;property id=&quot;20307&quot; value=&quot;286&quot;/&gt;&lt;/object&gt;&lt;object type=&quot;3&quot; unique_id=&quot;11779&quot;&gt;&lt;property id=&quot;20148&quot; value=&quot;5&quot;/&gt;&lt;property id=&quot;20300&quot; value=&quot;Slide 8&quot;/&gt;&lt;property id=&quot;20307&quot; value=&quot;287&quot;/&gt;&lt;/object&gt;&lt;object type=&quot;3&quot; unique_id=&quot;11780&quot;&gt;&lt;property id=&quot;20148&quot; value=&quot;5&quot;/&gt;&lt;property id=&quot;20300&quot; value=&quot;Slide 9&quot;/&gt;&lt;property id=&quot;20307&quot; value=&quot;288&quot;/&gt;&lt;/object&gt;&lt;object type=&quot;3&quot; unique_id=&quot;11781&quot;&gt;&lt;property id=&quot;20148&quot; value=&quot;5&quot;/&gt;&lt;property id=&quot;20300&quot; value=&quot;Slide 10&quot;/&gt;&lt;property id=&quot;20307&quot; value=&quot;289&quot;/&gt;&lt;/object&gt;&lt;object type=&quot;3&quot; unique_id=&quot;11782&quot;&gt;&lt;property id=&quot;20148&quot; value=&quot;5&quot;/&gt;&lt;property id=&quot;20300&quot; value=&quot;Slide 11&quot;/&gt;&lt;property id=&quot;20307&quot; value=&quot;290&quot;/&gt;&lt;/object&gt;&lt;object type=&quot;3&quot; unique_id=&quot;11783&quot;&gt;&lt;property id=&quot;20148&quot; value=&quot;5&quot;/&gt;&lt;property id=&quot;20300&quot; value=&quot;Slide 12&quot;/&gt;&lt;property id=&quot;20307&quot; value=&quot;291&quot;/&gt;&lt;/object&gt;&lt;/object&gt;&lt;object type=&quot;8&quot; unique_id=&quot;10006&quot;&gt;&lt;/object&gt;&lt;object type=&quot;10&quot; unique_id=&quot;10761&quot;&gt;&lt;object type=&quot;11&quot; unique_id=&quot;10762&quot;&gt;&lt;property id=&quot;20180&quot; value=&quot;1&quot;/&gt;&lt;property id=&quot;20181&quot; value=&quot;1&quot;/&gt;&lt;property id=&quot;20182&quot; value=&quot;0&quot;/&gt;&lt;property id=&quot;20183&quot; value=&quot;1&quot;/&gt;&lt;/object&gt;&lt;object type=&quot;12&quot; unique_id=&quot;11744&quot;&gt;&lt;/object&gt;&lt;/object&gt;&lt;object type=&quot;4&quot; unique_id=&quot;10763&quot;&gt;&lt;object type=&quot;5&quot; unique_id=&quot;11664&quot;&gt;&lt;property id=&quot;20000&quot; value=&quot;0&quot;/&gt;&lt;property id=&quot;20149&quot; value=&quot;Cao Đa Rết - Thạnh Phú&quot;/&gt;&lt;property id=&quot;20150&quot; value=&quot;Giáo Viên&quot;/&gt;&lt;property id=&quot;20153&quot; value=&quot;caodaret.c2tp@gmail.com&quot;/&gt;&lt;/object&gt;&lt;object type=&quot;5&quot; unique_id=&quot;11772&quot;&gt;&lt;property id=&quot;20000&quot; value=&quot;0&quot;/&gt;&lt;property id=&quot;20149&quot; value=&quot;CAO ĐA RẾT&quot;/&gt;&lt;property id=&quot;20150&quot; value=&quot;GIÁO VIÊN&quot;/&gt;&lt;/object&gt;&lt;/object&gt;&lt;/object&gt;&lt;/database&gt;"/>
  <p:tag name="SECTOMILLISECCONVERTED" val="1"/>
</p:tagLst>
</file>

<file path=ppt/theme/theme1.xml><?xml version="1.0" encoding="utf-8"?>
<a:theme xmlns:a="http://schemas.openxmlformats.org/drawingml/2006/main" name="27_MAU">
  <a:themeElements>
    <a:clrScheme name="27_MA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7_MAU">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27_MA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7_MAU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7_MAU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7_MAU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7_MAU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7_MAU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7_MAU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7_MAU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7_MAU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7_MAU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7_MAU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7_MAU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3_Custom Design">
  <a:themeElements>
    <a:clrScheme name="6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6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11715</TotalTime>
  <Words>4316</Words>
  <Application>Microsoft Office PowerPoint</Application>
  <PresentationFormat>Widescreen</PresentationFormat>
  <Paragraphs>323</Paragraphs>
  <Slides>55</Slides>
  <Notes>27</Notes>
  <HiddenSlides>0</HiddenSlides>
  <MMClips>0</MMClips>
  <ScaleCrop>false</ScaleCrop>
  <HeadingPairs>
    <vt:vector size="6" baseType="variant">
      <vt:variant>
        <vt:lpstr>Fonts Used</vt:lpstr>
      </vt:variant>
      <vt:variant>
        <vt:i4>6</vt:i4>
      </vt:variant>
      <vt:variant>
        <vt:lpstr>Theme</vt:lpstr>
      </vt:variant>
      <vt:variant>
        <vt:i4>12</vt:i4>
      </vt:variant>
      <vt:variant>
        <vt:lpstr>Slide Titles</vt:lpstr>
      </vt:variant>
      <vt:variant>
        <vt:i4>55</vt:i4>
      </vt:variant>
    </vt:vector>
  </HeadingPairs>
  <TitlesOfParts>
    <vt:vector size="73" baseType="lpstr">
      <vt:lpstr>Arial</vt:lpstr>
      <vt:lpstr>Arial Unicode MS</vt:lpstr>
      <vt:lpstr>Calibri</vt:lpstr>
      <vt:lpstr>Calibri Light</vt:lpstr>
      <vt:lpstr>Times New Roman</vt:lpstr>
      <vt:lpstr>Wingdings</vt:lpstr>
      <vt:lpstr>27_MAU</vt:lpstr>
      <vt:lpstr>1_Default Design</vt:lpstr>
      <vt:lpstr>4_Default Design</vt:lpstr>
      <vt:lpstr>5_Default Design</vt:lpstr>
      <vt:lpstr>6_Default Design</vt:lpstr>
      <vt:lpstr>13_Custom Design</vt:lpstr>
      <vt:lpstr>14_Custom Design</vt:lpstr>
      <vt:lpstr>Custom Design</vt:lpstr>
      <vt:lpstr>1_Custom Design</vt:lpstr>
      <vt:lpstr>2_Custom Design</vt:lpstr>
      <vt:lpstr>3_Custom Design</vt:lpstr>
      <vt:lpstr>4_Custom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Võ Nhật Trường</dc:creator>
  <cp:keywords>Sunrise.tqb@hotmail.com;sunrise.tqb@gmail.com;sunrise1582@yahoo.com.vn</cp:keywords>
  <cp:lastModifiedBy>Vo Thi Suong</cp:lastModifiedBy>
  <cp:revision>636</cp:revision>
  <dcterms:created xsi:type="dcterms:W3CDTF">2018-08-20T15:06:27Z</dcterms:created>
  <dcterms:modified xsi:type="dcterms:W3CDTF">2024-08-15T03:02:46Z</dcterms:modified>
</cp:coreProperties>
</file>