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8" r:id="rId1"/>
    <p:sldMasterId id="2147484261" r:id="rId2"/>
    <p:sldMasterId id="2147484263" r:id="rId3"/>
    <p:sldMasterId id="2147484289" r:id="rId4"/>
    <p:sldMasterId id="2147484270" r:id="rId5"/>
    <p:sldMasterId id="2147484273" r:id="rId6"/>
    <p:sldMasterId id="2147484547" r:id="rId7"/>
    <p:sldMasterId id="2147484555" r:id="rId8"/>
    <p:sldMasterId id="2147484557" r:id="rId9"/>
    <p:sldMasterId id="2147484559" r:id="rId10"/>
    <p:sldMasterId id="2147484561" r:id="rId11"/>
  </p:sldMasterIdLst>
  <p:notesMasterIdLst>
    <p:notesMasterId r:id="rId60"/>
  </p:notesMasterIdLst>
  <p:handoutMasterIdLst>
    <p:handoutMasterId r:id="rId61"/>
  </p:handoutMasterIdLst>
  <p:sldIdLst>
    <p:sldId id="359" r:id="rId12"/>
    <p:sldId id="286" r:id="rId13"/>
    <p:sldId id="3266" r:id="rId14"/>
    <p:sldId id="3241" r:id="rId15"/>
    <p:sldId id="3402" r:id="rId16"/>
    <p:sldId id="3545" r:id="rId17"/>
    <p:sldId id="3546" r:id="rId18"/>
    <p:sldId id="3547" r:id="rId19"/>
    <p:sldId id="3548" r:id="rId20"/>
    <p:sldId id="3549" r:id="rId21"/>
    <p:sldId id="3550" r:id="rId22"/>
    <p:sldId id="3551" r:id="rId23"/>
    <p:sldId id="3404" r:id="rId24"/>
    <p:sldId id="3267" r:id="rId25"/>
    <p:sldId id="3552" r:id="rId26"/>
    <p:sldId id="3484" r:id="rId27"/>
    <p:sldId id="3518" r:id="rId28"/>
    <p:sldId id="3553" r:id="rId29"/>
    <p:sldId id="3519" r:id="rId30"/>
    <p:sldId id="3555" r:id="rId31"/>
    <p:sldId id="3246" r:id="rId32"/>
    <p:sldId id="3408" r:id="rId33"/>
    <p:sldId id="3395" r:id="rId34"/>
    <p:sldId id="3524" r:id="rId35"/>
    <p:sldId id="3525" r:id="rId36"/>
    <p:sldId id="3526" r:id="rId37"/>
    <p:sldId id="3527" r:id="rId38"/>
    <p:sldId id="3528" r:id="rId39"/>
    <p:sldId id="3529" r:id="rId40"/>
    <p:sldId id="3530" r:id="rId41"/>
    <p:sldId id="3531" r:id="rId42"/>
    <p:sldId id="3532" r:id="rId43"/>
    <p:sldId id="3534" r:id="rId44"/>
    <p:sldId id="3533" r:id="rId45"/>
    <p:sldId id="3535" r:id="rId46"/>
    <p:sldId id="3536" r:id="rId47"/>
    <p:sldId id="3537" r:id="rId48"/>
    <p:sldId id="3538" r:id="rId49"/>
    <p:sldId id="3539" r:id="rId50"/>
    <p:sldId id="3540" r:id="rId51"/>
    <p:sldId id="3541" r:id="rId52"/>
    <p:sldId id="3542" r:id="rId53"/>
    <p:sldId id="3245" r:id="rId54"/>
    <p:sldId id="3477" r:id="rId55"/>
    <p:sldId id="3556" r:id="rId56"/>
    <p:sldId id="3557" r:id="rId57"/>
    <p:sldId id="3335" r:id="rId58"/>
    <p:sldId id="550" r:id="rId59"/>
  </p:sldIdLst>
  <p:sldSz cx="12192000" cy="6858000"/>
  <p:notesSz cx="6858000" cy="9144000"/>
  <p:custDataLst>
    <p:tags r:id="rId62"/>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0000"/>
    <a:srgbClr val="A1E705"/>
    <a:srgbClr val="FF9933"/>
    <a:srgbClr val="FF6699"/>
    <a:srgbClr val="FF7C80"/>
    <a:srgbClr val="660033"/>
    <a:srgbClr val="FF6600"/>
    <a:srgbClr val="CC00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26" autoAdjust="0"/>
    <p:restoredTop sz="83610" autoAdjust="0"/>
  </p:normalViewPr>
  <p:slideViewPr>
    <p:cSldViewPr>
      <p:cViewPr varScale="1">
        <p:scale>
          <a:sx n="72" d="100"/>
          <a:sy n="72" d="100"/>
        </p:scale>
        <p:origin x="989" y="67"/>
      </p:cViewPr>
      <p:guideLst>
        <p:guide orient="horz" pos="2160"/>
        <p:guide pos="3840"/>
      </p:guideLst>
    </p:cSldViewPr>
  </p:slideViewPr>
  <p:notesTextViewPr>
    <p:cViewPr>
      <p:scale>
        <a:sx n="100" d="100"/>
        <a:sy n="100" d="100"/>
      </p:scale>
      <p:origin x="0" y="0"/>
    </p:cViewPr>
  </p:notesTextViewPr>
  <p:notesViewPr>
    <p:cSldViewPr>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handoutMaster" Target="handoutMasters/handoutMaster1.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C7A698-DE1D-41E2-91AB-43B71FDAAA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D8556B00-63BF-484C-99C1-D24B6DEE17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DDD024DA-53AB-4DEC-8967-6BFBE147F2E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9A1822-0271-4719-99F0-321C2F53E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a:extLst>
              <a:ext uri="{FF2B5EF4-FFF2-40B4-BE49-F238E27FC236}">
                <a16:creationId xmlns:a16="http://schemas.microsoft.com/office/drawing/2014/main" id="{0A1A9613-C1FE-48F9-B496-1E803D783FF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E05A7BA-AD35-42BB-88D8-3BD0FECD97F2}" type="datetimeFigureOut">
              <a:rPr lang="vi-VN"/>
              <a:pPr>
                <a:defRPr/>
              </a:pPr>
              <a:t>15/08/2024</a:t>
            </a:fld>
            <a:endParaRPr lang="vi-VN"/>
          </a:p>
        </p:txBody>
      </p:sp>
      <p:sp>
        <p:nvSpPr>
          <p:cNvPr id="4" name="Slide Image Placeholder 3">
            <a:extLst>
              <a:ext uri="{FF2B5EF4-FFF2-40B4-BE49-F238E27FC236}">
                <a16:creationId xmlns:a16="http://schemas.microsoft.com/office/drawing/2014/main" id="{CED8C24A-E9FD-458D-A706-1319BC9C98C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a:extLst>
              <a:ext uri="{FF2B5EF4-FFF2-40B4-BE49-F238E27FC236}">
                <a16:creationId xmlns:a16="http://schemas.microsoft.com/office/drawing/2014/main" id="{D4E86E01-83A3-4111-B999-EE08DFFEB04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a:extLst>
              <a:ext uri="{FF2B5EF4-FFF2-40B4-BE49-F238E27FC236}">
                <a16:creationId xmlns:a16="http://schemas.microsoft.com/office/drawing/2014/main" id="{680C1956-BE7B-4DA9-8CF4-F0F9B439C05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a:extLst>
              <a:ext uri="{FF2B5EF4-FFF2-40B4-BE49-F238E27FC236}">
                <a16:creationId xmlns:a16="http://schemas.microsoft.com/office/drawing/2014/main" id="{7C02699F-67B0-4909-86D2-1EB9B88EF8B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51E5AA61-BDFA-4969-9D59-803812A38610}" type="slidenum">
              <a:rPr lang="vi-VN"/>
              <a:pPr>
                <a:defRPr/>
              </a:pPr>
              <a:t>‹#›</a:t>
            </a:fld>
            <a:endParaRPr lang="vi-VN"/>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5504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69229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1387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5814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6223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74117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8844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67234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84601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16842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32155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85232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90592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80395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05437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84768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75207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50674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344872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41598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516966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29616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199486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83231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51076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09127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86660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14888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08649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5104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480355841"/>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485108702"/>
      </p:ext>
    </p:extLst>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8306454"/>
      </p:ext>
    </p:extLst>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036597"/>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50680932"/>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823251"/>
      </p:ext>
    </p:extLst>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595161"/>
      </p:ext>
    </p:extLst>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503174740"/>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616959755"/>
      </p:ext>
    </p:extLst>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Rectangle 18">
            <a:extLst>
              <a:ext uri="{FF2B5EF4-FFF2-40B4-BE49-F238E27FC236}">
                <a16:creationId xmlns:a16="http://schemas.microsoft.com/office/drawing/2014/main" id="{DE939AB0-7AF0-48E6-9D4B-D88934F9B208}"/>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7807760"/>
      </p:ext>
    </p:extLst>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30EB20-7EEB-C8F7-BDAF-273D6AFCAA2D}"/>
              </a:ext>
            </a:extLst>
          </p:cNvPr>
          <p:cNvSpPr>
            <a:spLocks noGrp="1"/>
          </p:cNvSpPr>
          <p:nvPr>
            <p:ph type="dt" sz="half" idx="10"/>
          </p:nvPr>
        </p:nvSpPr>
        <p:spPr>
          <a:xfrm>
            <a:off x="838200" y="6356350"/>
            <a:ext cx="2743200" cy="365125"/>
          </a:xfrm>
          <a:prstGeom prst="rect">
            <a:avLst/>
          </a:prstGeom>
        </p:spPr>
        <p:txBody>
          <a:bodyPr/>
          <a:lstStyle/>
          <a:p>
            <a:fld id="{E57015CA-1BD2-44EA-BF3A-93D5DC3AC38D}" type="datetimeFigureOut">
              <a:rPr lang="en-US" smtClean="0"/>
              <a:t>8/15/2024</a:t>
            </a:fld>
            <a:endParaRPr lang="en-US"/>
          </a:p>
        </p:txBody>
      </p:sp>
      <p:sp>
        <p:nvSpPr>
          <p:cNvPr id="3" name="Footer Placeholder 2">
            <a:extLst>
              <a:ext uri="{FF2B5EF4-FFF2-40B4-BE49-F238E27FC236}">
                <a16:creationId xmlns:a16="http://schemas.microsoft.com/office/drawing/2014/main" id="{BF2C264E-5210-BAF1-21A9-8FF1D915C3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7677824-8217-98D6-4ABE-994BE1C4832A}"/>
              </a:ext>
            </a:extLst>
          </p:cNvPr>
          <p:cNvSpPr>
            <a:spLocks noGrp="1"/>
          </p:cNvSpPr>
          <p:nvPr>
            <p:ph type="sldNum" sz="quarter" idx="12"/>
          </p:nvPr>
        </p:nvSpPr>
        <p:spPr>
          <a:xfrm>
            <a:off x="8610600" y="6356350"/>
            <a:ext cx="2743200" cy="365125"/>
          </a:xfrm>
          <a:prstGeom prst="rect">
            <a:avLst/>
          </a:prstGeom>
        </p:spPr>
        <p:txBody>
          <a:bodyPr/>
          <a:lstStyle/>
          <a:p>
            <a:fld id="{73081112-44B5-4CD5-BB22-5D607257832B}" type="slidenum">
              <a:rPr lang="en-US" smtClean="0"/>
              <a:t>‹#›</a:t>
            </a:fld>
            <a:endParaRPr lang="en-US"/>
          </a:p>
        </p:txBody>
      </p:sp>
    </p:spTree>
    <p:extLst>
      <p:ext uri="{BB962C8B-B14F-4D97-AF65-F5344CB8AC3E}">
        <p14:creationId xmlns:p14="http://schemas.microsoft.com/office/powerpoint/2010/main" val="2026829924"/>
      </p:ext>
    </p:extLst>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206399691"/>
      </p:ext>
    </p:extLst>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1.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hyperlink" Target="../User/My%20Documents/132%20-%20Bong%20dien%20dien%20-%20Phi%20Nhung.mp3" TargetMode="External"/><Relationship Id="rId2" Type="http://schemas.openxmlformats.org/officeDocument/2006/relationships/theme" Target="../theme/them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wmf"/></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5008" name="Rectangle 16">
            <a:extLst>
              <a:ext uri="{FF2B5EF4-FFF2-40B4-BE49-F238E27FC236}">
                <a16:creationId xmlns:a16="http://schemas.microsoft.com/office/drawing/2014/main" id="{40BCC3EB-2412-4796-B1C0-0BD88CD3E542}"/>
              </a:ext>
            </a:extLst>
          </p:cNvPr>
          <p:cNvSpPr>
            <a:spLocks noGrp="1" noChangeArrowheads="1"/>
          </p:cNvSpPr>
          <p:nvPr>
            <p:ph type="ftr" sz="quarter" idx="3"/>
          </p:nvPr>
        </p:nvSpPr>
        <p:spPr bwMode="auto">
          <a:xfrm>
            <a:off x="9753600" y="6583363"/>
            <a:ext cx="2438400" cy="274637"/>
          </a:xfrm>
          <a:prstGeom prst="rect">
            <a:avLst/>
          </a:prstGeom>
          <a:noFill/>
          <a:ln>
            <a:noFill/>
          </a:ln>
          <a:effectLst/>
        </p:spPr>
        <p:txBody>
          <a:bodyPr vert="horz" wrap="square" lIns="54000" tIns="45720" rIns="54000" bIns="45720" numCol="1" anchor="t" anchorCtr="0" compatLnSpc="1">
            <a:prstTxWarp prst="textNoShape">
              <a:avLst/>
            </a:prstTxWarp>
            <a:spAutoFit/>
          </a:bodyPr>
          <a:lstStyle>
            <a:lvl1pPr algn="r" eaLnBrk="1" fontAlgn="auto" hangingPunct="1">
              <a:spcBef>
                <a:spcPts val="0"/>
              </a:spcBef>
              <a:spcAft>
                <a:spcPts val="0"/>
              </a:spcAft>
              <a:defRPr sz="1200">
                <a:solidFill>
                  <a:srgbClr val="FFABAB"/>
                </a:solidFill>
                <a:latin typeface="Times New Roman" panose="02020603050405020304" pitchFamily="18" charset="0"/>
                <a:ea typeface="Arial Unicode MS" pitchFamily="34" charset="-128"/>
                <a:cs typeface="+mn-cs"/>
              </a:defRPr>
            </a:lvl1pPr>
          </a:lstStyle>
          <a:p>
            <a:pPr>
              <a:defRPr/>
            </a:pPr>
            <a:endParaRPr lang="en-US" altLang="en-US"/>
          </a:p>
        </p:txBody>
      </p:sp>
      <p:sp>
        <p:nvSpPr>
          <p:cNvPr id="4" name="Rectangle: Rounded Corners 3">
            <a:extLst>
              <a:ext uri="{FF2B5EF4-FFF2-40B4-BE49-F238E27FC236}">
                <a16:creationId xmlns:a16="http://schemas.microsoft.com/office/drawing/2014/main" id="{BED4565F-2C19-7DC9-64BB-162120EA7927}"/>
              </a:ext>
            </a:extLst>
          </p:cNvPr>
          <p:cNvSpPr/>
          <p:nvPr userDrawn="1"/>
        </p:nvSpPr>
        <p:spPr>
          <a:xfrm>
            <a:off x="1752600" y="20515"/>
            <a:ext cx="8998390" cy="591216"/>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3000" b="1"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21, 22 - </a:t>
            </a:r>
            <a:r>
              <a:rPr lang="en-US" sz="3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3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 HOÀN THIỆN BẢNG TÍNH</a:t>
            </a:r>
            <a:endParaRPr lang="vi-VN" sz="3000" b="1" dirty="0">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4436" r:id="rId1"/>
    <p:sldLayoutId id="2147484442" r:id="rId2"/>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924A2293-E2BA-88AB-04E0-D4A3A239B6DD}"/>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FB068081-3D13-FCFF-202E-772975313A9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AFFB7983-C98D-5CB7-E100-3B5FC5B28EF1}"/>
                </a:ext>
              </a:extLst>
            </p:cNvPr>
            <p:cNvGrpSpPr/>
            <p:nvPr/>
          </p:nvGrpSpPr>
          <p:grpSpPr>
            <a:xfrm>
              <a:off x="8341543" y="2282008"/>
              <a:ext cx="569676" cy="380612"/>
              <a:chOff x="8341543" y="2282008"/>
              <a:chExt cx="569676" cy="380612"/>
            </a:xfrm>
          </p:grpSpPr>
          <p:sp>
            <p:nvSpPr>
              <p:cNvPr id="543" name="Google Shape;995;p14">
                <a:extLst>
                  <a:ext uri="{FF2B5EF4-FFF2-40B4-BE49-F238E27FC236}">
                    <a16:creationId xmlns:a16="http://schemas.microsoft.com/office/drawing/2014/main" id="{6794E110-1571-31AA-2C73-53E30BE52A2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996;p14">
                <a:extLst>
                  <a:ext uri="{FF2B5EF4-FFF2-40B4-BE49-F238E27FC236}">
                    <a16:creationId xmlns:a16="http://schemas.microsoft.com/office/drawing/2014/main" id="{F7C01E88-5C0B-E023-E492-ACF928D08D10}"/>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BC652001-ED42-5276-3004-119E75F51281}"/>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AC34EA50-598A-DFFF-B8D1-68E87D1AC180}"/>
                </a:ext>
              </a:extLst>
            </p:cNvPr>
            <p:cNvGrpSpPr/>
            <p:nvPr/>
          </p:nvGrpSpPr>
          <p:grpSpPr>
            <a:xfrm>
              <a:off x="8341543" y="1721094"/>
              <a:ext cx="569676" cy="380612"/>
              <a:chOff x="8341543" y="1721094"/>
              <a:chExt cx="569676" cy="380612"/>
            </a:xfrm>
          </p:grpSpPr>
          <p:sp>
            <p:nvSpPr>
              <p:cNvPr id="541" name="Google Shape;999;p14">
                <a:extLst>
                  <a:ext uri="{FF2B5EF4-FFF2-40B4-BE49-F238E27FC236}">
                    <a16:creationId xmlns:a16="http://schemas.microsoft.com/office/drawing/2014/main" id="{FE88EBF9-E2ED-DC2F-CA3F-45217F5D2078}"/>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Google Shape;1000;p14">
                <a:extLst>
                  <a:ext uri="{FF2B5EF4-FFF2-40B4-BE49-F238E27FC236}">
                    <a16:creationId xmlns:a16="http://schemas.microsoft.com/office/drawing/2014/main" id="{1DC33F27-5347-E117-B01B-B3422F42942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357BA7AA-F4BF-D451-6FA3-1002C858D16E}"/>
                </a:ext>
              </a:extLst>
            </p:cNvPr>
            <p:cNvGrpSpPr/>
            <p:nvPr/>
          </p:nvGrpSpPr>
          <p:grpSpPr>
            <a:xfrm>
              <a:off x="8346273" y="1183592"/>
              <a:ext cx="568486" cy="388014"/>
              <a:chOff x="8346273" y="1183592"/>
              <a:chExt cx="568486" cy="388014"/>
            </a:xfrm>
          </p:grpSpPr>
          <p:sp>
            <p:nvSpPr>
              <p:cNvPr id="539" name="Google Shape;1002;p14">
                <a:extLst>
                  <a:ext uri="{FF2B5EF4-FFF2-40B4-BE49-F238E27FC236}">
                    <a16:creationId xmlns:a16="http://schemas.microsoft.com/office/drawing/2014/main" id="{E1324F1A-46C6-B13A-03FF-D51FA111A7D7}"/>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Google Shape;1003;p14">
                <a:extLst>
                  <a:ext uri="{FF2B5EF4-FFF2-40B4-BE49-F238E27FC236}">
                    <a16:creationId xmlns:a16="http://schemas.microsoft.com/office/drawing/2014/main" id="{87376AF0-8250-DFA5-1922-4CFD324E53CA}"/>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57625DDD-49B2-C219-2CEA-236E01B6DF5C}"/>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DDC2E235-99F3-600F-8C0F-B28E3995356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74C0BE44-489A-2A97-A25F-98661612A3F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3D639D53-7A03-CCCE-F8A3-EA04E8773BEA}"/>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90B01CC6-5FE5-FD88-A0DE-0ECBE1DD776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4D5A47F9-E9A9-996A-5716-04170CC11F0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DDE42DC6-4637-9235-BF95-C815D6B8A309}"/>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A0E1B5B7-4A62-AC0D-5D3F-8EABA90F6C4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81833924-B6BD-43DA-C219-B87B7C889525}"/>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EA6E5CA4-750D-5220-0F18-18939A48AD8E}"/>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4DEB91C3-EB6D-48A8-24C3-CB78B4DFCD23}"/>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7" name="Google Shape;1082;p14">
            <a:extLst>
              <a:ext uri="{FF2B5EF4-FFF2-40B4-BE49-F238E27FC236}">
                <a16:creationId xmlns:a16="http://schemas.microsoft.com/office/drawing/2014/main" id="{6AFACEFC-96E9-E706-B117-0561B97C3E38}"/>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1083;p14">
            <a:extLst>
              <a:ext uri="{FF2B5EF4-FFF2-40B4-BE49-F238E27FC236}">
                <a16:creationId xmlns:a16="http://schemas.microsoft.com/office/drawing/2014/main" id="{0DF5F9B2-C4BC-EB77-263B-D8D6337AD148}"/>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1084;p14">
            <a:extLst>
              <a:ext uri="{FF2B5EF4-FFF2-40B4-BE49-F238E27FC236}">
                <a16:creationId xmlns:a16="http://schemas.microsoft.com/office/drawing/2014/main" id="{FFDF3525-6403-FB5F-E74E-FAE779E8DD3F}"/>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1085;p14">
            <a:extLst>
              <a:ext uri="{FF2B5EF4-FFF2-40B4-BE49-F238E27FC236}">
                <a16:creationId xmlns:a16="http://schemas.microsoft.com/office/drawing/2014/main" id="{01C2723B-DA9F-BAEC-735C-B3B05467A75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1086;p14">
            <a:extLst>
              <a:ext uri="{FF2B5EF4-FFF2-40B4-BE49-F238E27FC236}">
                <a16:creationId xmlns:a16="http://schemas.microsoft.com/office/drawing/2014/main" id="{A17839D0-318B-555D-7AA7-33C5692FA3CD}"/>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1082;p14">
            <a:extLst>
              <a:ext uri="{FF2B5EF4-FFF2-40B4-BE49-F238E27FC236}">
                <a16:creationId xmlns:a16="http://schemas.microsoft.com/office/drawing/2014/main" id="{A00AFF91-DDC4-C60B-5D33-D4864448CDA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1083;p14">
            <a:extLst>
              <a:ext uri="{FF2B5EF4-FFF2-40B4-BE49-F238E27FC236}">
                <a16:creationId xmlns:a16="http://schemas.microsoft.com/office/drawing/2014/main" id="{3AD6B2A2-3A8A-D77D-27D2-906AB325051D}"/>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1084;p14">
            <a:extLst>
              <a:ext uri="{FF2B5EF4-FFF2-40B4-BE49-F238E27FC236}">
                <a16:creationId xmlns:a16="http://schemas.microsoft.com/office/drawing/2014/main" id="{860299B1-A9C3-B8E2-7C8F-8A3D29C0C2D0}"/>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1085;p14">
            <a:extLst>
              <a:ext uri="{FF2B5EF4-FFF2-40B4-BE49-F238E27FC236}">
                <a16:creationId xmlns:a16="http://schemas.microsoft.com/office/drawing/2014/main" id="{E617BB24-3FA2-62FD-9AC6-DEF8F1BEDB63}"/>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1086;p14">
            <a:extLst>
              <a:ext uri="{FF2B5EF4-FFF2-40B4-BE49-F238E27FC236}">
                <a16:creationId xmlns:a16="http://schemas.microsoft.com/office/drawing/2014/main" id="{D35E9F56-8AC6-5C37-8FFA-091D463207E2}"/>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1082;p14">
            <a:extLst>
              <a:ext uri="{FF2B5EF4-FFF2-40B4-BE49-F238E27FC236}">
                <a16:creationId xmlns:a16="http://schemas.microsoft.com/office/drawing/2014/main" id="{E5F8812F-EE7A-7A78-0ACC-FEA7C8154512}"/>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1083;p14">
            <a:extLst>
              <a:ext uri="{FF2B5EF4-FFF2-40B4-BE49-F238E27FC236}">
                <a16:creationId xmlns:a16="http://schemas.microsoft.com/office/drawing/2014/main" id="{7646AB5D-B7EB-026C-985A-BDB4217990C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1084;p14">
            <a:extLst>
              <a:ext uri="{FF2B5EF4-FFF2-40B4-BE49-F238E27FC236}">
                <a16:creationId xmlns:a16="http://schemas.microsoft.com/office/drawing/2014/main" id="{8CD08A44-8D09-F727-5C92-FB818F0BD2A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1085;p14">
            <a:extLst>
              <a:ext uri="{FF2B5EF4-FFF2-40B4-BE49-F238E27FC236}">
                <a16:creationId xmlns:a16="http://schemas.microsoft.com/office/drawing/2014/main" id="{01D27EF7-5D8A-5C62-106E-03411A0FD6A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1086;p14">
            <a:extLst>
              <a:ext uri="{FF2B5EF4-FFF2-40B4-BE49-F238E27FC236}">
                <a16:creationId xmlns:a16="http://schemas.microsoft.com/office/drawing/2014/main" id="{6B10C713-0E60-0E1E-2F08-9D69E6357CA3}"/>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1082;p14">
            <a:extLst>
              <a:ext uri="{FF2B5EF4-FFF2-40B4-BE49-F238E27FC236}">
                <a16:creationId xmlns:a16="http://schemas.microsoft.com/office/drawing/2014/main" id="{0E315B37-FC66-CAFF-FA2A-E95B8E511204}"/>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1083;p14">
            <a:extLst>
              <a:ext uri="{FF2B5EF4-FFF2-40B4-BE49-F238E27FC236}">
                <a16:creationId xmlns:a16="http://schemas.microsoft.com/office/drawing/2014/main" id="{EAFBC8FC-373B-87E3-F3DB-40CAF719C126}"/>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1084;p14">
            <a:extLst>
              <a:ext uri="{FF2B5EF4-FFF2-40B4-BE49-F238E27FC236}">
                <a16:creationId xmlns:a16="http://schemas.microsoft.com/office/drawing/2014/main" id="{3922F81F-B735-C2A4-EF2C-C873680E920B}"/>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1085;p14">
            <a:extLst>
              <a:ext uri="{FF2B5EF4-FFF2-40B4-BE49-F238E27FC236}">
                <a16:creationId xmlns:a16="http://schemas.microsoft.com/office/drawing/2014/main" id="{FA84D057-EE9C-9B22-0EA6-1A8A6B6D1B42}"/>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1086;p14">
            <a:extLst>
              <a:ext uri="{FF2B5EF4-FFF2-40B4-BE49-F238E27FC236}">
                <a16:creationId xmlns:a16="http://schemas.microsoft.com/office/drawing/2014/main" id="{BE124B54-7199-496B-4189-1C0CFA2D1176}"/>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1082;p14">
            <a:extLst>
              <a:ext uri="{FF2B5EF4-FFF2-40B4-BE49-F238E27FC236}">
                <a16:creationId xmlns:a16="http://schemas.microsoft.com/office/drawing/2014/main" id="{1FF188FE-8215-2B8D-2532-5AA2D9A6851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1083;p14">
            <a:extLst>
              <a:ext uri="{FF2B5EF4-FFF2-40B4-BE49-F238E27FC236}">
                <a16:creationId xmlns:a16="http://schemas.microsoft.com/office/drawing/2014/main" id="{8E74D939-4C4A-FAAB-E9DD-7C9FAFCDC5DF}"/>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1084;p14">
            <a:extLst>
              <a:ext uri="{FF2B5EF4-FFF2-40B4-BE49-F238E27FC236}">
                <a16:creationId xmlns:a16="http://schemas.microsoft.com/office/drawing/2014/main" id="{39ABEA0D-D4A1-40CC-AAD6-F5A5B2EFB61D}"/>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1085;p14">
            <a:extLst>
              <a:ext uri="{FF2B5EF4-FFF2-40B4-BE49-F238E27FC236}">
                <a16:creationId xmlns:a16="http://schemas.microsoft.com/office/drawing/2014/main" id="{9F324D6E-F303-7AC5-6FE6-BDF9572AC18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1086;p14">
            <a:extLst>
              <a:ext uri="{FF2B5EF4-FFF2-40B4-BE49-F238E27FC236}">
                <a16:creationId xmlns:a16="http://schemas.microsoft.com/office/drawing/2014/main" id="{81D6F8FF-6E9C-3BA2-A92B-28EBEF52B8E1}"/>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1082;p14">
            <a:extLst>
              <a:ext uri="{FF2B5EF4-FFF2-40B4-BE49-F238E27FC236}">
                <a16:creationId xmlns:a16="http://schemas.microsoft.com/office/drawing/2014/main" id="{F79AE766-F1C9-B5A3-045C-C9179591E0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1083;p14">
            <a:extLst>
              <a:ext uri="{FF2B5EF4-FFF2-40B4-BE49-F238E27FC236}">
                <a16:creationId xmlns:a16="http://schemas.microsoft.com/office/drawing/2014/main" id="{EDC29D34-7EEF-09E5-09D9-B766E6B25C4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1084;p14">
            <a:extLst>
              <a:ext uri="{FF2B5EF4-FFF2-40B4-BE49-F238E27FC236}">
                <a16:creationId xmlns:a16="http://schemas.microsoft.com/office/drawing/2014/main" id="{C7621236-0A1E-DBCD-408D-385F3A31A18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Google Shape;1085;p14">
            <a:extLst>
              <a:ext uri="{FF2B5EF4-FFF2-40B4-BE49-F238E27FC236}">
                <a16:creationId xmlns:a16="http://schemas.microsoft.com/office/drawing/2014/main" id="{61BFD2EC-FEDE-328B-D546-DABFD86CD1D6}"/>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Google Shape;1086;p14">
            <a:extLst>
              <a:ext uri="{FF2B5EF4-FFF2-40B4-BE49-F238E27FC236}">
                <a16:creationId xmlns:a16="http://schemas.microsoft.com/office/drawing/2014/main" id="{F63EA2CB-68D0-4BE6-670E-2855848623DE}"/>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Google Shape;1082;p14">
            <a:extLst>
              <a:ext uri="{FF2B5EF4-FFF2-40B4-BE49-F238E27FC236}">
                <a16:creationId xmlns:a16="http://schemas.microsoft.com/office/drawing/2014/main" id="{C830DC27-50D2-BF20-CB3B-CFA9007AF67D}"/>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Google Shape;1083;p14">
            <a:extLst>
              <a:ext uri="{FF2B5EF4-FFF2-40B4-BE49-F238E27FC236}">
                <a16:creationId xmlns:a16="http://schemas.microsoft.com/office/drawing/2014/main" id="{411E04CA-1822-F32B-D1B3-266FE146207F}"/>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Google Shape;1084;p14">
            <a:extLst>
              <a:ext uri="{FF2B5EF4-FFF2-40B4-BE49-F238E27FC236}">
                <a16:creationId xmlns:a16="http://schemas.microsoft.com/office/drawing/2014/main" id="{D7C6F768-0512-93F5-2740-073A4240F18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Google Shape;1085;p14">
            <a:extLst>
              <a:ext uri="{FF2B5EF4-FFF2-40B4-BE49-F238E27FC236}">
                <a16:creationId xmlns:a16="http://schemas.microsoft.com/office/drawing/2014/main" id="{FE307C38-63E1-4D17-3E25-6E461962F881}"/>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Google Shape;1086;p14">
            <a:extLst>
              <a:ext uri="{FF2B5EF4-FFF2-40B4-BE49-F238E27FC236}">
                <a16:creationId xmlns:a16="http://schemas.microsoft.com/office/drawing/2014/main" id="{422E63AC-50BC-2132-807D-E45539CD51B5}"/>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Google Shape;1082;p14">
            <a:extLst>
              <a:ext uri="{FF2B5EF4-FFF2-40B4-BE49-F238E27FC236}">
                <a16:creationId xmlns:a16="http://schemas.microsoft.com/office/drawing/2014/main" id="{79F48922-F437-1061-6301-3120870656C7}"/>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Google Shape;1083;p14">
            <a:extLst>
              <a:ext uri="{FF2B5EF4-FFF2-40B4-BE49-F238E27FC236}">
                <a16:creationId xmlns:a16="http://schemas.microsoft.com/office/drawing/2014/main" id="{CAD8C434-7B3D-9724-E7A8-D7CDBD6EB6D1}"/>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Google Shape;1084;p14">
            <a:extLst>
              <a:ext uri="{FF2B5EF4-FFF2-40B4-BE49-F238E27FC236}">
                <a16:creationId xmlns:a16="http://schemas.microsoft.com/office/drawing/2014/main" id="{338897ED-BE01-3CB2-C573-17E804CDB83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Google Shape;1085;p14">
            <a:extLst>
              <a:ext uri="{FF2B5EF4-FFF2-40B4-BE49-F238E27FC236}">
                <a16:creationId xmlns:a16="http://schemas.microsoft.com/office/drawing/2014/main" id="{60AA8A10-4E34-33FB-D24E-9615DDF96897}"/>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Google Shape;1086;p14">
            <a:extLst>
              <a:ext uri="{FF2B5EF4-FFF2-40B4-BE49-F238E27FC236}">
                <a16:creationId xmlns:a16="http://schemas.microsoft.com/office/drawing/2014/main" id="{6A587EE5-332F-4A78-72CA-5E732D07F104}"/>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Google Shape;1082;p14">
            <a:extLst>
              <a:ext uri="{FF2B5EF4-FFF2-40B4-BE49-F238E27FC236}">
                <a16:creationId xmlns:a16="http://schemas.microsoft.com/office/drawing/2014/main" id="{86CF0315-B80F-81F2-EB04-8753ADC282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Google Shape;1083;p14">
            <a:extLst>
              <a:ext uri="{FF2B5EF4-FFF2-40B4-BE49-F238E27FC236}">
                <a16:creationId xmlns:a16="http://schemas.microsoft.com/office/drawing/2014/main" id="{CB6DFDC0-A0F7-473F-EC37-7A4BECA68D33}"/>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6" name="Google Shape;1084;p14">
            <a:extLst>
              <a:ext uri="{FF2B5EF4-FFF2-40B4-BE49-F238E27FC236}">
                <a16:creationId xmlns:a16="http://schemas.microsoft.com/office/drawing/2014/main" id="{39C7EAC8-558E-7865-5314-0912AE64D47D}"/>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Google Shape;1085;p14">
            <a:extLst>
              <a:ext uri="{FF2B5EF4-FFF2-40B4-BE49-F238E27FC236}">
                <a16:creationId xmlns:a16="http://schemas.microsoft.com/office/drawing/2014/main" id="{D4A3878D-F350-9371-76AF-F268CA11D0AB}"/>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8" name="Google Shape;1086;p14">
            <a:extLst>
              <a:ext uri="{FF2B5EF4-FFF2-40B4-BE49-F238E27FC236}">
                <a16:creationId xmlns:a16="http://schemas.microsoft.com/office/drawing/2014/main" id="{5C5AD917-9B89-94E1-306E-517ECE3AF02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Google Shape;1765;p26">
            <a:extLst>
              <a:ext uri="{FF2B5EF4-FFF2-40B4-BE49-F238E27FC236}">
                <a16:creationId xmlns:a16="http://schemas.microsoft.com/office/drawing/2014/main" id="{965749D8-2378-7210-9259-4F0AF20A4EA3}"/>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560" name="Google Shape;1766;p26">
            <a:extLst>
              <a:ext uri="{FF2B5EF4-FFF2-40B4-BE49-F238E27FC236}">
                <a16:creationId xmlns:a16="http://schemas.microsoft.com/office/drawing/2014/main" id="{78F1EE7D-C7FE-652F-749C-BA9A4BF008E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1" name="Google Shape;1767;p26">
            <a:extLst>
              <a:ext uri="{FF2B5EF4-FFF2-40B4-BE49-F238E27FC236}">
                <a16:creationId xmlns:a16="http://schemas.microsoft.com/office/drawing/2014/main" id="{012BDE68-EFAB-D7A2-C075-8F20CE7338DE}"/>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2" name="TextBox 561">
            <a:extLst>
              <a:ext uri="{FF2B5EF4-FFF2-40B4-BE49-F238E27FC236}">
                <a16:creationId xmlns:a16="http://schemas.microsoft.com/office/drawing/2014/main" id="{8C95A8E3-EB7A-17A5-8D58-4DDD2F9C15D8}"/>
              </a:ext>
            </a:extLst>
          </p:cNvPr>
          <p:cNvSpPr txBox="1"/>
          <p:nvPr userDrawn="1"/>
        </p:nvSpPr>
        <p:spPr>
          <a:xfrm>
            <a:off x="3502039" y="1128345"/>
            <a:ext cx="475208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LUYỆN TẬP</a:t>
            </a:r>
            <a:endParaRPr kumimoji="0" lang="vi-VN" sz="6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nvGrpSpPr>
          <p:cNvPr id="563" name="Google Shape;939;p32">
            <a:extLst>
              <a:ext uri="{FF2B5EF4-FFF2-40B4-BE49-F238E27FC236}">
                <a16:creationId xmlns:a16="http://schemas.microsoft.com/office/drawing/2014/main" id="{123317AC-F92E-847A-80E7-3DD772B047B6}"/>
              </a:ext>
            </a:extLst>
          </p:cNvPr>
          <p:cNvGrpSpPr/>
          <p:nvPr userDrawn="1"/>
        </p:nvGrpSpPr>
        <p:grpSpPr>
          <a:xfrm>
            <a:off x="2204474" y="3950454"/>
            <a:ext cx="1973864" cy="2020086"/>
            <a:chOff x="2718975" y="493050"/>
            <a:chExt cx="2013175" cy="2066600"/>
          </a:xfrm>
        </p:grpSpPr>
        <p:sp>
          <p:nvSpPr>
            <p:cNvPr id="564" name="Google Shape;940;p32">
              <a:extLst>
                <a:ext uri="{FF2B5EF4-FFF2-40B4-BE49-F238E27FC236}">
                  <a16:creationId xmlns:a16="http://schemas.microsoft.com/office/drawing/2014/main" id="{CD42ADBC-43DE-64BA-246C-19118E735507}"/>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Google Shape;941;p32">
              <a:extLst>
                <a:ext uri="{FF2B5EF4-FFF2-40B4-BE49-F238E27FC236}">
                  <a16:creationId xmlns:a16="http://schemas.microsoft.com/office/drawing/2014/main" id="{02B52BC6-2965-DAF5-992D-D2EA6729DD80}"/>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Google Shape;942;p32">
              <a:extLst>
                <a:ext uri="{FF2B5EF4-FFF2-40B4-BE49-F238E27FC236}">
                  <a16:creationId xmlns:a16="http://schemas.microsoft.com/office/drawing/2014/main" id="{9A4EF65B-8294-2DAF-D44B-36A6D801AA45}"/>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Google Shape;943;p32">
              <a:extLst>
                <a:ext uri="{FF2B5EF4-FFF2-40B4-BE49-F238E27FC236}">
                  <a16:creationId xmlns:a16="http://schemas.microsoft.com/office/drawing/2014/main" id="{5CFBC4D6-704D-5A02-A2AE-2A359125C2EB}"/>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Google Shape;944;p32">
              <a:extLst>
                <a:ext uri="{FF2B5EF4-FFF2-40B4-BE49-F238E27FC236}">
                  <a16:creationId xmlns:a16="http://schemas.microsoft.com/office/drawing/2014/main" id="{07DF487A-93A8-620D-C8E3-601E806EA595}"/>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Google Shape;945;p32">
              <a:extLst>
                <a:ext uri="{FF2B5EF4-FFF2-40B4-BE49-F238E27FC236}">
                  <a16:creationId xmlns:a16="http://schemas.microsoft.com/office/drawing/2014/main" id="{7E24EE28-E59C-90AE-42C7-4D05316A1A43}"/>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Google Shape;946;p32">
              <a:extLst>
                <a:ext uri="{FF2B5EF4-FFF2-40B4-BE49-F238E27FC236}">
                  <a16:creationId xmlns:a16="http://schemas.microsoft.com/office/drawing/2014/main" id="{4BB1D62F-F5AE-A736-20D9-57D83698B75E}"/>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Google Shape;947;p32">
              <a:extLst>
                <a:ext uri="{FF2B5EF4-FFF2-40B4-BE49-F238E27FC236}">
                  <a16:creationId xmlns:a16="http://schemas.microsoft.com/office/drawing/2014/main" id="{707662DD-EAC2-5FFB-BA50-AB417CFB8DAD}"/>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Google Shape;948;p32">
              <a:extLst>
                <a:ext uri="{FF2B5EF4-FFF2-40B4-BE49-F238E27FC236}">
                  <a16:creationId xmlns:a16="http://schemas.microsoft.com/office/drawing/2014/main" id="{4EED8FB4-E8A0-B2EC-DC07-8D2B4BEA9C35}"/>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Google Shape;949;p32">
              <a:extLst>
                <a:ext uri="{FF2B5EF4-FFF2-40B4-BE49-F238E27FC236}">
                  <a16:creationId xmlns:a16="http://schemas.microsoft.com/office/drawing/2014/main" id="{A142FA4B-318E-20C7-F8AA-58797A81069B}"/>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Google Shape;950;p32">
              <a:extLst>
                <a:ext uri="{FF2B5EF4-FFF2-40B4-BE49-F238E27FC236}">
                  <a16:creationId xmlns:a16="http://schemas.microsoft.com/office/drawing/2014/main" id="{F72D0C5F-5BFF-AD95-8CA5-023518EF9B2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Google Shape;951;p32">
              <a:extLst>
                <a:ext uri="{FF2B5EF4-FFF2-40B4-BE49-F238E27FC236}">
                  <a16:creationId xmlns:a16="http://schemas.microsoft.com/office/drawing/2014/main" id="{8D4C0CF7-5BEB-7839-90D2-486ACF24173D}"/>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Google Shape;952;p32">
              <a:extLst>
                <a:ext uri="{FF2B5EF4-FFF2-40B4-BE49-F238E27FC236}">
                  <a16:creationId xmlns:a16="http://schemas.microsoft.com/office/drawing/2014/main" id="{7D7C9C5D-0A9A-B493-5FA7-D66C40CB3F8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Google Shape;953;p32">
              <a:extLst>
                <a:ext uri="{FF2B5EF4-FFF2-40B4-BE49-F238E27FC236}">
                  <a16:creationId xmlns:a16="http://schemas.microsoft.com/office/drawing/2014/main" id="{FBB8D173-8A95-1B09-6FAF-68D63DD18D80}"/>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Google Shape;954;p32">
              <a:extLst>
                <a:ext uri="{FF2B5EF4-FFF2-40B4-BE49-F238E27FC236}">
                  <a16:creationId xmlns:a16="http://schemas.microsoft.com/office/drawing/2014/main" id="{2D6B5973-EEC3-B46B-10A9-437B923791D9}"/>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Google Shape;955;p32">
              <a:extLst>
                <a:ext uri="{FF2B5EF4-FFF2-40B4-BE49-F238E27FC236}">
                  <a16:creationId xmlns:a16="http://schemas.microsoft.com/office/drawing/2014/main" id="{06AB0004-B450-C229-8148-230128862057}"/>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Google Shape;956;p32">
              <a:extLst>
                <a:ext uri="{FF2B5EF4-FFF2-40B4-BE49-F238E27FC236}">
                  <a16:creationId xmlns:a16="http://schemas.microsoft.com/office/drawing/2014/main" id="{71ED60C7-D4E5-74D3-35EE-D0AF5627D634}"/>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Google Shape;957;p32">
              <a:extLst>
                <a:ext uri="{FF2B5EF4-FFF2-40B4-BE49-F238E27FC236}">
                  <a16:creationId xmlns:a16="http://schemas.microsoft.com/office/drawing/2014/main" id="{9157E2EF-A04E-5C82-B7EB-FE11FC534353}"/>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Google Shape;958;p32">
              <a:extLst>
                <a:ext uri="{FF2B5EF4-FFF2-40B4-BE49-F238E27FC236}">
                  <a16:creationId xmlns:a16="http://schemas.microsoft.com/office/drawing/2014/main" id="{CA624FAD-3E62-EF7E-8433-F290AB1C5B9E}"/>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Google Shape;959;p32">
              <a:extLst>
                <a:ext uri="{FF2B5EF4-FFF2-40B4-BE49-F238E27FC236}">
                  <a16:creationId xmlns:a16="http://schemas.microsoft.com/office/drawing/2014/main" id="{CBFCD707-1072-F275-AE04-9D25347EF510}"/>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Google Shape;960;p32">
              <a:extLst>
                <a:ext uri="{FF2B5EF4-FFF2-40B4-BE49-F238E27FC236}">
                  <a16:creationId xmlns:a16="http://schemas.microsoft.com/office/drawing/2014/main" id="{D4D575B2-68E5-02EB-6D55-0A1BDF42460C}"/>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Google Shape;961;p32">
              <a:extLst>
                <a:ext uri="{FF2B5EF4-FFF2-40B4-BE49-F238E27FC236}">
                  <a16:creationId xmlns:a16="http://schemas.microsoft.com/office/drawing/2014/main" id="{05C3749A-28A9-809A-AFA7-D9E91E911CB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Google Shape;962;p32">
              <a:extLst>
                <a:ext uri="{FF2B5EF4-FFF2-40B4-BE49-F238E27FC236}">
                  <a16:creationId xmlns:a16="http://schemas.microsoft.com/office/drawing/2014/main" id="{1C2E3299-7EF8-F011-076F-A725631E0F37}"/>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Google Shape;963;p32">
              <a:extLst>
                <a:ext uri="{FF2B5EF4-FFF2-40B4-BE49-F238E27FC236}">
                  <a16:creationId xmlns:a16="http://schemas.microsoft.com/office/drawing/2014/main" id="{14E62A6C-D601-E192-3B27-B40075466856}"/>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Google Shape;964;p32">
              <a:extLst>
                <a:ext uri="{FF2B5EF4-FFF2-40B4-BE49-F238E27FC236}">
                  <a16:creationId xmlns:a16="http://schemas.microsoft.com/office/drawing/2014/main" id="{F4889D39-7DA0-B1AE-7D2E-71B200ADA290}"/>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Google Shape;965;p32">
              <a:extLst>
                <a:ext uri="{FF2B5EF4-FFF2-40B4-BE49-F238E27FC236}">
                  <a16:creationId xmlns:a16="http://schemas.microsoft.com/office/drawing/2014/main" id="{8B554F72-D804-8F24-438B-89092A0DAC25}"/>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Google Shape;966;p32">
              <a:extLst>
                <a:ext uri="{FF2B5EF4-FFF2-40B4-BE49-F238E27FC236}">
                  <a16:creationId xmlns:a16="http://schemas.microsoft.com/office/drawing/2014/main" id="{C25D6A16-43DC-A898-EE82-62943294BEAE}"/>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Google Shape;967;p32">
              <a:extLst>
                <a:ext uri="{FF2B5EF4-FFF2-40B4-BE49-F238E27FC236}">
                  <a16:creationId xmlns:a16="http://schemas.microsoft.com/office/drawing/2014/main" id="{2F7D1B03-2353-7889-9F3A-C2DC15B02DDF}"/>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Google Shape;968;p32">
              <a:extLst>
                <a:ext uri="{FF2B5EF4-FFF2-40B4-BE49-F238E27FC236}">
                  <a16:creationId xmlns:a16="http://schemas.microsoft.com/office/drawing/2014/main" id="{9AB0B20C-C7CE-9930-E984-CD9CA01579B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Google Shape;969;p32">
              <a:extLst>
                <a:ext uri="{FF2B5EF4-FFF2-40B4-BE49-F238E27FC236}">
                  <a16:creationId xmlns:a16="http://schemas.microsoft.com/office/drawing/2014/main" id="{8232357A-06BE-C60D-8ED6-3FE6478D7415}"/>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Google Shape;970;p32">
              <a:extLst>
                <a:ext uri="{FF2B5EF4-FFF2-40B4-BE49-F238E27FC236}">
                  <a16:creationId xmlns:a16="http://schemas.microsoft.com/office/drawing/2014/main" id="{2A27130A-F293-A916-0765-762099817EFF}"/>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Google Shape;971;p32">
              <a:extLst>
                <a:ext uri="{FF2B5EF4-FFF2-40B4-BE49-F238E27FC236}">
                  <a16:creationId xmlns:a16="http://schemas.microsoft.com/office/drawing/2014/main" id="{A73AD997-AD2B-8104-2D3B-FB220237C09B}"/>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Google Shape;972;p32">
              <a:extLst>
                <a:ext uri="{FF2B5EF4-FFF2-40B4-BE49-F238E27FC236}">
                  <a16:creationId xmlns:a16="http://schemas.microsoft.com/office/drawing/2014/main" id="{5059425C-F1EE-33B5-9F1A-1E51CDAFC32C}"/>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Google Shape;973;p32">
              <a:extLst>
                <a:ext uri="{FF2B5EF4-FFF2-40B4-BE49-F238E27FC236}">
                  <a16:creationId xmlns:a16="http://schemas.microsoft.com/office/drawing/2014/main" id="{5741B7C6-D059-2F87-F1E3-C9FBD03745F7}"/>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Google Shape;974;p32">
              <a:extLst>
                <a:ext uri="{FF2B5EF4-FFF2-40B4-BE49-F238E27FC236}">
                  <a16:creationId xmlns:a16="http://schemas.microsoft.com/office/drawing/2014/main" id="{E71263AC-AED7-36D9-5824-12F84C68D8A8}"/>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Google Shape;975;p32">
              <a:extLst>
                <a:ext uri="{FF2B5EF4-FFF2-40B4-BE49-F238E27FC236}">
                  <a16:creationId xmlns:a16="http://schemas.microsoft.com/office/drawing/2014/main" id="{7B354037-87A2-8339-205F-262AC37586AB}"/>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Google Shape;976;p32">
              <a:extLst>
                <a:ext uri="{FF2B5EF4-FFF2-40B4-BE49-F238E27FC236}">
                  <a16:creationId xmlns:a16="http://schemas.microsoft.com/office/drawing/2014/main" id="{DB121E7F-EE10-172A-27B4-A3B939A2BA74}"/>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Google Shape;977;p32">
              <a:extLst>
                <a:ext uri="{FF2B5EF4-FFF2-40B4-BE49-F238E27FC236}">
                  <a16:creationId xmlns:a16="http://schemas.microsoft.com/office/drawing/2014/main" id="{CAC67439-5437-A112-B957-AAF4A7E8706D}"/>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Google Shape;978;p32">
              <a:extLst>
                <a:ext uri="{FF2B5EF4-FFF2-40B4-BE49-F238E27FC236}">
                  <a16:creationId xmlns:a16="http://schemas.microsoft.com/office/drawing/2014/main" id="{AFA0122A-E57B-280D-F9F5-0EA02348C44C}"/>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Google Shape;979;p32">
              <a:extLst>
                <a:ext uri="{FF2B5EF4-FFF2-40B4-BE49-F238E27FC236}">
                  <a16:creationId xmlns:a16="http://schemas.microsoft.com/office/drawing/2014/main" id="{EB7C2DA2-652E-C8F8-549D-E9914030B9C3}"/>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Google Shape;980;p32">
              <a:extLst>
                <a:ext uri="{FF2B5EF4-FFF2-40B4-BE49-F238E27FC236}">
                  <a16:creationId xmlns:a16="http://schemas.microsoft.com/office/drawing/2014/main" id="{0C167CF5-8D44-3AD3-614C-186D1A4B2D6D}"/>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Google Shape;981;p32">
              <a:extLst>
                <a:ext uri="{FF2B5EF4-FFF2-40B4-BE49-F238E27FC236}">
                  <a16:creationId xmlns:a16="http://schemas.microsoft.com/office/drawing/2014/main" id="{C4338D08-3C3B-0A2D-8F21-A77F277B2FDF}"/>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Google Shape;982;p32">
              <a:extLst>
                <a:ext uri="{FF2B5EF4-FFF2-40B4-BE49-F238E27FC236}">
                  <a16:creationId xmlns:a16="http://schemas.microsoft.com/office/drawing/2014/main" id="{1210596D-CAB8-6C74-E38C-E96CE7539D0B}"/>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Google Shape;983;p32">
              <a:extLst>
                <a:ext uri="{FF2B5EF4-FFF2-40B4-BE49-F238E27FC236}">
                  <a16:creationId xmlns:a16="http://schemas.microsoft.com/office/drawing/2014/main" id="{ABA4FBC8-919D-05D6-D62D-DC9D02C93D7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Google Shape;984;p32">
              <a:extLst>
                <a:ext uri="{FF2B5EF4-FFF2-40B4-BE49-F238E27FC236}">
                  <a16:creationId xmlns:a16="http://schemas.microsoft.com/office/drawing/2014/main" id="{23D7E01B-5604-B56F-3A3C-50DAA67B5A6E}"/>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Google Shape;985;p32">
              <a:extLst>
                <a:ext uri="{FF2B5EF4-FFF2-40B4-BE49-F238E27FC236}">
                  <a16:creationId xmlns:a16="http://schemas.microsoft.com/office/drawing/2014/main" id="{6E4F87D8-74BA-8D6B-60A6-56619F9A4A28}"/>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Google Shape;986;p32">
              <a:extLst>
                <a:ext uri="{FF2B5EF4-FFF2-40B4-BE49-F238E27FC236}">
                  <a16:creationId xmlns:a16="http://schemas.microsoft.com/office/drawing/2014/main" id="{F5743CE0-B8C8-4298-01CC-626533F444AF}"/>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Google Shape;987;p32">
              <a:extLst>
                <a:ext uri="{FF2B5EF4-FFF2-40B4-BE49-F238E27FC236}">
                  <a16:creationId xmlns:a16="http://schemas.microsoft.com/office/drawing/2014/main" id="{610972AD-65C9-FBFB-651D-AAC49DF68AC0}"/>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Google Shape;988;p32">
              <a:extLst>
                <a:ext uri="{FF2B5EF4-FFF2-40B4-BE49-F238E27FC236}">
                  <a16:creationId xmlns:a16="http://schemas.microsoft.com/office/drawing/2014/main" id="{4E1906C5-10B4-64F2-D4C9-E9BC59A8F855}"/>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Google Shape;989;p32">
              <a:extLst>
                <a:ext uri="{FF2B5EF4-FFF2-40B4-BE49-F238E27FC236}">
                  <a16:creationId xmlns:a16="http://schemas.microsoft.com/office/drawing/2014/main" id="{54C38DF2-22FA-B191-7FB7-A54B71BD13AE}"/>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Google Shape;990;p32">
              <a:extLst>
                <a:ext uri="{FF2B5EF4-FFF2-40B4-BE49-F238E27FC236}">
                  <a16:creationId xmlns:a16="http://schemas.microsoft.com/office/drawing/2014/main" id="{9169360B-DBA1-B8F0-9982-28E3E553ED6D}"/>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Google Shape;991;p32">
              <a:extLst>
                <a:ext uri="{FF2B5EF4-FFF2-40B4-BE49-F238E27FC236}">
                  <a16:creationId xmlns:a16="http://schemas.microsoft.com/office/drawing/2014/main" id="{0A14A2D9-4A89-24F1-CA44-3321E1B3EE21}"/>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Google Shape;992;p32">
              <a:extLst>
                <a:ext uri="{FF2B5EF4-FFF2-40B4-BE49-F238E27FC236}">
                  <a16:creationId xmlns:a16="http://schemas.microsoft.com/office/drawing/2014/main" id="{45B9A391-8F71-E0E6-3F4E-A3DC260F619A}"/>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Google Shape;993;p32">
              <a:extLst>
                <a:ext uri="{FF2B5EF4-FFF2-40B4-BE49-F238E27FC236}">
                  <a16:creationId xmlns:a16="http://schemas.microsoft.com/office/drawing/2014/main" id="{1D21DEA7-0D61-9880-14EF-3653865A83C8}"/>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Google Shape;994;p32">
              <a:extLst>
                <a:ext uri="{FF2B5EF4-FFF2-40B4-BE49-F238E27FC236}">
                  <a16:creationId xmlns:a16="http://schemas.microsoft.com/office/drawing/2014/main" id="{74AF4234-5198-A714-62A0-5EF3C4767430}"/>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Google Shape;995;p32">
              <a:extLst>
                <a:ext uri="{FF2B5EF4-FFF2-40B4-BE49-F238E27FC236}">
                  <a16:creationId xmlns:a16="http://schemas.microsoft.com/office/drawing/2014/main" id="{07386EE4-FD21-848D-52C6-6EE1D95C3BEC}"/>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Google Shape;996;p32">
              <a:extLst>
                <a:ext uri="{FF2B5EF4-FFF2-40B4-BE49-F238E27FC236}">
                  <a16:creationId xmlns:a16="http://schemas.microsoft.com/office/drawing/2014/main" id="{FD19F398-4C19-4D2F-3086-418783BA8CB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Google Shape;997;p32">
              <a:extLst>
                <a:ext uri="{FF2B5EF4-FFF2-40B4-BE49-F238E27FC236}">
                  <a16:creationId xmlns:a16="http://schemas.microsoft.com/office/drawing/2014/main" id="{DD20854B-E358-2A8E-37E5-247C6FD4E6FE}"/>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Google Shape;998;p32">
              <a:extLst>
                <a:ext uri="{FF2B5EF4-FFF2-40B4-BE49-F238E27FC236}">
                  <a16:creationId xmlns:a16="http://schemas.microsoft.com/office/drawing/2014/main" id="{8E70D503-2824-D0FF-AD81-017DCDCD3BDB}"/>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Google Shape;999;p32">
              <a:extLst>
                <a:ext uri="{FF2B5EF4-FFF2-40B4-BE49-F238E27FC236}">
                  <a16:creationId xmlns:a16="http://schemas.microsoft.com/office/drawing/2014/main" id="{B445290E-6D23-9567-00DD-092FC02D1F44}"/>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Google Shape;1000;p32">
              <a:extLst>
                <a:ext uri="{FF2B5EF4-FFF2-40B4-BE49-F238E27FC236}">
                  <a16:creationId xmlns:a16="http://schemas.microsoft.com/office/drawing/2014/main" id="{1D2710B7-5B1D-42EF-6439-9D9397A733B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Google Shape;1001;p32">
              <a:extLst>
                <a:ext uri="{FF2B5EF4-FFF2-40B4-BE49-F238E27FC236}">
                  <a16:creationId xmlns:a16="http://schemas.microsoft.com/office/drawing/2014/main" id="{9B54D2B3-146C-BD44-1E5E-C69B776131D0}"/>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Google Shape;1002;p32">
              <a:extLst>
                <a:ext uri="{FF2B5EF4-FFF2-40B4-BE49-F238E27FC236}">
                  <a16:creationId xmlns:a16="http://schemas.microsoft.com/office/drawing/2014/main" id="{30A46F60-D689-BAD1-EAAB-66F9D78925BC}"/>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27" name="Google Shape;211;p3">
            <a:extLst>
              <a:ext uri="{FF2B5EF4-FFF2-40B4-BE49-F238E27FC236}">
                <a16:creationId xmlns:a16="http://schemas.microsoft.com/office/drawing/2014/main" id="{E9BB15B4-F83F-7F38-7EFC-A650B3BD3C09}"/>
              </a:ext>
            </a:extLst>
          </p:cNvPr>
          <p:cNvGrpSpPr/>
          <p:nvPr userDrawn="1"/>
        </p:nvGrpSpPr>
        <p:grpSpPr>
          <a:xfrm>
            <a:off x="1030175" y="1581350"/>
            <a:ext cx="444275" cy="398525"/>
            <a:chOff x="2495125" y="2142250"/>
            <a:chExt cx="444275" cy="398525"/>
          </a:xfrm>
        </p:grpSpPr>
        <p:sp>
          <p:nvSpPr>
            <p:cNvPr id="628" name="Google Shape;212;p3">
              <a:extLst>
                <a:ext uri="{FF2B5EF4-FFF2-40B4-BE49-F238E27FC236}">
                  <a16:creationId xmlns:a16="http://schemas.microsoft.com/office/drawing/2014/main" id="{DCAF08C1-7058-6F19-B4BE-2AC5555FA7A0}"/>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Google Shape;213;p3">
              <a:extLst>
                <a:ext uri="{FF2B5EF4-FFF2-40B4-BE49-F238E27FC236}">
                  <a16:creationId xmlns:a16="http://schemas.microsoft.com/office/drawing/2014/main" id="{A3C3914C-7071-B091-5146-8774156FCB9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0" name="Google Shape;214;p3">
            <a:extLst>
              <a:ext uri="{FF2B5EF4-FFF2-40B4-BE49-F238E27FC236}">
                <a16:creationId xmlns:a16="http://schemas.microsoft.com/office/drawing/2014/main" id="{EC9AE698-06E3-5B0E-6F99-215066C17C4C}"/>
              </a:ext>
            </a:extLst>
          </p:cNvPr>
          <p:cNvGrpSpPr/>
          <p:nvPr userDrawn="1"/>
        </p:nvGrpSpPr>
        <p:grpSpPr>
          <a:xfrm>
            <a:off x="10561107" y="5038641"/>
            <a:ext cx="291375" cy="281375"/>
            <a:chOff x="3243875" y="2372825"/>
            <a:chExt cx="291375" cy="281375"/>
          </a:xfrm>
        </p:grpSpPr>
        <p:sp>
          <p:nvSpPr>
            <p:cNvPr id="631" name="Google Shape;215;p3">
              <a:extLst>
                <a:ext uri="{FF2B5EF4-FFF2-40B4-BE49-F238E27FC236}">
                  <a16:creationId xmlns:a16="http://schemas.microsoft.com/office/drawing/2014/main" id="{36E0313F-E7AF-1843-7922-AF32D71B5F5B}"/>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Google Shape;216;p3">
              <a:extLst>
                <a:ext uri="{FF2B5EF4-FFF2-40B4-BE49-F238E27FC236}">
                  <a16:creationId xmlns:a16="http://schemas.microsoft.com/office/drawing/2014/main" id="{D0CF4FF9-4C06-EF60-9B22-0325504574B5}"/>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Google Shape;217;p3">
              <a:extLst>
                <a:ext uri="{FF2B5EF4-FFF2-40B4-BE49-F238E27FC236}">
                  <a16:creationId xmlns:a16="http://schemas.microsoft.com/office/drawing/2014/main" id="{36B8504D-3213-202B-CB45-E57A1751AB1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Google Shape;218;p3">
              <a:extLst>
                <a:ext uri="{FF2B5EF4-FFF2-40B4-BE49-F238E27FC236}">
                  <a16:creationId xmlns:a16="http://schemas.microsoft.com/office/drawing/2014/main" id="{53FA46E7-E0F7-52F7-85A4-3022A13A7E52}"/>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Google Shape;219;p3">
              <a:extLst>
                <a:ext uri="{FF2B5EF4-FFF2-40B4-BE49-F238E27FC236}">
                  <a16:creationId xmlns:a16="http://schemas.microsoft.com/office/drawing/2014/main" id="{0AB4F802-F7F2-E5B2-0989-30BC99EC23E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Google Shape;220;p3">
              <a:extLst>
                <a:ext uri="{FF2B5EF4-FFF2-40B4-BE49-F238E27FC236}">
                  <a16:creationId xmlns:a16="http://schemas.microsoft.com/office/drawing/2014/main" id="{8012E8EF-8742-297A-D1D0-B91C59B871B8}"/>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Google Shape;221;p3">
              <a:extLst>
                <a:ext uri="{FF2B5EF4-FFF2-40B4-BE49-F238E27FC236}">
                  <a16:creationId xmlns:a16="http://schemas.microsoft.com/office/drawing/2014/main" id="{7D296154-8B34-6953-7D45-FA30A0CAAF86}"/>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Google Shape;222;p3">
              <a:extLst>
                <a:ext uri="{FF2B5EF4-FFF2-40B4-BE49-F238E27FC236}">
                  <a16:creationId xmlns:a16="http://schemas.microsoft.com/office/drawing/2014/main" id="{727D5225-440C-3925-A9D6-DA2EFAA624C2}"/>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Google Shape;223;p3">
              <a:extLst>
                <a:ext uri="{FF2B5EF4-FFF2-40B4-BE49-F238E27FC236}">
                  <a16:creationId xmlns:a16="http://schemas.microsoft.com/office/drawing/2014/main" id="{3C6C4047-6A85-1FD2-B19D-04D257F41F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Google Shape;224;p3">
              <a:extLst>
                <a:ext uri="{FF2B5EF4-FFF2-40B4-BE49-F238E27FC236}">
                  <a16:creationId xmlns:a16="http://schemas.microsoft.com/office/drawing/2014/main" id="{5DBDBFB0-AF34-9FCB-7E0E-93E70EF9566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1" name="Google Shape;225;p3">
            <a:extLst>
              <a:ext uri="{FF2B5EF4-FFF2-40B4-BE49-F238E27FC236}">
                <a16:creationId xmlns:a16="http://schemas.microsoft.com/office/drawing/2014/main" id="{4921405E-A84E-0271-68CE-CB9CEE8F2589}"/>
              </a:ext>
            </a:extLst>
          </p:cNvPr>
          <p:cNvGrpSpPr/>
          <p:nvPr userDrawn="1"/>
        </p:nvGrpSpPr>
        <p:grpSpPr>
          <a:xfrm>
            <a:off x="10778557" y="714860"/>
            <a:ext cx="166675" cy="168575"/>
            <a:chOff x="4954425" y="2036375"/>
            <a:chExt cx="166675" cy="168575"/>
          </a:xfrm>
        </p:grpSpPr>
        <p:sp>
          <p:nvSpPr>
            <p:cNvPr id="642" name="Google Shape;226;p3">
              <a:extLst>
                <a:ext uri="{FF2B5EF4-FFF2-40B4-BE49-F238E27FC236}">
                  <a16:creationId xmlns:a16="http://schemas.microsoft.com/office/drawing/2014/main" id="{53960FAF-C006-0707-ED4E-F551AAA083D9}"/>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Google Shape;227;p3">
              <a:extLst>
                <a:ext uri="{FF2B5EF4-FFF2-40B4-BE49-F238E27FC236}">
                  <a16:creationId xmlns:a16="http://schemas.microsoft.com/office/drawing/2014/main" id="{1BDB0667-F462-B029-B656-F6E5DD621C6B}"/>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44" name="Google Shape;228;p3">
            <a:extLst>
              <a:ext uri="{FF2B5EF4-FFF2-40B4-BE49-F238E27FC236}">
                <a16:creationId xmlns:a16="http://schemas.microsoft.com/office/drawing/2014/main" id="{1C636C5C-A0E8-9234-8265-FD697C190158}"/>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Google Shape;229;p3">
            <a:extLst>
              <a:ext uri="{FF2B5EF4-FFF2-40B4-BE49-F238E27FC236}">
                <a16:creationId xmlns:a16="http://schemas.microsoft.com/office/drawing/2014/main" id="{745B442B-5C56-FFBF-FE7F-4B826BB8F893}"/>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46" name="Google Shape;230;p3">
            <a:extLst>
              <a:ext uri="{FF2B5EF4-FFF2-40B4-BE49-F238E27FC236}">
                <a16:creationId xmlns:a16="http://schemas.microsoft.com/office/drawing/2014/main" id="{EADEFC5D-3517-FBBF-9CDD-693EA34240EA}"/>
              </a:ext>
            </a:extLst>
          </p:cNvPr>
          <p:cNvGrpSpPr/>
          <p:nvPr userDrawn="1"/>
        </p:nvGrpSpPr>
        <p:grpSpPr>
          <a:xfrm>
            <a:off x="1274794" y="5541495"/>
            <a:ext cx="166675" cy="168575"/>
            <a:chOff x="4954425" y="2036375"/>
            <a:chExt cx="166675" cy="168575"/>
          </a:xfrm>
        </p:grpSpPr>
        <p:sp>
          <p:nvSpPr>
            <p:cNvPr id="647" name="Google Shape;231;p3">
              <a:extLst>
                <a:ext uri="{FF2B5EF4-FFF2-40B4-BE49-F238E27FC236}">
                  <a16:creationId xmlns:a16="http://schemas.microsoft.com/office/drawing/2014/main" id="{37019F8E-D40E-1BB3-518C-029D83CC440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Google Shape;232;p3">
              <a:extLst>
                <a:ext uri="{FF2B5EF4-FFF2-40B4-BE49-F238E27FC236}">
                  <a16:creationId xmlns:a16="http://schemas.microsoft.com/office/drawing/2014/main" id="{C3BF4A78-9FE1-07F4-4951-2034E47A6344}"/>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866746786"/>
      </p:ext>
    </p:extLst>
  </p:cSld>
  <p:clrMap bg1="lt1" tx1="dk1" bg2="lt2" tx2="dk2" accent1="accent1" accent2="accent2" accent3="accent3" accent4="accent4" accent5="accent5" accent6="accent6" hlink="hlink" folHlink="folHlink"/>
  <p:sldLayoutIdLst>
    <p:sldLayoutId id="2147484578"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924A2293-E2BA-88AB-04E0-D4A3A239B6DD}"/>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FB068081-3D13-FCFF-202E-772975313A9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AFFB7983-C98D-5CB7-E100-3B5FC5B28EF1}"/>
                </a:ext>
              </a:extLst>
            </p:cNvPr>
            <p:cNvGrpSpPr/>
            <p:nvPr/>
          </p:nvGrpSpPr>
          <p:grpSpPr>
            <a:xfrm>
              <a:off x="8341543" y="2282008"/>
              <a:ext cx="569676" cy="380612"/>
              <a:chOff x="8341543" y="2282008"/>
              <a:chExt cx="569676" cy="380612"/>
            </a:xfrm>
          </p:grpSpPr>
          <p:sp>
            <p:nvSpPr>
              <p:cNvPr id="543" name="Google Shape;995;p14">
                <a:extLst>
                  <a:ext uri="{FF2B5EF4-FFF2-40B4-BE49-F238E27FC236}">
                    <a16:creationId xmlns:a16="http://schemas.microsoft.com/office/drawing/2014/main" id="{6794E110-1571-31AA-2C73-53E30BE52A2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996;p14">
                <a:extLst>
                  <a:ext uri="{FF2B5EF4-FFF2-40B4-BE49-F238E27FC236}">
                    <a16:creationId xmlns:a16="http://schemas.microsoft.com/office/drawing/2014/main" id="{F7C01E88-5C0B-E023-E492-ACF928D08D10}"/>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BC652001-ED42-5276-3004-119E75F51281}"/>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AC34EA50-598A-DFFF-B8D1-68E87D1AC180}"/>
                </a:ext>
              </a:extLst>
            </p:cNvPr>
            <p:cNvGrpSpPr/>
            <p:nvPr/>
          </p:nvGrpSpPr>
          <p:grpSpPr>
            <a:xfrm>
              <a:off x="8341543" y="1721094"/>
              <a:ext cx="569676" cy="380612"/>
              <a:chOff x="8341543" y="1721094"/>
              <a:chExt cx="569676" cy="380612"/>
            </a:xfrm>
          </p:grpSpPr>
          <p:sp>
            <p:nvSpPr>
              <p:cNvPr id="541" name="Google Shape;999;p14">
                <a:extLst>
                  <a:ext uri="{FF2B5EF4-FFF2-40B4-BE49-F238E27FC236}">
                    <a16:creationId xmlns:a16="http://schemas.microsoft.com/office/drawing/2014/main" id="{FE88EBF9-E2ED-DC2F-CA3F-45217F5D2078}"/>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Google Shape;1000;p14">
                <a:extLst>
                  <a:ext uri="{FF2B5EF4-FFF2-40B4-BE49-F238E27FC236}">
                    <a16:creationId xmlns:a16="http://schemas.microsoft.com/office/drawing/2014/main" id="{1DC33F27-5347-E117-B01B-B3422F42942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357BA7AA-F4BF-D451-6FA3-1002C858D16E}"/>
                </a:ext>
              </a:extLst>
            </p:cNvPr>
            <p:cNvGrpSpPr/>
            <p:nvPr/>
          </p:nvGrpSpPr>
          <p:grpSpPr>
            <a:xfrm>
              <a:off x="8346273" y="1183592"/>
              <a:ext cx="568486" cy="388014"/>
              <a:chOff x="8346273" y="1183592"/>
              <a:chExt cx="568486" cy="388014"/>
            </a:xfrm>
          </p:grpSpPr>
          <p:sp>
            <p:nvSpPr>
              <p:cNvPr id="539" name="Google Shape;1002;p14">
                <a:extLst>
                  <a:ext uri="{FF2B5EF4-FFF2-40B4-BE49-F238E27FC236}">
                    <a16:creationId xmlns:a16="http://schemas.microsoft.com/office/drawing/2014/main" id="{E1324F1A-46C6-B13A-03FF-D51FA111A7D7}"/>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Google Shape;1003;p14">
                <a:extLst>
                  <a:ext uri="{FF2B5EF4-FFF2-40B4-BE49-F238E27FC236}">
                    <a16:creationId xmlns:a16="http://schemas.microsoft.com/office/drawing/2014/main" id="{87376AF0-8250-DFA5-1922-4CFD324E53CA}"/>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57625DDD-49B2-C219-2CEA-236E01B6DF5C}"/>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DDC2E235-99F3-600F-8C0F-B28E3995356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74C0BE44-489A-2A97-A25F-98661612A3F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3D639D53-7A03-CCCE-F8A3-EA04E8773BEA}"/>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90B01CC6-5FE5-FD88-A0DE-0ECBE1DD776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4D5A47F9-E9A9-996A-5716-04170CC11F0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DDE42DC6-4637-9235-BF95-C815D6B8A309}"/>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A0E1B5B7-4A62-AC0D-5D3F-8EABA90F6C4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81833924-B6BD-43DA-C219-B87B7C889525}"/>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EA6E5CA4-750D-5220-0F18-18939A48AD8E}"/>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4DEB91C3-EB6D-48A8-24C3-CB78B4DFCD23}"/>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7" name="Google Shape;1082;p14">
            <a:extLst>
              <a:ext uri="{FF2B5EF4-FFF2-40B4-BE49-F238E27FC236}">
                <a16:creationId xmlns:a16="http://schemas.microsoft.com/office/drawing/2014/main" id="{6AFACEFC-96E9-E706-B117-0561B97C3E38}"/>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1083;p14">
            <a:extLst>
              <a:ext uri="{FF2B5EF4-FFF2-40B4-BE49-F238E27FC236}">
                <a16:creationId xmlns:a16="http://schemas.microsoft.com/office/drawing/2014/main" id="{0DF5F9B2-C4BC-EB77-263B-D8D6337AD148}"/>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1084;p14">
            <a:extLst>
              <a:ext uri="{FF2B5EF4-FFF2-40B4-BE49-F238E27FC236}">
                <a16:creationId xmlns:a16="http://schemas.microsoft.com/office/drawing/2014/main" id="{FFDF3525-6403-FB5F-E74E-FAE779E8DD3F}"/>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1085;p14">
            <a:extLst>
              <a:ext uri="{FF2B5EF4-FFF2-40B4-BE49-F238E27FC236}">
                <a16:creationId xmlns:a16="http://schemas.microsoft.com/office/drawing/2014/main" id="{01C2723B-DA9F-BAEC-735C-B3B05467A75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1086;p14">
            <a:extLst>
              <a:ext uri="{FF2B5EF4-FFF2-40B4-BE49-F238E27FC236}">
                <a16:creationId xmlns:a16="http://schemas.microsoft.com/office/drawing/2014/main" id="{A17839D0-318B-555D-7AA7-33C5692FA3CD}"/>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1082;p14">
            <a:extLst>
              <a:ext uri="{FF2B5EF4-FFF2-40B4-BE49-F238E27FC236}">
                <a16:creationId xmlns:a16="http://schemas.microsoft.com/office/drawing/2014/main" id="{A00AFF91-DDC4-C60B-5D33-D4864448CDA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1083;p14">
            <a:extLst>
              <a:ext uri="{FF2B5EF4-FFF2-40B4-BE49-F238E27FC236}">
                <a16:creationId xmlns:a16="http://schemas.microsoft.com/office/drawing/2014/main" id="{3AD6B2A2-3A8A-D77D-27D2-906AB325051D}"/>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1084;p14">
            <a:extLst>
              <a:ext uri="{FF2B5EF4-FFF2-40B4-BE49-F238E27FC236}">
                <a16:creationId xmlns:a16="http://schemas.microsoft.com/office/drawing/2014/main" id="{860299B1-A9C3-B8E2-7C8F-8A3D29C0C2D0}"/>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1085;p14">
            <a:extLst>
              <a:ext uri="{FF2B5EF4-FFF2-40B4-BE49-F238E27FC236}">
                <a16:creationId xmlns:a16="http://schemas.microsoft.com/office/drawing/2014/main" id="{E617BB24-3FA2-62FD-9AC6-DEF8F1BEDB63}"/>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1086;p14">
            <a:extLst>
              <a:ext uri="{FF2B5EF4-FFF2-40B4-BE49-F238E27FC236}">
                <a16:creationId xmlns:a16="http://schemas.microsoft.com/office/drawing/2014/main" id="{D35E9F56-8AC6-5C37-8FFA-091D463207E2}"/>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1082;p14">
            <a:extLst>
              <a:ext uri="{FF2B5EF4-FFF2-40B4-BE49-F238E27FC236}">
                <a16:creationId xmlns:a16="http://schemas.microsoft.com/office/drawing/2014/main" id="{E5F8812F-EE7A-7A78-0ACC-FEA7C8154512}"/>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1083;p14">
            <a:extLst>
              <a:ext uri="{FF2B5EF4-FFF2-40B4-BE49-F238E27FC236}">
                <a16:creationId xmlns:a16="http://schemas.microsoft.com/office/drawing/2014/main" id="{7646AB5D-B7EB-026C-985A-BDB4217990C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1084;p14">
            <a:extLst>
              <a:ext uri="{FF2B5EF4-FFF2-40B4-BE49-F238E27FC236}">
                <a16:creationId xmlns:a16="http://schemas.microsoft.com/office/drawing/2014/main" id="{8CD08A44-8D09-F727-5C92-FB818F0BD2A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1085;p14">
            <a:extLst>
              <a:ext uri="{FF2B5EF4-FFF2-40B4-BE49-F238E27FC236}">
                <a16:creationId xmlns:a16="http://schemas.microsoft.com/office/drawing/2014/main" id="{01D27EF7-5D8A-5C62-106E-03411A0FD6A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1086;p14">
            <a:extLst>
              <a:ext uri="{FF2B5EF4-FFF2-40B4-BE49-F238E27FC236}">
                <a16:creationId xmlns:a16="http://schemas.microsoft.com/office/drawing/2014/main" id="{6B10C713-0E60-0E1E-2F08-9D69E6357CA3}"/>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1082;p14">
            <a:extLst>
              <a:ext uri="{FF2B5EF4-FFF2-40B4-BE49-F238E27FC236}">
                <a16:creationId xmlns:a16="http://schemas.microsoft.com/office/drawing/2014/main" id="{0E315B37-FC66-CAFF-FA2A-E95B8E511204}"/>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1083;p14">
            <a:extLst>
              <a:ext uri="{FF2B5EF4-FFF2-40B4-BE49-F238E27FC236}">
                <a16:creationId xmlns:a16="http://schemas.microsoft.com/office/drawing/2014/main" id="{EAFBC8FC-373B-87E3-F3DB-40CAF719C126}"/>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1084;p14">
            <a:extLst>
              <a:ext uri="{FF2B5EF4-FFF2-40B4-BE49-F238E27FC236}">
                <a16:creationId xmlns:a16="http://schemas.microsoft.com/office/drawing/2014/main" id="{3922F81F-B735-C2A4-EF2C-C873680E920B}"/>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1085;p14">
            <a:extLst>
              <a:ext uri="{FF2B5EF4-FFF2-40B4-BE49-F238E27FC236}">
                <a16:creationId xmlns:a16="http://schemas.microsoft.com/office/drawing/2014/main" id="{FA84D057-EE9C-9B22-0EA6-1A8A6B6D1B42}"/>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1086;p14">
            <a:extLst>
              <a:ext uri="{FF2B5EF4-FFF2-40B4-BE49-F238E27FC236}">
                <a16:creationId xmlns:a16="http://schemas.microsoft.com/office/drawing/2014/main" id="{BE124B54-7199-496B-4189-1C0CFA2D1176}"/>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1082;p14">
            <a:extLst>
              <a:ext uri="{FF2B5EF4-FFF2-40B4-BE49-F238E27FC236}">
                <a16:creationId xmlns:a16="http://schemas.microsoft.com/office/drawing/2014/main" id="{1FF188FE-8215-2B8D-2532-5AA2D9A6851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1083;p14">
            <a:extLst>
              <a:ext uri="{FF2B5EF4-FFF2-40B4-BE49-F238E27FC236}">
                <a16:creationId xmlns:a16="http://schemas.microsoft.com/office/drawing/2014/main" id="{8E74D939-4C4A-FAAB-E9DD-7C9FAFCDC5DF}"/>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1084;p14">
            <a:extLst>
              <a:ext uri="{FF2B5EF4-FFF2-40B4-BE49-F238E27FC236}">
                <a16:creationId xmlns:a16="http://schemas.microsoft.com/office/drawing/2014/main" id="{39ABEA0D-D4A1-40CC-AAD6-F5A5B2EFB61D}"/>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1085;p14">
            <a:extLst>
              <a:ext uri="{FF2B5EF4-FFF2-40B4-BE49-F238E27FC236}">
                <a16:creationId xmlns:a16="http://schemas.microsoft.com/office/drawing/2014/main" id="{9F324D6E-F303-7AC5-6FE6-BDF9572AC18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1086;p14">
            <a:extLst>
              <a:ext uri="{FF2B5EF4-FFF2-40B4-BE49-F238E27FC236}">
                <a16:creationId xmlns:a16="http://schemas.microsoft.com/office/drawing/2014/main" id="{81D6F8FF-6E9C-3BA2-A92B-28EBEF52B8E1}"/>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1082;p14">
            <a:extLst>
              <a:ext uri="{FF2B5EF4-FFF2-40B4-BE49-F238E27FC236}">
                <a16:creationId xmlns:a16="http://schemas.microsoft.com/office/drawing/2014/main" id="{F79AE766-F1C9-B5A3-045C-C9179591E0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1083;p14">
            <a:extLst>
              <a:ext uri="{FF2B5EF4-FFF2-40B4-BE49-F238E27FC236}">
                <a16:creationId xmlns:a16="http://schemas.microsoft.com/office/drawing/2014/main" id="{EDC29D34-7EEF-09E5-09D9-B766E6B25C4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1084;p14">
            <a:extLst>
              <a:ext uri="{FF2B5EF4-FFF2-40B4-BE49-F238E27FC236}">
                <a16:creationId xmlns:a16="http://schemas.microsoft.com/office/drawing/2014/main" id="{C7621236-0A1E-DBCD-408D-385F3A31A18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Google Shape;1085;p14">
            <a:extLst>
              <a:ext uri="{FF2B5EF4-FFF2-40B4-BE49-F238E27FC236}">
                <a16:creationId xmlns:a16="http://schemas.microsoft.com/office/drawing/2014/main" id="{61BFD2EC-FEDE-328B-D546-DABFD86CD1D6}"/>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Google Shape;1086;p14">
            <a:extLst>
              <a:ext uri="{FF2B5EF4-FFF2-40B4-BE49-F238E27FC236}">
                <a16:creationId xmlns:a16="http://schemas.microsoft.com/office/drawing/2014/main" id="{F63EA2CB-68D0-4BE6-670E-2855848623DE}"/>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Google Shape;1082;p14">
            <a:extLst>
              <a:ext uri="{FF2B5EF4-FFF2-40B4-BE49-F238E27FC236}">
                <a16:creationId xmlns:a16="http://schemas.microsoft.com/office/drawing/2014/main" id="{C830DC27-50D2-BF20-CB3B-CFA9007AF67D}"/>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Google Shape;1083;p14">
            <a:extLst>
              <a:ext uri="{FF2B5EF4-FFF2-40B4-BE49-F238E27FC236}">
                <a16:creationId xmlns:a16="http://schemas.microsoft.com/office/drawing/2014/main" id="{411E04CA-1822-F32B-D1B3-266FE146207F}"/>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Google Shape;1084;p14">
            <a:extLst>
              <a:ext uri="{FF2B5EF4-FFF2-40B4-BE49-F238E27FC236}">
                <a16:creationId xmlns:a16="http://schemas.microsoft.com/office/drawing/2014/main" id="{D7C6F768-0512-93F5-2740-073A4240F18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Google Shape;1085;p14">
            <a:extLst>
              <a:ext uri="{FF2B5EF4-FFF2-40B4-BE49-F238E27FC236}">
                <a16:creationId xmlns:a16="http://schemas.microsoft.com/office/drawing/2014/main" id="{FE307C38-63E1-4D17-3E25-6E461962F881}"/>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Google Shape;1086;p14">
            <a:extLst>
              <a:ext uri="{FF2B5EF4-FFF2-40B4-BE49-F238E27FC236}">
                <a16:creationId xmlns:a16="http://schemas.microsoft.com/office/drawing/2014/main" id="{422E63AC-50BC-2132-807D-E45539CD51B5}"/>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Google Shape;1082;p14">
            <a:extLst>
              <a:ext uri="{FF2B5EF4-FFF2-40B4-BE49-F238E27FC236}">
                <a16:creationId xmlns:a16="http://schemas.microsoft.com/office/drawing/2014/main" id="{79F48922-F437-1061-6301-3120870656C7}"/>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Google Shape;1083;p14">
            <a:extLst>
              <a:ext uri="{FF2B5EF4-FFF2-40B4-BE49-F238E27FC236}">
                <a16:creationId xmlns:a16="http://schemas.microsoft.com/office/drawing/2014/main" id="{CAD8C434-7B3D-9724-E7A8-D7CDBD6EB6D1}"/>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Google Shape;1084;p14">
            <a:extLst>
              <a:ext uri="{FF2B5EF4-FFF2-40B4-BE49-F238E27FC236}">
                <a16:creationId xmlns:a16="http://schemas.microsoft.com/office/drawing/2014/main" id="{338897ED-BE01-3CB2-C573-17E804CDB83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Google Shape;1085;p14">
            <a:extLst>
              <a:ext uri="{FF2B5EF4-FFF2-40B4-BE49-F238E27FC236}">
                <a16:creationId xmlns:a16="http://schemas.microsoft.com/office/drawing/2014/main" id="{60AA8A10-4E34-33FB-D24E-9615DDF96897}"/>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Google Shape;1086;p14">
            <a:extLst>
              <a:ext uri="{FF2B5EF4-FFF2-40B4-BE49-F238E27FC236}">
                <a16:creationId xmlns:a16="http://schemas.microsoft.com/office/drawing/2014/main" id="{6A587EE5-332F-4A78-72CA-5E732D07F104}"/>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Google Shape;1082;p14">
            <a:extLst>
              <a:ext uri="{FF2B5EF4-FFF2-40B4-BE49-F238E27FC236}">
                <a16:creationId xmlns:a16="http://schemas.microsoft.com/office/drawing/2014/main" id="{86CF0315-B80F-81F2-EB04-8753ADC282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Google Shape;1083;p14">
            <a:extLst>
              <a:ext uri="{FF2B5EF4-FFF2-40B4-BE49-F238E27FC236}">
                <a16:creationId xmlns:a16="http://schemas.microsoft.com/office/drawing/2014/main" id="{CB6DFDC0-A0F7-473F-EC37-7A4BECA68D33}"/>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6" name="Google Shape;1084;p14">
            <a:extLst>
              <a:ext uri="{FF2B5EF4-FFF2-40B4-BE49-F238E27FC236}">
                <a16:creationId xmlns:a16="http://schemas.microsoft.com/office/drawing/2014/main" id="{39C7EAC8-558E-7865-5314-0912AE64D47D}"/>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Google Shape;1085;p14">
            <a:extLst>
              <a:ext uri="{FF2B5EF4-FFF2-40B4-BE49-F238E27FC236}">
                <a16:creationId xmlns:a16="http://schemas.microsoft.com/office/drawing/2014/main" id="{D4A3878D-F350-9371-76AF-F268CA11D0AB}"/>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8" name="Google Shape;1086;p14">
            <a:extLst>
              <a:ext uri="{FF2B5EF4-FFF2-40B4-BE49-F238E27FC236}">
                <a16:creationId xmlns:a16="http://schemas.microsoft.com/office/drawing/2014/main" id="{5C5AD917-9B89-94E1-306E-517ECE3AF02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Google Shape;1765;p26">
            <a:extLst>
              <a:ext uri="{FF2B5EF4-FFF2-40B4-BE49-F238E27FC236}">
                <a16:creationId xmlns:a16="http://schemas.microsoft.com/office/drawing/2014/main" id="{965749D8-2378-7210-9259-4F0AF20A4EA3}"/>
              </a:ext>
            </a:extLst>
          </p:cNvPr>
          <p:cNvSpPr/>
          <p:nvPr userDrawn="1"/>
        </p:nvSpPr>
        <p:spPr>
          <a:xfrm rot="126755">
            <a:off x="3091462" y="1090110"/>
            <a:ext cx="5550035" cy="4730758"/>
          </a:xfrm>
          <a:prstGeom prst="rect">
            <a:avLst/>
          </a:prstGeom>
          <a:solidFill>
            <a:schemeClr val="accent2">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560" name="Google Shape;1766;p26">
            <a:extLst>
              <a:ext uri="{FF2B5EF4-FFF2-40B4-BE49-F238E27FC236}">
                <a16:creationId xmlns:a16="http://schemas.microsoft.com/office/drawing/2014/main" id="{78F1EE7D-C7FE-652F-749C-BA9A4BF008E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1" name="Google Shape;1767;p26">
            <a:extLst>
              <a:ext uri="{FF2B5EF4-FFF2-40B4-BE49-F238E27FC236}">
                <a16:creationId xmlns:a16="http://schemas.microsoft.com/office/drawing/2014/main" id="{012BDE68-EFAB-D7A2-C075-8F20CE7338DE}"/>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2" name="TextBox 561">
            <a:extLst>
              <a:ext uri="{FF2B5EF4-FFF2-40B4-BE49-F238E27FC236}">
                <a16:creationId xmlns:a16="http://schemas.microsoft.com/office/drawing/2014/main" id="{8C95A8E3-EB7A-17A5-8D58-4DDD2F9C15D8}"/>
              </a:ext>
            </a:extLst>
          </p:cNvPr>
          <p:cNvSpPr txBox="1"/>
          <p:nvPr userDrawn="1"/>
        </p:nvSpPr>
        <p:spPr>
          <a:xfrm>
            <a:off x="3615997" y="1557579"/>
            <a:ext cx="4752083"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VẬN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DỤNG</a:t>
            </a:r>
            <a:endParaRPr kumimoji="0" lang="vi-VN" sz="8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nvGrpSpPr>
          <p:cNvPr id="563" name="Google Shape;939;p32">
            <a:extLst>
              <a:ext uri="{FF2B5EF4-FFF2-40B4-BE49-F238E27FC236}">
                <a16:creationId xmlns:a16="http://schemas.microsoft.com/office/drawing/2014/main" id="{123317AC-F92E-847A-80E7-3DD772B047B6}"/>
              </a:ext>
            </a:extLst>
          </p:cNvPr>
          <p:cNvGrpSpPr/>
          <p:nvPr userDrawn="1"/>
        </p:nvGrpSpPr>
        <p:grpSpPr>
          <a:xfrm>
            <a:off x="2204474" y="3950454"/>
            <a:ext cx="1973864" cy="2020086"/>
            <a:chOff x="2718975" y="493050"/>
            <a:chExt cx="2013175" cy="2066600"/>
          </a:xfrm>
        </p:grpSpPr>
        <p:sp>
          <p:nvSpPr>
            <p:cNvPr id="564" name="Google Shape;940;p32">
              <a:extLst>
                <a:ext uri="{FF2B5EF4-FFF2-40B4-BE49-F238E27FC236}">
                  <a16:creationId xmlns:a16="http://schemas.microsoft.com/office/drawing/2014/main" id="{CD42ADBC-43DE-64BA-246C-19118E735507}"/>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Google Shape;941;p32">
              <a:extLst>
                <a:ext uri="{FF2B5EF4-FFF2-40B4-BE49-F238E27FC236}">
                  <a16:creationId xmlns:a16="http://schemas.microsoft.com/office/drawing/2014/main" id="{02B52BC6-2965-DAF5-992D-D2EA6729DD80}"/>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Google Shape;942;p32">
              <a:extLst>
                <a:ext uri="{FF2B5EF4-FFF2-40B4-BE49-F238E27FC236}">
                  <a16:creationId xmlns:a16="http://schemas.microsoft.com/office/drawing/2014/main" id="{9A4EF65B-8294-2DAF-D44B-36A6D801AA45}"/>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Google Shape;943;p32">
              <a:extLst>
                <a:ext uri="{FF2B5EF4-FFF2-40B4-BE49-F238E27FC236}">
                  <a16:creationId xmlns:a16="http://schemas.microsoft.com/office/drawing/2014/main" id="{5CFBC4D6-704D-5A02-A2AE-2A359125C2EB}"/>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Google Shape;944;p32">
              <a:extLst>
                <a:ext uri="{FF2B5EF4-FFF2-40B4-BE49-F238E27FC236}">
                  <a16:creationId xmlns:a16="http://schemas.microsoft.com/office/drawing/2014/main" id="{07DF487A-93A8-620D-C8E3-601E806EA595}"/>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Google Shape;945;p32">
              <a:extLst>
                <a:ext uri="{FF2B5EF4-FFF2-40B4-BE49-F238E27FC236}">
                  <a16:creationId xmlns:a16="http://schemas.microsoft.com/office/drawing/2014/main" id="{7E24EE28-E59C-90AE-42C7-4D05316A1A43}"/>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Google Shape;946;p32">
              <a:extLst>
                <a:ext uri="{FF2B5EF4-FFF2-40B4-BE49-F238E27FC236}">
                  <a16:creationId xmlns:a16="http://schemas.microsoft.com/office/drawing/2014/main" id="{4BB1D62F-F5AE-A736-20D9-57D83698B75E}"/>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Google Shape;947;p32">
              <a:extLst>
                <a:ext uri="{FF2B5EF4-FFF2-40B4-BE49-F238E27FC236}">
                  <a16:creationId xmlns:a16="http://schemas.microsoft.com/office/drawing/2014/main" id="{707662DD-EAC2-5FFB-BA50-AB417CFB8DAD}"/>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Google Shape;948;p32">
              <a:extLst>
                <a:ext uri="{FF2B5EF4-FFF2-40B4-BE49-F238E27FC236}">
                  <a16:creationId xmlns:a16="http://schemas.microsoft.com/office/drawing/2014/main" id="{4EED8FB4-E8A0-B2EC-DC07-8D2B4BEA9C35}"/>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Google Shape;949;p32">
              <a:extLst>
                <a:ext uri="{FF2B5EF4-FFF2-40B4-BE49-F238E27FC236}">
                  <a16:creationId xmlns:a16="http://schemas.microsoft.com/office/drawing/2014/main" id="{A142FA4B-318E-20C7-F8AA-58797A81069B}"/>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Google Shape;950;p32">
              <a:extLst>
                <a:ext uri="{FF2B5EF4-FFF2-40B4-BE49-F238E27FC236}">
                  <a16:creationId xmlns:a16="http://schemas.microsoft.com/office/drawing/2014/main" id="{F72D0C5F-5BFF-AD95-8CA5-023518EF9B2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Google Shape;951;p32">
              <a:extLst>
                <a:ext uri="{FF2B5EF4-FFF2-40B4-BE49-F238E27FC236}">
                  <a16:creationId xmlns:a16="http://schemas.microsoft.com/office/drawing/2014/main" id="{8D4C0CF7-5BEB-7839-90D2-486ACF24173D}"/>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Google Shape;952;p32">
              <a:extLst>
                <a:ext uri="{FF2B5EF4-FFF2-40B4-BE49-F238E27FC236}">
                  <a16:creationId xmlns:a16="http://schemas.microsoft.com/office/drawing/2014/main" id="{7D7C9C5D-0A9A-B493-5FA7-D66C40CB3F8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Google Shape;953;p32">
              <a:extLst>
                <a:ext uri="{FF2B5EF4-FFF2-40B4-BE49-F238E27FC236}">
                  <a16:creationId xmlns:a16="http://schemas.microsoft.com/office/drawing/2014/main" id="{FBB8D173-8A95-1B09-6FAF-68D63DD18D80}"/>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Google Shape;954;p32">
              <a:extLst>
                <a:ext uri="{FF2B5EF4-FFF2-40B4-BE49-F238E27FC236}">
                  <a16:creationId xmlns:a16="http://schemas.microsoft.com/office/drawing/2014/main" id="{2D6B5973-EEC3-B46B-10A9-437B923791D9}"/>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Google Shape;955;p32">
              <a:extLst>
                <a:ext uri="{FF2B5EF4-FFF2-40B4-BE49-F238E27FC236}">
                  <a16:creationId xmlns:a16="http://schemas.microsoft.com/office/drawing/2014/main" id="{06AB0004-B450-C229-8148-230128862057}"/>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Google Shape;956;p32">
              <a:extLst>
                <a:ext uri="{FF2B5EF4-FFF2-40B4-BE49-F238E27FC236}">
                  <a16:creationId xmlns:a16="http://schemas.microsoft.com/office/drawing/2014/main" id="{71ED60C7-D4E5-74D3-35EE-D0AF5627D634}"/>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Google Shape;957;p32">
              <a:extLst>
                <a:ext uri="{FF2B5EF4-FFF2-40B4-BE49-F238E27FC236}">
                  <a16:creationId xmlns:a16="http://schemas.microsoft.com/office/drawing/2014/main" id="{9157E2EF-A04E-5C82-B7EB-FE11FC534353}"/>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Google Shape;958;p32">
              <a:extLst>
                <a:ext uri="{FF2B5EF4-FFF2-40B4-BE49-F238E27FC236}">
                  <a16:creationId xmlns:a16="http://schemas.microsoft.com/office/drawing/2014/main" id="{CA624FAD-3E62-EF7E-8433-F290AB1C5B9E}"/>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Google Shape;959;p32">
              <a:extLst>
                <a:ext uri="{FF2B5EF4-FFF2-40B4-BE49-F238E27FC236}">
                  <a16:creationId xmlns:a16="http://schemas.microsoft.com/office/drawing/2014/main" id="{CBFCD707-1072-F275-AE04-9D25347EF510}"/>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Google Shape;960;p32">
              <a:extLst>
                <a:ext uri="{FF2B5EF4-FFF2-40B4-BE49-F238E27FC236}">
                  <a16:creationId xmlns:a16="http://schemas.microsoft.com/office/drawing/2014/main" id="{D4D575B2-68E5-02EB-6D55-0A1BDF42460C}"/>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Google Shape;961;p32">
              <a:extLst>
                <a:ext uri="{FF2B5EF4-FFF2-40B4-BE49-F238E27FC236}">
                  <a16:creationId xmlns:a16="http://schemas.microsoft.com/office/drawing/2014/main" id="{05C3749A-28A9-809A-AFA7-D9E91E911CB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Google Shape;962;p32">
              <a:extLst>
                <a:ext uri="{FF2B5EF4-FFF2-40B4-BE49-F238E27FC236}">
                  <a16:creationId xmlns:a16="http://schemas.microsoft.com/office/drawing/2014/main" id="{1C2E3299-7EF8-F011-076F-A725631E0F37}"/>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Google Shape;963;p32">
              <a:extLst>
                <a:ext uri="{FF2B5EF4-FFF2-40B4-BE49-F238E27FC236}">
                  <a16:creationId xmlns:a16="http://schemas.microsoft.com/office/drawing/2014/main" id="{14E62A6C-D601-E192-3B27-B40075466856}"/>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Google Shape;964;p32">
              <a:extLst>
                <a:ext uri="{FF2B5EF4-FFF2-40B4-BE49-F238E27FC236}">
                  <a16:creationId xmlns:a16="http://schemas.microsoft.com/office/drawing/2014/main" id="{F4889D39-7DA0-B1AE-7D2E-71B200ADA290}"/>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Google Shape;965;p32">
              <a:extLst>
                <a:ext uri="{FF2B5EF4-FFF2-40B4-BE49-F238E27FC236}">
                  <a16:creationId xmlns:a16="http://schemas.microsoft.com/office/drawing/2014/main" id="{8B554F72-D804-8F24-438B-89092A0DAC25}"/>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Google Shape;966;p32">
              <a:extLst>
                <a:ext uri="{FF2B5EF4-FFF2-40B4-BE49-F238E27FC236}">
                  <a16:creationId xmlns:a16="http://schemas.microsoft.com/office/drawing/2014/main" id="{C25D6A16-43DC-A898-EE82-62943294BEAE}"/>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Google Shape;967;p32">
              <a:extLst>
                <a:ext uri="{FF2B5EF4-FFF2-40B4-BE49-F238E27FC236}">
                  <a16:creationId xmlns:a16="http://schemas.microsoft.com/office/drawing/2014/main" id="{2F7D1B03-2353-7889-9F3A-C2DC15B02DDF}"/>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Google Shape;968;p32">
              <a:extLst>
                <a:ext uri="{FF2B5EF4-FFF2-40B4-BE49-F238E27FC236}">
                  <a16:creationId xmlns:a16="http://schemas.microsoft.com/office/drawing/2014/main" id="{9AB0B20C-C7CE-9930-E984-CD9CA01579B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Google Shape;969;p32">
              <a:extLst>
                <a:ext uri="{FF2B5EF4-FFF2-40B4-BE49-F238E27FC236}">
                  <a16:creationId xmlns:a16="http://schemas.microsoft.com/office/drawing/2014/main" id="{8232357A-06BE-C60D-8ED6-3FE6478D7415}"/>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Google Shape;970;p32">
              <a:extLst>
                <a:ext uri="{FF2B5EF4-FFF2-40B4-BE49-F238E27FC236}">
                  <a16:creationId xmlns:a16="http://schemas.microsoft.com/office/drawing/2014/main" id="{2A27130A-F293-A916-0765-762099817EFF}"/>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Google Shape;971;p32">
              <a:extLst>
                <a:ext uri="{FF2B5EF4-FFF2-40B4-BE49-F238E27FC236}">
                  <a16:creationId xmlns:a16="http://schemas.microsoft.com/office/drawing/2014/main" id="{A73AD997-AD2B-8104-2D3B-FB220237C09B}"/>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Google Shape;972;p32">
              <a:extLst>
                <a:ext uri="{FF2B5EF4-FFF2-40B4-BE49-F238E27FC236}">
                  <a16:creationId xmlns:a16="http://schemas.microsoft.com/office/drawing/2014/main" id="{5059425C-F1EE-33B5-9F1A-1E51CDAFC32C}"/>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Google Shape;973;p32">
              <a:extLst>
                <a:ext uri="{FF2B5EF4-FFF2-40B4-BE49-F238E27FC236}">
                  <a16:creationId xmlns:a16="http://schemas.microsoft.com/office/drawing/2014/main" id="{5741B7C6-D059-2F87-F1E3-C9FBD03745F7}"/>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Google Shape;974;p32">
              <a:extLst>
                <a:ext uri="{FF2B5EF4-FFF2-40B4-BE49-F238E27FC236}">
                  <a16:creationId xmlns:a16="http://schemas.microsoft.com/office/drawing/2014/main" id="{E71263AC-AED7-36D9-5824-12F84C68D8A8}"/>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Google Shape;975;p32">
              <a:extLst>
                <a:ext uri="{FF2B5EF4-FFF2-40B4-BE49-F238E27FC236}">
                  <a16:creationId xmlns:a16="http://schemas.microsoft.com/office/drawing/2014/main" id="{7B354037-87A2-8339-205F-262AC37586AB}"/>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Google Shape;976;p32">
              <a:extLst>
                <a:ext uri="{FF2B5EF4-FFF2-40B4-BE49-F238E27FC236}">
                  <a16:creationId xmlns:a16="http://schemas.microsoft.com/office/drawing/2014/main" id="{DB121E7F-EE10-172A-27B4-A3B939A2BA74}"/>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Google Shape;977;p32">
              <a:extLst>
                <a:ext uri="{FF2B5EF4-FFF2-40B4-BE49-F238E27FC236}">
                  <a16:creationId xmlns:a16="http://schemas.microsoft.com/office/drawing/2014/main" id="{CAC67439-5437-A112-B957-AAF4A7E8706D}"/>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Google Shape;978;p32">
              <a:extLst>
                <a:ext uri="{FF2B5EF4-FFF2-40B4-BE49-F238E27FC236}">
                  <a16:creationId xmlns:a16="http://schemas.microsoft.com/office/drawing/2014/main" id="{AFA0122A-E57B-280D-F9F5-0EA02348C44C}"/>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Google Shape;979;p32">
              <a:extLst>
                <a:ext uri="{FF2B5EF4-FFF2-40B4-BE49-F238E27FC236}">
                  <a16:creationId xmlns:a16="http://schemas.microsoft.com/office/drawing/2014/main" id="{EB7C2DA2-652E-C8F8-549D-E9914030B9C3}"/>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Google Shape;980;p32">
              <a:extLst>
                <a:ext uri="{FF2B5EF4-FFF2-40B4-BE49-F238E27FC236}">
                  <a16:creationId xmlns:a16="http://schemas.microsoft.com/office/drawing/2014/main" id="{0C167CF5-8D44-3AD3-614C-186D1A4B2D6D}"/>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Google Shape;981;p32">
              <a:extLst>
                <a:ext uri="{FF2B5EF4-FFF2-40B4-BE49-F238E27FC236}">
                  <a16:creationId xmlns:a16="http://schemas.microsoft.com/office/drawing/2014/main" id="{C4338D08-3C3B-0A2D-8F21-A77F277B2FDF}"/>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Google Shape;982;p32">
              <a:extLst>
                <a:ext uri="{FF2B5EF4-FFF2-40B4-BE49-F238E27FC236}">
                  <a16:creationId xmlns:a16="http://schemas.microsoft.com/office/drawing/2014/main" id="{1210596D-CAB8-6C74-E38C-E96CE7539D0B}"/>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Google Shape;983;p32">
              <a:extLst>
                <a:ext uri="{FF2B5EF4-FFF2-40B4-BE49-F238E27FC236}">
                  <a16:creationId xmlns:a16="http://schemas.microsoft.com/office/drawing/2014/main" id="{ABA4FBC8-919D-05D6-D62D-DC9D02C93D7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Google Shape;984;p32">
              <a:extLst>
                <a:ext uri="{FF2B5EF4-FFF2-40B4-BE49-F238E27FC236}">
                  <a16:creationId xmlns:a16="http://schemas.microsoft.com/office/drawing/2014/main" id="{23D7E01B-5604-B56F-3A3C-50DAA67B5A6E}"/>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Google Shape;985;p32">
              <a:extLst>
                <a:ext uri="{FF2B5EF4-FFF2-40B4-BE49-F238E27FC236}">
                  <a16:creationId xmlns:a16="http://schemas.microsoft.com/office/drawing/2014/main" id="{6E4F87D8-74BA-8D6B-60A6-56619F9A4A28}"/>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Google Shape;986;p32">
              <a:extLst>
                <a:ext uri="{FF2B5EF4-FFF2-40B4-BE49-F238E27FC236}">
                  <a16:creationId xmlns:a16="http://schemas.microsoft.com/office/drawing/2014/main" id="{F5743CE0-B8C8-4298-01CC-626533F444AF}"/>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Google Shape;987;p32">
              <a:extLst>
                <a:ext uri="{FF2B5EF4-FFF2-40B4-BE49-F238E27FC236}">
                  <a16:creationId xmlns:a16="http://schemas.microsoft.com/office/drawing/2014/main" id="{610972AD-65C9-FBFB-651D-AAC49DF68AC0}"/>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Google Shape;988;p32">
              <a:extLst>
                <a:ext uri="{FF2B5EF4-FFF2-40B4-BE49-F238E27FC236}">
                  <a16:creationId xmlns:a16="http://schemas.microsoft.com/office/drawing/2014/main" id="{4E1906C5-10B4-64F2-D4C9-E9BC59A8F855}"/>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Google Shape;989;p32">
              <a:extLst>
                <a:ext uri="{FF2B5EF4-FFF2-40B4-BE49-F238E27FC236}">
                  <a16:creationId xmlns:a16="http://schemas.microsoft.com/office/drawing/2014/main" id="{54C38DF2-22FA-B191-7FB7-A54B71BD13AE}"/>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Google Shape;990;p32">
              <a:extLst>
                <a:ext uri="{FF2B5EF4-FFF2-40B4-BE49-F238E27FC236}">
                  <a16:creationId xmlns:a16="http://schemas.microsoft.com/office/drawing/2014/main" id="{9169360B-DBA1-B8F0-9982-28E3E553ED6D}"/>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Google Shape;991;p32">
              <a:extLst>
                <a:ext uri="{FF2B5EF4-FFF2-40B4-BE49-F238E27FC236}">
                  <a16:creationId xmlns:a16="http://schemas.microsoft.com/office/drawing/2014/main" id="{0A14A2D9-4A89-24F1-CA44-3321E1B3EE21}"/>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Google Shape;992;p32">
              <a:extLst>
                <a:ext uri="{FF2B5EF4-FFF2-40B4-BE49-F238E27FC236}">
                  <a16:creationId xmlns:a16="http://schemas.microsoft.com/office/drawing/2014/main" id="{45B9A391-8F71-E0E6-3F4E-A3DC260F619A}"/>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Google Shape;993;p32">
              <a:extLst>
                <a:ext uri="{FF2B5EF4-FFF2-40B4-BE49-F238E27FC236}">
                  <a16:creationId xmlns:a16="http://schemas.microsoft.com/office/drawing/2014/main" id="{1D21DEA7-0D61-9880-14EF-3653865A83C8}"/>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Google Shape;994;p32">
              <a:extLst>
                <a:ext uri="{FF2B5EF4-FFF2-40B4-BE49-F238E27FC236}">
                  <a16:creationId xmlns:a16="http://schemas.microsoft.com/office/drawing/2014/main" id="{74AF4234-5198-A714-62A0-5EF3C4767430}"/>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Google Shape;995;p32">
              <a:extLst>
                <a:ext uri="{FF2B5EF4-FFF2-40B4-BE49-F238E27FC236}">
                  <a16:creationId xmlns:a16="http://schemas.microsoft.com/office/drawing/2014/main" id="{07386EE4-FD21-848D-52C6-6EE1D95C3BEC}"/>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Google Shape;996;p32">
              <a:extLst>
                <a:ext uri="{FF2B5EF4-FFF2-40B4-BE49-F238E27FC236}">
                  <a16:creationId xmlns:a16="http://schemas.microsoft.com/office/drawing/2014/main" id="{FD19F398-4C19-4D2F-3086-418783BA8CB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Google Shape;997;p32">
              <a:extLst>
                <a:ext uri="{FF2B5EF4-FFF2-40B4-BE49-F238E27FC236}">
                  <a16:creationId xmlns:a16="http://schemas.microsoft.com/office/drawing/2014/main" id="{DD20854B-E358-2A8E-37E5-247C6FD4E6FE}"/>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Google Shape;998;p32">
              <a:extLst>
                <a:ext uri="{FF2B5EF4-FFF2-40B4-BE49-F238E27FC236}">
                  <a16:creationId xmlns:a16="http://schemas.microsoft.com/office/drawing/2014/main" id="{8E70D503-2824-D0FF-AD81-017DCDCD3BDB}"/>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Google Shape;999;p32">
              <a:extLst>
                <a:ext uri="{FF2B5EF4-FFF2-40B4-BE49-F238E27FC236}">
                  <a16:creationId xmlns:a16="http://schemas.microsoft.com/office/drawing/2014/main" id="{B445290E-6D23-9567-00DD-092FC02D1F44}"/>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Google Shape;1000;p32">
              <a:extLst>
                <a:ext uri="{FF2B5EF4-FFF2-40B4-BE49-F238E27FC236}">
                  <a16:creationId xmlns:a16="http://schemas.microsoft.com/office/drawing/2014/main" id="{1D2710B7-5B1D-42EF-6439-9D9397A733B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Google Shape;1001;p32">
              <a:extLst>
                <a:ext uri="{FF2B5EF4-FFF2-40B4-BE49-F238E27FC236}">
                  <a16:creationId xmlns:a16="http://schemas.microsoft.com/office/drawing/2014/main" id="{9B54D2B3-146C-BD44-1E5E-C69B776131D0}"/>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Google Shape;1002;p32">
              <a:extLst>
                <a:ext uri="{FF2B5EF4-FFF2-40B4-BE49-F238E27FC236}">
                  <a16:creationId xmlns:a16="http://schemas.microsoft.com/office/drawing/2014/main" id="{30A46F60-D689-BAD1-EAAB-66F9D78925BC}"/>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27" name="Google Shape;211;p3">
            <a:extLst>
              <a:ext uri="{FF2B5EF4-FFF2-40B4-BE49-F238E27FC236}">
                <a16:creationId xmlns:a16="http://schemas.microsoft.com/office/drawing/2014/main" id="{E9BB15B4-F83F-7F38-7EFC-A650B3BD3C09}"/>
              </a:ext>
            </a:extLst>
          </p:cNvPr>
          <p:cNvGrpSpPr/>
          <p:nvPr userDrawn="1"/>
        </p:nvGrpSpPr>
        <p:grpSpPr>
          <a:xfrm>
            <a:off x="1030175" y="1581350"/>
            <a:ext cx="444275" cy="398525"/>
            <a:chOff x="2495125" y="2142250"/>
            <a:chExt cx="444275" cy="398525"/>
          </a:xfrm>
        </p:grpSpPr>
        <p:sp>
          <p:nvSpPr>
            <p:cNvPr id="628" name="Google Shape;212;p3">
              <a:extLst>
                <a:ext uri="{FF2B5EF4-FFF2-40B4-BE49-F238E27FC236}">
                  <a16:creationId xmlns:a16="http://schemas.microsoft.com/office/drawing/2014/main" id="{DCAF08C1-7058-6F19-B4BE-2AC5555FA7A0}"/>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Google Shape;213;p3">
              <a:extLst>
                <a:ext uri="{FF2B5EF4-FFF2-40B4-BE49-F238E27FC236}">
                  <a16:creationId xmlns:a16="http://schemas.microsoft.com/office/drawing/2014/main" id="{A3C3914C-7071-B091-5146-8774156FCB9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0" name="Google Shape;214;p3">
            <a:extLst>
              <a:ext uri="{FF2B5EF4-FFF2-40B4-BE49-F238E27FC236}">
                <a16:creationId xmlns:a16="http://schemas.microsoft.com/office/drawing/2014/main" id="{EC9AE698-06E3-5B0E-6F99-215066C17C4C}"/>
              </a:ext>
            </a:extLst>
          </p:cNvPr>
          <p:cNvGrpSpPr/>
          <p:nvPr userDrawn="1"/>
        </p:nvGrpSpPr>
        <p:grpSpPr>
          <a:xfrm>
            <a:off x="10561107" y="5038641"/>
            <a:ext cx="291375" cy="281375"/>
            <a:chOff x="3243875" y="2372825"/>
            <a:chExt cx="291375" cy="281375"/>
          </a:xfrm>
        </p:grpSpPr>
        <p:sp>
          <p:nvSpPr>
            <p:cNvPr id="631" name="Google Shape;215;p3">
              <a:extLst>
                <a:ext uri="{FF2B5EF4-FFF2-40B4-BE49-F238E27FC236}">
                  <a16:creationId xmlns:a16="http://schemas.microsoft.com/office/drawing/2014/main" id="{36E0313F-E7AF-1843-7922-AF32D71B5F5B}"/>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Google Shape;216;p3">
              <a:extLst>
                <a:ext uri="{FF2B5EF4-FFF2-40B4-BE49-F238E27FC236}">
                  <a16:creationId xmlns:a16="http://schemas.microsoft.com/office/drawing/2014/main" id="{D0CF4FF9-4C06-EF60-9B22-0325504574B5}"/>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Google Shape;217;p3">
              <a:extLst>
                <a:ext uri="{FF2B5EF4-FFF2-40B4-BE49-F238E27FC236}">
                  <a16:creationId xmlns:a16="http://schemas.microsoft.com/office/drawing/2014/main" id="{36B8504D-3213-202B-CB45-E57A1751AB1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Google Shape;218;p3">
              <a:extLst>
                <a:ext uri="{FF2B5EF4-FFF2-40B4-BE49-F238E27FC236}">
                  <a16:creationId xmlns:a16="http://schemas.microsoft.com/office/drawing/2014/main" id="{53FA46E7-E0F7-52F7-85A4-3022A13A7E52}"/>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Google Shape;219;p3">
              <a:extLst>
                <a:ext uri="{FF2B5EF4-FFF2-40B4-BE49-F238E27FC236}">
                  <a16:creationId xmlns:a16="http://schemas.microsoft.com/office/drawing/2014/main" id="{0AB4F802-F7F2-E5B2-0989-30BC99EC23E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Google Shape;220;p3">
              <a:extLst>
                <a:ext uri="{FF2B5EF4-FFF2-40B4-BE49-F238E27FC236}">
                  <a16:creationId xmlns:a16="http://schemas.microsoft.com/office/drawing/2014/main" id="{8012E8EF-8742-297A-D1D0-B91C59B871B8}"/>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Google Shape;221;p3">
              <a:extLst>
                <a:ext uri="{FF2B5EF4-FFF2-40B4-BE49-F238E27FC236}">
                  <a16:creationId xmlns:a16="http://schemas.microsoft.com/office/drawing/2014/main" id="{7D296154-8B34-6953-7D45-FA30A0CAAF86}"/>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Google Shape;222;p3">
              <a:extLst>
                <a:ext uri="{FF2B5EF4-FFF2-40B4-BE49-F238E27FC236}">
                  <a16:creationId xmlns:a16="http://schemas.microsoft.com/office/drawing/2014/main" id="{727D5225-440C-3925-A9D6-DA2EFAA624C2}"/>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Google Shape;223;p3">
              <a:extLst>
                <a:ext uri="{FF2B5EF4-FFF2-40B4-BE49-F238E27FC236}">
                  <a16:creationId xmlns:a16="http://schemas.microsoft.com/office/drawing/2014/main" id="{3C6C4047-6A85-1FD2-B19D-04D257F41F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Google Shape;224;p3">
              <a:extLst>
                <a:ext uri="{FF2B5EF4-FFF2-40B4-BE49-F238E27FC236}">
                  <a16:creationId xmlns:a16="http://schemas.microsoft.com/office/drawing/2014/main" id="{5DBDBFB0-AF34-9FCB-7E0E-93E70EF9566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1" name="Google Shape;225;p3">
            <a:extLst>
              <a:ext uri="{FF2B5EF4-FFF2-40B4-BE49-F238E27FC236}">
                <a16:creationId xmlns:a16="http://schemas.microsoft.com/office/drawing/2014/main" id="{4921405E-A84E-0271-68CE-CB9CEE8F2589}"/>
              </a:ext>
            </a:extLst>
          </p:cNvPr>
          <p:cNvGrpSpPr/>
          <p:nvPr userDrawn="1"/>
        </p:nvGrpSpPr>
        <p:grpSpPr>
          <a:xfrm>
            <a:off x="10778557" y="714860"/>
            <a:ext cx="166675" cy="168575"/>
            <a:chOff x="4954425" y="2036375"/>
            <a:chExt cx="166675" cy="168575"/>
          </a:xfrm>
        </p:grpSpPr>
        <p:sp>
          <p:nvSpPr>
            <p:cNvPr id="642" name="Google Shape;226;p3">
              <a:extLst>
                <a:ext uri="{FF2B5EF4-FFF2-40B4-BE49-F238E27FC236}">
                  <a16:creationId xmlns:a16="http://schemas.microsoft.com/office/drawing/2014/main" id="{53960FAF-C006-0707-ED4E-F551AAA083D9}"/>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Google Shape;227;p3">
              <a:extLst>
                <a:ext uri="{FF2B5EF4-FFF2-40B4-BE49-F238E27FC236}">
                  <a16:creationId xmlns:a16="http://schemas.microsoft.com/office/drawing/2014/main" id="{1BDB0667-F462-B029-B656-F6E5DD621C6B}"/>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44" name="Google Shape;228;p3">
            <a:extLst>
              <a:ext uri="{FF2B5EF4-FFF2-40B4-BE49-F238E27FC236}">
                <a16:creationId xmlns:a16="http://schemas.microsoft.com/office/drawing/2014/main" id="{1C636C5C-A0E8-9234-8265-FD697C190158}"/>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Google Shape;229;p3">
            <a:extLst>
              <a:ext uri="{FF2B5EF4-FFF2-40B4-BE49-F238E27FC236}">
                <a16:creationId xmlns:a16="http://schemas.microsoft.com/office/drawing/2014/main" id="{745B442B-5C56-FFBF-FE7F-4B826BB8F893}"/>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46" name="Google Shape;230;p3">
            <a:extLst>
              <a:ext uri="{FF2B5EF4-FFF2-40B4-BE49-F238E27FC236}">
                <a16:creationId xmlns:a16="http://schemas.microsoft.com/office/drawing/2014/main" id="{EADEFC5D-3517-FBBF-9CDD-693EA34240EA}"/>
              </a:ext>
            </a:extLst>
          </p:cNvPr>
          <p:cNvGrpSpPr/>
          <p:nvPr userDrawn="1"/>
        </p:nvGrpSpPr>
        <p:grpSpPr>
          <a:xfrm>
            <a:off x="1274794" y="5541495"/>
            <a:ext cx="166675" cy="168575"/>
            <a:chOff x="4954425" y="2036375"/>
            <a:chExt cx="166675" cy="168575"/>
          </a:xfrm>
        </p:grpSpPr>
        <p:sp>
          <p:nvSpPr>
            <p:cNvPr id="647" name="Google Shape;231;p3">
              <a:extLst>
                <a:ext uri="{FF2B5EF4-FFF2-40B4-BE49-F238E27FC236}">
                  <a16:creationId xmlns:a16="http://schemas.microsoft.com/office/drawing/2014/main" id="{37019F8E-D40E-1BB3-518C-029D83CC440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Google Shape;232;p3">
              <a:extLst>
                <a:ext uri="{FF2B5EF4-FFF2-40B4-BE49-F238E27FC236}">
                  <a16:creationId xmlns:a16="http://schemas.microsoft.com/office/drawing/2014/main" id="{C3BF4A78-9FE1-07F4-4951-2034E47A6344}"/>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2974943788"/>
      </p:ext>
    </p:extLst>
  </p:cSld>
  <p:clrMap bg1="lt1" tx1="dk1" bg2="lt2" tx2="dk2" accent1="accent1" accent2="accent2" accent3="accent3" accent4="accent4" accent5="accent5" accent6="accent6" hlink="hlink" folHlink="folHlink"/>
  <p:sldLayoutIdLst>
    <p:sldLayoutId id="2147484577"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2050" name="Picture 2" descr="h5">
            <a:extLst>
              <a:ext uri="{FF2B5EF4-FFF2-40B4-BE49-F238E27FC236}">
                <a16:creationId xmlns:a16="http://schemas.microsoft.com/office/drawing/2014/main" id="{14A9C4CA-7299-4720-BC17-5EF333C91CA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871200" y="5608638"/>
            <a:ext cx="13208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FA1CF217-C4F0-4904-AFBC-EC11492A52B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972800" y="900113"/>
            <a:ext cx="12192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2">
            <a:extLst>
              <a:ext uri="{FF2B5EF4-FFF2-40B4-BE49-F238E27FC236}">
                <a16:creationId xmlns:a16="http://schemas.microsoft.com/office/drawing/2014/main" id="{2683AFBE-2715-4B1C-B7C2-9BD68243328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550400" y="0"/>
            <a:ext cx="264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WordArt 5">
            <a:extLst>
              <a:ext uri="{FF2B5EF4-FFF2-40B4-BE49-F238E27FC236}">
                <a16:creationId xmlns:a16="http://schemas.microsoft.com/office/drawing/2014/main" id="{C67A87E1-D817-4FD1-84D4-C59697F5781B}"/>
              </a:ext>
            </a:extLst>
          </p:cNvPr>
          <p:cNvSpPr>
            <a:spLocks noChangeArrowheads="1" noChangeShapeType="1" noTextEdit="1"/>
          </p:cNvSpPr>
          <p:nvPr userDrawn="1"/>
        </p:nvSpPr>
        <p:spPr bwMode="auto">
          <a:xfrm>
            <a:off x="609600" y="205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mn-lt"/>
                <a:ea typeface="+mn-lt"/>
                <a:cs typeface="+mn-lt"/>
              </a:rPr>
              <a:t>Nhóm 1</a:t>
            </a:r>
          </a:p>
        </p:txBody>
      </p:sp>
      <p:sp>
        <p:nvSpPr>
          <p:cNvPr id="2054" name="AutoShape 6">
            <a:extLst>
              <a:ext uri="{FF2B5EF4-FFF2-40B4-BE49-F238E27FC236}">
                <a16:creationId xmlns:a16="http://schemas.microsoft.com/office/drawing/2014/main" id="{9EE42777-2E52-4EF0-9CF9-A6C557BE92A1}"/>
              </a:ext>
            </a:extLst>
          </p:cNvPr>
          <p:cNvSpPr>
            <a:spLocks noChangeArrowheads="1"/>
          </p:cNvSpPr>
          <p:nvPr userDrawn="1"/>
        </p:nvSpPr>
        <p:spPr bwMode="auto">
          <a:xfrm>
            <a:off x="2870200" y="17526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5" name="AutoShape 7">
            <a:extLst>
              <a:ext uri="{FF2B5EF4-FFF2-40B4-BE49-F238E27FC236}">
                <a16:creationId xmlns:a16="http://schemas.microsoft.com/office/drawing/2014/main" id="{7F5853F3-BF3E-4170-B8B9-23662771C95D}"/>
              </a:ext>
            </a:extLst>
          </p:cNvPr>
          <p:cNvSpPr>
            <a:spLocks noChangeArrowheads="1"/>
          </p:cNvSpPr>
          <p:nvPr userDrawn="1"/>
        </p:nvSpPr>
        <p:spPr bwMode="auto">
          <a:xfrm>
            <a:off x="2870200" y="27432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6" name="AutoShape 8">
            <a:extLst>
              <a:ext uri="{FF2B5EF4-FFF2-40B4-BE49-F238E27FC236}">
                <a16:creationId xmlns:a16="http://schemas.microsoft.com/office/drawing/2014/main" id="{77982E3E-C9A5-4C82-AF36-9445B56E78FE}"/>
              </a:ext>
            </a:extLst>
          </p:cNvPr>
          <p:cNvSpPr>
            <a:spLocks noChangeArrowheads="1"/>
          </p:cNvSpPr>
          <p:nvPr userDrawn="1"/>
        </p:nvSpPr>
        <p:spPr bwMode="auto">
          <a:xfrm>
            <a:off x="2852738" y="3746500"/>
            <a:ext cx="8094662"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7" name="AutoShape 9">
            <a:extLst>
              <a:ext uri="{FF2B5EF4-FFF2-40B4-BE49-F238E27FC236}">
                <a16:creationId xmlns:a16="http://schemas.microsoft.com/office/drawing/2014/main" id="{F5944FE5-72DC-403B-8D2F-78099556259D}"/>
              </a:ext>
            </a:extLst>
          </p:cNvPr>
          <p:cNvSpPr>
            <a:spLocks noChangeArrowheads="1"/>
          </p:cNvSpPr>
          <p:nvPr userDrawn="1"/>
        </p:nvSpPr>
        <p:spPr bwMode="auto">
          <a:xfrm>
            <a:off x="2836863" y="4737100"/>
            <a:ext cx="8093075"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8" name="Rectangle 10">
            <a:extLst>
              <a:ext uri="{FF2B5EF4-FFF2-40B4-BE49-F238E27FC236}">
                <a16:creationId xmlns:a16="http://schemas.microsoft.com/office/drawing/2014/main" id="{4B226E1E-0E89-4B95-9656-1F5D103C762A}"/>
              </a:ext>
            </a:extLst>
          </p:cNvPr>
          <p:cNvSpPr>
            <a:spLocks noChangeArrowheads="1"/>
          </p:cNvSpPr>
          <p:nvPr userDrawn="1"/>
        </p:nvSpPr>
        <p:spPr bwMode="auto">
          <a:xfrm>
            <a:off x="2133600" y="685800"/>
            <a:ext cx="8839200" cy="9906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86027" name="WordArt 11">
            <a:extLst>
              <a:ext uri="{FF2B5EF4-FFF2-40B4-BE49-F238E27FC236}">
                <a16:creationId xmlns:a16="http://schemas.microsoft.com/office/drawing/2014/main" id="{71920373-C2FF-4570-B3A4-9A2E36467CB5}"/>
              </a:ext>
            </a:extLst>
          </p:cNvPr>
          <p:cNvSpPr>
            <a:spLocks noChangeArrowheads="1" noChangeShapeType="1" noTextEdit="1"/>
          </p:cNvSpPr>
          <p:nvPr userDrawn="1"/>
        </p:nvSpPr>
        <p:spPr bwMode="auto">
          <a:xfrm>
            <a:off x="304800" y="76200"/>
            <a:ext cx="4470400" cy="533400"/>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Thảo luận nhóm</a:t>
            </a:r>
          </a:p>
        </p:txBody>
      </p:sp>
      <p:sp>
        <p:nvSpPr>
          <p:cNvPr id="2062" name="AutoShape 12">
            <a:extLst>
              <a:ext uri="{FF2B5EF4-FFF2-40B4-BE49-F238E27FC236}">
                <a16:creationId xmlns:a16="http://schemas.microsoft.com/office/drawing/2014/main" id="{51AA8E8A-9706-4C9F-8FB3-01FEA1D8802B}"/>
              </a:ext>
            </a:extLst>
          </p:cNvPr>
          <p:cNvSpPr>
            <a:spLocks noChangeArrowheads="1"/>
          </p:cNvSpPr>
          <p:nvPr userDrawn="1"/>
        </p:nvSpPr>
        <p:spPr bwMode="auto">
          <a:xfrm>
            <a:off x="2844800" y="57277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63" name="WordArt 13">
            <a:extLst>
              <a:ext uri="{FF2B5EF4-FFF2-40B4-BE49-F238E27FC236}">
                <a16:creationId xmlns:a16="http://schemas.microsoft.com/office/drawing/2014/main" id="{C86BE4AE-A5E4-4E04-9B42-268C97894FC1}"/>
              </a:ext>
            </a:extLst>
          </p:cNvPr>
          <p:cNvSpPr>
            <a:spLocks noChangeArrowheads="1" noChangeShapeType="1" noTextEdit="1"/>
          </p:cNvSpPr>
          <p:nvPr userDrawn="1"/>
        </p:nvSpPr>
        <p:spPr bwMode="auto">
          <a:xfrm>
            <a:off x="609600" y="29718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FF0000"/>
                </a:solidFill>
                <a:latin typeface="+mn-lt"/>
                <a:ea typeface="+mn-lt"/>
                <a:cs typeface="+mn-lt"/>
              </a:rPr>
              <a:t>Nhóm 2</a:t>
            </a:r>
          </a:p>
        </p:txBody>
      </p:sp>
      <p:sp>
        <p:nvSpPr>
          <p:cNvPr id="2064" name="WordArt 14">
            <a:extLst>
              <a:ext uri="{FF2B5EF4-FFF2-40B4-BE49-F238E27FC236}">
                <a16:creationId xmlns:a16="http://schemas.microsoft.com/office/drawing/2014/main" id="{E672CE7D-F9C4-409F-A384-684B8AD1004D}"/>
              </a:ext>
            </a:extLst>
          </p:cNvPr>
          <p:cNvSpPr>
            <a:spLocks noChangeArrowheads="1" noChangeShapeType="1" noTextEdit="1"/>
          </p:cNvSpPr>
          <p:nvPr userDrawn="1"/>
        </p:nvSpPr>
        <p:spPr bwMode="auto">
          <a:xfrm>
            <a:off x="609600" y="40386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a:tailEnd/>
                </a:ln>
                <a:solidFill>
                  <a:srgbClr val="0000FF"/>
                </a:solidFill>
                <a:latin typeface="+mn-lt"/>
                <a:ea typeface="+mn-lt"/>
                <a:cs typeface="+mn-lt"/>
              </a:rPr>
              <a:t>Nhóm 3</a:t>
            </a:r>
          </a:p>
        </p:txBody>
      </p:sp>
      <p:sp>
        <p:nvSpPr>
          <p:cNvPr id="2065" name="WordArt 15">
            <a:extLst>
              <a:ext uri="{FF2B5EF4-FFF2-40B4-BE49-F238E27FC236}">
                <a16:creationId xmlns:a16="http://schemas.microsoft.com/office/drawing/2014/main" id="{3ABBB79D-976E-4631-9AF7-8989BF40D64C}"/>
              </a:ext>
            </a:extLst>
          </p:cNvPr>
          <p:cNvSpPr>
            <a:spLocks noChangeArrowheads="1" noChangeShapeType="1" noTextEdit="1"/>
          </p:cNvSpPr>
          <p:nvPr userDrawn="1"/>
        </p:nvSpPr>
        <p:spPr bwMode="auto">
          <a:xfrm>
            <a:off x="609600" y="49530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9900"/>
                  </a:solidFill>
                  <a:round/>
                  <a:headEnd/>
                  <a:tailEnd/>
                </a:ln>
                <a:solidFill>
                  <a:srgbClr val="CC0099"/>
                </a:solidFill>
                <a:latin typeface="+mn-lt"/>
                <a:ea typeface="+mn-lt"/>
                <a:cs typeface="+mn-lt"/>
              </a:rPr>
              <a:t>Nhóm 4</a:t>
            </a:r>
          </a:p>
        </p:txBody>
      </p:sp>
      <p:sp>
        <p:nvSpPr>
          <p:cNvPr id="2066" name="WordArt 16">
            <a:extLst>
              <a:ext uri="{FF2B5EF4-FFF2-40B4-BE49-F238E27FC236}">
                <a16:creationId xmlns:a16="http://schemas.microsoft.com/office/drawing/2014/main" id="{F4B2B998-135F-425F-AEBA-985B777A415E}"/>
              </a:ext>
            </a:extLst>
          </p:cNvPr>
          <p:cNvSpPr>
            <a:spLocks noChangeArrowheads="1" noChangeShapeType="1" noTextEdit="1"/>
          </p:cNvSpPr>
          <p:nvPr userDrawn="1"/>
        </p:nvSpPr>
        <p:spPr bwMode="auto">
          <a:xfrm>
            <a:off x="609600" y="586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339966"/>
                  </a:solidFill>
                  <a:round/>
                  <a:headEnd/>
                  <a:tailEnd/>
                </a:ln>
                <a:solidFill>
                  <a:srgbClr val="800000"/>
                </a:solidFill>
                <a:latin typeface="+mn-lt"/>
                <a:ea typeface="+mn-lt"/>
                <a:cs typeface="+mn-lt"/>
              </a:rPr>
              <a:t>Nhóm 5</a:t>
            </a:r>
          </a:p>
        </p:txBody>
      </p:sp>
      <p:pic>
        <p:nvPicPr>
          <p:cNvPr id="2067" name="Picture 17">
            <a:extLst>
              <a:ext uri="{FF2B5EF4-FFF2-40B4-BE49-F238E27FC236}">
                <a16:creationId xmlns:a16="http://schemas.microsoft.com/office/drawing/2014/main" id="{8DA4C5B4-7323-40A6-8815-144961BE5038}"/>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074400" y="1876425"/>
            <a:ext cx="10668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18" descr="h1">
            <a:extLst>
              <a:ext uri="{FF2B5EF4-FFF2-40B4-BE49-F238E27FC236}">
                <a16:creationId xmlns:a16="http://schemas.microsoft.com/office/drawing/2014/main" id="{33BF7AFF-BFEA-4999-B848-AFDE3511BBF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685800"/>
            <a:ext cx="20320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19" descr="h3">
            <a:extLst>
              <a:ext uri="{FF2B5EF4-FFF2-40B4-BE49-F238E27FC236}">
                <a16:creationId xmlns:a16="http://schemas.microsoft.com/office/drawing/2014/main" id="{D0F4F288-1673-4100-A81D-A68B57E77CDA}"/>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972800" y="2971800"/>
            <a:ext cx="12192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0" descr="h4">
            <a:extLst>
              <a:ext uri="{FF2B5EF4-FFF2-40B4-BE49-F238E27FC236}">
                <a16:creationId xmlns:a16="http://schemas.microsoft.com/office/drawing/2014/main" id="{A09D7257-9158-4BAA-A2C1-FD791EF48264}"/>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972800" y="4133850"/>
            <a:ext cx="121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37" r:id="rId1"/>
  </p:sldLayoutIdLst>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6027"/>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55696C72-F5EE-4279-BF5A-80F66589679B}"/>
              </a:ext>
            </a:extLst>
          </p:cNvPr>
          <p:cNvSpPr>
            <a:spLocks noChangeArrowheads="1"/>
          </p:cNvSpPr>
          <p:nvPr userDrawn="1"/>
        </p:nvSpPr>
        <p:spPr bwMode="auto">
          <a:xfrm>
            <a:off x="296863" y="2484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WordArt 3">
            <a:extLst>
              <a:ext uri="{FF2B5EF4-FFF2-40B4-BE49-F238E27FC236}">
                <a16:creationId xmlns:a16="http://schemas.microsoft.com/office/drawing/2014/main" id="{146B4FB4-700A-4F62-9FF2-4A265667C32B}"/>
              </a:ext>
            </a:extLst>
          </p:cNvPr>
          <p:cNvSpPr>
            <a:spLocks noChangeArrowheads="1" noChangeShapeType="1" noTextEdit="1"/>
          </p:cNvSpPr>
          <p:nvPr userDrawn="1"/>
        </p:nvSpPr>
        <p:spPr bwMode="auto">
          <a:xfrm>
            <a:off x="1206500" y="2544763"/>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3076" name="WordArt 4">
            <a:extLst>
              <a:ext uri="{FF2B5EF4-FFF2-40B4-BE49-F238E27FC236}">
                <a16:creationId xmlns:a16="http://schemas.microsoft.com/office/drawing/2014/main" id="{DD4DC770-B3A9-46E3-801F-5DD8A726BB6C}"/>
              </a:ext>
            </a:extLst>
          </p:cNvPr>
          <p:cNvSpPr>
            <a:spLocks noChangeArrowheads="1" noChangeShapeType="1" noTextEdit="1"/>
          </p:cNvSpPr>
          <p:nvPr userDrawn="1"/>
        </p:nvSpPr>
        <p:spPr bwMode="auto">
          <a:xfrm>
            <a:off x="1220788" y="36464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3077" name="WordArt 5">
            <a:extLst>
              <a:ext uri="{FF2B5EF4-FFF2-40B4-BE49-F238E27FC236}">
                <a16:creationId xmlns:a16="http://schemas.microsoft.com/office/drawing/2014/main" id="{4DBC00D6-B09A-404D-9EAE-4B4EFE39423C}"/>
              </a:ext>
            </a:extLst>
          </p:cNvPr>
          <p:cNvSpPr>
            <a:spLocks noChangeArrowheads="1" noChangeShapeType="1" noTextEdit="1"/>
          </p:cNvSpPr>
          <p:nvPr userDrawn="1"/>
        </p:nvSpPr>
        <p:spPr bwMode="auto">
          <a:xfrm>
            <a:off x="1206500" y="48212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8" name="WordArt 6">
            <a:extLst>
              <a:ext uri="{FF2B5EF4-FFF2-40B4-BE49-F238E27FC236}">
                <a16:creationId xmlns:a16="http://schemas.microsoft.com/office/drawing/2014/main" id="{16F37F99-10EF-48CF-AD45-482111DDF9F5}"/>
              </a:ext>
            </a:extLst>
          </p:cNvPr>
          <p:cNvSpPr>
            <a:spLocks noChangeArrowheads="1" noChangeShapeType="1" noTextEdit="1"/>
          </p:cNvSpPr>
          <p:nvPr userDrawn="1"/>
        </p:nvSpPr>
        <p:spPr bwMode="auto">
          <a:xfrm>
            <a:off x="1206500" y="587057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3079" name="Oval 7">
            <a:extLst>
              <a:ext uri="{FF2B5EF4-FFF2-40B4-BE49-F238E27FC236}">
                <a16:creationId xmlns:a16="http://schemas.microsoft.com/office/drawing/2014/main" id="{7F54202F-AFA7-4E42-A06D-8D04E8F93EEA}"/>
              </a:ext>
            </a:extLst>
          </p:cNvPr>
          <p:cNvSpPr>
            <a:spLocks noChangeArrowheads="1"/>
          </p:cNvSpPr>
          <p:nvPr userDrawn="1"/>
        </p:nvSpPr>
        <p:spPr bwMode="auto">
          <a:xfrm>
            <a:off x="469900" y="2616200"/>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0" name="AutoShape 8">
            <a:extLst>
              <a:ext uri="{FF2B5EF4-FFF2-40B4-BE49-F238E27FC236}">
                <a16:creationId xmlns:a16="http://schemas.microsoft.com/office/drawing/2014/main" id="{87F28B09-A889-4194-B832-92067F31696B}"/>
              </a:ext>
            </a:extLst>
          </p:cNvPr>
          <p:cNvSpPr>
            <a:spLocks noChangeArrowheads="1"/>
          </p:cNvSpPr>
          <p:nvPr userDrawn="1"/>
        </p:nvSpPr>
        <p:spPr bwMode="auto">
          <a:xfrm>
            <a:off x="296863" y="35766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1FBE4E1B-F24A-41A8-99EF-E9FE403A2099}"/>
              </a:ext>
            </a:extLst>
          </p:cNvPr>
          <p:cNvSpPr>
            <a:spLocks noChangeArrowheads="1"/>
          </p:cNvSpPr>
          <p:nvPr userDrawn="1"/>
        </p:nvSpPr>
        <p:spPr bwMode="auto">
          <a:xfrm>
            <a:off x="469900" y="37068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2" name="AutoShape 10">
            <a:extLst>
              <a:ext uri="{FF2B5EF4-FFF2-40B4-BE49-F238E27FC236}">
                <a16:creationId xmlns:a16="http://schemas.microsoft.com/office/drawing/2014/main" id="{E7B217FC-7464-45B7-AFF1-EB4794F2BD59}"/>
              </a:ext>
            </a:extLst>
          </p:cNvPr>
          <p:cNvSpPr>
            <a:spLocks noChangeArrowheads="1"/>
          </p:cNvSpPr>
          <p:nvPr userDrawn="1"/>
        </p:nvSpPr>
        <p:spPr bwMode="auto">
          <a:xfrm>
            <a:off x="296863" y="47101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17D3AFF6-AB90-4F8F-AFAE-FB56AF016431}"/>
              </a:ext>
            </a:extLst>
          </p:cNvPr>
          <p:cNvSpPr>
            <a:spLocks noChangeArrowheads="1"/>
          </p:cNvSpPr>
          <p:nvPr userDrawn="1"/>
        </p:nvSpPr>
        <p:spPr bwMode="auto">
          <a:xfrm>
            <a:off x="469900" y="48418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4" name="AutoShape 12">
            <a:extLst>
              <a:ext uri="{FF2B5EF4-FFF2-40B4-BE49-F238E27FC236}">
                <a16:creationId xmlns:a16="http://schemas.microsoft.com/office/drawing/2014/main" id="{0E89D128-AC05-4B6A-A651-1423F79D4562}"/>
              </a:ext>
            </a:extLst>
          </p:cNvPr>
          <p:cNvSpPr>
            <a:spLocks noChangeArrowheads="1"/>
          </p:cNvSpPr>
          <p:nvPr userDrawn="1"/>
        </p:nvSpPr>
        <p:spPr bwMode="auto">
          <a:xfrm>
            <a:off x="296863" y="5746750"/>
            <a:ext cx="687387" cy="5159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Oval 13">
            <a:extLst>
              <a:ext uri="{FF2B5EF4-FFF2-40B4-BE49-F238E27FC236}">
                <a16:creationId xmlns:a16="http://schemas.microsoft.com/office/drawing/2014/main" id="{00A9A981-56DB-4AEF-8DC8-A7EEC6463C77}"/>
              </a:ext>
            </a:extLst>
          </p:cNvPr>
          <p:cNvSpPr>
            <a:spLocks noChangeArrowheads="1"/>
          </p:cNvSpPr>
          <p:nvPr userDrawn="1"/>
        </p:nvSpPr>
        <p:spPr bwMode="auto">
          <a:xfrm>
            <a:off x="469900" y="58785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C87D1BE3-4BE2-4FB6-8311-E527ADFB4582}"/>
              </a:ext>
            </a:extLst>
          </p:cNvPr>
          <p:cNvSpPr>
            <a:spLocks noChangeArrowheads="1"/>
          </p:cNvSpPr>
          <p:nvPr userDrawn="1"/>
        </p:nvSpPr>
        <p:spPr bwMode="auto">
          <a:xfrm>
            <a:off x="1930400" y="2133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3361524F-D725-423F-B352-E81BEA73346C}"/>
              </a:ext>
            </a:extLst>
          </p:cNvPr>
          <p:cNvSpPr>
            <a:spLocks noChangeArrowheads="1"/>
          </p:cNvSpPr>
          <p:nvPr userDrawn="1"/>
        </p:nvSpPr>
        <p:spPr bwMode="auto">
          <a:xfrm>
            <a:off x="1930400" y="3284538"/>
            <a:ext cx="98044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5F24183C-0079-4AE7-A401-11DABCC8AD69}"/>
              </a:ext>
            </a:extLst>
          </p:cNvPr>
          <p:cNvSpPr>
            <a:spLocks noChangeArrowheads="1"/>
          </p:cNvSpPr>
          <p:nvPr userDrawn="1"/>
        </p:nvSpPr>
        <p:spPr bwMode="auto">
          <a:xfrm>
            <a:off x="1930400" y="4419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9" name="AutoShape 18">
            <a:extLst>
              <a:ext uri="{FF2B5EF4-FFF2-40B4-BE49-F238E27FC236}">
                <a16:creationId xmlns:a16="http://schemas.microsoft.com/office/drawing/2014/main" id="{98FC1172-82A2-4D4A-ADD9-3C70E3DE05C7}"/>
              </a:ext>
            </a:extLst>
          </p:cNvPr>
          <p:cNvSpPr>
            <a:spLocks noChangeArrowheads="1"/>
          </p:cNvSpPr>
          <p:nvPr userDrawn="1"/>
        </p:nvSpPr>
        <p:spPr bwMode="auto">
          <a:xfrm>
            <a:off x="1930400" y="5575300"/>
            <a:ext cx="9804400" cy="11303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E34C8555-D3B2-4F34-B0AE-EF0DF6B70229}"/>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1" name="WordArt 20">
            <a:extLst>
              <a:ext uri="{FF2B5EF4-FFF2-40B4-BE49-F238E27FC236}">
                <a16:creationId xmlns:a16="http://schemas.microsoft.com/office/drawing/2014/main" id="{F076AB80-64D2-4C8C-B0C6-ECCE532A4B45}"/>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a:extLst>
              <a:ext uri="{FF2B5EF4-FFF2-40B4-BE49-F238E27FC236}">
                <a16:creationId xmlns:a16="http://schemas.microsoft.com/office/drawing/2014/main" id="{034F881D-0337-4709-B871-0A163F1905DD}"/>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a:t>
            </a: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Tree>
  </p:cSld>
  <p:clrMap bg1="lt1" tx1="dk1" bg2="lt2" tx2="dk2" accent1="accent1" accent2="accent2" accent3="accent3" accent4="accent4" accent5="accent5" accent6="accent6" hlink="hlink" folHlink="folHlink"/>
  <p:sldLayoutIdLst>
    <p:sldLayoutId id="2147484575" r:id="rId1"/>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AutoShape 2">
            <a:extLst>
              <a:ext uri="{FF2B5EF4-FFF2-40B4-BE49-F238E27FC236}">
                <a16:creationId xmlns:a16="http://schemas.microsoft.com/office/drawing/2014/main" id="{35F5DD54-670F-4B9E-95DF-2B7971D0132C}"/>
              </a:ext>
            </a:extLst>
          </p:cNvPr>
          <p:cNvSpPr>
            <a:spLocks noChangeArrowheads="1"/>
          </p:cNvSpPr>
          <p:nvPr userDrawn="1"/>
        </p:nvSpPr>
        <p:spPr bwMode="auto">
          <a:xfrm>
            <a:off x="268288" y="262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 name="WordArt 3">
            <a:extLst>
              <a:ext uri="{FF2B5EF4-FFF2-40B4-BE49-F238E27FC236}">
                <a16:creationId xmlns:a16="http://schemas.microsoft.com/office/drawing/2014/main" id="{88A73143-DF72-4368-A072-9957B39477C4}"/>
              </a:ext>
            </a:extLst>
          </p:cNvPr>
          <p:cNvSpPr>
            <a:spLocks noChangeArrowheads="1" noChangeShapeType="1" noTextEdit="1"/>
          </p:cNvSpPr>
          <p:nvPr userDrawn="1"/>
        </p:nvSpPr>
        <p:spPr bwMode="auto">
          <a:xfrm>
            <a:off x="1177925" y="26876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4100" name="WordArt 4">
            <a:extLst>
              <a:ext uri="{FF2B5EF4-FFF2-40B4-BE49-F238E27FC236}">
                <a16:creationId xmlns:a16="http://schemas.microsoft.com/office/drawing/2014/main" id="{D6AEFB32-7EC7-49DF-9D10-0E9EC9C29119}"/>
              </a:ext>
            </a:extLst>
          </p:cNvPr>
          <p:cNvSpPr>
            <a:spLocks noChangeArrowheads="1" noChangeShapeType="1" noTextEdit="1"/>
          </p:cNvSpPr>
          <p:nvPr userDrawn="1"/>
        </p:nvSpPr>
        <p:spPr bwMode="auto">
          <a:xfrm>
            <a:off x="1192213" y="39512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4101" name="WordArt 5">
            <a:extLst>
              <a:ext uri="{FF2B5EF4-FFF2-40B4-BE49-F238E27FC236}">
                <a16:creationId xmlns:a16="http://schemas.microsoft.com/office/drawing/2014/main" id="{1C3E2DF1-02A6-4C1D-BF5F-B286FEB7A399}"/>
              </a:ext>
            </a:extLst>
          </p:cNvPr>
          <p:cNvSpPr>
            <a:spLocks noChangeArrowheads="1" noChangeShapeType="1" noTextEdit="1"/>
          </p:cNvSpPr>
          <p:nvPr userDrawn="1"/>
        </p:nvSpPr>
        <p:spPr bwMode="auto">
          <a:xfrm>
            <a:off x="1177925" y="52784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9" name="Oval 7">
            <a:extLst>
              <a:ext uri="{FF2B5EF4-FFF2-40B4-BE49-F238E27FC236}">
                <a16:creationId xmlns:a16="http://schemas.microsoft.com/office/drawing/2014/main" id="{B136D0F4-FA10-4278-80A8-97BC77377350}"/>
              </a:ext>
            </a:extLst>
          </p:cNvPr>
          <p:cNvSpPr>
            <a:spLocks noChangeArrowheads="1"/>
          </p:cNvSpPr>
          <p:nvPr userDrawn="1"/>
        </p:nvSpPr>
        <p:spPr bwMode="auto">
          <a:xfrm>
            <a:off x="441325" y="275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3" name="AutoShape 8">
            <a:extLst>
              <a:ext uri="{FF2B5EF4-FFF2-40B4-BE49-F238E27FC236}">
                <a16:creationId xmlns:a16="http://schemas.microsoft.com/office/drawing/2014/main" id="{20CCDD60-9286-4259-AAEA-C9550EA8F278}"/>
              </a:ext>
            </a:extLst>
          </p:cNvPr>
          <p:cNvSpPr>
            <a:spLocks noChangeArrowheads="1"/>
          </p:cNvSpPr>
          <p:nvPr userDrawn="1"/>
        </p:nvSpPr>
        <p:spPr bwMode="auto">
          <a:xfrm>
            <a:off x="268288" y="3881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2D737603-0831-4A3C-87F5-1B6EA20E4DAE}"/>
              </a:ext>
            </a:extLst>
          </p:cNvPr>
          <p:cNvSpPr>
            <a:spLocks noChangeArrowheads="1"/>
          </p:cNvSpPr>
          <p:nvPr userDrawn="1"/>
        </p:nvSpPr>
        <p:spPr bwMode="auto">
          <a:xfrm>
            <a:off x="441325" y="40116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5" name="AutoShape 10">
            <a:extLst>
              <a:ext uri="{FF2B5EF4-FFF2-40B4-BE49-F238E27FC236}">
                <a16:creationId xmlns:a16="http://schemas.microsoft.com/office/drawing/2014/main" id="{DAF8BC41-1030-4CDF-9515-FD34A6DC6C3A}"/>
              </a:ext>
            </a:extLst>
          </p:cNvPr>
          <p:cNvSpPr>
            <a:spLocks noChangeArrowheads="1"/>
          </p:cNvSpPr>
          <p:nvPr userDrawn="1"/>
        </p:nvSpPr>
        <p:spPr bwMode="auto">
          <a:xfrm>
            <a:off x="268288" y="516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2125BC46-3F69-4D48-B6A3-91B22AA10CA6}"/>
              </a:ext>
            </a:extLst>
          </p:cNvPr>
          <p:cNvSpPr>
            <a:spLocks noChangeArrowheads="1"/>
          </p:cNvSpPr>
          <p:nvPr userDrawn="1"/>
        </p:nvSpPr>
        <p:spPr bwMode="auto">
          <a:xfrm>
            <a:off x="441325" y="529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3F02EF71-652D-4006-ABAE-383E362477C0}"/>
              </a:ext>
            </a:extLst>
          </p:cNvPr>
          <p:cNvSpPr>
            <a:spLocks noChangeArrowheads="1"/>
          </p:cNvSpPr>
          <p:nvPr userDrawn="1"/>
        </p:nvSpPr>
        <p:spPr bwMode="auto">
          <a:xfrm>
            <a:off x="1901825" y="2276475"/>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04DEA0E5-96E4-4975-812C-8BF638A90ABB}"/>
              </a:ext>
            </a:extLst>
          </p:cNvPr>
          <p:cNvSpPr>
            <a:spLocks noChangeArrowheads="1"/>
          </p:cNvSpPr>
          <p:nvPr userDrawn="1"/>
        </p:nvSpPr>
        <p:spPr bwMode="auto">
          <a:xfrm>
            <a:off x="1901825" y="3589338"/>
            <a:ext cx="38608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744B55EA-5598-4564-88CD-F12AFCA2A19B}"/>
              </a:ext>
            </a:extLst>
          </p:cNvPr>
          <p:cNvSpPr>
            <a:spLocks noChangeArrowheads="1"/>
          </p:cNvSpPr>
          <p:nvPr userDrawn="1"/>
        </p:nvSpPr>
        <p:spPr bwMode="auto">
          <a:xfrm>
            <a:off x="1901825" y="4876800"/>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75F0083C-9CA7-42EB-B4FD-E13162E8A691}"/>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11" name="WordArt 20">
            <a:extLst>
              <a:ext uri="{FF2B5EF4-FFF2-40B4-BE49-F238E27FC236}">
                <a16:creationId xmlns:a16="http://schemas.microsoft.com/office/drawing/2014/main" id="{DB87B6BD-C07E-48F9-ADC3-210154EDB230}"/>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a:extLst>
              <a:ext uri="{FF2B5EF4-FFF2-40B4-BE49-F238E27FC236}">
                <a16:creationId xmlns:a16="http://schemas.microsoft.com/office/drawing/2014/main" id="{8FBD2256-CEFA-434A-AE50-DC7215E0D99C}"/>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a:t>
            </a: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
        <p:nvSpPr>
          <p:cNvPr id="4115" name="AutoShape 2">
            <a:extLst>
              <a:ext uri="{FF2B5EF4-FFF2-40B4-BE49-F238E27FC236}">
                <a16:creationId xmlns:a16="http://schemas.microsoft.com/office/drawing/2014/main" id="{C6CD0809-2075-40EB-8885-4B8CB26AD3D3}"/>
              </a:ext>
            </a:extLst>
          </p:cNvPr>
          <p:cNvSpPr>
            <a:spLocks noChangeArrowheads="1"/>
          </p:cNvSpPr>
          <p:nvPr userDrawn="1"/>
        </p:nvSpPr>
        <p:spPr bwMode="auto">
          <a:xfrm>
            <a:off x="6164263" y="262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 name="WordArt 3">
            <a:extLst>
              <a:ext uri="{FF2B5EF4-FFF2-40B4-BE49-F238E27FC236}">
                <a16:creationId xmlns:a16="http://schemas.microsoft.com/office/drawing/2014/main" id="{92C78015-22AD-4266-AA25-1A2C2C007F49}"/>
              </a:ext>
            </a:extLst>
          </p:cNvPr>
          <p:cNvSpPr>
            <a:spLocks noChangeArrowheads="1" noChangeShapeType="1" noTextEdit="1"/>
          </p:cNvSpPr>
          <p:nvPr userDrawn="1"/>
        </p:nvSpPr>
        <p:spPr bwMode="auto">
          <a:xfrm>
            <a:off x="7073900" y="26876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4117" name="WordArt 4">
            <a:extLst>
              <a:ext uri="{FF2B5EF4-FFF2-40B4-BE49-F238E27FC236}">
                <a16:creationId xmlns:a16="http://schemas.microsoft.com/office/drawing/2014/main" id="{0F2B936A-4B52-4349-A025-24E84C15E381}"/>
              </a:ext>
            </a:extLst>
          </p:cNvPr>
          <p:cNvSpPr>
            <a:spLocks noChangeArrowheads="1" noChangeShapeType="1" noTextEdit="1"/>
          </p:cNvSpPr>
          <p:nvPr userDrawn="1"/>
        </p:nvSpPr>
        <p:spPr bwMode="auto">
          <a:xfrm>
            <a:off x="7088188" y="39512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E</a:t>
            </a:r>
          </a:p>
        </p:txBody>
      </p:sp>
      <p:sp>
        <p:nvSpPr>
          <p:cNvPr id="4118" name="WordArt 5">
            <a:extLst>
              <a:ext uri="{FF2B5EF4-FFF2-40B4-BE49-F238E27FC236}">
                <a16:creationId xmlns:a16="http://schemas.microsoft.com/office/drawing/2014/main" id="{707DA355-52FB-4E32-826F-DC3BA1661ADF}"/>
              </a:ext>
            </a:extLst>
          </p:cNvPr>
          <p:cNvSpPr>
            <a:spLocks noChangeArrowheads="1" noChangeShapeType="1" noTextEdit="1"/>
          </p:cNvSpPr>
          <p:nvPr userDrawn="1"/>
        </p:nvSpPr>
        <p:spPr bwMode="auto">
          <a:xfrm>
            <a:off x="7073900" y="52784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F</a:t>
            </a:r>
          </a:p>
        </p:txBody>
      </p:sp>
      <p:sp>
        <p:nvSpPr>
          <p:cNvPr id="25" name="Oval 7">
            <a:extLst>
              <a:ext uri="{FF2B5EF4-FFF2-40B4-BE49-F238E27FC236}">
                <a16:creationId xmlns:a16="http://schemas.microsoft.com/office/drawing/2014/main" id="{ED596A41-6EDF-4D77-B01F-C9A4FCDC0F40}"/>
              </a:ext>
            </a:extLst>
          </p:cNvPr>
          <p:cNvSpPr>
            <a:spLocks noChangeArrowheads="1"/>
          </p:cNvSpPr>
          <p:nvPr userDrawn="1"/>
        </p:nvSpPr>
        <p:spPr bwMode="auto">
          <a:xfrm>
            <a:off x="6337300" y="275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20" name="AutoShape 8">
            <a:extLst>
              <a:ext uri="{FF2B5EF4-FFF2-40B4-BE49-F238E27FC236}">
                <a16:creationId xmlns:a16="http://schemas.microsoft.com/office/drawing/2014/main" id="{8CCBB61E-CA87-4331-8463-B592589ACEFB}"/>
              </a:ext>
            </a:extLst>
          </p:cNvPr>
          <p:cNvSpPr>
            <a:spLocks noChangeArrowheads="1"/>
          </p:cNvSpPr>
          <p:nvPr userDrawn="1"/>
        </p:nvSpPr>
        <p:spPr bwMode="auto">
          <a:xfrm>
            <a:off x="6164263" y="3881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9">
            <a:extLst>
              <a:ext uri="{FF2B5EF4-FFF2-40B4-BE49-F238E27FC236}">
                <a16:creationId xmlns:a16="http://schemas.microsoft.com/office/drawing/2014/main" id="{518B8F6F-C661-4EAF-B25B-60A08ED7D5BB}"/>
              </a:ext>
            </a:extLst>
          </p:cNvPr>
          <p:cNvSpPr>
            <a:spLocks noChangeArrowheads="1"/>
          </p:cNvSpPr>
          <p:nvPr userDrawn="1"/>
        </p:nvSpPr>
        <p:spPr bwMode="auto">
          <a:xfrm>
            <a:off x="6337300" y="40116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22" name="AutoShape 10">
            <a:extLst>
              <a:ext uri="{FF2B5EF4-FFF2-40B4-BE49-F238E27FC236}">
                <a16:creationId xmlns:a16="http://schemas.microsoft.com/office/drawing/2014/main" id="{8DB86487-D60C-4FD5-AD14-22B692A59082}"/>
              </a:ext>
            </a:extLst>
          </p:cNvPr>
          <p:cNvSpPr>
            <a:spLocks noChangeArrowheads="1"/>
          </p:cNvSpPr>
          <p:nvPr userDrawn="1"/>
        </p:nvSpPr>
        <p:spPr bwMode="auto">
          <a:xfrm>
            <a:off x="6164263" y="516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11">
            <a:extLst>
              <a:ext uri="{FF2B5EF4-FFF2-40B4-BE49-F238E27FC236}">
                <a16:creationId xmlns:a16="http://schemas.microsoft.com/office/drawing/2014/main" id="{F3BE0B98-3744-4248-A08A-135B3C1D52CE}"/>
              </a:ext>
            </a:extLst>
          </p:cNvPr>
          <p:cNvSpPr>
            <a:spLocks noChangeArrowheads="1"/>
          </p:cNvSpPr>
          <p:nvPr userDrawn="1"/>
        </p:nvSpPr>
        <p:spPr bwMode="auto">
          <a:xfrm>
            <a:off x="6337300" y="529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 name="AutoShape 15">
            <a:extLst>
              <a:ext uri="{FF2B5EF4-FFF2-40B4-BE49-F238E27FC236}">
                <a16:creationId xmlns:a16="http://schemas.microsoft.com/office/drawing/2014/main" id="{F3396A2E-8F78-4BC0-A146-F40DC19E5514}"/>
              </a:ext>
            </a:extLst>
          </p:cNvPr>
          <p:cNvSpPr>
            <a:spLocks noChangeArrowheads="1"/>
          </p:cNvSpPr>
          <p:nvPr userDrawn="1"/>
        </p:nvSpPr>
        <p:spPr bwMode="auto">
          <a:xfrm>
            <a:off x="7797800" y="2276475"/>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1" name="AutoShape 16">
            <a:extLst>
              <a:ext uri="{FF2B5EF4-FFF2-40B4-BE49-F238E27FC236}">
                <a16:creationId xmlns:a16="http://schemas.microsoft.com/office/drawing/2014/main" id="{F80E1091-97F3-415B-8D3D-CFBCFDE69C2D}"/>
              </a:ext>
            </a:extLst>
          </p:cNvPr>
          <p:cNvSpPr>
            <a:spLocks noChangeArrowheads="1"/>
          </p:cNvSpPr>
          <p:nvPr userDrawn="1"/>
        </p:nvSpPr>
        <p:spPr bwMode="auto">
          <a:xfrm>
            <a:off x="7797800" y="3589338"/>
            <a:ext cx="38608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2" name="AutoShape 17">
            <a:extLst>
              <a:ext uri="{FF2B5EF4-FFF2-40B4-BE49-F238E27FC236}">
                <a16:creationId xmlns:a16="http://schemas.microsoft.com/office/drawing/2014/main" id="{013B2499-3D6D-429C-8367-09CFAC0D1C57}"/>
              </a:ext>
            </a:extLst>
          </p:cNvPr>
          <p:cNvSpPr>
            <a:spLocks noChangeArrowheads="1"/>
          </p:cNvSpPr>
          <p:nvPr userDrawn="1"/>
        </p:nvSpPr>
        <p:spPr bwMode="auto">
          <a:xfrm>
            <a:off x="7797800" y="4876800"/>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 name="WordArt 5">
            <a:extLst>
              <a:ext uri="{FF2B5EF4-FFF2-40B4-BE49-F238E27FC236}">
                <a16:creationId xmlns:a16="http://schemas.microsoft.com/office/drawing/2014/main" id="{56BA3C38-EF7F-7AE8-E116-5F4546AEE786}"/>
              </a:ext>
            </a:extLst>
          </p:cNvPr>
          <p:cNvSpPr>
            <a:spLocks noChangeArrowheads="1" noChangeShapeType="1" noTextEdit="1"/>
          </p:cNvSpPr>
          <p:nvPr userDrawn="1"/>
        </p:nvSpPr>
        <p:spPr bwMode="auto">
          <a:xfrm>
            <a:off x="1169987" y="620712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G</a:t>
            </a:r>
          </a:p>
        </p:txBody>
      </p:sp>
      <p:sp>
        <p:nvSpPr>
          <p:cNvPr id="3" name="AutoShape 10">
            <a:extLst>
              <a:ext uri="{FF2B5EF4-FFF2-40B4-BE49-F238E27FC236}">
                <a16:creationId xmlns:a16="http://schemas.microsoft.com/office/drawing/2014/main" id="{47D11404-C6F7-B80D-9CA6-2C013D968F93}"/>
              </a:ext>
            </a:extLst>
          </p:cNvPr>
          <p:cNvSpPr>
            <a:spLocks noChangeArrowheads="1"/>
          </p:cNvSpPr>
          <p:nvPr userDrawn="1"/>
        </p:nvSpPr>
        <p:spPr bwMode="auto">
          <a:xfrm>
            <a:off x="260350" y="6096000"/>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Oval 11">
            <a:extLst>
              <a:ext uri="{FF2B5EF4-FFF2-40B4-BE49-F238E27FC236}">
                <a16:creationId xmlns:a16="http://schemas.microsoft.com/office/drawing/2014/main" id="{E4C47E73-D2EA-AAE2-29FF-B90E67E93F3A}"/>
              </a:ext>
            </a:extLst>
          </p:cNvPr>
          <p:cNvSpPr>
            <a:spLocks noChangeArrowheads="1"/>
          </p:cNvSpPr>
          <p:nvPr userDrawn="1"/>
        </p:nvSpPr>
        <p:spPr bwMode="auto">
          <a:xfrm>
            <a:off x="433387" y="6227762"/>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Tree>
  </p:cSld>
  <p:clrMap bg1="lt1" tx1="dk1" bg2="lt2" tx2="dk2" accent1="accent1" accent2="accent2" accent3="accent3" accent4="accent4" accent5="accent5" accent6="accent6" hlink="hlink" folHlink="folHlink"/>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81" r:id="rId1"/>
    <p:sldLayoutId id="2147484582" r:id="rId2"/>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1">
            <a:extLst>
              <a:ext uri="{FF2B5EF4-FFF2-40B4-BE49-F238E27FC236}">
                <a16:creationId xmlns:a16="http://schemas.microsoft.com/office/drawing/2014/main" id="{7B2EC453-0120-4AC3-BA77-C0A5C0F68C53}"/>
              </a:ext>
            </a:extLst>
          </p:cNvPr>
          <p:cNvSpPr>
            <a:spLocks noGrp="1"/>
          </p:cNvSpPr>
          <p:nvPr>
            <p:ph type="ftr" sz="quarter" idx="3"/>
          </p:nvPr>
        </p:nvSpPr>
        <p:spPr>
          <a:xfrm>
            <a:off x="8688388" y="6507163"/>
            <a:ext cx="3300412" cy="349250"/>
          </a:xfrm>
          <a:prstGeom prst="rect">
            <a:avLst/>
          </a:prstGeom>
        </p:spPr>
        <p:txBody>
          <a:bodyPr/>
          <a:lstStyle>
            <a:lvl1pPr algn="ctr" eaLnBrk="1" fontAlgn="auto" hangingPunct="1">
              <a:spcBef>
                <a:spcPts val="0"/>
              </a:spcBef>
              <a:spcAft>
                <a:spcPts val="0"/>
              </a:spcAft>
              <a:defRPr sz="1500">
                <a:latin typeface="+mn-lt"/>
                <a:cs typeface="+mn-cs"/>
              </a:defRPr>
            </a:lvl1pPr>
          </a:lstStyle>
          <a:p>
            <a:pPr>
              <a:defRPr/>
            </a:pPr>
            <a:endParaRPr lang="en-US" altLang="en-US"/>
          </a:p>
        </p:txBody>
      </p:sp>
      <p:sp>
        <p:nvSpPr>
          <p:cNvPr id="5123" name="WordArt 7">
            <a:extLst>
              <a:ext uri="{FF2B5EF4-FFF2-40B4-BE49-F238E27FC236}">
                <a16:creationId xmlns:a16="http://schemas.microsoft.com/office/drawing/2014/main" id="{64E5F160-D5A6-462C-913D-659215AB2215}"/>
              </a:ext>
            </a:extLst>
          </p:cNvPr>
          <p:cNvSpPr>
            <a:spLocks noChangeArrowheads="1" noChangeShapeType="1"/>
          </p:cNvSpPr>
          <p:nvPr userDrawn="1"/>
        </p:nvSpPr>
        <p:spPr bwMode="auto">
          <a:xfrm>
            <a:off x="1016000" y="609600"/>
            <a:ext cx="10160000" cy="3276600"/>
          </a:xfrm>
          <a:prstGeom prst="rect">
            <a:avLst/>
          </a:prstGeom>
        </p:spPr>
        <p:txBody>
          <a:bodyPr wrap="none" fromWordArt="1">
            <a:prstTxWarp prst="textDeflateBottom">
              <a:avLst>
                <a:gd name="adj" fmla="val 53125"/>
              </a:avLst>
            </a:prstTxWarp>
            <a:scene3d>
              <a:camera prst="legacyObliqueTopRight">
                <a:rot lat="20999970" lon="20999970" rev="0"/>
              </a:camera>
              <a:lightRig rig="legacyNormal3" dir="r"/>
            </a:scene3d>
            <a:sp3d extrusionH="430200" prstMaterial="legacyMatte">
              <a:extrusionClr>
                <a:srgbClr val="FF0000"/>
              </a:extrusionClr>
              <a:contourClr>
                <a:srgbClr val="FFFFCC"/>
              </a:contourClr>
            </a:sp3d>
          </a:bodyPr>
          <a:lstStyle/>
          <a:p>
            <a:pPr algn="ctr"/>
            <a:endParaRPr lang="pt-BR" sz="2700" kern="10">
              <a:ln w="9525">
                <a:round/>
                <a:headEnd/>
                <a:tailEnd/>
              </a:ln>
              <a:gradFill rotWithShape="1">
                <a:gsLst>
                  <a:gs pos="0">
                    <a:srgbClr val="FFFFCC"/>
                  </a:gs>
                  <a:gs pos="100000">
                    <a:srgbClr val="FF9999"/>
                  </a:gs>
                </a:gsLst>
                <a:lin ang="5400000" scaled="1"/>
              </a:gradFill>
              <a:latin typeface="+mn-lt"/>
              <a:ea typeface="+mn-lt"/>
              <a:cs typeface="+mn-lt"/>
            </a:endParaRPr>
          </a:p>
          <a:p>
            <a:pPr algn="ctr"/>
            <a:r>
              <a:rPr lang="pt-BR" sz="2700" kern="10">
                <a:ln w="9525">
                  <a:round/>
                  <a:headEnd/>
                  <a:tailEnd/>
                </a:ln>
                <a:gradFill rotWithShape="1">
                  <a:gsLst>
                    <a:gs pos="0">
                      <a:srgbClr val="FFFFCC"/>
                    </a:gs>
                    <a:gs pos="100000">
                      <a:srgbClr val="FF9999"/>
                    </a:gs>
                  </a:gsLst>
                  <a:lin ang="5400000" scaled="1"/>
                </a:gradFill>
                <a:latin typeface="+mn-lt"/>
                <a:ea typeface="+mn-lt"/>
                <a:cs typeface="+mn-lt"/>
              </a:rPr>
              <a:t>CHÚC CÁC EM HỌC TỐT</a:t>
            </a:r>
            <a:endParaRPr lang="en-US" sz="2700" kern="10">
              <a:ln w="9525">
                <a:round/>
                <a:headEnd/>
                <a:tailEnd/>
              </a:ln>
              <a:gradFill rotWithShape="1">
                <a:gsLst>
                  <a:gs pos="0">
                    <a:srgbClr val="FFFFCC"/>
                  </a:gs>
                  <a:gs pos="100000">
                    <a:srgbClr val="FF9999"/>
                  </a:gs>
                </a:gsLst>
                <a:lin ang="5400000" scaled="1"/>
              </a:gradFill>
              <a:latin typeface="+mn-lt"/>
              <a:ea typeface="+mn-lt"/>
              <a:cs typeface="+mn-lt"/>
            </a:endParaRPr>
          </a:p>
        </p:txBody>
      </p:sp>
      <p:pic>
        <p:nvPicPr>
          <p:cNvPr id="5124" name="Picture 4" descr="SO00828_">
            <a:hlinkClick r:id="rId3"/>
            <a:extLst>
              <a:ext uri="{FF2B5EF4-FFF2-40B4-BE49-F238E27FC236}">
                <a16:creationId xmlns:a16="http://schemas.microsoft.com/office/drawing/2014/main" id="{2F5084E9-B688-448D-81AD-2F2C60F6A8B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29850" y="4419600"/>
            <a:ext cx="24701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SO00828_">
            <a:extLst>
              <a:ext uri="{FF2B5EF4-FFF2-40B4-BE49-F238E27FC236}">
                <a16:creationId xmlns:a16="http://schemas.microsoft.com/office/drawing/2014/main" id="{C6CAD6B3-9069-4E09-BC27-DC757A6994D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347200" y="5335588"/>
            <a:ext cx="1452563"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SO00828_">
            <a:extLst>
              <a:ext uri="{FF2B5EF4-FFF2-40B4-BE49-F238E27FC236}">
                <a16:creationId xmlns:a16="http://schemas.microsoft.com/office/drawing/2014/main" id="{490709DC-F20A-4C00-9B09-6F2DA506E08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34400" y="5715000"/>
            <a:ext cx="1090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SO00828_">
            <a:extLst>
              <a:ext uri="{FF2B5EF4-FFF2-40B4-BE49-F238E27FC236}">
                <a16:creationId xmlns:a16="http://schemas.microsoft.com/office/drawing/2014/main" id="{B6373131-0F7C-447F-9374-CA78C3FF037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4800" y="4114800"/>
            <a:ext cx="23241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SO00828_">
            <a:extLst>
              <a:ext uri="{FF2B5EF4-FFF2-40B4-BE49-F238E27FC236}">
                <a16:creationId xmlns:a16="http://schemas.microsoft.com/office/drawing/2014/main" id="{2EEFA628-144B-446E-8C89-BB0CCBE6244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22400" y="5029200"/>
            <a:ext cx="1741488"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SO00828_">
            <a:extLst>
              <a:ext uri="{FF2B5EF4-FFF2-40B4-BE49-F238E27FC236}">
                <a16:creationId xmlns:a16="http://schemas.microsoft.com/office/drawing/2014/main" id="{8B721E53-3AB0-4B74-9D4F-DAAB8DF910E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89250" y="5562600"/>
            <a:ext cx="12319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9" descr="hinh_dep093">
            <a:extLst>
              <a:ext uri="{FF2B5EF4-FFF2-40B4-BE49-F238E27FC236}">
                <a16:creationId xmlns:a16="http://schemas.microsoft.com/office/drawing/2014/main" id="{D35A45AB-D70D-4BC5-8FAE-7D8CA16DE86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rot="-143564">
            <a:off x="4589463" y="3668713"/>
            <a:ext cx="29559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Rounded Corners 16">
            <a:extLst>
              <a:ext uri="{FF2B5EF4-FFF2-40B4-BE49-F238E27FC236}">
                <a16:creationId xmlns:a16="http://schemas.microsoft.com/office/drawing/2014/main" id="{D4831EDC-9454-2767-720F-1B6741B2E372}"/>
              </a:ext>
            </a:extLst>
          </p:cNvPr>
          <p:cNvSpPr/>
          <p:nvPr userDrawn="1"/>
        </p:nvSpPr>
        <p:spPr>
          <a:xfrm>
            <a:off x="1752600" y="121944"/>
            <a:ext cx="8998390" cy="1067942"/>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lnSpc>
                <a:spcPct val="100000"/>
              </a:lnSpc>
            </a:pPr>
            <a:r>
              <a:rPr lang="en-US" sz="2800">
                <a:solidFill>
                  <a:schemeClr val="accent6">
                    <a:lumMod val="75000"/>
                  </a:schemeClr>
                </a:solidFill>
                <a:latin typeface="Times New Roman" panose="02020603050405020304" pitchFamily="18" charset="0"/>
                <a:cs typeface="Times New Roman" panose="02020603050405020304" pitchFamily="18" charset="0"/>
              </a:rPr>
              <a:t>ỨNG DỤNG TIN HỌC</a:t>
            </a:r>
            <a:endParaRPr lang="vi-VN" sz="2800">
              <a:solidFill>
                <a:schemeClr val="accent6">
                  <a:lumMod val="75000"/>
                </a:schemeClr>
              </a:solidFill>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0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10. HOÀN THIỆN BẢNG TÍNH</a:t>
            </a:r>
            <a:endParaRPr lang="vi-VN" sz="3000" b="1">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4448" r:id="rId1"/>
  </p:sldLayoutIdLst>
  <p:transition>
    <p:split orient="vert"/>
  </p:transition>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7C8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5201F554-00A2-940E-B2EE-C460BE71B5A9}"/>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433F109B-02B6-D124-16C5-D8914E4BD449}"/>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36954E7-34D3-9191-155B-65D3A11561A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785784ED-C6FB-13F6-6C6B-38D2E24E766E}"/>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B4173476-694A-F10E-4454-EE7E1F6AACAE}"/>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BAED0946-9ADB-CA7D-3072-2C27F4EF44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0C01BAE7-13AA-0243-A310-930C7858C34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AC35EED6-678D-52AA-92C0-24504F1B53EA}"/>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D8482806-F8A1-5E3F-3D37-A7C36278058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BC6A2EC8-BFF5-C604-3BE0-26A5AFBCFFC4}"/>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1F93B5EE-1497-1A9D-1E3F-E8092F863999}"/>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81CE0B81-EE71-DF0D-DC0F-B0A1FF1824F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BD3C2DC6-1C17-9A92-7D5E-C787B13C009A}"/>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7D0BEE6E-050C-9048-C15A-EB101FA8308B}"/>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9A7D4A9C-57F5-213B-8FC8-8E86208A080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05DE9D39-7316-C77F-7A55-1CA990142D66}"/>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92EDE3E5-B96B-7B54-FB41-B9A72ECF4CC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C0F74F83-3814-5FA8-CB66-10F5489B8819}"/>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FC5A6C11-65F6-889D-26BF-018E608D1DB2}"/>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1077DF75-0C52-0130-C56B-201271CB918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6A780B2B-957F-3DD7-8B49-7BA62DCE0F7E}"/>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ED3B75E4-F3A2-06D1-CBF5-5065ED12E5E0}"/>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9C67165-953A-012A-3E8C-72A68B2D1CAE}"/>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C0FAB25-717F-47F2-ED32-0788A37AA69F}"/>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4339A976-12D4-ADA8-5B5B-F14E569CB50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6A88F237-F13F-2D75-EF92-4F4AFB8C7A0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E3439601-6CE5-666D-C842-DD12E34C7C8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98F4814-53A6-FA78-C2DA-5155B8F5164E}"/>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5ECF4E8B-CD13-826D-9FB8-7DAB2B5445DA}"/>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B71E27DC-C174-8D69-E38D-0063C9F609C4}"/>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ADF66499-CD12-6BB8-041C-94CD197CEFF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73DF20A6-65A4-C84D-6399-B3487656CBF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F92FC644-EE10-6A35-65FA-FA01E1F656D1}"/>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EA322B9F-DF17-5EAB-3997-588FCE202AB5}"/>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0903ED9E-A2F5-039A-BA8A-D502966E2791}"/>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FB1FDC37-639C-180B-EB66-8BC2AE7B96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452DFF08-0673-57C4-C006-A63459E014B6}"/>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7691D9FE-501E-275E-46DB-D2912E2AB424}"/>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FDCA04E5-C976-0CDF-CC94-9DB159523F4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C07303F4-A831-42C2-B4F1-F90276788AC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F49FE46F-14B1-EDB7-24C5-E305BD3338EF}"/>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44E594CD-0D30-A9C1-893B-98237EFDF7E8}"/>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AC7BA5C-9F88-1747-939E-487757AD6E7E}"/>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F06BCE4C-BBF9-7C92-03C4-A243889FDB44}"/>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6163FAD6-B69B-29FD-E673-609BA811BAD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673EB427-67E6-2CF5-F34E-D1ABBD2C37F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DA3DCAAE-BF31-C743-9992-055E1AB00BC4}"/>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52ACDA98-669B-6FB5-4794-23BFDDE0AB9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2E9592DA-954C-ADD1-21B6-28202628A17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038B474-FDE4-ECED-7F8D-7FD860A39289}"/>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0BA6FE76-163B-FEFD-FF53-94EA9FDF94C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E2131329-5EC1-C481-4F2F-BF1CA9BEC45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59E52209-DF6A-D6F5-6F0A-E1B6EE848B7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D73F2D08-781C-9038-487A-711AAABD9DFC}"/>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0D5D85F2-C043-46F1-0CCC-0D07EB8DA0D0}"/>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4056C73C-9A71-2451-066E-E304A5BE25B4}"/>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69673E0-EF05-6065-22E0-14BB6926626B}"/>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78BBC36-AE20-5AA2-E999-0A8CDF775998}"/>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DB6FFDC-4224-29F2-423E-F86A53164967}"/>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D90F4483-A94C-A00F-8397-146578278646}"/>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3E817B23-93AC-0208-5156-79BA9575A895}"/>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F6AE3CBD-52C6-B356-EE04-B69FD7864CD7}"/>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96DAED44-B01E-DF59-9046-3DCC5D681895}"/>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0BD4AA3A-408E-5462-C192-4C5872F243F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42215888-246C-E1C6-074A-E32A17431940}"/>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30ED93CE-DC22-07AF-400A-782E32FFFBB9}"/>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FE73D3AB-30E0-C677-9C44-70D2B164C829}"/>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4CDBA791-F0A1-4134-EE2C-6560B830D488}"/>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AB604C9-4901-82F2-EFE5-A887A92DEFE9}"/>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E1D4891C-F6BE-D2F6-F917-E31BCA2ECE0D}"/>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196C0AB6-7486-9A25-E478-931EA248E9C4}"/>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EE21B2FA-F9C3-86D0-CCD3-B257DE93A91C}"/>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8EB61173-1318-B3BC-9943-669ED320444A}"/>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D3D3DBDC-47FD-AD39-9112-4AE0A6265FE1}"/>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2F24A3BD-59D4-DDC0-80F9-F30E4768D6CA}"/>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1E0CACBC-C707-273D-85A4-BB919F4E18A8}"/>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9D845B57-49C7-A2FE-C613-052687528C1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6EEFAE95-AEE8-33EF-1032-3410A4EFDDCA}"/>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46185A2C-D453-45C9-42A3-17549D814849}"/>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37EAA7B6-D0B7-5FD7-01F7-FADD29430629}"/>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5B63EB6B-0A8A-15DA-0AFF-5F4A4186D62D}"/>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6113A74C-3581-CDD7-C420-F7B985DD37CD}"/>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D1D88B1-A826-AA83-A69A-EFF61E6A636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E754893C-B3A6-1278-69DB-130613F7A34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674621F2-C575-90C5-C3BF-ADD627D8BBB9}"/>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9FA84F87-FEB2-16FC-1694-94DF3F804620}"/>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E5EA1899-5F6C-5835-741D-47DC30D5849D}"/>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30E2DB9C-0B32-28BE-42A2-BCC40C474E11}"/>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A745D7D1-9290-2390-90A7-916A6A746202}"/>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0208931-B24A-4814-815D-7C814C88D9E8}"/>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7" name="Google Shape;2356;p30">
            <a:extLst>
              <a:ext uri="{FF2B5EF4-FFF2-40B4-BE49-F238E27FC236}">
                <a16:creationId xmlns:a16="http://schemas.microsoft.com/office/drawing/2014/main" id="{A92612EF-A73B-7709-EADC-196445A54414}"/>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98" name="Google Shape;2357;p30">
              <a:extLst>
                <a:ext uri="{FF2B5EF4-FFF2-40B4-BE49-F238E27FC236}">
                  <a16:creationId xmlns:a16="http://schemas.microsoft.com/office/drawing/2014/main" id="{E722F179-8148-0F47-E68E-CF682A175451}"/>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9" name="Google Shape;2358;p30">
              <a:extLst>
                <a:ext uri="{FF2B5EF4-FFF2-40B4-BE49-F238E27FC236}">
                  <a16:creationId xmlns:a16="http://schemas.microsoft.com/office/drawing/2014/main" id="{CFF513DB-F4BB-E2A4-B4C1-CC39508D6978}"/>
                </a:ext>
              </a:extLst>
            </p:cNvPr>
            <p:cNvGrpSpPr/>
            <p:nvPr/>
          </p:nvGrpSpPr>
          <p:grpSpPr>
            <a:xfrm>
              <a:off x="623255" y="973375"/>
              <a:ext cx="7691377" cy="3825650"/>
              <a:chOff x="623255" y="973375"/>
              <a:chExt cx="7691377" cy="3825650"/>
            </a:xfrm>
            <a:grpFill/>
          </p:grpSpPr>
          <p:sp>
            <p:nvSpPr>
              <p:cNvPr id="100" name="Google Shape;2359;p30">
                <a:extLst>
                  <a:ext uri="{FF2B5EF4-FFF2-40B4-BE49-F238E27FC236}">
                    <a16:creationId xmlns:a16="http://schemas.microsoft.com/office/drawing/2014/main" id="{C6F683D6-FF2D-67A7-8B23-0EA8C0FCD398}"/>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Google Shape;2360;p30">
                <a:extLst>
                  <a:ext uri="{FF2B5EF4-FFF2-40B4-BE49-F238E27FC236}">
                    <a16:creationId xmlns:a16="http://schemas.microsoft.com/office/drawing/2014/main" id="{E285F008-F1B3-DFB5-7993-D03446A302AE}"/>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Google Shape;2361;p30">
                <a:extLst>
                  <a:ext uri="{FF2B5EF4-FFF2-40B4-BE49-F238E27FC236}">
                    <a16:creationId xmlns:a16="http://schemas.microsoft.com/office/drawing/2014/main" id="{C761D321-FC38-F328-094B-6A133E56F226}"/>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03" name="Google Shape;447;p27">
            <a:extLst>
              <a:ext uri="{FF2B5EF4-FFF2-40B4-BE49-F238E27FC236}">
                <a16:creationId xmlns:a16="http://schemas.microsoft.com/office/drawing/2014/main" id="{974FAF84-0F7A-539E-D40A-6DC1FE9F8047}"/>
              </a:ext>
            </a:extLst>
          </p:cNvPr>
          <p:cNvGrpSpPr/>
          <p:nvPr userDrawn="1"/>
        </p:nvGrpSpPr>
        <p:grpSpPr>
          <a:xfrm>
            <a:off x="8391927" y="4047629"/>
            <a:ext cx="2301388" cy="1593766"/>
            <a:chOff x="4799733" y="3457797"/>
            <a:chExt cx="2301388" cy="1593766"/>
          </a:xfrm>
        </p:grpSpPr>
        <p:sp>
          <p:nvSpPr>
            <p:cNvPr id="104" name="Google Shape;448;p27">
              <a:extLst>
                <a:ext uri="{FF2B5EF4-FFF2-40B4-BE49-F238E27FC236}">
                  <a16:creationId xmlns:a16="http://schemas.microsoft.com/office/drawing/2014/main" id="{CE58C514-397E-925C-984E-C0736C5A7DC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449;p27">
              <a:extLst>
                <a:ext uri="{FF2B5EF4-FFF2-40B4-BE49-F238E27FC236}">
                  <a16:creationId xmlns:a16="http://schemas.microsoft.com/office/drawing/2014/main" id="{23D73B72-16DA-4ABE-40EE-C48C3D7BBBD7}"/>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450;p27">
              <a:extLst>
                <a:ext uri="{FF2B5EF4-FFF2-40B4-BE49-F238E27FC236}">
                  <a16:creationId xmlns:a16="http://schemas.microsoft.com/office/drawing/2014/main" id="{1E994314-BB19-D54E-58B6-F8980B7EF5D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451;p27">
              <a:extLst>
                <a:ext uri="{FF2B5EF4-FFF2-40B4-BE49-F238E27FC236}">
                  <a16:creationId xmlns:a16="http://schemas.microsoft.com/office/drawing/2014/main" id="{3F626E74-478A-2F09-2B23-E68FB823C844}"/>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452;p27">
              <a:extLst>
                <a:ext uri="{FF2B5EF4-FFF2-40B4-BE49-F238E27FC236}">
                  <a16:creationId xmlns:a16="http://schemas.microsoft.com/office/drawing/2014/main" id="{3248798C-D5B5-AABF-D13F-7D9B6ED56560}"/>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453;p27">
              <a:extLst>
                <a:ext uri="{FF2B5EF4-FFF2-40B4-BE49-F238E27FC236}">
                  <a16:creationId xmlns:a16="http://schemas.microsoft.com/office/drawing/2014/main" id="{9CF38854-3782-A52F-B248-6017664BB816}"/>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454;p27">
              <a:extLst>
                <a:ext uri="{FF2B5EF4-FFF2-40B4-BE49-F238E27FC236}">
                  <a16:creationId xmlns:a16="http://schemas.microsoft.com/office/drawing/2014/main" id="{6CF90320-4355-94DF-E2EC-455DD06D53CB}"/>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Google Shape;455;p27">
              <a:extLst>
                <a:ext uri="{FF2B5EF4-FFF2-40B4-BE49-F238E27FC236}">
                  <a16:creationId xmlns:a16="http://schemas.microsoft.com/office/drawing/2014/main" id="{AC366C7C-B3AA-1A5E-6759-5714C5A8C3A2}"/>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456;p27">
              <a:extLst>
                <a:ext uri="{FF2B5EF4-FFF2-40B4-BE49-F238E27FC236}">
                  <a16:creationId xmlns:a16="http://schemas.microsoft.com/office/drawing/2014/main" id="{3CC801B0-6A31-DA16-8164-775302C03FBE}"/>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457;p27">
              <a:extLst>
                <a:ext uri="{FF2B5EF4-FFF2-40B4-BE49-F238E27FC236}">
                  <a16:creationId xmlns:a16="http://schemas.microsoft.com/office/drawing/2014/main" id="{00847C53-322E-342D-E171-7CC2E6DFE7B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Google Shape;458;p27">
              <a:extLst>
                <a:ext uri="{FF2B5EF4-FFF2-40B4-BE49-F238E27FC236}">
                  <a16:creationId xmlns:a16="http://schemas.microsoft.com/office/drawing/2014/main" id="{FD5B8F61-3E7F-F4B5-75F3-18BD2062FDB1}"/>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Google Shape;459;p27">
              <a:extLst>
                <a:ext uri="{FF2B5EF4-FFF2-40B4-BE49-F238E27FC236}">
                  <a16:creationId xmlns:a16="http://schemas.microsoft.com/office/drawing/2014/main" id="{E3B8AA2D-AC73-4922-CA74-F5F5C704453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460;p27">
              <a:extLst>
                <a:ext uri="{FF2B5EF4-FFF2-40B4-BE49-F238E27FC236}">
                  <a16:creationId xmlns:a16="http://schemas.microsoft.com/office/drawing/2014/main" id="{2FA89FD9-490A-13D2-4FE1-EAAB8D496C10}"/>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Google Shape;461;p27">
              <a:extLst>
                <a:ext uri="{FF2B5EF4-FFF2-40B4-BE49-F238E27FC236}">
                  <a16:creationId xmlns:a16="http://schemas.microsoft.com/office/drawing/2014/main" id="{8804186C-BEB3-894C-3C71-12453194E77D}"/>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462;p27">
              <a:extLst>
                <a:ext uri="{FF2B5EF4-FFF2-40B4-BE49-F238E27FC236}">
                  <a16:creationId xmlns:a16="http://schemas.microsoft.com/office/drawing/2014/main" id="{334A76DE-34C9-6355-56E6-D5E9AC6E3526}"/>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Google Shape;463;p27">
              <a:extLst>
                <a:ext uri="{FF2B5EF4-FFF2-40B4-BE49-F238E27FC236}">
                  <a16:creationId xmlns:a16="http://schemas.microsoft.com/office/drawing/2014/main" id="{5AF32493-255D-D963-1DB2-089C824BA715}"/>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0" name="Google Shape;464;p27">
              <a:extLst>
                <a:ext uri="{FF2B5EF4-FFF2-40B4-BE49-F238E27FC236}">
                  <a16:creationId xmlns:a16="http://schemas.microsoft.com/office/drawing/2014/main" id="{E1E557BC-ED5D-D11A-CA1E-AA471C23049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465;p27">
              <a:extLst>
                <a:ext uri="{FF2B5EF4-FFF2-40B4-BE49-F238E27FC236}">
                  <a16:creationId xmlns:a16="http://schemas.microsoft.com/office/drawing/2014/main" id="{AA8A03BF-05E1-22C3-A446-18DAAD8A06FA}"/>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2" name="Google Shape;466;p27">
              <a:extLst>
                <a:ext uri="{FF2B5EF4-FFF2-40B4-BE49-F238E27FC236}">
                  <a16:creationId xmlns:a16="http://schemas.microsoft.com/office/drawing/2014/main" id="{5E5D32A7-BB94-372A-23C7-F720A79B0ECC}"/>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3" name="Google Shape;467;p27">
              <a:extLst>
                <a:ext uri="{FF2B5EF4-FFF2-40B4-BE49-F238E27FC236}">
                  <a16:creationId xmlns:a16="http://schemas.microsoft.com/office/drawing/2014/main" id="{EF0CDD9C-D038-3346-D363-97110E92E04F}"/>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4" name="Google Shape;468;p27">
              <a:extLst>
                <a:ext uri="{FF2B5EF4-FFF2-40B4-BE49-F238E27FC236}">
                  <a16:creationId xmlns:a16="http://schemas.microsoft.com/office/drawing/2014/main" id="{4AAF4864-63C4-F0E3-D448-3B22EA338474}"/>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5" name="Google Shape;469;p27">
              <a:extLst>
                <a:ext uri="{FF2B5EF4-FFF2-40B4-BE49-F238E27FC236}">
                  <a16:creationId xmlns:a16="http://schemas.microsoft.com/office/drawing/2014/main" id="{0BB79FB5-DB31-5625-3DB8-940EF0693E61}"/>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470;p27">
              <a:extLst>
                <a:ext uri="{FF2B5EF4-FFF2-40B4-BE49-F238E27FC236}">
                  <a16:creationId xmlns:a16="http://schemas.microsoft.com/office/drawing/2014/main" id="{54A212DF-A873-ADD9-93D7-411224F326BF}"/>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471;p27">
              <a:extLst>
                <a:ext uri="{FF2B5EF4-FFF2-40B4-BE49-F238E27FC236}">
                  <a16:creationId xmlns:a16="http://schemas.microsoft.com/office/drawing/2014/main" id="{F5229D82-CDC1-52F3-2A7A-304B4246FE88}"/>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472;p27">
              <a:extLst>
                <a:ext uri="{FF2B5EF4-FFF2-40B4-BE49-F238E27FC236}">
                  <a16:creationId xmlns:a16="http://schemas.microsoft.com/office/drawing/2014/main" id="{5481C346-DADF-71D1-36D3-DE047635CA12}"/>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473;p27">
              <a:extLst>
                <a:ext uri="{FF2B5EF4-FFF2-40B4-BE49-F238E27FC236}">
                  <a16:creationId xmlns:a16="http://schemas.microsoft.com/office/drawing/2014/main" id="{B477EA09-6A91-E786-7024-C770F0253D95}"/>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474;p27">
              <a:extLst>
                <a:ext uri="{FF2B5EF4-FFF2-40B4-BE49-F238E27FC236}">
                  <a16:creationId xmlns:a16="http://schemas.microsoft.com/office/drawing/2014/main" id="{2C6758B8-9BC8-5190-89B9-7987D396031E}"/>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475;p27">
              <a:extLst>
                <a:ext uri="{FF2B5EF4-FFF2-40B4-BE49-F238E27FC236}">
                  <a16:creationId xmlns:a16="http://schemas.microsoft.com/office/drawing/2014/main" id="{542DA830-A9E8-8178-5B40-36F1D05253EB}"/>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476;p27">
              <a:extLst>
                <a:ext uri="{FF2B5EF4-FFF2-40B4-BE49-F238E27FC236}">
                  <a16:creationId xmlns:a16="http://schemas.microsoft.com/office/drawing/2014/main" id="{3A62CC1D-111E-277E-D532-2892CB2621C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477;p27">
              <a:extLst>
                <a:ext uri="{FF2B5EF4-FFF2-40B4-BE49-F238E27FC236}">
                  <a16:creationId xmlns:a16="http://schemas.microsoft.com/office/drawing/2014/main" id="{FE83EA27-ED06-2F77-3CED-9A384B851076}"/>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478;p27">
              <a:extLst>
                <a:ext uri="{FF2B5EF4-FFF2-40B4-BE49-F238E27FC236}">
                  <a16:creationId xmlns:a16="http://schemas.microsoft.com/office/drawing/2014/main" id="{BDE72E95-6201-9D77-315D-55F45074BD27}"/>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479;p27">
              <a:extLst>
                <a:ext uri="{FF2B5EF4-FFF2-40B4-BE49-F238E27FC236}">
                  <a16:creationId xmlns:a16="http://schemas.microsoft.com/office/drawing/2014/main" id="{6E663532-63E7-FC89-3F50-DD2789A2FA9A}"/>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480;p27">
              <a:extLst>
                <a:ext uri="{FF2B5EF4-FFF2-40B4-BE49-F238E27FC236}">
                  <a16:creationId xmlns:a16="http://schemas.microsoft.com/office/drawing/2014/main" id="{5D963C86-EEDB-4F3B-FB06-7FAA72868C16}"/>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481;p27">
              <a:extLst>
                <a:ext uri="{FF2B5EF4-FFF2-40B4-BE49-F238E27FC236}">
                  <a16:creationId xmlns:a16="http://schemas.microsoft.com/office/drawing/2014/main" id="{31F3F0B1-14D4-523C-02F6-F012E0EC19E2}"/>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482;p27">
              <a:extLst>
                <a:ext uri="{FF2B5EF4-FFF2-40B4-BE49-F238E27FC236}">
                  <a16:creationId xmlns:a16="http://schemas.microsoft.com/office/drawing/2014/main" id="{66F8A83E-6965-C665-CC2B-3A2180AB2895}"/>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483;p27">
              <a:extLst>
                <a:ext uri="{FF2B5EF4-FFF2-40B4-BE49-F238E27FC236}">
                  <a16:creationId xmlns:a16="http://schemas.microsoft.com/office/drawing/2014/main" id="{4DC6CF2C-B717-8107-9EE8-1288769A481E}"/>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484;p27">
              <a:extLst>
                <a:ext uri="{FF2B5EF4-FFF2-40B4-BE49-F238E27FC236}">
                  <a16:creationId xmlns:a16="http://schemas.microsoft.com/office/drawing/2014/main" id="{F2481D34-11B8-3DD7-57F7-42298B6FAA31}"/>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485;p27">
              <a:extLst>
                <a:ext uri="{FF2B5EF4-FFF2-40B4-BE49-F238E27FC236}">
                  <a16:creationId xmlns:a16="http://schemas.microsoft.com/office/drawing/2014/main" id="{489B728D-8410-61E1-C4B7-D34BF3F9BDF7}"/>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486;p27">
              <a:extLst>
                <a:ext uri="{FF2B5EF4-FFF2-40B4-BE49-F238E27FC236}">
                  <a16:creationId xmlns:a16="http://schemas.microsoft.com/office/drawing/2014/main" id="{CCD826F8-9736-C533-4968-AC336E5BDDE8}"/>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487;p27">
              <a:extLst>
                <a:ext uri="{FF2B5EF4-FFF2-40B4-BE49-F238E27FC236}">
                  <a16:creationId xmlns:a16="http://schemas.microsoft.com/office/drawing/2014/main" id="{60877CB2-01EF-13B4-7F82-1BC99CF5B830}"/>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488;p27">
              <a:extLst>
                <a:ext uri="{FF2B5EF4-FFF2-40B4-BE49-F238E27FC236}">
                  <a16:creationId xmlns:a16="http://schemas.microsoft.com/office/drawing/2014/main" id="{1AE1657C-E797-73AF-28DB-E80C9688E23A}"/>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489;p27">
              <a:extLst>
                <a:ext uri="{FF2B5EF4-FFF2-40B4-BE49-F238E27FC236}">
                  <a16:creationId xmlns:a16="http://schemas.microsoft.com/office/drawing/2014/main" id="{8DD3EDF4-D739-5F02-13D3-B997F1B0297D}"/>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490;p27">
              <a:extLst>
                <a:ext uri="{FF2B5EF4-FFF2-40B4-BE49-F238E27FC236}">
                  <a16:creationId xmlns:a16="http://schemas.microsoft.com/office/drawing/2014/main" id="{81A3BADE-A439-EAAF-903F-8076422EE8FB}"/>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491;p27">
              <a:extLst>
                <a:ext uri="{FF2B5EF4-FFF2-40B4-BE49-F238E27FC236}">
                  <a16:creationId xmlns:a16="http://schemas.microsoft.com/office/drawing/2014/main" id="{DBC4B785-020F-3351-2177-930E7116D24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492;p27">
              <a:extLst>
                <a:ext uri="{FF2B5EF4-FFF2-40B4-BE49-F238E27FC236}">
                  <a16:creationId xmlns:a16="http://schemas.microsoft.com/office/drawing/2014/main" id="{8572C3F2-B869-0D0C-3723-B4256683201C}"/>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493;p27">
              <a:extLst>
                <a:ext uri="{FF2B5EF4-FFF2-40B4-BE49-F238E27FC236}">
                  <a16:creationId xmlns:a16="http://schemas.microsoft.com/office/drawing/2014/main" id="{B4FD750D-1268-A33F-2154-A9B9BE9726DB}"/>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494;p27">
              <a:extLst>
                <a:ext uri="{FF2B5EF4-FFF2-40B4-BE49-F238E27FC236}">
                  <a16:creationId xmlns:a16="http://schemas.microsoft.com/office/drawing/2014/main" id="{0DF3459F-A1BA-F1E3-9672-3DEC3943B90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495;p27">
              <a:extLst>
                <a:ext uri="{FF2B5EF4-FFF2-40B4-BE49-F238E27FC236}">
                  <a16:creationId xmlns:a16="http://schemas.microsoft.com/office/drawing/2014/main" id="{D83406C8-B62C-3C06-F18E-96747AFAD0AD}"/>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496;p27">
              <a:extLst>
                <a:ext uri="{FF2B5EF4-FFF2-40B4-BE49-F238E27FC236}">
                  <a16:creationId xmlns:a16="http://schemas.microsoft.com/office/drawing/2014/main" id="{0887DDB6-8B0B-5FD8-4393-B4942D479689}"/>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497;p27">
              <a:extLst>
                <a:ext uri="{FF2B5EF4-FFF2-40B4-BE49-F238E27FC236}">
                  <a16:creationId xmlns:a16="http://schemas.microsoft.com/office/drawing/2014/main" id="{4DF5EE41-D9DC-F3BF-2C9C-DE9E48AE0949}"/>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498;p27">
              <a:extLst>
                <a:ext uri="{FF2B5EF4-FFF2-40B4-BE49-F238E27FC236}">
                  <a16:creationId xmlns:a16="http://schemas.microsoft.com/office/drawing/2014/main" id="{623A452A-110F-2605-8CE5-38ECAF57D6F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499;p27">
              <a:extLst>
                <a:ext uri="{FF2B5EF4-FFF2-40B4-BE49-F238E27FC236}">
                  <a16:creationId xmlns:a16="http://schemas.microsoft.com/office/drawing/2014/main" id="{820FE9ED-6FBE-E634-5C64-DDDC64862038}"/>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500;p27">
              <a:extLst>
                <a:ext uri="{FF2B5EF4-FFF2-40B4-BE49-F238E27FC236}">
                  <a16:creationId xmlns:a16="http://schemas.microsoft.com/office/drawing/2014/main" id="{C64E1B7F-2333-B8F8-9C33-C3CA1E38A91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501;p27">
              <a:extLst>
                <a:ext uri="{FF2B5EF4-FFF2-40B4-BE49-F238E27FC236}">
                  <a16:creationId xmlns:a16="http://schemas.microsoft.com/office/drawing/2014/main" id="{CD94F6B7-D693-AD5B-4C0A-955BDC08308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502;p27">
              <a:extLst>
                <a:ext uri="{FF2B5EF4-FFF2-40B4-BE49-F238E27FC236}">
                  <a16:creationId xmlns:a16="http://schemas.microsoft.com/office/drawing/2014/main" id="{58182BF0-05A5-FEC0-16EE-D10D748AE485}"/>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503;p27">
              <a:extLst>
                <a:ext uri="{FF2B5EF4-FFF2-40B4-BE49-F238E27FC236}">
                  <a16:creationId xmlns:a16="http://schemas.microsoft.com/office/drawing/2014/main" id="{AA074F3D-42F2-A7DF-850F-5426A1D1C965}"/>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60" name="Group 159">
            <a:extLst>
              <a:ext uri="{FF2B5EF4-FFF2-40B4-BE49-F238E27FC236}">
                <a16:creationId xmlns:a16="http://schemas.microsoft.com/office/drawing/2014/main" id="{65B2A993-28AD-B76E-FFF7-ECF845F5AE0D}"/>
              </a:ext>
            </a:extLst>
          </p:cNvPr>
          <p:cNvGrpSpPr/>
          <p:nvPr userDrawn="1"/>
        </p:nvGrpSpPr>
        <p:grpSpPr>
          <a:xfrm>
            <a:off x="1598355" y="3608289"/>
            <a:ext cx="2204156" cy="2018295"/>
            <a:chOff x="1598355" y="3608289"/>
            <a:chExt cx="2204156" cy="2018295"/>
          </a:xfrm>
        </p:grpSpPr>
        <p:grpSp>
          <p:nvGrpSpPr>
            <p:cNvPr id="161" name="Google Shape;505;p27">
              <a:extLst>
                <a:ext uri="{FF2B5EF4-FFF2-40B4-BE49-F238E27FC236}">
                  <a16:creationId xmlns:a16="http://schemas.microsoft.com/office/drawing/2014/main" id="{8BB4A3C9-D7E5-71AA-A8C1-A0813463F713}"/>
                </a:ext>
              </a:extLst>
            </p:cNvPr>
            <p:cNvGrpSpPr/>
            <p:nvPr/>
          </p:nvGrpSpPr>
          <p:grpSpPr>
            <a:xfrm>
              <a:off x="1598355" y="4368136"/>
              <a:ext cx="868990" cy="1258447"/>
              <a:chOff x="3235834" y="3793115"/>
              <a:chExt cx="868990" cy="1258447"/>
            </a:xfrm>
          </p:grpSpPr>
          <p:sp>
            <p:nvSpPr>
              <p:cNvPr id="207" name="Google Shape;506;p27">
                <a:extLst>
                  <a:ext uri="{FF2B5EF4-FFF2-40B4-BE49-F238E27FC236}">
                    <a16:creationId xmlns:a16="http://schemas.microsoft.com/office/drawing/2014/main" id="{1DF4DB06-C07B-3319-1EB2-932215125BF6}"/>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08" name="Google Shape;507;p27">
                <a:extLst>
                  <a:ext uri="{FF2B5EF4-FFF2-40B4-BE49-F238E27FC236}">
                    <a16:creationId xmlns:a16="http://schemas.microsoft.com/office/drawing/2014/main" id="{55F02516-9860-59EA-EFA7-E55920E109E3}"/>
                  </a:ext>
                </a:extLst>
              </p:cNvPr>
              <p:cNvGrpSpPr/>
              <p:nvPr/>
            </p:nvGrpSpPr>
            <p:grpSpPr>
              <a:xfrm>
                <a:off x="3235834" y="3793115"/>
                <a:ext cx="865418" cy="1258447"/>
                <a:chOff x="3235834" y="3793115"/>
                <a:chExt cx="865418" cy="1258447"/>
              </a:xfrm>
            </p:grpSpPr>
            <p:sp>
              <p:nvSpPr>
                <p:cNvPr id="209" name="Google Shape;508;p27">
                  <a:extLst>
                    <a:ext uri="{FF2B5EF4-FFF2-40B4-BE49-F238E27FC236}">
                      <a16:creationId xmlns:a16="http://schemas.microsoft.com/office/drawing/2014/main" id="{8961F7EB-9CB5-9B2A-3BA2-D73A2C4CEE82}"/>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509;p27">
                  <a:extLst>
                    <a:ext uri="{FF2B5EF4-FFF2-40B4-BE49-F238E27FC236}">
                      <a16:creationId xmlns:a16="http://schemas.microsoft.com/office/drawing/2014/main" id="{2882616F-ABFF-52D7-9386-84BF30108D69}"/>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510;p27">
                  <a:extLst>
                    <a:ext uri="{FF2B5EF4-FFF2-40B4-BE49-F238E27FC236}">
                      <a16:creationId xmlns:a16="http://schemas.microsoft.com/office/drawing/2014/main" id="{CDCEAD06-3EB7-0C4E-CB4A-C6EE6710A1B5}"/>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511;p27">
                  <a:extLst>
                    <a:ext uri="{FF2B5EF4-FFF2-40B4-BE49-F238E27FC236}">
                      <a16:creationId xmlns:a16="http://schemas.microsoft.com/office/drawing/2014/main" id="{D5826924-50F9-0563-1EAA-51FB038CC22B}"/>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512;p27">
                  <a:extLst>
                    <a:ext uri="{FF2B5EF4-FFF2-40B4-BE49-F238E27FC236}">
                      <a16:creationId xmlns:a16="http://schemas.microsoft.com/office/drawing/2014/main" id="{450E48B4-815A-48FC-8F11-0B364989A3CF}"/>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513;p27">
                  <a:extLst>
                    <a:ext uri="{FF2B5EF4-FFF2-40B4-BE49-F238E27FC236}">
                      <a16:creationId xmlns:a16="http://schemas.microsoft.com/office/drawing/2014/main" id="{BEBDE781-D458-2B79-105A-5D54577763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514;p27">
                  <a:extLst>
                    <a:ext uri="{FF2B5EF4-FFF2-40B4-BE49-F238E27FC236}">
                      <a16:creationId xmlns:a16="http://schemas.microsoft.com/office/drawing/2014/main" id="{6CF459BF-1396-6AF3-5589-79D87A9C8A69}"/>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515;p27">
                  <a:extLst>
                    <a:ext uri="{FF2B5EF4-FFF2-40B4-BE49-F238E27FC236}">
                      <a16:creationId xmlns:a16="http://schemas.microsoft.com/office/drawing/2014/main" id="{33006627-2464-92CD-BF67-4688FD16EE0D}"/>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516;p27">
                  <a:extLst>
                    <a:ext uri="{FF2B5EF4-FFF2-40B4-BE49-F238E27FC236}">
                      <a16:creationId xmlns:a16="http://schemas.microsoft.com/office/drawing/2014/main" id="{6E58E4C8-30D3-EFBD-3905-4BF7DCA69EF2}"/>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517;p27">
                  <a:extLst>
                    <a:ext uri="{FF2B5EF4-FFF2-40B4-BE49-F238E27FC236}">
                      <a16:creationId xmlns:a16="http://schemas.microsoft.com/office/drawing/2014/main" id="{FE091B99-9774-0134-7D68-622903501D89}"/>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518;p27">
                  <a:extLst>
                    <a:ext uri="{FF2B5EF4-FFF2-40B4-BE49-F238E27FC236}">
                      <a16:creationId xmlns:a16="http://schemas.microsoft.com/office/drawing/2014/main" id="{6FF2C272-71C9-E9BB-82EA-6C4CF77E0DE7}"/>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519;p27">
                  <a:extLst>
                    <a:ext uri="{FF2B5EF4-FFF2-40B4-BE49-F238E27FC236}">
                      <a16:creationId xmlns:a16="http://schemas.microsoft.com/office/drawing/2014/main" id="{FFBDBA8B-F89C-E45B-AE5C-D74D1E638F0B}"/>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520;p27">
                  <a:extLst>
                    <a:ext uri="{FF2B5EF4-FFF2-40B4-BE49-F238E27FC236}">
                      <a16:creationId xmlns:a16="http://schemas.microsoft.com/office/drawing/2014/main" id="{B38DBF9B-1A56-081B-95D8-D82D4E923B5C}"/>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521;p27">
                  <a:extLst>
                    <a:ext uri="{FF2B5EF4-FFF2-40B4-BE49-F238E27FC236}">
                      <a16:creationId xmlns:a16="http://schemas.microsoft.com/office/drawing/2014/main" id="{55C85005-837D-880A-9D14-ED636F6D982D}"/>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522;p27">
                  <a:extLst>
                    <a:ext uri="{FF2B5EF4-FFF2-40B4-BE49-F238E27FC236}">
                      <a16:creationId xmlns:a16="http://schemas.microsoft.com/office/drawing/2014/main" id="{0F9361F9-F3F7-5824-379A-4E1DF1683195}"/>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523;p27">
                  <a:extLst>
                    <a:ext uri="{FF2B5EF4-FFF2-40B4-BE49-F238E27FC236}">
                      <a16:creationId xmlns:a16="http://schemas.microsoft.com/office/drawing/2014/main" id="{940FBE03-93AA-82E8-CA9E-13EF430B3BE8}"/>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524;p27">
                  <a:extLst>
                    <a:ext uri="{FF2B5EF4-FFF2-40B4-BE49-F238E27FC236}">
                      <a16:creationId xmlns:a16="http://schemas.microsoft.com/office/drawing/2014/main" id="{1F58F45D-1BF9-A831-D1B1-96DDC48C372D}"/>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525;p27">
                  <a:extLst>
                    <a:ext uri="{FF2B5EF4-FFF2-40B4-BE49-F238E27FC236}">
                      <a16:creationId xmlns:a16="http://schemas.microsoft.com/office/drawing/2014/main" id="{1EE9BF66-91EE-5306-3231-6F4C37CBE62C}"/>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526;p27">
                  <a:extLst>
                    <a:ext uri="{FF2B5EF4-FFF2-40B4-BE49-F238E27FC236}">
                      <a16:creationId xmlns:a16="http://schemas.microsoft.com/office/drawing/2014/main" id="{2567A168-95A3-D8A3-175C-BC84B76BF1D6}"/>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527;p27">
                  <a:extLst>
                    <a:ext uri="{FF2B5EF4-FFF2-40B4-BE49-F238E27FC236}">
                      <a16:creationId xmlns:a16="http://schemas.microsoft.com/office/drawing/2014/main" id="{DC1FE092-1AF3-D402-ED76-0C0631A9DE5B}"/>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528;p27">
                  <a:extLst>
                    <a:ext uri="{FF2B5EF4-FFF2-40B4-BE49-F238E27FC236}">
                      <a16:creationId xmlns:a16="http://schemas.microsoft.com/office/drawing/2014/main" id="{ED997FE6-2F92-0669-FAC5-D5E951859081}"/>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529;p27">
                  <a:extLst>
                    <a:ext uri="{FF2B5EF4-FFF2-40B4-BE49-F238E27FC236}">
                      <a16:creationId xmlns:a16="http://schemas.microsoft.com/office/drawing/2014/main" id="{B11BA174-2428-9F84-4B55-4F8401B9A03D}"/>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530;p27">
                  <a:extLst>
                    <a:ext uri="{FF2B5EF4-FFF2-40B4-BE49-F238E27FC236}">
                      <a16:creationId xmlns:a16="http://schemas.microsoft.com/office/drawing/2014/main" id="{F21CB769-E858-7CD2-98EB-25B7C2A692EA}"/>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531;p27">
                  <a:extLst>
                    <a:ext uri="{FF2B5EF4-FFF2-40B4-BE49-F238E27FC236}">
                      <a16:creationId xmlns:a16="http://schemas.microsoft.com/office/drawing/2014/main" id="{4EEF3F6E-5EBA-2EC2-F63C-CB65B396A53F}"/>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162" name="Google Shape;532;p27">
              <a:extLst>
                <a:ext uri="{FF2B5EF4-FFF2-40B4-BE49-F238E27FC236}">
                  <a16:creationId xmlns:a16="http://schemas.microsoft.com/office/drawing/2014/main" id="{5EF1150F-EC1A-47FF-4AE3-983D559A0C73}"/>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533;p27">
              <a:extLst>
                <a:ext uri="{FF2B5EF4-FFF2-40B4-BE49-F238E27FC236}">
                  <a16:creationId xmlns:a16="http://schemas.microsoft.com/office/drawing/2014/main" id="{0ADDE91A-DD1E-3F77-EBEC-A1B3BB6FB1C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534;p27">
              <a:extLst>
                <a:ext uri="{FF2B5EF4-FFF2-40B4-BE49-F238E27FC236}">
                  <a16:creationId xmlns:a16="http://schemas.microsoft.com/office/drawing/2014/main" id="{F39E760C-345C-3276-34F2-6D758BF5FCA6}"/>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535;p27">
              <a:extLst>
                <a:ext uri="{FF2B5EF4-FFF2-40B4-BE49-F238E27FC236}">
                  <a16:creationId xmlns:a16="http://schemas.microsoft.com/office/drawing/2014/main" id="{DA3C0BA4-EEBA-9D8D-C738-372F2EA813E4}"/>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536;p27">
              <a:extLst>
                <a:ext uri="{FF2B5EF4-FFF2-40B4-BE49-F238E27FC236}">
                  <a16:creationId xmlns:a16="http://schemas.microsoft.com/office/drawing/2014/main" id="{39DFB49B-95B5-9989-000B-5445032AF6DF}"/>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537;p27">
              <a:extLst>
                <a:ext uri="{FF2B5EF4-FFF2-40B4-BE49-F238E27FC236}">
                  <a16:creationId xmlns:a16="http://schemas.microsoft.com/office/drawing/2014/main" id="{1F398844-F63A-B268-66F5-CDF039B4CF77}"/>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538;p27">
              <a:extLst>
                <a:ext uri="{FF2B5EF4-FFF2-40B4-BE49-F238E27FC236}">
                  <a16:creationId xmlns:a16="http://schemas.microsoft.com/office/drawing/2014/main" id="{028A0037-163D-DA8B-76D4-F8AAFA400F73}"/>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539;p27">
              <a:extLst>
                <a:ext uri="{FF2B5EF4-FFF2-40B4-BE49-F238E27FC236}">
                  <a16:creationId xmlns:a16="http://schemas.microsoft.com/office/drawing/2014/main" id="{69981EA3-D748-01C2-781D-955614F1BEAC}"/>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540;p27">
              <a:extLst>
                <a:ext uri="{FF2B5EF4-FFF2-40B4-BE49-F238E27FC236}">
                  <a16:creationId xmlns:a16="http://schemas.microsoft.com/office/drawing/2014/main" id="{015FB186-E499-510B-9110-67BCC08720E2}"/>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541;p27">
              <a:extLst>
                <a:ext uri="{FF2B5EF4-FFF2-40B4-BE49-F238E27FC236}">
                  <a16:creationId xmlns:a16="http://schemas.microsoft.com/office/drawing/2014/main" id="{75125FA5-474E-3977-5475-EA5A3F579A3A}"/>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542;p27">
              <a:extLst>
                <a:ext uri="{FF2B5EF4-FFF2-40B4-BE49-F238E27FC236}">
                  <a16:creationId xmlns:a16="http://schemas.microsoft.com/office/drawing/2014/main" id="{09B2404F-6830-B47F-3535-C98879CA2EE3}"/>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543;p27">
              <a:extLst>
                <a:ext uri="{FF2B5EF4-FFF2-40B4-BE49-F238E27FC236}">
                  <a16:creationId xmlns:a16="http://schemas.microsoft.com/office/drawing/2014/main" id="{C387D506-1978-2DBA-AAE0-FDEF0B536235}"/>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544;p27">
              <a:extLst>
                <a:ext uri="{FF2B5EF4-FFF2-40B4-BE49-F238E27FC236}">
                  <a16:creationId xmlns:a16="http://schemas.microsoft.com/office/drawing/2014/main" id="{A0A166AE-C974-6D8C-8690-5858BED86020}"/>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545;p27">
              <a:extLst>
                <a:ext uri="{FF2B5EF4-FFF2-40B4-BE49-F238E27FC236}">
                  <a16:creationId xmlns:a16="http://schemas.microsoft.com/office/drawing/2014/main" id="{DD092B20-FF66-2023-2D7B-845D531FAA35}"/>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546;p27">
              <a:extLst>
                <a:ext uri="{FF2B5EF4-FFF2-40B4-BE49-F238E27FC236}">
                  <a16:creationId xmlns:a16="http://schemas.microsoft.com/office/drawing/2014/main" id="{C9ED84E1-40B7-0660-4FAE-4F64CDB842A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547;p27">
              <a:extLst>
                <a:ext uri="{FF2B5EF4-FFF2-40B4-BE49-F238E27FC236}">
                  <a16:creationId xmlns:a16="http://schemas.microsoft.com/office/drawing/2014/main" id="{B7D0C360-415E-AC10-DC46-61386AA9E2F5}"/>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548;p27">
              <a:extLst>
                <a:ext uri="{FF2B5EF4-FFF2-40B4-BE49-F238E27FC236}">
                  <a16:creationId xmlns:a16="http://schemas.microsoft.com/office/drawing/2014/main" id="{F33F716E-ED5C-AC4F-2E73-314E25C6A93B}"/>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549;p27">
              <a:extLst>
                <a:ext uri="{FF2B5EF4-FFF2-40B4-BE49-F238E27FC236}">
                  <a16:creationId xmlns:a16="http://schemas.microsoft.com/office/drawing/2014/main" id="{298D46AE-899D-2255-F084-8ED299D76143}"/>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550;p27">
              <a:extLst>
                <a:ext uri="{FF2B5EF4-FFF2-40B4-BE49-F238E27FC236}">
                  <a16:creationId xmlns:a16="http://schemas.microsoft.com/office/drawing/2014/main" id="{70783ED4-C2C7-EBA8-FA15-16A2E598D1BE}"/>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551;p27">
              <a:extLst>
                <a:ext uri="{FF2B5EF4-FFF2-40B4-BE49-F238E27FC236}">
                  <a16:creationId xmlns:a16="http://schemas.microsoft.com/office/drawing/2014/main" id="{F7124335-623A-64EE-52F0-5E959E40C4D5}"/>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552;p27">
              <a:extLst>
                <a:ext uri="{FF2B5EF4-FFF2-40B4-BE49-F238E27FC236}">
                  <a16:creationId xmlns:a16="http://schemas.microsoft.com/office/drawing/2014/main" id="{8428E126-49A2-AD9A-AEDE-C614E87A3D30}"/>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553;p27">
              <a:extLst>
                <a:ext uri="{FF2B5EF4-FFF2-40B4-BE49-F238E27FC236}">
                  <a16:creationId xmlns:a16="http://schemas.microsoft.com/office/drawing/2014/main" id="{C40F4957-FDB6-FC46-6CD1-6075E8B4AA53}"/>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554;p27">
              <a:extLst>
                <a:ext uri="{FF2B5EF4-FFF2-40B4-BE49-F238E27FC236}">
                  <a16:creationId xmlns:a16="http://schemas.microsoft.com/office/drawing/2014/main" id="{C839AA0D-5E65-4444-180A-870C64FB766A}"/>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555;p27">
              <a:extLst>
                <a:ext uri="{FF2B5EF4-FFF2-40B4-BE49-F238E27FC236}">
                  <a16:creationId xmlns:a16="http://schemas.microsoft.com/office/drawing/2014/main" id="{99370CC0-A5BC-FCC4-7620-A137CDC79FFB}"/>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556;p27">
              <a:extLst>
                <a:ext uri="{FF2B5EF4-FFF2-40B4-BE49-F238E27FC236}">
                  <a16:creationId xmlns:a16="http://schemas.microsoft.com/office/drawing/2014/main" id="{AD735C01-8A3C-96ED-4414-F978CEAC997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557;p27">
              <a:extLst>
                <a:ext uri="{FF2B5EF4-FFF2-40B4-BE49-F238E27FC236}">
                  <a16:creationId xmlns:a16="http://schemas.microsoft.com/office/drawing/2014/main" id="{1645118A-3483-E2B1-83EB-23587FCB720C}"/>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558;p27">
              <a:extLst>
                <a:ext uri="{FF2B5EF4-FFF2-40B4-BE49-F238E27FC236}">
                  <a16:creationId xmlns:a16="http://schemas.microsoft.com/office/drawing/2014/main" id="{4539F93C-B388-E141-1115-2850C7FEE40F}"/>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559;p27">
              <a:extLst>
                <a:ext uri="{FF2B5EF4-FFF2-40B4-BE49-F238E27FC236}">
                  <a16:creationId xmlns:a16="http://schemas.microsoft.com/office/drawing/2014/main" id="{1C8260AF-9BDA-6DC1-8F0F-F480EF01D0CC}"/>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560;p27">
              <a:extLst>
                <a:ext uri="{FF2B5EF4-FFF2-40B4-BE49-F238E27FC236}">
                  <a16:creationId xmlns:a16="http://schemas.microsoft.com/office/drawing/2014/main" id="{434868D5-C72C-621A-3B40-F97E98A2B0A8}"/>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561;p27">
              <a:extLst>
                <a:ext uri="{FF2B5EF4-FFF2-40B4-BE49-F238E27FC236}">
                  <a16:creationId xmlns:a16="http://schemas.microsoft.com/office/drawing/2014/main" id="{3F4E29C6-7B4C-246F-2C96-6954A5AB44A0}"/>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562;p27">
              <a:extLst>
                <a:ext uri="{FF2B5EF4-FFF2-40B4-BE49-F238E27FC236}">
                  <a16:creationId xmlns:a16="http://schemas.microsoft.com/office/drawing/2014/main" id="{7F75F529-FBFE-F87E-14B1-BB112766B69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563;p27">
              <a:extLst>
                <a:ext uri="{FF2B5EF4-FFF2-40B4-BE49-F238E27FC236}">
                  <a16:creationId xmlns:a16="http://schemas.microsoft.com/office/drawing/2014/main" id="{2EA737A5-8886-A0DD-2563-B27832F3B4F2}"/>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564;p27">
              <a:extLst>
                <a:ext uri="{FF2B5EF4-FFF2-40B4-BE49-F238E27FC236}">
                  <a16:creationId xmlns:a16="http://schemas.microsoft.com/office/drawing/2014/main" id="{0F996527-F59D-3530-9DFB-46961D1E84B3}"/>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565;p27">
              <a:extLst>
                <a:ext uri="{FF2B5EF4-FFF2-40B4-BE49-F238E27FC236}">
                  <a16:creationId xmlns:a16="http://schemas.microsoft.com/office/drawing/2014/main" id="{58D5C26C-B80C-0193-887B-F3D843B29C18}"/>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566;p27">
              <a:extLst>
                <a:ext uri="{FF2B5EF4-FFF2-40B4-BE49-F238E27FC236}">
                  <a16:creationId xmlns:a16="http://schemas.microsoft.com/office/drawing/2014/main" id="{531683A8-8752-7C6B-D7E3-471FE99D79B1}"/>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567;p27">
              <a:extLst>
                <a:ext uri="{FF2B5EF4-FFF2-40B4-BE49-F238E27FC236}">
                  <a16:creationId xmlns:a16="http://schemas.microsoft.com/office/drawing/2014/main" id="{9AFA8BCA-37F4-E014-DCBF-BB7E1B4D31D4}"/>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568;p27">
              <a:extLst>
                <a:ext uri="{FF2B5EF4-FFF2-40B4-BE49-F238E27FC236}">
                  <a16:creationId xmlns:a16="http://schemas.microsoft.com/office/drawing/2014/main" id="{86A72F39-7D73-C91F-60C6-30980310BF32}"/>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569;p27">
              <a:extLst>
                <a:ext uri="{FF2B5EF4-FFF2-40B4-BE49-F238E27FC236}">
                  <a16:creationId xmlns:a16="http://schemas.microsoft.com/office/drawing/2014/main" id="{0B943868-D43E-71AB-9372-ED7C4BBAE84D}"/>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570;p27">
              <a:extLst>
                <a:ext uri="{FF2B5EF4-FFF2-40B4-BE49-F238E27FC236}">
                  <a16:creationId xmlns:a16="http://schemas.microsoft.com/office/drawing/2014/main" id="{18ED55C1-FB94-D6D5-0B51-134A5EDDA230}"/>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571;p27">
              <a:extLst>
                <a:ext uri="{FF2B5EF4-FFF2-40B4-BE49-F238E27FC236}">
                  <a16:creationId xmlns:a16="http://schemas.microsoft.com/office/drawing/2014/main" id="{D3475B38-2595-6FEE-653D-140ED845157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02" name="Google Shape;572;p27">
              <a:extLst>
                <a:ext uri="{FF2B5EF4-FFF2-40B4-BE49-F238E27FC236}">
                  <a16:creationId xmlns:a16="http://schemas.microsoft.com/office/drawing/2014/main" id="{02A8F780-5B40-3068-8A0D-874A4445DC65}"/>
                </a:ext>
              </a:extLst>
            </p:cNvPr>
            <p:cNvGrpSpPr/>
            <p:nvPr/>
          </p:nvGrpSpPr>
          <p:grpSpPr>
            <a:xfrm>
              <a:off x="3041664" y="5111577"/>
              <a:ext cx="320455" cy="156580"/>
              <a:chOff x="2774143" y="4536556"/>
              <a:chExt cx="320455" cy="156580"/>
            </a:xfrm>
          </p:grpSpPr>
          <p:sp>
            <p:nvSpPr>
              <p:cNvPr id="204" name="Google Shape;573;p27">
                <a:extLst>
                  <a:ext uri="{FF2B5EF4-FFF2-40B4-BE49-F238E27FC236}">
                    <a16:creationId xmlns:a16="http://schemas.microsoft.com/office/drawing/2014/main" id="{B03BD9C7-487D-40D3-4951-28F3AD36604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574;p27">
                <a:extLst>
                  <a:ext uri="{FF2B5EF4-FFF2-40B4-BE49-F238E27FC236}">
                    <a16:creationId xmlns:a16="http://schemas.microsoft.com/office/drawing/2014/main" id="{9C593E90-6BC4-D1C3-A950-854CDBA08C8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575;p27">
                <a:extLst>
                  <a:ext uri="{FF2B5EF4-FFF2-40B4-BE49-F238E27FC236}">
                    <a16:creationId xmlns:a16="http://schemas.microsoft.com/office/drawing/2014/main" id="{68366F65-BC7B-BDF1-D213-720F2581749A}"/>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03" name="Google Shape;576;p27">
              <a:extLst>
                <a:ext uri="{FF2B5EF4-FFF2-40B4-BE49-F238E27FC236}">
                  <a16:creationId xmlns:a16="http://schemas.microsoft.com/office/drawing/2014/main" id="{CF1BE734-8DB0-F685-03ED-5DA8AFB82BE5}"/>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33" name="Google Shape;578;p27">
            <a:extLst>
              <a:ext uri="{FF2B5EF4-FFF2-40B4-BE49-F238E27FC236}">
                <a16:creationId xmlns:a16="http://schemas.microsoft.com/office/drawing/2014/main" id="{B9B29E66-3B27-9BE1-1E9E-666C9A4B0801}"/>
              </a:ext>
            </a:extLst>
          </p:cNvPr>
          <p:cNvSpPr/>
          <p:nvPr userDrawn="1"/>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4" name="Group 233">
            <a:extLst>
              <a:ext uri="{FF2B5EF4-FFF2-40B4-BE49-F238E27FC236}">
                <a16:creationId xmlns:a16="http://schemas.microsoft.com/office/drawing/2014/main" id="{58E910CC-F454-F330-71DC-76A44C1B7FEB}"/>
              </a:ext>
            </a:extLst>
          </p:cNvPr>
          <p:cNvGrpSpPr/>
          <p:nvPr userDrawn="1"/>
        </p:nvGrpSpPr>
        <p:grpSpPr>
          <a:xfrm>
            <a:off x="1524301" y="5626805"/>
            <a:ext cx="9320239" cy="1231195"/>
            <a:chOff x="1524301" y="5626805"/>
            <a:chExt cx="9320239" cy="1231195"/>
          </a:xfrm>
        </p:grpSpPr>
        <p:sp>
          <p:nvSpPr>
            <p:cNvPr id="235" name="Google Shape;577;p27">
              <a:extLst>
                <a:ext uri="{FF2B5EF4-FFF2-40B4-BE49-F238E27FC236}">
                  <a16:creationId xmlns:a16="http://schemas.microsoft.com/office/drawing/2014/main" id="{AF3BA939-B765-5E65-B1D2-6EF647A2CE80}"/>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6" name="Google Shape;579;p27">
              <a:extLst>
                <a:ext uri="{FF2B5EF4-FFF2-40B4-BE49-F238E27FC236}">
                  <a16:creationId xmlns:a16="http://schemas.microsoft.com/office/drawing/2014/main" id="{34C213D9-7F9D-7195-559B-76D3D0BE3981}"/>
                </a:ext>
              </a:extLst>
            </p:cNvPr>
            <p:cNvGrpSpPr/>
            <p:nvPr userDrawn="1"/>
          </p:nvGrpSpPr>
          <p:grpSpPr>
            <a:xfrm>
              <a:off x="1524301" y="5626805"/>
              <a:ext cx="9320239" cy="1231195"/>
              <a:chOff x="929285" y="5051507"/>
              <a:chExt cx="7315206" cy="1231195"/>
            </a:xfrm>
          </p:grpSpPr>
          <p:sp>
            <p:nvSpPr>
              <p:cNvPr id="237" name="Google Shape;580;p27">
                <a:extLst>
                  <a:ext uri="{FF2B5EF4-FFF2-40B4-BE49-F238E27FC236}">
                    <a16:creationId xmlns:a16="http://schemas.microsoft.com/office/drawing/2014/main" id="{A5C72378-61B9-993E-D8BD-9771B48FAD1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581;p27">
                <a:extLst>
                  <a:ext uri="{FF2B5EF4-FFF2-40B4-BE49-F238E27FC236}">
                    <a16:creationId xmlns:a16="http://schemas.microsoft.com/office/drawing/2014/main" id="{0EE3E2E4-C71A-F290-B9F5-B3F8544F92B3}"/>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582;p27">
                <a:extLst>
                  <a:ext uri="{FF2B5EF4-FFF2-40B4-BE49-F238E27FC236}">
                    <a16:creationId xmlns:a16="http://schemas.microsoft.com/office/drawing/2014/main" id="{F9803BE3-0A58-AE4E-747C-DF72D0234517}"/>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583;p27">
                <a:extLst>
                  <a:ext uri="{FF2B5EF4-FFF2-40B4-BE49-F238E27FC236}">
                    <a16:creationId xmlns:a16="http://schemas.microsoft.com/office/drawing/2014/main" id="{21A3301B-0DF0-5606-A330-78A38D3562BF}"/>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584;p27">
                <a:extLst>
                  <a:ext uri="{FF2B5EF4-FFF2-40B4-BE49-F238E27FC236}">
                    <a16:creationId xmlns:a16="http://schemas.microsoft.com/office/drawing/2014/main" id="{30AABEEA-E0E6-0010-9D07-13D5C4B692E8}"/>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585;p27">
                <a:extLst>
                  <a:ext uri="{FF2B5EF4-FFF2-40B4-BE49-F238E27FC236}">
                    <a16:creationId xmlns:a16="http://schemas.microsoft.com/office/drawing/2014/main" id="{E73B9966-16EE-522F-6D00-B77A4CF0BA94}"/>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2" name="TextBox 1">
            <a:extLst>
              <a:ext uri="{FF2B5EF4-FFF2-40B4-BE49-F238E27FC236}">
                <a16:creationId xmlns:a16="http://schemas.microsoft.com/office/drawing/2014/main" id="{67174F17-D0D7-DBF9-4C49-00E6B2CE2EE1}"/>
              </a:ext>
            </a:extLst>
          </p:cNvPr>
          <p:cNvSpPr txBox="1"/>
          <p:nvPr userDrawn="1"/>
        </p:nvSpPr>
        <p:spPr>
          <a:xfrm>
            <a:off x="2514600" y="457200"/>
            <a:ext cx="6956123" cy="1303809"/>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000" b="0" i="0" u="none" strike="noStrike" kern="1200" cap="none" spc="0" normalizeH="0" baseline="0" noProof="0" dirty="0">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rPr>
              <a:t>KHÁM PHÁ</a:t>
            </a:r>
          </a:p>
        </p:txBody>
      </p:sp>
    </p:spTree>
    <p:extLst>
      <p:ext uri="{BB962C8B-B14F-4D97-AF65-F5344CB8AC3E}">
        <p14:creationId xmlns:p14="http://schemas.microsoft.com/office/powerpoint/2010/main" val="252312855"/>
      </p:ext>
    </p:extLst>
  </p:cSld>
  <p:clrMap bg1="lt1" tx1="dk1" bg2="lt2" tx2="dk2" accent1="accent1" accent2="accent2" accent3="accent3" accent4="accent4" accent5="accent5" accent6="accent6" hlink="hlink" folHlink="folHlink"/>
  <p:sldLayoutIdLst>
    <p:sldLayoutId id="2147484554"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7C80"/>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0377A9DB-F5AF-02C9-8F56-71F2E79ACB8B}"/>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93BE3C12-782D-ED17-29D9-E70C0909C744}"/>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743D2361-A440-C74B-224B-5625BA859EF8}"/>
                </a:ext>
              </a:extLst>
            </p:cNvPr>
            <p:cNvGrpSpPr/>
            <p:nvPr/>
          </p:nvGrpSpPr>
          <p:grpSpPr>
            <a:xfrm>
              <a:off x="8341543" y="2282008"/>
              <a:ext cx="569676" cy="380612"/>
              <a:chOff x="8341543" y="2282008"/>
              <a:chExt cx="569676" cy="380612"/>
            </a:xfrm>
          </p:grpSpPr>
          <p:sp>
            <p:nvSpPr>
              <p:cNvPr id="260" name="Google Shape;995;p14">
                <a:extLst>
                  <a:ext uri="{FF2B5EF4-FFF2-40B4-BE49-F238E27FC236}">
                    <a16:creationId xmlns:a16="http://schemas.microsoft.com/office/drawing/2014/main" id="{6CFB299A-4C91-8ABF-404E-378734284C97}"/>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1" name="Google Shape;996;p14">
                <a:extLst>
                  <a:ext uri="{FF2B5EF4-FFF2-40B4-BE49-F238E27FC236}">
                    <a16:creationId xmlns:a16="http://schemas.microsoft.com/office/drawing/2014/main" id="{1BB07441-0E61-AC93-868E-6EF57251922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661E8F3F-DD43-1C95-E53B-A78E67905D9A}"/>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8B4423BC-2A76-0D8E-970D-8807AD167340}"/>
                </a:ext>
              </a:extLst>
            </p:cNvPr>
            <p:cNvGrpSpPr/>
            <p:nvPr/>
          </p:nvGrpSpPr>
          <p:grpSpPr>
            <a:xfrm>
              <a:off x="8341543" y="1721094"/>
              <a:ext cx="569676" cy="380612"/>
              <a:chOff x="8341543" y="1721094"/>
              <a:chExt cx="569676" cy="380612"/>
            </a:xfrm>
          </p:grpSpPr>
          <p:sp>
            <p:nvSpPr>
              <p:cNvPr id="258" name="Google Shape;999;p14">
                <a:extLst>
                  <a:ext uri="{FF2B5EF4-FFF2-40B4-BE49-F238E27FC236}">
                    <a16:creationId xmlns:a16="http://schemas.microsoft.com/office/drawing/2014/main" id="{BEE2983D-E955-BDC3-3D87-AD8103AE3F4C}"/>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9" name="Google Shape;1000;p14">
                <a:extLst>
                  <a:ext uri="{FF2B5EF4-FFF2-40B4-BE49-F238E27FC236}">
                    <a16:creationId xmlns:a16="http://schemas.microsoft.com/office/drawing/2014/main" id="{1E3FE35C-939C-F454-830E-4DCDC9C7D71D}"/>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1C6887AB-1B66-0F04-6CA6-7CDAC80DBB31}"/>
                </a:ext>
              </a:extLst>
            </p:cNvPr>
            <p:cNvGrpSpPr/>
            <p:nvPr/>
          </p:nvGrpSpPr>
          <p:grpSpPr>
            <a:xfrm>
              <a:off x="8346273" y="1183592"/>
              <a:ext cx="568486" cy="388014"/>
              <a:chOff x="8346273" y="1183592"/>
              <a:chExt cx="568486" cy="388014"/>
            </a:xfrm>
          </p:grpSpPr>
          <p:sp>
            <p:nvSpPr>
              <p:cNvPr id="256" name="Google Shape;1002;p14">
                <a:extLst>
                  <a:ext uri="{FF2B5EF4-FFF2-40B4-BE49-F238E27FC236}">
                    <a16:creationId xmlns:a16="http://schemas.microsoft.com/office/drawing/2014/main" id="{CB0156FE-4647-D973-E17F-EB4929B928DF}"/>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1003;p14">
                <a:extLst>
                  <a:ext uri="{FF2B5EF4-FFF2-40B4-BE49-F238E27FC236}">
                    <a16:creationId xmlns:a16="http://schemas.microsoft.com/office/drawing/2014/main" id="{779FD008-DA8E-AC23-5D19-E4B55F846B25}"/>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C52F0036-46DD-99F1-3320-186D2CA75C6D}"/>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559ED4A6-2440-213D-F580-18372C2A2AE5}"/>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DC0CFDBC-E095-BD26-91A8-1C20DECA9087}"/>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4D53709C-EB84-E4F3-5601-9C60DB17EF71}"/>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F89AB20B-8CD9-EFA0-EEBA-1A7ECD07A5E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ED191491-837F-8564-C477-7D8D399446BB}"/>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ED8656A9-D6C4-A804-AC1E-9C0F8F8DCAA2}"/>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3ECB0E72-41AF-FAE9-F96E-97636FFF364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4F4C42F3-29D4-2719-4CC3-B4607D5F75D9}"/>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21FED966-2F26-103D-7144-B7A4C6A97C30}"/>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E7316A7C-A5B5-ED2D-51A3-37ECF0B9CE7B}"/>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62" name="Google Shape;1082;p14">
            <a:extLst>
              <a:ext uri="{FF2B5EF4-FFF2-40B4-BE49-F238E27FC236}">
                <a16:creationId xmlns:a16="http://schemas.microsoft.com/office/drawing/2014/main" id="{EEA9582A-A1D5-7F55-0EB3-FBD366786D07}"/>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1083;p14">
            <a:extLst>
              <a:ext uri="{FF2B5EF4-FFF2-40B4-BE49-F238E27FC236}">
                <a16:creationId xmlns:a16="http://schemas.microsoft.com/office/drawing/2014/main" id="{0A5A6C6A-DB1E-3CBC-DD54-D8EFA61154D5}"/>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1084;p14">
            <a:extLst>
              <a:ext uri="{FF2B5EF4-FFF2-40B4-BE49-F238E27FC236}">
                <a16:creationId xmlns:a16="http://schemas.microsoft.com/office/drawing/2014/main" id="{94269B33-8746-C74B-53BE-8E22CCEAA2FC}"/>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1085;p14">
            <a:extLst>
              <a:ext uri="{FF2B5EF4-FFF2-40B4-BE49-F238E27FC236}">
                <a16:creationId xmlns:a16="http://schemas.microsoft.com/office/drawing/2014/main" id="{154935AC-B16E-78D6-B28C-5E4AC1EB32A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1086;p14">
            <a:extLst>
              <a:ext uri="{FF2B5EF4-FFF2-40B4-BE49-F238E27FC236}">
                <a16:creationId xmlns:a16="http://schemas.microsoft.com/office/drawing/2014/main" id="{6F8C4BB9-A5D4-1119-36A0-30D22CEE939F}"/>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1082;p14">
            <a:extLst>
              <a:ext uri="{FF2B5EF4-FFF2-40B4-BE49-F238E27FC236}">
                <a16:creationId xmlns:a16="http://schemas.microsoft.com/office/drawing/2014/main" id="{E3119033-6B2F-40EB-28C3-BA70488C0A65}"/>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1083;p14">
            <a:extLst>
              <a:ext uri="{FF2B5EF4-FFF2-40B4-BE49-F238E27FC236}">
                <a16:creationId xmlns:a16="http://schemas.microsoft.com/office/drawing/2014/main" id="{F9F92FF4-3270-37C5-2AB5-12B52EAF08D6}"/>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1084;p14">
            <a:extLst>
              <a:ext uri="{FF2B5EF4-FFF2-40B4-BE49-F238E27FC236}">
                <a16:creationId xmlns:a16="http://schemas.microsoft.com/office/drawing/2014/main" id="{532E0920-0173-591E-303F-1D2494421CD3}"/>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1085;p14">
            <a:extLst>
              <a:ext uri="{FF2B5EF4-FFF2-40B4-BE49-F238E27FC236}">
                <a16:creationId xmlns:a16="http://schemas.microsoft.com/office/drawing/2014/main" id="{5363B127-21AA-E505-DB83-BE9E51ABE92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1086;p14">
            <a:extLst>
              <a:ext uri="{FF2B5EF4-FFF2-40B4-BE49-F238E27FC236}">
                <a16:creationId xmlns:a16="http://schemas.microsoft.com/office/drawing/2014/main" id="{7466D321-A3B2-7750-9DF1-C7281D00A41E}"/>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1082;p14">
            <a:extLst>
              <a:ext uri="{FF2B5EF4-FFF2-40B4-BE49-F238E27FC236}">
                <a16:creationId xmlns:a16="http://schemas.microsoft.com/office/drawing/2014/main" id="{8FE42B7F-2413-9FB0-10C1-8B5821867FE9}"/>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1083;p14">
            <a:extLst>
              <a:ext uri="{FF2B5EF4-FFF2-40B4-BE49-F238E27FC236}">
                <a16:creationId xmlns:a16="http://schemas.microsoft.com/office/drawing/2014/main" id="{5285B88F-F57C-21F3-9046-7073B2356078}"/>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1084;p14">
            <a:extLst>
              <a:ext uri="{FF2B5EF4-FFF2-40B4-BE49-F238E27FC236}">
                <a16:creationId xmlns:a16="http://schemas.microsoft.com/office/drawing/2014/main" id="{0EB22861-0221-4601-8DC3-02FB59CC96EF}"/>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1085;p14">
            <a:extLst>
              <a:ext uri="{FF2B5EF4-FFF2-40B4-BE49-F238E27FC236}">
                <a16:creationId xmlns:a16="http://schemas.microsoft.com/office/drawing/2014/main" id="{EC8A9570-4EF1-CBDF-F02E-BF56FCCB7EED}"/>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1086;p14">
            <a:extLst>
              <a:ext uri="{FF2B5EF4-FFF2-40B4-BE49-F238E27FC236}">
                <a16:creationId xmlns:a16="http://schemas.microsoft.com/office/drawing/2014/main" id="{0CEB9CE6-9B2B-FA11-4D11-90B4367B1D9D}"/>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1082;p14">
            <a:extLst>
              <a:ext uri="{FF2B5EF4-FFF2-40B4-BE49-F238E27FC236}">
                <a16:creationId xmlns:a16="http://schemas.microsoft.com/office/drawing/2014/main" id="{C15C14B6-F263-6FDE-0BDC-92D60613086F}"/>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8" name="Google Shape;1083;p14">
            <a:extLst>
              <a:ext uri="{FF2B5EF4-FFF2-40B4-BE49-F238E27FC236}">
                <a16:creationId xmlns:a16="http://schemas.microsoft.com/office/drawing/2014/main" id="{17A4A32D-92E9-A42A-7CC9-918A4D11D034}"/>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9" name="Google Shape;1084;p14">
            <a:extLst>
              <a:ext uri="{FF2B5EF4-FFF2-40B4-BE49-F238E27FC236}">
                <a16:creationId xmlns:a16="http://schemas.microsoft.com/office/drawing/2014/main" id="{D71790FC-ACA0-DD2C-0FA9-02F3BE185545}"/>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0" name="Google Shape;1085;p14">
            <a:extLst>
              <a:ext uri="{FF2B5EF4-FFF2-40B4-BE49-F238E27FC236}">
                <a16:creationId xmlns:a16="http://schemas.microsoft.com/office/drawing/2014/main" id="{09FC0AB0-37F0-04CF-AFA5-8A5F5996E9EA}"/>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1" name="Google Shape;1086;p14">
            <a:extLst>
              <a:ext uri="{FF2B5EF4-FFF2-40B4-BE49-F238E27FC236}">
                <a16:creationId xmlns:a16="http://schemas.microsoft.com/office/drawing/2014/main" id="{10EB5D79-B0F0-DE10-18C1-33F18EB7A7CF}"/>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2" name="Google Shape;1082;p14">
            <a:extLst>
              <a:ext uri="{FF2B5EF4-FFF2-40B4-BE49-F238E27FC236}">
                <a16:creationId xmlns:a16="http://schemas.microsoft.com/office/drawing/2014/main" id="{D6320E64-3AB5-F775-E38F-DF61B36A3EA6}"/>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1083;p14">
            <a:extLst>
              <a:ext uri="{FF2B5EF4-FFF2-40B4-BE49-F238E27FC236}">
                <a16:creationId xmlns:a16="http://schemas.microsoft.com/office/drawing/2014/main" id="{44457A50-5E0F-5053-0569-A85C59DE8155}"/>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1084;p14">
            <a:extLst>
              <a:ext uri="{FF2B5EF4-FFF2-40B4-BE49-F238E27FC236}">
                <a16:creationId xmlns:a16="http://schemas.microsoft.com/office/drawing/2014/main" id="{9C669A16-5204-9FDC-83E0-E6B5B54BDA2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5" name="Google Shape;1085;p14">
            <a:extLst>
              <a:ext uri="{FF2B5EF4-FFF2-40B4-BE49-F238E27FC236}">
                <a16:creationId xmlns:a16="http://schemas.microsoft.com/office/drawing/2014/main" id="{9E19740C-01E7-C207-8D89-528BC732D57F}"/>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6" name="Google Shape;1086;p14">
            <a:extLst>
              <a:ext uri="{FF2B5EF4-FFF2-40B4-BE49-F238E27FC236}">
                <a16:creationId xmlns:a16="http://schemas.microsoft.com/office/drawing/2014/main" id="{863E5366-1679-F0D4-6B9F-DE8F2C83E083}"/>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1082;p14">
            <a:extLst>
              <a:ext uri="{FF2B5EF4-FFF2-40B4-BE49-F238E27FC236}">
                <a16:creationId xmlns:a16="http://schemas.microsoft.com/office/drawing/2014/main" id="{AD8E7BC1-6E89-4F37-5E68-5969EAD323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1083;p14">
            <a:extLst>
              <a:ext uri="{FF2B5EF4-FFF2-40B4-BE49-F238E27FC236}">
                <a16:creationId xmlns:a16="http://schemas.microsoft.com/office/drawing/2014/main" id="{D1677398-BB72-B451-CF30-01395D69ECB9}"/>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9" name="Google Shape;1084;p14">
            <a:extLst>
              <a:ext uri="{FF2B5EF4-FFF2-40B4-BE49-F238E27FC236}">
                <a16:creationId xmlns:a16="http://schemas.microsoft.com/office/drawing/2014/main" id="{B76E0971-4841-7256-0FBB-A570DF696953}"/>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1085;p14">
            <a:extLst>
              <a:ext uri="{FF2B5EF4-FFF2-40B4-BE49-F238E27FC236}">
                <a16:creationId xmlns:a16="http://schemas.microsoft.com/office/drawing/2014/main" id="{12F3C0A2-4B13-2041-B307-AB2420E3E51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1086;p14">
            <a:extLst>
              <a:ext uri="{FF2B5EF4-FFF2-40B4-BE49-F238E27FC236}">
                <a16:creationId xmlns:a16="http://schemas.microsoft.com/office/drawing/2014/main" id="{E6CA934D-7DD1-2AE1-EAE7-89B31AC31D75}"/>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2" name="Google Shape;1082;p14">
            <a:extLst>
              <a:ext uri="{FF2B5EF4-FFF2-40B4-BE49-F238E27FC236}">
                <a16:creationId xmlns:a16="http://schemas.microsoft.com/office/drawing/2014/main" id="{29508B94-4EE9-C265-B653-9323291D38E8}"/>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3" name="Google Shape;1083;p14">
            <a:extLst>
              <a:ext uri="{FF2B5EF4-FFF2-40B4-BE49-F238E27FC236}">
                <a16:creationId xmlns:a16="http://schemas.microsoft.com/office/drawing/2014/main" id="{403A4D11-A480-81AC-B630-4B741F9E0AE8}"/>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4" name="Google Shape;1084;p14">
            <a:extLst>
              <a:ext uri="{FF2B5EF4-FFF2-40B4-BE49-F238E27FC236}">
                <a16:creationId xmlns:a16="http://schemas.microsoft.com/office/drawing/2014/main" id="{D9E862FB-756E-F77B-4D02-ACD7D66C76F8}"/>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5" name="Google Shape;1085;p14">
            <a:extLst>
              <a:ext uri="{FF2B5EF4-FFF2-40B4-BE49-F238E27FC236}">
                <a16:creationId xmlns:a16="http://schemas.microsoft.com/office/drawing/2014/main" id="{B2579EE9-C690-0706-F0AF-38D3D014CD6E}"/>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6" name="Google Shape;1086;p14">
            <a:extLst>
              <a:ext uri="{FF2B5EF4-FFF2-40B4-BE49-F238E27FC236}">
                <a16:creationId xmlns:a16="http://schemas.microsoft.com/office/drawing/2014/main" id="{728B9F56-E5E7-E8BD-2365-D9D9C746F2B7}"/>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7" name="Google Shape;1082;p14">
            <a:extLst>
              <a:ext uri="{FF2B5EF4-FFF2-40B4-BE49-F238E27FC236}">
                <a16:creationId xmlns:a16="http://schemas.microsoft.com/office/drawing/2014/main" id="{91E0AD3A-494B-9A5C-4CD6-0DC8ACCD1D32}"/>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8" name="Google Shape;1083;p14">
            <a:extLst>
              <a:ext uri="{FF2B5EF4-FFF2-40B4-BE49-F238E27FC236}">
                <a16:creationId xmlns:a16="http://schemas.microsoft.com/office/drawing/2014/main" id="{96FE9196-6536-EDBA-CA78-4A9FCBF750A8}"/>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9" name="Google Shape;1084;p14">
            <a:extLst>
              <a:ext uri="{FF2B5EF4-FFF2-40B4-BE49-F238E27FC236}">
                <a16:creationId xmlns:a16="http://schemas.microsoft.com/office/drawing/2014/main" id="{A70045C4-4A28-83E6-43B9-5B47B0F51BE8}"/>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0" name="Google Shape;1085;p14">
            <a:extLst>
              <a:ext uri="{FF2B5EF4-FFF2-40B4-BE49-F238E27FC236}">
                <a16:creationId xmlns:a16="http://schemas.microsoft.com/office/drawing/2014/main" id="{E903CA30-A062-4479-9ACC-8D9F6105EA48}"/>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1" name="Google Shape;1086;p14">
            <a:extLst>
              <a:ext uri="{FF2B5EF4-FFF2-40B4-BE49-F238E27FC236}">
                <a16:creationId xmlns:a16="http://schemas.microsoft.com/office/drawing/2014/main" id="{2376D4AF-3DAF-FA5E-E6FB-D45CA39B8BAC}"/>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2" name="Google Shape;1082;p14">
            <a:extLst>
              <a:ext uri="{FF2B5EF4-FFF2-40B4-BE49-F238E27FC236}">
                <a16:creationId xmlns:a16="http://schemas.microsoft.com/office/drawing/2014/main" id="{2A8A9F58-2CC7-1AD2-19B8-2F8F59597EC8}"/>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3" name="Google Shape;1083;p14">
            <a:extLst>
              <a:ext uri="{FF2B5EF4-FFF2-40B4-BE49-F238E27FC236}">
                <a16:creationId xmlns:a16="http://schemas.microsoft.com/office/drawing/2014/main" id="{811526CE-63B9-9E33-3022-7EB631DF6E14}"/>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4" name="Google Shape;1084;p14">
            <a:extLst>
              <a:ext uri="{FF2B5EF4-FFF2-40B4-BE49-F238E27FC236}">
                <a16:creationId xmlns:a16="http://schemas.microsoft.com/office/drawing/2014/main" id="{82F65C1F-32E9-A2B1-8B3E-6290269810B2}"/>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5" name="Google Shape;1085;p14">
            <a:extLst>
              <a:ext uri="{FF2B5EF4-FFF2-40B4-BE49-F238E27FC236}">
                <a16:creationId xmlns:a16="http://schemas.microsoft.com/office/drawing/2014/main" id="{DCBC8663-963A-DFFE-1808-03FE9AF63AD2}"/>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6" name="Google Shape;1086;p14">
            <a:extLst>
              <a:ext uri="{FF2B5EF4-FFF2-40B4-BE49-F238E27FC236}">
                <a16:creationId xmlns:a16="http://schemas.microsoft.com/office/drawing/2014/main" id="{40260D89-21E2-CEC7-6311-C2A1ED75F86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7" name="Google Shape;1765;p26">
            <a:extLst>
              <a:ext uri="{FF2B5EF4-FFF2-40B4-BE49-F238E27FC236}">
                <a16:creationId xmlns:a16="http://schemas.microsoft.com/office/drawing/2014/main" id="{2B286A73-74F8-4238-97CF-B7EB3592135F}"/>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308" name="Google Shape;1766;p26">
            <a:extLst>
              <a:ext uri="{FF2B5EF4-FFF2-40B4-BE49-F238E27FC236}">
                <a16:creationId xmlns:a16="http://schemas.microsoft.com/office/drawing/2014/main" id="{465890C1-FA2B-9AC1-613D-8E446345D9C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309" name="Google Shape;1767;p26">
            <a:extLst>
              <a:ext uri="{FF2B5EF4-FFF2-40B4-BE49-F238E27FC236}">
                <a16:creationId xmlns:a16="http://schemas.microsoft.com/office/drawing/2014/main" id="{4FFE1301-91C1-B217-6B9D-4CAAAD7B68DB}"/>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310" name="Google Shape;211;p3">
            <a:extLst>
              <a:ext uri="{FF2B5EF4-FFF2-40B4-BE49-F238E27FC236}">
                <a16:creationId xmlns:a16="http://schemas.microsoft.com/office/drawing/2014/main" id="{CDEA74AD-D6B1-3A07-95EE-F6BEC970157B}"/>
              </a:ext>
            </a:extLst>
          </p:cNvPr>
          <p:cNvGrpSpPr/>
          <p:nvPr userDrawn="1"/>
        </p:nvGrpSpPr>
        <p:grpSpPr>
          <a:xfrm>
            <a:off x="1030175" y="1581350"/>
            <a:ext cx="444275" cy="398525"/>
            <a:chOff x="2495125" y="2142250"/>
            <a:chExt cx="444275" cy="398525"/>
          </a:xfrm>
        </p:grpSpPr>
        <p:sp>
          <p:nvSpPr>
            <p:cNvPr id="311" name="Google Shape;212;p3">
              <a:extLst>
                <a:ext uri="{FF2B5EF4-FFF2-40B4-BE49-F238E27FC236}">
                  <a16:creationId xmlns:a16="http://schemas.microsoft.com/office/drawing/2014/main" id="{936AEBDC-113D-B4DC-9DA8-138D06224A36}"/>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12" name="Google Shape;213;p3">
              <a:extLst>
                <a:ext uri="{FF2B5EF4-FFF2-40B4-BE49-F238E27FC236}">
                  <a16:creationId xmlns:a16="http://schemas.microsoft.com/office/drawing/2014/main" id="{B7FCC3D1-3567-E83B-3BF4-0FC263914E97}"/>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13" name="Google Shape;214;p3">
            <a:extLst>
              <a:ext uri="{FF2B5EF4-FFF2-40B4-BE49-F238E27FC236}">
                <a16:creationId xmlns:a16="http://schemas.microsoft.com/office/drawing/2014/main" id="{BDCB53F6-4159-3B7E-61F3-CFA8A01ACE68}"/>
              </a:ext>
            </a:extLst>
          </p:cNvPr>
          <p:cNvGrpSpPr/>
          <p:nvPr userDrawn="1"/>
        </p:nvGrpSpPr>
        <p:grpSpPr>
          <a:xfrm>
            <a:off x="10561107" y="5038641"/>
            <a:ext cx="291375" cy="281375"/>
            <a:chOff x="3243875" y="2372825"/>
            <a:chExt cx="291375" cy="281375"/>
          </a:xfrm>
        </p:grpSpPr>
        <p:sp>
          <p:nvSpPr>
            <p:cNvPr id="314" name="Google Shape;215;p3">
              <a:extLst>
                <a:ext uri="{FF2B5EF4-FFF2-40B4-BE49-F238E27FC236}">
                  <a16:creationId xmlns:a16="http://schemas.microsoft.com/office/drawing/2014/main" id="{0472E636-0418-27FE-1ED9-C8E0CB89E4E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5" name="Google Shape;216;p3">
              <a:extLst>
                <a:ext uri="{FF2B5EF4-FFF2-40B4-BE49-F238E27FC236}">
                  <a16:creationId xmlns:a16="http://schemas.microsoft.com/office/drawing/2014/main" id="{7081C26A-1192-D65D-CFA3-8FD4BE53A902}"/>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6" name="Google Shape;217;p3">
              <a:extLst>
                <a:ext uri="{FF2B5EF4-FFF2-40B4-BE49-F238E27FC236}">
                  <a16:creationId xmlns:a16="http://schemas.microsoft.com/office/drawing/2014/main" id="{5991CA64-E353-5CF0-C5D6-B421EB92E10E}"/>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7" name="Google Shape;218;p3">
              <a:extLst>
                <a:ext uri="{FF2B5EF4-FFF2-40B4-BE49-F238E27FC236}">
                  <a16:creationId xmlns:a16="http://schemas.microsoft.com/office/drawing/2014/main" id="{5F8BB8D8-C45D-E8F6-F97D-29C33C31FBF9}"/>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8" name="Google Shape;219;p3">
              <a:extLst>
                <a:ext uri="{FF2B5EF4-FFF2-40B4-BE49-F238E27FC236}">
                  <a16:creationId xmlns:a16="http://schemas.microsoft.com/office/drawing/2014/main" id="{0039438E-6526-A4D5-FE46-074C91A514CE}"/>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9" name="Google Shape;220;p3">
              <a:extLst>
                <a:ext uri="{FF2B5EF4-FFF2-40B4-BE49-F238E27FC236}">
                  <a16:creationId xmlns:a16="http://schemas.microsoft.com/office/drawing/2014/main" id="{06B62624-4506-D131-CD1E-C0F5D6ADBC89}"/>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0" name="Google Shape;221;p3">
              <a:extLst>
                <a:ext uri="{FF2B5EF4-FFF2-40B4-BE49-F238E27FC236}">
                  <a16:creationId xmlns:a16="http://schemas.microsoft.com/office/drawing/2014/main" id="{7ADCF0C2-C215-6D18-A8DF-E89C7F75EEFD}"/>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1" name="Google Shape;222;p3">
              <a:extLst>
                <a:ext uri="{FF2B5EF4-FFF2-40B4-BE49-F238E27FC236}">
                  <a16:creationId xmlns:a16="http://schemas.microsoft.com/office/drawing/2014/main" id="{A9B0E9BF-A037-9715-1069-5EECD6DABE95}"/>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2" name="Google Shape;223;p3">
              <a:extLst>
                <a:ext uri="{FF2B5EF4-FFF2-40B4-BE49-F238E27FC236}">
                  <a16:creationId xmlns:a16="http://schemas.microsoft.com/office/drawing/2014/main" id="{E5046E00-98DD-B90D-5770-D9D573105E0A}"/>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3" name="Google Shape;224;p3">
              <a:extLst>
                <a:ext uri="{FF2B5EF4-FFF2-40B4-BE49-F238E27FC236}">
                  <a16:creationId xmlns:a16="http://schemas.microsoft.com/office/drawing/2014/main" id="{A02CFC64-DE84-BE78-0759-A2342BA4CC8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24" name="Google Shape;225;p3">
            <a:extLst>
              <a:ext uri="{FF2B5EF4-FFF2-40B4-BE49-F238E27FC236}">
                <a16:creationId xmlns:a16="http://schemas.microsoft.com/office/drawing/2014/main" id="{C5D7D6A8-09B1-7426-9A7F-88FE249EBB77}"/>
              </a:ext>
            </a:extLst>
          </p:cNvPr>
          <p:cNvGrpSpPr/>
          <p:nvPr userDrawn="1"/>
        </p:nvGrpSpPr>
        <p:grpSpPr>
          <a:xfrm>
            <a:off x="10778557" y="714860"/>
            <a:ext cx="166675" cy="168575"/>
            <a:chOff x="4954425" y="2036375"/>
            <a:chExt cx="166675" cy="168575"/>
          </a:xfrm>
        </p:grpSpPr>
        <p:sp>
          <p:nvSpPr>
            <p:cNvPr id="325" name="Google Shape;226;p3">
              <a:extLst>
                <a:ext uri="{FF2B5EF4-FFF2-40B4-BE49-F238E27FC236}">
                  <a16:creationId xmlns:a16="http://schemas.microsoft.com/office/drawing/2014/main" id="{A66D2810-99FC-E3D4-9028-5672F1F8FFD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6" name="Google Shape;227;p3">
              <a:extLst>
                <a:ext uri="{FF2B5EF4-FFF2-40B4-BE49-F238E27FC236}">
                  <a16:creationId xmlns:a16="http://schemas.microsoft.com/office/drawing/2014/main" id="{21E71D4D-3B26-8E74-D982-24B5ED516CBD}"/>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27" name="Google Shape;228;p3">
            <a:extLst>
              <a:ext uri="{FF2B5EF4-FFF2-40B4-BE49-F238E27FC236}">
                <a16:creationId xmlns:a16="http://schemas.microsoft.com/office/drawing/2014/main" id="{8153317C-FF6D-EE77-6B9A-0D0DF51488B2}"/>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8" name="Google Shape;229;p3">
            <a:extLst>
              <a:ext uri="{FF2B5EF4-FFF2-40B4-BE49-F238E27FC236}">
                <a16:creationId xmlns:a16="http://schemas.microsoft.com/office/drawing/2014/main" id="{A37A2E08-0750-8A01-192E-458A2E321935}"/>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29" name="Google Shape;230;p3">
            <a:extLst>
              <a:ext uri="{FF2B5EF4-FFF2-40B4-BE49-F238E27FC236}">
                <a16:creationId xmlns:a16="http://schemas.microsoft.com/office/drawing/2014/main" id="{E83FC6B9-064A-5BF4-8A8C-BE1A50357E04}"/>
              </a:ext>
            </a:extLst>
          </p:cNvPr>
          <p:cNvGrpSpPr/>
          <p:nvPr userDrawn="1"/>
        </p:nvGrpSpPr>
        <p:grpSpPr>
          <a:xfrm>
            <a:off x="1274794" y="5541495"/>
            <a:ext cx="166675" cy="168575"/>
            <a:chOff x="4954425" y="2036375"/>
            <a:chExt cx="166675" cy="168575"/>
          </a:xfrm>
        </p:grpSpPr>
        <p:sp>
          <p:nvSpPr>
            <p:cNvPr id="330" name="Google Shape;231;p3">
              <a:extLst>
                <a:ext uri="{FF2B5EF4-FFF2-40B4-BE49-F238E27FC236}">
                  <a16:creationId xmlns:a16="http://schemas.microsoft.com/office/drawing/2014/main" id="{5BB98968-E0F2-71D3-63B5-298AD2CBC92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1" name="Google Shape;232;p3">
              <a:extLst>
                <a:ext uri="{FF2B5EF4-FFF2-40B4-BE49-F238E27FC236}">
                  <a16:creationId xmlns:a16="http://schemas.microsoft.com/office/drawing/2014/main" id="{FD3590DB-4867-3C49-1DDA-525642D321E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2" name="Google Shape;769;p31">
            <a:extLst>
              <a:ext uri="{FF2B5EF4-FFF2-40B4-BE49-F238E27FC236}">
                <a16:creationId xmlns:a16="http://schemas.microsoft.com/office/drawing/2014/main" id="{86B248AB-0A22-BB16-5257-5122BD5DEA0E}"/>
              </a:ext>
            </a:extLst>
          </p:cNvPr>
          <p:cNvGrpSpPr/>
          <p:nvPr userDrawn="1"/>
        </p:nvGrpSpPr>
        <p:grpSpPr>
          <a:xfrm>
            <a:off x="2548289" y="3588080"/>
            <a:ext cx="2599446" cy="2521829"/>
            <a:chOff x="5641385" y="2381306"/>
            <a:chExt cx="2599446" cy="2521829"/>
          </a:xfrm>
        </p:grpSpPr>
        <p:sp>
          <p:nvSpPr>
            <p:cNvPr id="333" name="Google Shape;770;p31">
              <a:extLst>
                <a:ext uri="{FF2B5EF4-FFF2-40B4-BE49-F238E27FC236}">
                  <a16:creationId xmlns:a16="http://schemas.microsoft.com/office/drawing/2014/main" id="{FE973361-4401-7A20-F0C3-789DBA130370}"/>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34" name="Google Shape;771;p31">
              <a:extLst>
                <a:ext uri="{FF2B5EF4-FFF2-40B4-BE49-F238E27FC236}">
                  <a16:creationId xmlns:a16="http://schemas.microsoft.com/office/drawing/2014/main" id="{A3574F3D-0087-C205-E193-EC90A8C0FD1C}"/>
                </a:ext>
              </a:extLst>
            </p:cNvPr>
            <p:cNvGrpSpPr/>
            <p:nvPr/>
          </p:nvGrpSpPr>
          <p:grpSpPr>
            <a:xfrm flipH="1">
              <a:off x="6793275" y="3690844"/>
              <a:ext cx="1447557" cy="1002468"/>
              <a:chOff x="4799733" y="3457797"/>
              <a:chExt cx="2301388" cy="1593766"/>
            </a:xfrm>
          </p:grpSpPr>
          <p:sp>
            <p:nvSpPr>
              <p:cNvPr id="389" name="Google Shape;772;p31">
                <a:extLst>
                  <a:ext uri="{FF2B5EF4-FFF2-40B4-BE49-F238E27FC236}">
                    <a16:creationId xmlns:a16="http://schemas.microsoft.com/office/drawing/2014/main" id="{FAB8AF1C-5404-720F-3EF0-D924AD900851}"/>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0" name="Google Shape;773;p31">
                <a:extLst>
                  <a:ext uri="{FF2B5EF4-FFF2-40B4-BE49-F238E27FC236}">
                    <a16:creationId xmlns:a16="http://schemas.microsoft.com/office/drawing/2014/main" id="{98AC0334-0065-25D2-C65B-A5F0537C453D}"/>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1" name="Google Shape;774;p31">
                <a:extLst>
                  <a:ext uri="{FF2B5EF4-FFF2-40B4-BE49-F238E27FC236}">
                    <a16:creationId xmlns:a16="http://schemas.microsoft.com/office/drawing/2014/main" id="{2DD2CA62-7E59-6F1E-941E-DCF8063A241F}"/>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2" name="Google Shape;775;p31">
                <a:extLst>
                  <a:ext uri="{FF2B5EF4-FFF2-40B4-BE49-F238E27FC236}">
                    <a16:creationId xmlns:a16="http://schemas.microsoft.com/office/drawing/2014/main" id="{C4BDAD81-799D-7151-4954-52628230CD23}"/>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3" name="Google Shape;776;p31">
                <a:extLst>
                  <a:ext uri="{FF2B5EF4-FFF2-40B4-BE49-F238E27FC236}">
                    <a16:creationId xmlns:a16="http://schemas.microsoft.com/office/drawing/2014/main" id="{0A4D386D-4E2B-372C-B122-70CEF38B3FA0}"/>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4" name="Google Shape;777;p31">
                <a:extLst>
                  <a:ext uri="{FF2B5EF4-FFF2-40B4-BE49-F238E27FC236}">
                    <a16:creationId xmlns:a16="http://schemas.microsoft.com/office/drawing/2014/main" id="{EAC910F2-0851-0383-D4E1-F098375BE461}"/>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5" name="Google Shape;778;p31">
                <a:extLst>
                  <a:ext uri="{FF2B5EF4-FFF2-40B4-BE49-F238E27FC236}">
                    <a16:creationId xmlns:a16="http://schemas.microsoft.com/office/drawing/2014/main" id="{63D87556-60BA-5676-A9CE-046A38AD7E9E}"/>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6" name="Google Shape;779;p31">
                <a:extLst>
                  <a:ext uri="{FF2B5EF4-FFF2-40B4-BE49-F238E27FC236}">
                    <a16:creationId xmlns:a16="http://schemas.microsoft.com/office/drawing/2014/main" id="{40AF24EF-6BAB-1D57-2B9E-DF7C40AAAB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7" name="Google Shape;780;p31">
                <a:extLst>
                  <a:ext uri="{FF2B5EF4-FFF2-40B4-BE49-F238E27FC236}">
                    <a16:creationId xmlns:a16="http://schemas.microsoft.com/office/drawing/2014/main" id="{57D89C8A-09C1-32E0-C5EF-338C857F0F3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8" name="Google Shape;781;p31">
                <a:extLst>
                  <a:ext uri="{FF2B5EF4-FFF2-40B4-BE49-F238E27FC236}">
                    <a16:creationId xmlns:a16="http://schemas.microsoft.com/office/drawing/2014/main" id="{B547A7F9-CFF0-7C3F-75DB-DA15B8C18926}"/>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9" name="Google Shape;782;p31">
                <a:extLst>
                  <a:ext uri="{FF2B5EF4-FFF2-40B4-BE49-F238E27FC236}">
                    <a16:creationId xmlns:a16="http://schemas.microsoft.com/office/drawing/2014/main" id="{F88B59F6-6E56-E37A-4188-95C36896993B}"/>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0" name="Google Shape;783;p31">
                <a:extLst>
                  <a:ext uri="{FF2B5EF4-FFF2-40B4-BE49-F238E27FC236}">
                    <a16:creationId xmlns:a16="http://schemas.microsoft.com/office/drawing/2014/main" id="{469A4D1B-FDA0-72A4-977E-1F8C0423ABCF}"/>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1" name="Google Shape;784;p31">
                <a:extLst>
                  <a:ext uri="{FF2B5EF4-FFF2-40B4-BE49-F238E27FC236}">
                    <a16:creationId xmlns:a16="http://schemas.microsoft.com/office/drawing/2014/main" id="{AC9FDA28-0F54-D864-5035-AEF9DA36FBA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2" name="Google Shape;785;p31">
                <a:extLst>
                  <a:ext uri="{FF2B5EF4-FFF2-40B4-BE49-F238E27FC236}">
                    <a16:creationId xmlns:a16="http://schemas.microsoft.com/office/drawing/2014/main" id="{43562174-85C7-9E3A-9BC1-4581D7EE599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3" name="Google Shape;786;p31">
                <a:extLst>
                  <a:ext uri="{FF2B5EF4-FFF2-40B4-BE49-F238E27FC236}">
                    <a16:creationId xmlns:a16="http://schemas.microsoft.com/office/drawing/2014/main" id="{2B807C65-5156-BB5E-9C4B-A8599F1B0E8F}"/>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4" name="Google Shape;787;p31">
                <a:extLst>
                  <a:ext uri="{FF2B5EF4-FFF2-40B4-BE49-F238E27FC236}">
                    <a16:creationId xmlns:a16="http://schemas.microsoft.com/office/drawing/2014/main" id="{F514CA79-C808-44E2-2D75-598778CC803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5" name="Google Shape;788;p31">
                <a:extLst>
                  <a:ext uri="{FF2B5EF4-FFF2-40B4-BE49-F238E27FC236}">
                    <a16:creationId xmlns:a16="http://schemas.microsoft.com/office/drawing/2014/main" id="{93CCCEDB-F0C3-3551-43CC-51D0BFDAD8E4}"/>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6" name="Google Shape;789;p31">
                <a:extLst>
                  <a:ext uri="{FF2B5EF4-FFF2-40B4-BE49-F238E27FC236}">
                    <a16:creationId xmlns:a16="http://schemas.microsoft.com/office/drawing/2014/main" id="{D7311BA4-21FE-45E2-3BA0-D29A1C39F4B9}"/>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7" name="Google Shape;790;p31">
                <a:extLst>
                  <a:ext uri="{FF2B5EF4-FFF2-40B4-BE49-F238E27FC236}">
                    <a16:creationId xmlns:a16="http://schemas.microsoft.com/office/drawing/2014/main" id="{C4E725C5-522E-2459-6906-822A6A78E86A}"/>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8" name="Google Shape;791;p31">
                <a:extLst>
                  <a:ext uri="{FF2B5EF4-FFF2-40B4-BE49-F238E27FC236}">
                    <a16:creationId xmlns:a16="http://schemas.microsoft.com/office/drawing/2014/main" id="{58B41D75-AA17-FDD9-054D-C31748903AF6}"/>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9" name="Google Shape;792;p31">
                <a:extLst>
                  <a:ext uri="{FF2B5EF4-FFF2-40B4-BE49-F238E27FC236}">
                    <a16:creationId xmlns:a16="http://schemas.microsoft.com/office/drawing/2014/main" id="{0B5165A5-BC97-957D-7981-6231C2895E54}"/>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0" name="Google Shape;793;p31">
                <a:extLst>
                  <a:ext uri="{FF2B5EF4-FFF2-40B4-BE49-F238E27FC236}">
                    <a16:creationId xmlns:a16="http://schemas.microsoft.com/office/drawing/2014/main" id="{34A5CABE-4CB9-5F77-26A5-6262C29E627A}"/>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1" name="Google Shape;794;p31">
                <a:extLst>
                  <a:ext uri="{FF2B5EF4-FFF2-40B4-BE49-F238E27FC236}">
                    <a16:creationId xmlns:a16="http://schemas.microsoft.com/office/drawing/2014/main" id="{9C65C30D-E4A0-933B-1BAC-7358BE706901}"/>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2" name="Google Shape;795;p31">
                <a:extLst>
                  <a:ext uri="{FF2B5EF4-FFF2-40B4-BE49-F238E27FC236}">
                    <a16:creationId xmlns:a16="http://schemas.microsoft.com/office/drawing/2014/main" id="{AC8A2A1A-28AB-FC98-725B-E90AA5087A00}"/>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3" name="Google Shape;796;p31">
                <a:extLst>
                  <a:ext uri="{FF2B5EF4-FFF2-40B4-BE49-F238E27FC236}">
                    <a16:creationId xmlns:a16="http://schemas.microsoft.com/office/drawing/2014/main" id="{5171547C-8723-7A88-91F3-0C8F78D69BA9}"/>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4" name="Google Shape;797;p31">
                <a:extLst>
                  <a:ext uri="{FF2B5EF4-FFF2-40B4-BE49-F238E27FC236}">
                    <a16:creationId xmlns:a16="http://schemas.microsoft.com/office/drawing/2014/main" id="{257DFE24-B89B-F713-78AF-1E82771C38C7}"/>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5" name="Google Shape;798;p31">
                <a:extLst>
                  <a:ext uri="{FF2B5EF4-FFF2-40B4-BE49-F238E27FC236}">
                    <a16:creationId xmlns:a16="http://schemas.microsoft.com/office/drawing/2014/main" id="{1FDA399A-4F22-CC75-FB24-B17F464BEB1E}"/>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799;p31">
                <a:extLst>
                  <a:ext uri="{FF2B5EF4-FFF2-40B4-BE49-F238E27FC236}">
                    <a16:creationId xmlns:a16="http://schemas.microsoft.com/office/drawing/2014/main" id="{0A788E28-5429-8FAA-DC1F-62AEBD33BFB9}"/>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7" name="Google Shape;800;p31">
                <a:extLst>
                  <a:ext uri="{FF2B5EF4-FFF2-40B4-BE49-F238E27FC236}">
                    <a16:creationId xmlns:a16="http://schemas.microsoft.com/office/drawing/2014/main" id="{114BC7B8-3D7C-5288-EC10-260CB971A9CD}"/>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801;p31">
                <a:extLst>
                  <a:ext uri="{FF2B5EF4-FFF2-40B4-BE49-F238E27FC236}">
                    <a16:creationId xmlns:a16="http://schemas.microsoft.com/office/drawing/2014/main" id="{9E5AC466-B5A4-924F-8378-D0A4E6EABF2E}"/>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802;p31">
                <a:extLst>
                  <a:ext uri="{FF2B5EF4-FFF2-40B4-BE49-F238E27FC236}">
                    <a16:creationId xmlns:a16="http://schemas.microsoft.com/office/drawing/2014/main" id="{532E140C-4133-74A4-46B9-CC7B4132EBC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803;p31">
                <a:extLst>
                  <a:ext uri="{FF2B5EF4-FFF2-40B4-BE49-F238E27FC236}">
                    <a16:creationId xmlns:a16="http://schemas.microsoft.com/office/drawing/2014/main" id="{F770C60E-2BC4-64BE-D549-CDC82AE873F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804;p31">
                <a:extLst>
                  <a:ext uri="{FF2B5EF4-FFF2-40B4-BE49-F238E27FC236}">
                    <a16:creationId xmlns:a16="http://schemas.microsoft.com/office/drawing/2014/main" id="{112EAAAF-6FE0-7864-0329-6768E319EE21}"/>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805;p31">
                <a:extLst>
                  <a:ext uri="{FF2B5EF4-FFF2-40B4-BE49-F238E27FC236}">
                    <a16:creationId xmlns:a16="http://schemas.microsoft.com/office/drawing/2014/main" id="{D00E8DDB-6304-4637-2A8D-EB57BE5A708E}"/>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806;p31">
                <a:extLst>
                  <a:ext uri="{FF2B5EF4-FFF2-40B4-BE49-F238E27FC236}">
                    <a16:creationId xmlns:a16="http://schemas.microsoft.com/office/drawing/2014/main" id="{EECC1DE8-34F0-2612-6ED5-5D9E768CBEEA}"/>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807;p31">
                <a:extLst>
                  <a:ext uri="{FF2B5EF4-FFF2-40B4-BE49-F238E27FC236}">
                    <a16:creationId xmlns:a16="http://schemas.microsoft.com/office/drawing/2014/main" id="{EC96A8C5-3B4A-2CB0-6469-D80656D13EF3}"/>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808;p31">
                <a:extLst>
                  <a:ext uri="{FF2B5EF4-FFF2-40B4-BE49-F238E27FC236}">
                    <a16:creationId xmlns:a16="http://schemas.microsoft.com/office/drawing/2014/main" id="{1528264C-E323-B903-3880-7D43BEBD1D2C}"/>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809;p31">
                <a:extLst>
                  <a:ext uri="{FF2B5EF4-FFF2-40B4-BE49-F238E27FC236}">
                    <a16:creationId xmlns:a16="http://schemas.microsoft.com/office/drawing/2014/main" id="{62F4213F-E639-301C-D96D-6A71C054BD81}"/>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810;p31">
                <a:extLst>
                  <a:ext uri="{FF2B5EF4-FFF2-40B4-BE49-F238E27FC236}">
                    <a16:creationId xmlns:a16="http://schemas.microsoft.com/office/drawing/2014/main" id="{61CBBE74-875D-D065-FE66-934C3A4B19C2}"/>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811;p31">
                <a:extLst>
                  <a:ext uri="{FF2B5EF4-FFF2-40B4-BE49-F238E27FC236}">
                    <a16:creationId xmlns:a16="http://schemas.microsoft.com/office/drawing/2014/main" id="{9AD7B8DC-50BA-6735-0A5F-7CE6ECB2A62E}"/>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812;p31">
                <a:extLst>
                  <a:ext uri="{FF2B5EF4-FFF2-40B4-BE49-F238E27FC236}">
                    <a16:creationId xmlns:a16="http://schemas.microsoft.com/office/drawing/2014/main" id="{90A1A572-6B43-CA63-3FEE-4ADBBAECBE97}"/>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813;p31">
                <a:extLst>
                  <a:ext uri="{FF2B5EF4-FFF2-40B4-BE49-F238E27FC236}">
                    <a16:creationId xmlns:a16="http://schemas.microsoft.com/office/drawing/2014/main" id="{6560AA63-EB40-1799-F4F4-1A0610E64206}"/>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814;p31">
                <a:extLst>
                  <a:ext uri="{FF2B5EF4-FFF2-40B4-BE49-F238E27FC236}">
                    <a16:creationId xmlns:a16="http://schemas.microsoft.com/office/drawing/2014/main" id="{EBAD8068-C718-027D-CEB3-7B9E5F681072}"/>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815;p31">
                <a:extLst>
                  <a:ext uri="{FF2B5EF4-FFF2-40B4-BE49-F238E27FC236}">
                    <a16:creationId xmlns:a16="http://schemas.microsoft.com/office/drawing/2014/main" id="{C4A14ED7-DBFF-F482-719A-61511CD7BE9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816;p31">
                <a:extLst>
                  <a:ext uri="{FF2B5EF4-FFF2-40B4-BE49-F238E27FC236}">
                    <a16:creationId xmlns:a16="http://schemas.microsoft.com/office/drawing/2014/main" id="{B5AA9ECE-CEAB-6593-7070-A303DE485305}"/>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817;p31">
                <a:extLst>
                  <a:ext uri="{FF2B5EF4-FFF2-40B4-BE49-F238E27FC236}">
                    <a16:creationId xmlns:a16="http://schemas.microsoft.com/office/drawing/2014/main" id="{8864B3EB-4F65-1406-785F-19AEA738CEE0}"/>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818;p31">
                <a:extLst>
                  <a:ext uri="{FF2B5EF4-FFF2-40B4-BE49-F238E27FC236}">
                    <a16:creationId xmlns:a16="http://schemas.microsoft.com/office/drawing/2014/main" id="{5A7B8773-366F-BBA9-E326-AEB9DA8C3D80}"/>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819;p31">
                <a:extLst>
                  <a:ext uri="{FF2B5EF4-FFF2-40B4-BE49-F238E27FC236}">
                    <a16:creationId xmlns:a16="http://schemas.microsoft.com/office/drawing/2014/main" id="{2ADE8102-0E37-65E9-2BB9-D5A9939BD6C7}"/>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820;p31">
                <a:extLst>
                  <a:ext uri="{FF2B5EF4-FFF2-40B4-BE49-F238E27FC236}">
                    <a16:creationId xmlns:a16="http://schemas.microsoft.com/office/drawing/2014/main" id="{A95576E4-09B0-7608-C085-8C1877AF372F}"/>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821;p31">
                <a:extLst>
                  <a:ext uri="{FF2B5EF4-FFF2-40B4-BE49-F238E27FC236}">
                    <a16:creationId xmlns:a16="http://schemas.microsoft.com/office/drawing/2014/main" id="{9D8DA962-7E8E-37BA-4DF1-A39D4C7B16C3}"/>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822;p31">
                <a:extLst>
                  <a:ext uri="{FF2B5EF4-FFF2-40B4-BE49-F238E27FC236}">
                    <a16:creationId xmlns:a16="http://schemas.microsoft.com/office/drawing/2014/main" id="{101E6743-F29F-077B-F9B7-7AD4A0C74876}"/>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823;p31">
                <a:extLst>
                  <a:ext uri="{FF2B5EF4-FFF2-40B4-BE49-F238E27FC236}">
                    <a16:creationId xmlns:a16="http://schemas.microsoft.com/office/drawing/2014/main" id="{B815A36D-55F4-A69D-2765-B849C067CD51}"/>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824;p31">
                <a:extLst>
                  <a:ext uri="{FF2B5EF4-FFF2-40B4-BE49-F238E27FC236}">
                    <a16:creationId xmlns:a16="http://schemas.microsoft.com/office/drawing/2014/main" id="{674A1AD1-583E-5E35-B78E-A65AFDAD011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825;p31">
                <a:extLst>
                  <a:ext uri="{FF2B5EF4-FFF2-40B4-BE49-F238E27FC236}">
                    <a16:creationId xmlns:a16="http://schemas.microsoft.com/office/drawing/2014/main" id="{F57E6488-091F-3CF4-634B-24F949A0E3FC}"/>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826;p31">
                <a:extLst>
                  <a:ext uri="{FF2B5EF4-FFF2-40B4-BE49-F238E27FC236}">
                    <a16:creationId xmlns:a16="http://schemas.microsoft.com/office/drawing/2014/main" id="{E88BF0F7-1AC3-FAA7-C990-F745A179371C}"/>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827;p31">
                <a:extLst>
                  <a:ext uri="{FF2B5EF4-FFF2-40B4-BE49-F238E27FC236}">
                    <a16:creationId xmlns:a16="http://schemas.microsoft.com/office/drawing/2014/main" id="{7C0D1E99-FB92-47E8-0D4D-B8C62C8E62D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35" name="Google Shape;828;p31">
              <a:extLst>
                <a:ext uri="{FF2B5EF4-FFF2-40B4-BE49-F238E27FC236}">
                  <a16:creationId xmlns:a16="http://schemas.microsoft.com/office/drawing/2014/main" id="{8E8706F2-3C1A-091B-81E1-E843F9A7F115}"/>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6" name="Google Shape;829;p31">
              <a:extLst>
                <a:ext uri="{FF2B5EF4-FFF2-40B4-BE49-F238E27FC236}">
                  <a16:creationId xmlns:a16="http://schemas.microsoft.com/office/drawing/2014/main" id="{F84B0BB4-A9CF-D569-43AD-DC1103CF68AF}"/>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7" name="Google Shape;830;p31">
              <a:extLst>
                <a:ext uri="{FF2B5EF4-FFF2-40B4-BE49-F238E27FC236}">
                  <a16:creationId xmlns:a16="http://schemas.microsoft.com/office/drawing/2014/main" id="{09900628-1460-CA11-F4CB-1ECBF0B970C6}"/>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8" name="Google Shape;831;p31">
              <a:extLst>
                <a:ext uri="{FF2B5EF4-FFF2-40B4-BE49-F238E27FC236}">
                  <a16:creationId xmlns:a16="http://schemas.microsoft.com/office/drawing/2014/main" id="{7246BA90-0077-BBF5-5218-FD3E39509FDE}"/>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9" name="Google Shape;832;p31">
              <a:extLst>
                <a:ext uri="{FF2B5EF4-FFF2-40B4-BE49-F238E27FC236}">
                  <a16:creationId xmlns:a16="http://schemas.microsoft.com/office/drawing/2014/main" id="{301B10ED-FA13-F6F6-72E9-7B9CD211E053}"/>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0" name="Google Shape;833;p31">
              <a:extLst>
                <a:ext uri="{FF2B5EF4-FFF2-40B4-BE49-F238E27FC236}">
                  <a16:creationId xmlns:a16="http://schemas.microsoft.com/office/drawing/2014/main" id="{265B52B9-C12C-8655-3EE4-AA8FC4A67062}"/>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1" name="Google Shape;834;p31">
              <a:extLst>
                <a:ext uri="{FF2B5EF4-FFF2-40B4-BE49-F238E27FC236}">
                  <a16:creationId xmlns:a16="http://schemas.microsoft.com/office/drawing/2014/main" id="{FFD3CAF4-F313-540D-AD86-EEB71EB9BAC0}"/>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2" name="Google Shape;835;p31">
              <a:extLst>
                <a:ext uri="{FF2B5EF4-FFF2-40B4-BE49-F238E27FC236}">
                  <a16:creationId xmlns:a16="http://schemas.microsoft.com/office/drawing/2014/main" id="{66F4D80C-5D72-FD5F-7AC1-B3EFE3F79507}"/>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3" name="Google Shape;836;p31">
              <a:extLst>
                <a:ext uri="{FF2B5EF4-FFF2-40B4-BE49-F238E27FC236}">
                  <a16:creationId xmlns:a16="http://schemas.microsoft.com/office/drawing/2014/main" id="{06842EA1-8E1B-40B9-E573-A25AB800A6A8}"/>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4" name="Google Shape;837;p31">
              <a:extLst>
                <a:ext uri="{FF2B5EF4-FFF2-40B4-BE49-F238E27FC236}">
                  <a16:creationId xmlns:a16="http://schemas.microsoft.com/office/drawing/2014/main" id="{62884256-E048-6B0E-CDC2-1C074500D135}"/>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5" name="Google Shape;838;p31">
              <a:extLst>
                <a:ext uri="{FF2B5EF4-FFF2-40B4-BE49-F238E27FC236}">
                  <a16:creationId xmlns:a16="http://schemas.microsoft.com/office/drawing/2014/main" id="{6F0979E5-5705-7984-75F3-2677C6D45AA9}"/>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6" name="Google Shape;839;p31">
              <a:extLst>
                <a:ext uri="{FF2B5EF4-FFF2-40B4-BE49-F238E27FC236}">
                  <a16:creationId xmlns:a16="http://schemas.microsoft.com/office/drawing/2014/main" id="{31F58A5A-D4CA-EF9B-6176-AC175DC75583}"/>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7" name="Google Shape;840;p31">
              <a:extLst>
                <a:ext uri="{FF2B5EF4-FFF2-40B4-BE49-F238E27FC236}">
                  <a16:creationId xmlns:a16="http://schemas.microsoft.com/office/drawing/2014/main" id="{7BFF0185-7AD3-D436-C3AA-8376F145484B}"/>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8" name="Google Shape;841;p31">
              <a:extLst>
                <a:ext uri="{FF2B5EF4-FFF2-40B4-BE49-F238E27FC236}">
                  <a16:creationId xmlns:a16="http://schemas.microsoft.com/office/drawing/2014/main" id="{075E1E01-2B19-5A62-9F8D-ACBD8C45565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9" name="Google Shape;842;p31">
              <a:extLst>
                <a:ext uri="{FF2B5EF4-FFF2-40B4-BE49-F238E27FC236}">
                  <a16:creationId xmlns:a16="http://schemas.microsoft.com/office/drawing/2014/main" id="{4B16918A-A352-247F-4861-BAA2C1744EC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0" name="Google Shape;843;p31">
              <a:extLst>
                <a:ext uri="{FF2B5EF4-FFF2-40B4-BE49-F238E27FC236}">
                  <a16:creationId xmlns:a16="http://schemas.microsoft.com/office/drawing/2014/main" id="{9AAFCFF1-9386-9457-5FBA-C3C51C8E75BC}"/>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1" name="Google Shape;844;p31">
              <a:extLst>
                <a:ext uri="{FF2B5EF4-FFF2-40B4-BE49-F238E27FC236}">
                  <a16:creationId xmlns:a16="http://schemas.microsoft.com/office/drawing/2014/main" id="{26B8534B-5CAD-821B-FA79-B8DC59A4E4FE}"/>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2" name="Google Shape;845;p31">
              <a:extLst>
                <a:ext uri="{FF2B5EF4-FFF2-40B4-BE49-F238E27FC236}">
                  <a16:creationId xmlns:a16="http://schemas.microsoft.com/office/drawing/2014/main" id="{2970A726-8792-4063-B445-545F53D52C3C}"/>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3" name="Google Shape;846;p31">
              <a:extLst>
                <a:ext uri="{FF2B5EF4-FFF2-40B4-BE49-F238E27FC236}">
                  <a16:creationId xmlns:a16="http://schemas.microsoft.com/office/drawing/2014/main" id="{767ABCAC-4DD4-E24E-1E0A-092CFE52AC5F}"/>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4" name="Google Shape;847;p31">
              <a:extLst>
                <a:ext uri="{FF2B5EF4-FFF2-40B4-BE49-F238E27FC236}">
                  <a16:creationId xmlns:a16="http://schemas.microsoft.com/office/drawing/2014/main" id="{61A4024D-ADEF-8573-FCE3-54F4AEEFAA47}"/>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5" name="Google Shape;848;p31">
              <a:extLst>
                <a:ext uri="{FF2B5EF4-FFF2-40B4-BE49-F238E27FC236}">
                  <a16:creationId xmlns:a16="http://schemas.microsoft.com/office/drawing/2014/main" id="{ACD8C0B8-B440-9DDF-9FF3-A074A88CFBAC}"/>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6" name="Google Shape;849;p31">
              <a:extLst>
                <a:ext uri="{FF2B5EF4-FFF2-40B4-BE49-F238E27FC236}">
                  <a16:creationId xmlns:a16="http://schemas.microsoft.com/office/drawing/2014/main" id="{7161D8C7-7559-019B-91B8-6022F08316B2}"/>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7" name="Google Shape;850;p31">
              <a:extLst>
                <a:ext uri="{FF2B5EF4-FFF2-40B4-BE49-F238E27FC236}">
                  <a16:creationId xmlns:a16="http://schemas.microsoft.com/office/drawing/2014/main" id="{185F5473-7A27-5506-3EE8-F5E7342C3A82}"/>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8" name="Google Shape;851;p31">
              <a:extLst>
                <a:ext uri="{FF2B5EF4-FFF2-40B4-BE49-F238E27FC236}">
                  <a16:creationId xmlns:a16="http://schemas.microsoft.com/office/drawing/2014/main" id="{CDFFE711-6428-BBA8-8546-6FED7548C0E5}"/>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9" name="Google Shape;852;p31">
              <a:extLst>
                <a:ext uri="{FF2B5EF4-FFF2-40B4-BE49-F238E27FC236}">
                  <a16:creationId xmlns:a16="http://schemas.microsoft.com/office/drawing/2014/main" id="{6513BFF3-4603-5DC2-4A32-3524A8965834}"/>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0" name="Google Shape;853;p31">
              <a:extLst>
                <a:ext uri="{FF2B5EF4-FFF2-40B4-BE49-F238E27FC236}">
                  <a16:creationId xmlns:a16="http://schemas.microsoft.com/office/drawing/2014/main" id="{5E3B969D-E36F-CBAE-676D-6D0BB681656C}"/>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1" name="Google Shape;854;p31">
              <a:extLst>
                <a:ext uri="{FF2B5EF4-FFF2-40B4-BE49-F238E27FC236}">
                  <a16:creationId xmlns:a16="http://schemas.microsoft.com/office/drawing/2014/main" id="{B362E8A5-F111-B533-E6FA-01966E8D823B}"/>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2" name="Google Shape;855;p31">
              <a:extLst>
                <a:ext uri="{FF2B5EF4-FFF2-40B4-BE49-F238E27FC236}">
                  <a16:creationId xmlns:a16="http://schemas.microsoft.com/office/drawing/2014/main" id="{AEAC06C5-9666-77E2-3C16-1BBAECE37B0E}"/>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3" name="Google Shape;856;p31">
              <a:extLst>
                <a:ext uri="{FF2B5EF4-FFF2-40B4-BE49-F238E27FC236}">
                  <a16:creationId xmlns:a16="http://schemas.microsoft.com/office/drawing/2014/main" id="{D288D0CE-D78E-0347-9FDB-DD460DFAF748}"/>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4" name="Google Shape;857;p31">
              <a:extLst>
                <a:ext uri="{FF2B5EF4-FFF2-40B4-BE49-F238E27FC236}">
                  <a16:creationId xmlns:a16="http://schemas.microsoft.com/office/drawing/2014/main" id="{32F93F6F-D378-04D9-8986-D2AF4C670ABC}"/>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5" name="Google Shape;858;p31">
              <a:extLst>
                <a:ext uri="{FF2B5EF4-FFF2-40B4-BE49-F238E27FC236}">
                  <a16:creationId xmlns:a16="http://schemas.microsoft.com/office/drawing/2014/main" id="{CEAC9664-70B4-5B2B-A687-0E053E08C199}"/>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6" name="Google Shape;859;p31">
              <a:extLst>
                <a:ext uri="{FF2B5EF4-FFF2-40B4-BE49-F238E27FC236}">
                  <a16:creationId xmlns:a16="http://schemas.microsoft.com/office/drawing/2014/main" id="{0E787A93-70C0-5D76-3782-CA9A39FED685}"/>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7" name="Google Shape;860;p31">
              <a:extLst>
                <a:ext uri="{FF2B5EF4-FFF2-40B4-BE49-F238E27FC236}">
                  <a16:creationId xmlns:a16="http://schemas.microsoft.com/office/drawing/2014/main" id="{21DBD8A1-B656-6B88-94E6-C8B1978D424E}"/>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8" name="Google Shape;861;p31">
              <a:extLst>
                <a:ext uri="{FF2B5EF4-FFF2-40B4-BE49-F238E27FC236}">
                  <a16:creationId xmlns:a16="http://schemas.microsoft.com/office/drawing/2014/main" id="{70FFA867-1A19-0AB2-BD2E-F01299BD2F85}"/>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9" name="Google Shape;862;p31">
              <a:extLst>
                <a:ext uri="{FF2B5EF4-FFF2-40B4-BE49-F238E27FC236}">
                  <a16:creationId xmlns:a16="http://schemas.microsoft.com/office/drawing/2014/main" id="{C5F71813-02FD-934C-BAD8-8C9D4AEC4BEE}"/>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0" name="Google Shape;863;p31">
              <a:extLst>
                <a:ext uri="{FF2B5EF4-FFF2-40B4-BE49-F238E27FC236}">
                  <a16:creationId xmlns:a16="http://schemas.microsoft.com/office/drawing/2014/main" id="{5546B624-A8FA-B308-DA85-ECF94887631A}"/>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1" name="Google Shape;864;p31">
              <a:extLst>
                <a:ext uri="{FF2B5EF4-FFF2-40B4-BE49-F238E27FC236}">
                  <a16:creationId xmlns:a16="http://schemas.microsoft.com/office/drawing/2014/main" id="{267E75B8-61ED-0395-8B97-B0890AC810DF}"/>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2" name="Google Shape;865;p31">
              <a:extLst>
                <a:ext uri="{FF2B5EF4-FFF2-40B4-BE49-F238E27FC236}">
                  <a16:creationId xmlns:a16="http://schemas.microsoft.com/office/drawing/2014/main" id="{F44D9D75-7FA5-91BC-6FE0-C362111F0E7D}"/>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3" name="Google Shape;866;p31">
              <a:extLst>
                <a:ext uri="{FF2B5EF4-FFF2-40B4-BE49-F238E27FC236}">
                  <a16:creationId xmlns:a16="http://schemas.microsoft.com/office/drawing/2014/main" id="{2DBB5BD6-7FB4-23DC-04E6-03AA2A37BC57}"/>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4" name="Google Shape;867;p31">
              <a:extLst>
                <a:ext uri="{FF2B5EF4-FFF2-40B4-BE49-F238E27FC236}">
                  <a16:creationId xmlns:a16="http://schemas.microsoft.com/office/drawing/2014/main" id="{A616184E-79C7-4DC2-C70A-8372CFE5916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5" name="Google Shape;868;p31">
              <a:extLst>
                <a:ext uri="{FF2B5EF4-FFF2-40B4-BE49-F238E27FC236}">
                  <a16:creationId xmlns:a16="http://schemas.microsoft.com/office/drawing/2014/main" id="{2B2E8CFA-89AC-0457-D534-F8E66883E568}"/>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6" name="Google Shape;869;p31">
              <a:extLst>
                <a:ext uri="{FF2B5EF4-FFF2-40B4-BE49-F238E27FC236}">
                  <a16:creationId xmlns:a16="http://schemas.microsoft.com/office/drawing/2014/main" id="{361FE595-ADFA-E850-8C1F-FD130ED9A0B4}"/>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7" name="Google Shape;870;p31">
              <a:extLst>
                <a:ext uri="{FF2B5EF4-FFF2-40B4-BE49-F238E27FC236}">
                  <a16:creationId xmlns:a16="http://schemas.microsoft.com/office/drawing/2014/main" id="{5330792A-F4F4-1774-A4BC-270BEAB3A015}"/>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8" name="Google Shape;871;p31">
              <a:extLst>
                <a:ext uri="{FF2B5EF4-FFF2-40B4-BE49-F238E27FC236}">
                  <a16:creationId xmlns:a16="http://schemas.microsoft.com/office/drawing/2014/main" id="{52393EEC-3AC9-E9A5-0CF4-CC5AAFA231A7}"/>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9" name="Google Shape;872;p31">
              <a:extLst>
                <a:ext uri="{FF2B5EF4-FFF2-40B4-BE49-F238E27FC236}">
                  <a16:creationId xmlns:a16="http://schemas.microsoft.com/office/drawing/2014/main" id="{0BD4533E-EB80-0733-2472-C2BE41121FA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0" name="Google Shape;873;p31">
              <a:extLst>
                <a:ext uri="{FF2B5EF4-FFF2-40B4-BE49-F238E27FC236}">
                  <a16:creationId xmlns:a16="http://schemas.microsoft.com/office/drawing/2014/main" id="{1E9CF15B-8669-8F1C-41AD-7617F668AF99}"/>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1" name="Google Shape;874;p31">
              <a:extLst>
                <a:ext uri="{FF2B5EF4-FFF2-40B4-BE49-F238E27FC236}">
                  <a16:creationId xmlns:a16="http://schemas.microsoft.com/office/drawing/2014/main" id="{4EF233BE-3016-AE9F-D3C8-00FB6A46124E}"/>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2" name="Google Shape;875;p31">
              <a:extLst>
                <a:ext uri="{FF2B5EF4-FFF2-40B4-BE49-F238E27FC236}">
                  <a16:creationId xmlns:a16="http://schemas.microsoft.com/office/drawing/2014/main" id="{6CF5A44B-8F9D-7641-5B53-66ED0583601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3" name="Google Shape;876;p31">
              <a:extLst>
                <a:ext uri="{FF2B5EF4-FFF2-40B4-BE49-F238E27FC236}">
                  <a16:creationId xmlns:a16="http://schemas.microsoft.com/office/drawing/2014/main" id="{571DE467-89F0-89EF-410E-90DFC4114151}"/>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4" name="Google Shape;877;p31">
              <a:extLst>
                <a:ext uri="{FF2B5EF4-FFF2-40B4-BE49-F238E27FC236}">
                  <a16:creationId xmlns:a16="http://schemas.microsoft.com/office/drawing/2014/main" id="{0BDD1B35-EC24-C612-95A2-D69158EDD012}"/>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5" name="Google Shape;878;p31">
              <a:extLst>
                <a:ext uri="{FF2B5EF4-FFF2-40B4-BE49-F238E27FC236}">
                  <a16:creationId xmlns:a16="http://schemas.microsoft.com/office/drawing/2014/main" id="{91E5AD49-6FF1-044D-C61B-76111942D27A}"/>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6" name="Google Shape;879;p31">
              <a:extLst>
                <a:ext uri="{FF2B5EF4-FFF2-40B4-BE49-F238E27FC236}">
                  <a16:creationId xmlns:a16="http://schemas.microsoft.com/office/drawing/2014/main" id="{AA71DFAF-5978-F65E-EFC5-A21CB840ACB1}"/>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7" name="Google Shape;880;p31">
              <a:extLst>
                <a:ext uri="{FF2B5EF4-FFF2-40B4-BE49-F238E27FC236}">
                  <a16:creationId xmlns:a16="http://schemas.microsoft.com/office/drawing/2014/main" id="{AA1C6792-FD5A-9F1D-87B9-E74D61F076DB}"/>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8" name="Google Shape;881;p31">
              <a:extLst>
                <a:ext uri="{FF2B5EF4-FFF2-40B4-BE49-F238E27FC236}">
                  <a16:creationId xmlns:a16="http://schemas.microsoft.com/office/drawing/2014/main" id="{CE5A3610-50CF-C08A-15C8-7169BFB39EDF}"/>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45" name="TextBox 444">
            <a:extLst>
              <a:ext uri="{FF2B5EF4-FFF2-40B4-BE49-F238E27FC236}">
                <a16:creationId xmlns:a16="http://schemas.microsoft.com/office/drawing/2014/main" id="{E154362B-5B8A-0306-56BE-FE52CF22B582}"/>
              </a:ext>
            </a:extLst>
          </p:cNvPr>
          <p:cNvSpPr txBox="1"/>
          <p:nvPr userDrawn="1"/>
        </p:nvSpPr>
        <p:spPr>
          <a:xfrm>
            <a:off x="4016677" y="1572168"/>
            <a:ext cx="4042881"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9600" b="0" i="0" u="none" strike="noStrike" kern="1200" cap="none" spc="0" normalizeH="0" baseline="0" noProof="0" dirty="0">
                <a:ln>
                  <a:noFill/>
                </a:ln>
                <a:solidFill>
                  <a:srgbClr val="F79646">
                    <a:lumMod val="50000"/>
                  </a:srgbClr>
                </a:solidFill>
                <a:effectLst/>
                <a:uLnTx/>
                <a:uFillTx/>
                <a:latin typeface="Times New Roman" panose="02020603050405020304" pitchFamily="18" charset="0"/>
                <a:ea typeface="+mn-ea"/>
                <a:cs typeface="Times New Roman" panose="02020603050405020304" pitchFamily="18" charset="0"/>
              </a:rPr>
              <a:t>KHÁM PHÁ</a:t>
            </a:r>
          </a:p>
        </p:txBody>
      </p:sp>
    </p:spTree>
    <p:extLst>
      <p:ext uri="{BB962C8B-B14F-4D97-AF65-F5344CB8AC3E}">
        <p14:creationId xmlns:p14="http://schemas.microsoft.com/office/powerpoint/2010/main" val="2278739556"/>
      </p:ext>
    </p:extLst>
  </p:cSld>
  <p:clrMap bg1="lt1" tx1="dk1" bg2="lt2" tx2="dk2" accent1="accent1" accent2="accent2" accent3="accent3" accent4="accent4" accent5="accent5" accent6="accent6" hlink="hlink" folHlink="folHlink"/>
  <p:sldLayoutIdLst>
    <p:sldLayoutId id="2147484580"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1D4D165B-1057-03FB-C5DA-31678A979A85}"/>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2C5AB006-006F-F5B0-65A4-D38F161EA684}"/>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C1B4D4C-7544-F39D-C0EA-307C36D6EFF0}"/>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448319D4-0DCF-C334-B8BD-75CB9C7CD7A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6322C18F-E560-E04E-2283-8FCA1442CA6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5B5ABB0-5259-20F8-DC0A-EE4A1439BEB0}"/>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DCDC466E-62C6-9576-3FE1-4A7C77508A8B}"/>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EC46660-C561-E0DC-9757-DF63302DE2A1}"/>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7B8D0131-8BD7-1644-4134-FEFE44EB236E}"/>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5C5C7F70-E5C8-234E-49BF-2258DE7A9F9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4A607ACF-87F3-8BEB-B525-AADA6B71A0A9}"/>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2D925C0-FCF5-617A-2E79-5E49D911A1B6}"/>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39A7BC28-FD55-0087-DE0D-8A9BCFCB2FBA}"/>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3EAE8A9D-3269-6E06-580F-C15AD7D47913}"/>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08E524D-7C4F-21C7-5738-7B542B1FB49B}"/>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B69BFCA9-E689-BDDA-6536-D7A502E64828}"/>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3C4EB1C7-1F7B-BA6C-F6E5-867E702836C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63EAB6C-DFF1-6A2E-83D1-DA9F5DAEB82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5D44C124-6B03-7E51-E6B1-7292EE177F9C}"/>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0CA994A7-B2B7-8F3D-492D-583BD40429B2}"/>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0812787C-6160-0968-5CD4-AB24F5008EA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E091FAE9-90CA-C181-EB3A-26CF6AD0773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7055334D-8321-EA1E-1BCF-7DB84381C834}"/>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30" name="Google Shape;1082;p14">
            <a:extLst>
              <a:ext uri="{FF2B5EF4-FFF2-40B4-BE49-F238E27FC236}">
                <a16:creationId xmlns:a16="http://schemas.microsoft.com/office/drawing/2014/main" id="{EDC0B9D1-9220-A32B-7194-99F6C3971A5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Google Shape;1083;p14">
            <a:extLst>
              <a:ext uri="{FF2B5EF4-FFF2-40B4-BE49-F238E27FC236}">
                <a16:creationId xmlns:a16="http://schemas.microsoft.com/office/drawing/2014/main" id="{FB1A9495-1218-CAA2-B2F7-401CB25D4E7D}"/>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1084;p14">
            <a:extLst>
              <a:ext uri="{FF2B5EF4-FFF2-40B4-BE49-F238E27FC236}">
                <a16:creationId xmlns:a16="http://schemas.microsoft.com/office/drawing/2014/main" id="{D8552B96-98AB-2210-5497-078F2B15AD95}"/>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1085;p14">
            <a:extLst>
              <a:ext uri="{FF2B5EF4-FFF2-40B4-BE49-F238E27FC236}">
                <a16:creationId xmlns:a16="http://schemas.microsoft.com/office/drawing/2014/main" id="{5ABADB8C-6A48-B5B7-E359-BF0230C5D36E}"/>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1086;p14">
            <a:extLst>
              <a:ext uri="{FF2B5EF4-FFF2-40B4-BE49-F238E27FC236}">
                <a16:creationId xmlns:a16="http://schemas.microsoft.com/office/drawing/2014/main" id="{A22CAF00-0B57-EF80-AC03-70AF60F5FE6F}"/>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1082;p14">
            <a:extLst>
              <a:ext uri="{FF2B5EF4-FFF2-40B4-BE49-F238E27FC236}">
                <a16:creationId xmlns:a16="http://schemas.microsoft.com/office/drawing/2014/main" id="{13EF079C-B7AE-C663-2E77-8F538711180F}"/>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1083;p14">
            <a:extLst>
              <a:ext uri="{FF2B5EF4-FFF2-40B4-BE49-F238E27FC236}">
                <a16:creationId xmlns:a16="http://schemas.microsoft.com/office/drawing/2014/main" id="{F6167F6D-A342-D677-528E-F83B6F783417}"/>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1084;p14">
            <a:extLst>
              <a:ext uri="{FF2B5EF4-FFF2-40B4-BE49-F238E27FC236}">
                <a16:creationId xmlns:a16="http://schemas.microsoft.com/office/drawing/2014/main" id="{7F9C3497-A3C6-15D7-534C-F26E9D62ABEE}"/>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1085;p14">
            <a:extLst>
              <a:ext uri="{FF2B5EF4-FFF2-40B4-BE49-F238E27FC236}">
                <a16:creationId xmlns:a16="http://schemas.microsoft.com/office/drawing/2014/main" id="{7B33BE1A-4B0C-5658-5007-88243BD1A022}"/>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1086;p14">
            <a:extLst>
              <a:ext uri="{FF2B5EF4-FFF2-40B4-BE49-F238E27FC236}">
                <a16:creationId xmlns:a16="http://schemas.microsoft.com/office/drawing/2014/main" id="{A323EC60-DF2B-212D-2A92-944B5EB7E7D7}"/>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1082;p14">
            <a:extLst>
              <a:ext uri="{FF2B5EF4-FFF2-40B4-BE49-F238E27FC236}">
                <a16:creationId xmlns:a16="http://schemas.microsoft.com/office/drawing/2014/main" id="{C94BA096-0F21-9AFC-CBDC-B4C7A0243406}"/>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1083;p14">
            <a:extLst>
              <a:ext uri="{FF2B5EF4-FFF2-40B4-BE49-F238E27FC236}">
                <a16:creationId xmlns:a16="http://schemas.microsoft.com/office/drawing/2014/main" id="{44A133C8-9F7F-EFF1-E303-D5F29867C244}"/>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1084;p14">
            <a:extLst>
              <a:ext uri="{FF2B5EF4-FFF2-40B4-BE49-F238E27FC236}">
                <a16:creationId xmlns:a16="http://schemas.microsoft.com/office/drawing/2014/main" id="{F82A27E9-DA5B-806F-9F64-AF648447E8B4}"/>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5" name="Google Shape;1085;p14">
            <a:extLst>
              <a:ext uri="{FF2B5EF4-FFF2-40B4-BE49-F238E27FC236}">
                <a16:creationId xmlns:a16="http://schemas.microsoft.com/office/drawing/2014/main" id="{9027F947-7D6E-9B72-A1E5-FB9A7DDE394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6" name="Google Shape;1086;p14">
            <a:extLst>
              <a:ext uri="{FF2B5EF4-FFF2-40B4-BE49-F238E27FC236}">
                <a16:creationId xmlns:a16="http://schemas.microsoft.com/office/drawing/2014/main" id="{475BD29C-F80B-F5D9-17EE-88C83E91D297}"/>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7" name="Google Shape;1082;p14">
            <a:extLst>
              <a:ext uri="{FF2B5EF4-FFF2-40B4-BE49-F238E27FC236}">
                <a16:creationId xmlns:a16="http://schemas.microsoft.com/office/drawing/2014/main" id="{CB4537E8-7FB9-0A36-A942-E85669A8A9E2}"/>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1083;p14">
            <a:extLst>
              <a:ext uri="{FF2B5EF4-FFF2-40B4-BE49-F238E27FC236}">
                <a16:creationId xmlns:a16="http://schemas.microsoft.com/office/drawing/2014/main" id="{530BC78A-F602-5926-54A2-114A8F97C87B}"/>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1084;p14">
            <a:extLst>
              <a:ext uri="{FF2B5EF4-FFF2-40B4-BE49-F238E27FC236}">
                <a16:creationId xmlns:a16="http://schemas.microsoft.com/office/drawing/2014/main" id="{4443BE5D-FC9A-1CBD-3466-3647024513A4}"/>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1085;p14">
            <a:extLst>
              <a:ext uri="{FF2B5EF4-FFF2-40B4-BE49-F238E27FC236}">
                <a16:creationId xmlns:a16="http://schemas.microsoft.com/office/drawing/2014/main" id="{452E232E-A436-16E7-8BE4-FF52E15987AD}"/>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1086;p14">
            <a:extLst>
              <a:ext uri="{FF2B5EF4-FFF2-40B4-BE49-F238E27FC236}">
                <a16:creationId xmlns:a16="http://schemas.microsoft.com/office/drawing/2014/main" id="{590FBD23-B1BA-A026-BBCD-ADA8B6DA0DFD}"/>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1082;p14">
            <a:extLst>
              <a:ext uri="{FF2B5EF4-FFF2-40B4-BE49-F238E27FC236}">
                <a16:creationId xmlns:a16="http://schemas.microsoft.com/office/drawing/2014/main" id="{694FF7F9-C795-034D-23B7-2D28CD0102AF}"/>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1083;p14">
            <a:extLst>
              <a:ext uri="{FF2B5EF4-FFF2-40B4-BE49-F238E27FC236}">
                <a16:creationId xmlns:a16="http://schemas.microsoft.com/office/drawing/2014/main" id="{0645B864-15E7-8510-4FD8-AD04D98555B6}"/>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7" name="Google Shape;1084;p14">
            <a:extLst>
              <a:ext uri="{FF2B5EF4-FFF2-40B4-BE49-F238E27FC236}">
                <a16:creationId xmlns:a16="http://schemas.microsoft.com/office/drawing/2014/main" id="{DA4BC41F-ED7E-EDFA-CE76-F06D0A8CDAA6}"/>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8" name="Google Shape;1085;p14">
            <a:extLst>
              <a:ext uri="{FF2B5EF4-FFF2-40B4-BE49-F238E27FC236}">
                <a16:creationId xmlns:a16="http://schemas.microsoft.com/office/drawing/2014/main" id="{A17A2BA2-BCB6-0E51-A586-1693F0687E3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9" name="Google Shape;1086;p14">
            <a:extLst>
              <a:ext uri="{FF2B5EF4-FFF2-40B4-BE49-F238E27FC236}">
                <a16:creationId xmlns:a16="http://schemas.microsoft.com/office/drawing/2014/main" id="{8C232077-CAA6-B578-A0ED-6DCEE59B6853}"/>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0" name="Google Shape;1082;p14">
            <a:extLst>
              <a:ext uri="{FF2B5EF4-FFF2-40B4-BE49-F238E27FC236}">
                <a16:creationId xmlns:a16="http://schemas.microsoft.com/office/drawing/2014/main" id="{870F8DA0-346B-8C23-11DA-113A5C35B8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1" name="Google Shape;1083;p14">
            <a:extLst>
              <a:ext uri="{FF2B5EF4-FFF2-40B4-BE49-F238E27FC236}">
                <a16:creationId xmlns:a16="http://schemas.microsoft.com/office/drawing/2014/main" id="{40B11C6E-A8A4-0B42-8143-48ECCC56985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2" name="Google Shape;1084;p14">
            <a:extLst>
              <a:ext uri="{FF2B5EF4-FFF2-40B4-BE49-F238E27FC236}">
                <a16:creationId xmlns:a16="http://schemas.microsoft.com/office/drawing/2014/main" id="{270D6556-DA20-0DDB-202E-E568A76E0DD2}"/>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3" name="Google Shape;1085;p14">
            <a:extLst>
              <a:ext uri="{FF2B5EF4-FFF2-40B4-BE49-F238E27FC236}">
                <a16:creationId xmlns:a16="http://schemas.microsoft.com/office/drawing/2014/main" id="{28F958FD-FE06-4CC3-6213-6A1876209650}"/>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4" name="Google Shape;1086;p14">
            <a:extLst>
              <a:ext uri="{FF2B5EF4-FFF2-40B4-BE49-F238E27FC236}">
                <a16:creationId xmlns:a16="http://schemas.microsoft.com/office/drawing/2014/main" id="{29F663A2-9E8F-D402-B352-AB074155FF1B}"/>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5" name="Google Shape;1082;p14">
            <a:extLst>
              <a:ext uri="{FF2B5EF4-FFF2-40B4-BE49-F238E27FC236}">
                <a16:creationId xmlns:a16="http://schemas.microsoft.com/office/drawing/2014/main" id="{94B5D8AE-9FF6-59C8-50E5-11C740D2C219}"/>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6" name="Google Shape;1083;p14">
            <a:extLst>
              <a:ext uri="{FF2B5EF4-FFF2-40B4-BE49-F238E27FC236}">
                <a16:creationId xmlns:a16="http://schemas.microsoft.com/office/drawing/2014/main" id="{F01DEE5C-B432-02C3-3F4F-81E5278A8720}"/>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7" name="Google Shape;1084;p14">
            <a:extLst>
              <a:ext uri="{FF2B5EF4-FFF2-40B4-BE49-F238E27FC236}">
                <a16:creationId xmlns:a16="http://schemas.microsoft.com/office/drawing/2014/main" id="{227FD60F-80AA-BA0A-C1D7-148CAA136CD4}"/>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8" name="Google Shape;1085;p14">
            <a:extLst>
              <a:ext uri="{FF2B5EF4-FFF2-40B4-BE49-F238E27FC236}">
                <a16:creationId xmlns:a16="http://schemas.microsoft.com/office/drawing/2014/main" id="{81F1B30E-32F1-8DC1-9B54-5216FDBBFC3F}"/>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9" name="Google Shape;1086;p14">
            <a:extLst>
              <a:ext uri="{FF2B5EF4-FFF2-40B4-BE49-F238E27FC236}">
                <a16:creationId xmlns:a16="http://schemas.microsoft.com/office/drawing/2014/main" id="{AC893CE5-DE97-E770-FDE1-0B8CC2D5C356}"/>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0" name="Google Shape;1082;p14">
            <a:extLst>
              <a:ext uri="{FF2B5EF4-FFF2-40B4-BE49-F238E27FC236}">
                <a16:creationId xmlns:a16="http://schemas.microsoft.com/office/drawing/2014/main" id="{8266EBEB-3CF3-5E9B-57A2-AD90E91A0BE1}"/>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1" name="Google Shape;1083;p14">
            <a:extLst>
              <a:ext uri="{FF2B5EF4-FFF2-40B4-BE49-F238E27FC236}">
                <a16:creationId xmlns:a16="http://schemas.microsoft.com/office/drawing/2014/main" id="{9CB7CC05-112F-14CF-C257-A893268E682A}"/>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2" name="Google Shape;1084;p14">
            <a:extLst>
              <a:ext uri="{FF2B5EF4-FFF2-40B4-BE49-F238E27FC236}">
                <a16:creationId xmlns:a16="http://schemas.microsoft.com/office/drawing/2014/main" id="{C95D441D-E972-AE37-47F7-DAC3751697E7}"/>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3" name="Google Shape;1085;p14">
            <a:extLst>
              <a:ext uri="{FF2B5EF4-FFF2-40B4-BE49-F238E27FC236}">
                <a16:creationId xmlns:a16="http://schemas.microsoft.com/office/drawing/2014/main" id="{CCBA4A5D-6A06-3885-578C-D737FF3E630C}"/>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4" name="Google Shape;1086;p14">
            <a:extLst>
              <a:ext uri="{FF2B5EF4-FFF2-40B4-BE49-F238E27FC236}">
                <a16:creationId xmlns:a16="http://schemas.microsoft.com/office/drawing/2014/main" id="{3C8B1864-8736-7488-4F25-8F8732BC8CC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5" name="Google Shape;1082;p14">
            <a:extLst>
              <a:ext uri="{FF2B5EF4-FFF2-40B4-BE49-F238E27FC236}">
                <a16:creationId xmlns:a16="http://schemas.microsoft.com/office/drawing/2014/main" id="{FB444B11-B0A0-BAC9-A9BC-C53B3C43A927}"/>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6" name="Google Shape;1083;p14">
            <a:extLst>
              <a:ext uri="{FF2B5EF4-FFF2-40B4-BE49-F238E27FC236}">
                <a16:creationId xmlns:a16="http://schemas.microsoft.com/office/drawing/2014/main" id="{C6BF3ECE-0FB6-6FD0-5127-8D239983565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7" name="Google Shape;1084;p14">
            <a:extLst>
              <a:ext uri="{FF2B5EF4-FFF2-40B4-BE49-F238E27FC236}">
                <a16:creationId xmlns:a16="http://schemas.microsoft.com/office/drawing/2014/main" id="{35931C3D-BBAB-B8CF-AAE4-4A26CD3C523E}"/>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8" name="Google Shape;1085;p14">
            <a:extLst>
              <a:ext uri="{FF2B5EF4-FFF2-40B4-BE49-F238E27FC236}">
                <a16:creationId xmlns:a16="http://schemas.microsoft.com/office/drawing/2014/main" id="{F3DE19F1-99D6-B730-171E-B9796E57E52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9" name="Google Shape;1086;p14">
            <a:extLst>
              <a:ext uri="{FF2B5EF4-FFF2-40B4-BE49-F238E27FC236}">
                <a16:creationId xmlns:a16="http://schemas.microsoft.com/office/drawing/2014/main" id="{5469F1DD-315A-86BC-9F3D-BEF036EE90AC}"/>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0" name="Google Shape;1765;p26">
            <a:extLst>
              <a:ext uri="{FF2B5EF4-FFF2-40B4-BE49-F238E27FC236}">
                <a16:creationId xmlns:a16="http://schemas.microsoft.com/office/drawing/2014/main" id="{7843E2B6-BB6A-AB98-96C2-DEDA7085AB6C}"/>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471" name="Google Shape;1766;p26">
            <a:extLst>
              <a:ext uri="{FF2B5EF4-FFF2-40B4-BE49-F238E27FC236}">
                <a16:creationId xmlns:a16="http://schemas.microsoft.com/office/drawing/2014/main" id="{B932A361-D77C-216D-7267-57E46CD37D28}"/>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472" name="Google Shape;1767;p26">
            <a:extLst>
              <a:ext uri="{FF2B5EF4-FFF2-40B4-BE49-F238E27FC236}">
                <a16:creationId xmlns:a16="http://schemas.microsoft.com/office/drawing/2014/main" id="{0EA5033F-DA8F-C3A4-C071-67D24E3825B5}"/>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473" name="TextBox 472">
            <a:extLst>
              <a:ext uri="{FF2B5EF4-FFF2-40B4-BE49-F238E27FC236}">
                <a16:creationId xmlns:a16="http://schemas.microsoft.com/office/drawing/2014/main" id="{A568248E-D09D-E1D0-006E-415AFA991AF0}"/>
              </a:ext>
            </a:extLst>
          </p:cNvPr>
          <p:cNvSpPr txBox="1"/>
          <p:nvPr userDrawn="1"/>
        </p:nvSpPr>
        <p:spPr>
          <a:xfrm>
            <a:off x="3329241" y="1103160"/>
            <a:ext cx="517483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HOẠT ĐỘNG</a:t>
            </a:r>
          </a:p>
        </p:txBody>
      </p:sp>
      <p:grpSp>
        <p:nvGrpSpPr>
          <p:cNvPr id="474" name="Google Shape;631;p30">
            <a:extLst>
              <a:ext uri="{FF2B5EF4-FFF2-40B4-BE49-F238E27FC236}">
                <a16:creationId xmlns:a16="http://schemas.microsoft.com/office/drawing/2014/main" id="{39C8609A-CC5A-BF41-917A-2B1A5BF51771}"/>
              </a:ext>
            </a:extLst>
          </p:cNvPr>
          <p:cNvGrpSpPr/>
          <p:nvPr userDrawn="1"/>
        </p:nvGrpSpPr>
        <p:grpSpPr>
          <a:xfrm flipH="1">
            <a:off x="8750632" y="4349373"/>
            <a:ext cx="1025953" cy="1555470"/>
            <a:chOff x="961250" y="234750"/>
            <a:chExt cx="1222525" cy="2320700"/>
          </a:xfrm>
        </p:grpSpPr>
        <p:sp>
          <p:nvSpPr>
            <p:cNvPr id="475" name="Google Shape;632;p30">
              <a:extLst>
                <a:ext uri="{FF2B5EF4-FFF2-40B4-BE49-F238E27FC236}">
                  <a16:creationId xmlns:a16="http://schemas.microsoft.com/office/drawing/2014/main" id="{D673F441-38DB-6567-A213-ADC0D177F4C1}"/>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6" name="Google Shape;633;p30">
              <a:extLst>
                <a:ext uri="{FF2B5EF4-FFF2-40B4-BE49-F238E27FC236}">
                  <a16:creationId xmlns:a16="http://schemas.microsoft.com/office/drawing/2014/main" id="{4F585595-1BBE-E1E5-B27F-B977FA0A6E09}"/>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7" name="Google Shape;634;p30">
              <a:extLst>
                <a:ext uri="{FF2B5EF4-FFF2-40B4-BE49-F238E27FC236}">
                  <a16:creationId xmlns:a16="http://schemas.microsoft.com/office/drawing/2014/main" id="{D2915103-B593-1BBC-38CE-FF9D03B69533}"/>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8" name="Google Shape;635;p30">
              <a:extLst>
                <a:ext uri="{FF2B5EF4-FFF2-40B4-BE49-F238E27FC236}">
                  <a16:creationId xmlns:a16="http://schemas.microsoft.com/office/drawing/2014/main" id="{4E01C559-3B61-170C-51F6-6799F63B2067}"/>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9" name="Google Shape;636;p30">
              <a:extLst>
                <a:ext uri="{FF2B5EF4-FFF2-40B4-BE49-F238E27FC236}">
                  <a16:creationId xmlns:a16="http://schemas.microsoft.com/office/drawing/2014/main" id="{58754504-A698-EEA2-4A02-7AA5CDC31EC5}"/>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0" name="Google Shape;637;p30">
              <a:extLst>
                <a:ext uri="{FF2B5EF4-FFF2-40B4-BE49-F238E27FC236}">
                  <a16:creationId xmlns:a16="http://schemas.microsoft.com/office/drawing/2014/main" id="{DB045142-0584-4A55-630A-5C95CD442F05}"/>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1" name="Google Shape;638;p30">
              <a:extLst>
                <a:ext uri="{FF2B5EF4-FFF2-40B4-BE49-F238E27FC236}">
                  <a16:creationId xmlns:a16="http://schemas.microsoft.com/office/drawing/2014/main" id="{A2548CC7-CDAE-5754-25F3-C68205C6C7DF}"/>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2" name="Google Shape;639;p30">
              <a:extLst>
                <a:ext uri="{FF2B5EF4-FFF2-40B4-BE49-F238E27FC236}">
                  <a16:creationId xmlns:a16="http://schemas.microsoft.com/office/drawing/2014/main" id="{E7D1B70D-C353-ED8F-DA06-1FF7072212C9}"/>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3" name="Google Shape;640;p30">
              <a:extLst>
                <a:ext uri="{FF2B5EF4-FFF2-40B4-BE49-F238E27FC236}">
                  <a16:creationId xmlns:a16="http://schemas.microsoft.com/office/drawing/2014/main" id="{BAEFBA67-65E3-69DB-FB4A-8860F08F9979}"/>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4" name="Google Shape;641;p30">
              <a:extLst>
                <a:ext uri="{FF2B5EF4-FFF2-40B4-BE49-F238E27FC236}">
                  <a16:creationId xmlns:a16="http://schemas.microsoft.com/office/drawing/2014/main" id="{E3A17CD1-A5DD-5B92-8D56-9093C3A63292}"/>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5" name="Google Shape;642;p30">
              <a:extLst>
                <a:ext uri="{FF2B5EF4-FFF2-40B4-BE49-F238E27FC236}">
                  <a16:creationId xmlns:a16="http://schemas.microsoft.com/office/drawing/2014/main" id="{58817D1A-0AB3-25DB-C7FC-6127F0AFC1E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6" name="Google Shape;643;p30">
              <a:extLst>
                <a:ext uri="{FF2B5EF4-FFF2-40B4-BE49-F238E27FC236}">
                  <a16:creationId xmlns:a16="http://schemas.microsoft.com/office/drawing/2014/main" id="{CEEC77C6-3AF6-8617-5776-EB2F35FBB2D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7" name="Google Shape;644;p30">
              <a:extLst>
                <a:ext uri="{FF2B5EF4-FFF2-40B4-BE49-F238E27FC236}">
                  <a16:creationId xmlns:a16="http://schemas.microsoft.com/office/drawing/2014/main" id="{5AB76E2D-E98A-5D4D-E7F4-52EF2A2C933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8" name="Google Shape;645;p30">
              <a:extLst>
                <a:ext uri="{FF2B5EF4-FFF2-40B4-BE49-F238E27FC236}">
                  <a16:creationId xmlns:a16="http://schemas.microsoft.com/office/drawing/2014/main" id="{4E8EA6A1-9487-5BF2-67A3-1D93AB9AD2AC}"/>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9" name="Google Shape;646;p30">
              <a:extLst>
                <a:ext uri="{FF2B5EF4-FFF2-40B4-BE49-F238E27FC236}">
                  <a16:creationId xmlns:a16="http://schemas.microsoft.com/office/drawing/2014/main" id="{FDBEEA1A-F29E-7E99-1830-C5A7E738C267}"/>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0" name="Google Shape;647;p30">
              <a:extLst>
                <a:ext uri="{FF2B5EF4-FFF2-40B4-BE49-F238E27FC236}">
                  <a16:creationId xmlns:a16="http://schemas.microsoft.com/office/drawing/2014/main" id="{3FD58564-FB3C-CD1C-9B49-95D634E38617}"/>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1" name="Google Shape;648;p30">
              <a:extLst>
                <a:ext uri="{FF2B5EF4-FFF2-40B4-BE49-F238E27FC236}">
                  <a16:creationId xmlns:a16="http://schemas.microsoft.com/office/drawing/2014/main" id="{31B1CA55-3BB5-F8A4-D8D8-62F7A19D72F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2" name="Google Shape;649;p30">
              <a:extLst>
                <a:ext uri="{FF2B5EF4-FFF2-40B4-BE49-F238E27FC236}">
                  <a16:creationId xmlns:a16="http://schemas.microsoft.com/office/drawing/2014/main" id="{F5C1C81B-D369-8900-CDEA-40DEA16ABAD3}"/>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3" name="Google Shape;650;p30">
              <a:extLst>
                <a:ext uri="{FF2B5EF4-FFF2-40B4-BE49-F238E27FC236}">
                  <a16:creationId xmlns:a16="http://schemas.microsoft.com/office/drawing/2014/main" id="{7F8D5D84-9D08-3E37-0E7E-C92C2CFA6D82}"/>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4" name="Google Shape;651;p30">
              <a:extLst>
                <a:ext uri="{FF2B5EF4-FFF2-40B4-BE49-F238E27FC236}">
                  <a16:creationId xmlns:a16="http://schemas.microsoft.com/office/drawing/2014/main" id="{F23C1CD0-78C0-F931-7578-39EA907F8111}"/>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5" name="Google Shape;652;p30">
              <a:extLst>
                <a:ext uri="{FF2B5EF4-FFF2-40B4-BE49-F238E27FC236}">
                  <a16:creationId xmlns:a16="http://schemas.microsoft.com/office/drawing/2014/main" id="{A9BE530D-2952-C593-4606-1CBBA2DE9119}"/>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6" name="Google Shape;653;p30">
              <a:extLst>
                <a:ext uri="{FF2B5EF4-FFF2-40B4-BE49-F238E27FC236}">
                  <a16:creationId xmlns:a16="http://schemas.microsoft.com/office/drawing/2014/main" id="{F16AE07A-12E9-B651-727A-8521628554F5}"/>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7" name="Google Shape;654;p30">
              <a:extLst>
                <a:ext uri="{FF2B5EF4-FFF2-40B4-BE49-F238E27FC236}">
                  <a16:creationId xmlns:a16="http://schemas.microsoft.com/office/drawing/2014/main" id="{412AC7EB-4151-5BF3-82A2-7ECC4E54F94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8" name="Google Shape;655;p30">
              <a:extLst>
                <a:ext uri="{FF2B5EF4-FFF2-40B4-BE49-F238E27FC236}">
                  <a16:creationId xmlns:a16="http://schemas.microsoft.com/office/drawing/2014/main" id="{A8199888-FF65-5A19-02EB-DFBE9A8A583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9" name="Google Shape;656;p30">
              <a:extLst>
                <a:ext uri="{FF2B5EF4-FFF2-40B4-BE49-F238E27FC236}">
                  <a16:creationId xmlns:a16="http://schemas.microsoft.com/office/drawing/2014/main" id="{CA452055-AD62-B919-4D7A-7F54FD008B0C}"/>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0" name="Google Shape;657;p30">
              <a:extLst>
                <a:ext uri="{FF2B5EF4-FFF2-40B4-BE49-F238E27FC236}">
                  <a16:creationId xmlns:a16="http://schemas.microsoft.com/office/drawing/2014/main" id="{3A8E89E5-3C5B-C3CD-7FF0-CC5BA7A073D6}"/>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1" name="Google Shape;658;p30">
              <a:extLst>
                <a:ext uri="{FF2B5EF4-FFF2-40B4-BE49-F238E27FC236}">
                  <a16:creationId xmlns:a16="http://schemas.microsoft.com/office/drawing/2014/main" id="{E15B6F74-2FE5-D0B4-039C-5B900C98C728}"/>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2" name="Google Shape;659;p30">
              <a:extLst>
                <a:ext uri="{FF2B5EF4-FFF2-40B4-BE49-F238E27FC236}">
                  <a16:creationId xmlns:a16="http://schemas.microsoft.com/office/drawing/2014/main" id="{93718786-C5CF-73BC-D63E-AC0A185F0DF0}"/>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3" name="Google Shape;660;p30">
              <a:extLst>
                <a:ext uri="{FF2B5EF4-FFF2-40B4-BE49-F238E27FC236}">
                  <a16:creationId xmlns:a16="http://schemas.microsoft.com/office/drawing/2014/main" id="{6811A6CC-E761-7B8D-D975-941160147E2A}"/>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4" name="Google Shape;661;p30">
              <a:extLst>
                <a:ext uri="{FF2B5EF4-FFF2-40B4-BE49-F238E27FC236}">
                  <a16:creationId xmlns:a16="http://schemas.microsoft.com/office/drawing/2014/main" id="{E15E9DAC-B762-0896-382C-B035147EA11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5" name="Google Shape;662;p30">
              <a:extLst>
                <a:ext uri="{FF2B5EF4-FFF2-40B4-BE49-F238E27FC236}">
                  <a16:creationId xmlns:a16="http://schemas.microsoft.com/office/drawing/2014/main" id="{474A8E01-E50B-02C9-58AB-85F57487E1CB}"/>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6" name="Google Shape;663;p30">
              <a:extLst>
                <a:ext uri="{FF2B5EF4-FFF2-40B4-BE49-F238E27FC236}">
                  <a16:creationId xmlns:a16="http://schemas.microsoft.com/office/drawing/2014/main" id="{446526B4-06B4-742E-9B12-2FEFE608DB44}"/>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7" name="Google Shape;664;p30">
              <a:extLst>
                <a:ext uri="{FF2B5EF4-FFF2-40B4-BE49-F238E27FC236}">
                  <a16:creationId xmlns:a16="http://schemas.microsoft.com/office/drawing/2014/main" id="{6F0D8725-5F1B-9C50-32C7-D234CA98CD47}"/>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8" name="Google Shape;665;p30">
              <a:extLst>
                <a:ext uri="{FF2B5EF4-FFF2-40B4-BE49-F238E27FC236}">
                  <a16:creationId xmlns:a16="http://schemas.microsoft.com/office/drawing/2014/main" id="{D09C2CFA-8275-BA64-9AAB-027C2BCB9CD3}"/>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9" name="Google Shape;666;p30">
              <a:extLst>
                <a:ext uri="{FF2B5EF4-FFF2-40B4-BE49-F238E27FC236}">
                  <a16:creationId xmlns:a16="http://schemas.microsoft.com/office/drawing/2014/main" id="{D8A9DDAF-832C-F5C8-7D4E-0FDA99FA6EE7}"/>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0" name="Google Shape;667;p30">
              <a:extLst>
                <a:ext uri="{FF2B5EF4-FFF2-40B4-BE49-F238E27FC236}">
                  <a16:creationId xmlns:a16="http://schemas.microsoft.com/office/drawing/2014/main" id="{DB28B28A-8618-9FFA-AB51-B941A7F6A3CF}"/>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1" name="Google Shape;668;p30">
              <a:extLst>
                <a:ext uri="{FF2B5EF4-FFF2-40B4-BE49-F238E27FC236}">
                  <a16:creationId xmlns:a16="http://schemas.microsoft.com/office/drawing/2014/main" id="{EC2F6296-538F-E4BB-F064-C4C9B6D2977B}"/>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2" name="Google Shape;669;p30">
              <a:extLst>
                <a:ext uri="{FF2B5EF4-FFF2-40B4-BE49-F238E27FC236}">
                  <a16:creationId xmlns:a16="http://schemas.microsoft.com/office/drawing/2014/main" id="{5ABB1BDE-BA61-6102-A7B6-540A450970EC}"/>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3" name="Google Shape;670;p30">
              <a:extLst>
                <a:ext uri="{FF2B5EF4-FFF2-40B4-BE49-F238E27FC236}">
                  <a16:creationId xmlns:a16="http://schemas.microsoft.com/office/drawing/2014/main" id="{1F33D072-7127-0D49-F06B-C7477675E557}"/>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4" name="Google Shape;671;p30">
              <a:extLst>
                <a:ext uri="{FF2B5EF4-FFF2-40B4-BE49-F238E27FC236}">
                  <a16:creationId xmlns:a16="http://schemas.microsoft.com/office/drawing/2014/main" id="{F3F94DF4-BBFF-FFCD-F07D-2F96BCD9E32E}"/>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5" name="Google Shape;672;p30">
              <a:extLst>
                <a:ext uri="{FF2B5EF4-FFF2-40B4-BE49-F238E27FC236}">
                  <a16:creationId xmlns:a16="http://schemas.microsoft.com/office/drawing/2014/main" id="{49EBB3DC-E693-7124-B97B-AE14BDFAEF0C}"/>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16" name="Google Shape;211;p3">
            <a:extLst>
              <a:ext uri="{FF2B5EF4-FFF2-40B4-BE49-F238E27FC236}">
                <a16:creationId xmlns:a16="http://schemas.microsoft.com/office/drawing/2014/main" id="{C4EB5D79-691F-394B-10C7-0982049EAB67}"/>
              </a:ext>
            </a:extLst>
          </p:cNvPr>
          <p:cNvGrpSpPr/>
          <p:nvPr userDrawn="1"/>
        </p:nvGrpSpPr>
        <p:grpSpPr>
          <a:xfrm>
            <a:off x="1030175" y="1581350"/>
            <a:ext cx="444275" cy="398525"/>
            <a:chOff x="2495125" y="2142250"/>
            <a:chExt cx="444275" cy="398525"/>
          </a:xfrm>
        </p:grpSpPr>
        <p:sp>
          <p:nvSpPr>
            <p:cNvPr id="517" name="Google Shape;212;p3">
              <a:extLst>
                <a:ext uri="{FF2B5EF4-FFF2-40B4-BE49-F238E27FC236}">
                  <a16:creationId xmlns:a16="http://schemas.microsoft.com/office/drawing/2014/main" id="{EAA1E6DA-AD82-C828-D441-E5B3F3467A77}"/>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8" name="Google Shape;213;p3">
              <a:extLst>
                <a:ext uri="{FF2B5EF4-FFF2-40B4-BE49-F238E27FC236}">
                  <a16:creationId xmlns:a16="http://schemas.microsoft.com/office/drawing/2014/main" id="{7FC9971A-C1A5-2E90-B7C6-016634D73AB8}"/>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19" name="Google Shape;214;p3">
            <a:extLst>
              <a:ext uri="{FF2B5EF4-FFF2-40B4-BE49-F238E27FC236}">
                <a16:creationId xmlns:a16="http://schemas.microsoft.com/office/drawing/2014/main" id="{CFD7F8CB-88E0-E735-83FE-279096210BD1}"/>
              </a:ext>
            </a:extLst>
          </p:cNvPr>
          <p:cNvGrpSpPr/>
          <p:nvPr userDrawn="1"/>
        </p:nvGrpSpPr>
        <p:grpSpPr>
          <a:xfrm>
            <a:off x="10561107" y="5038641"/>
            <a:ext cx="291375" cy="281375"/>
            <a:chOff x="3243875" y="2372825"/>
            <a:chExt cx="291375" cy="281375"/>
          </a:xfrm>
        </p:grpSpPr>
        <p:sp>
          <p:nvSpPr>
            <p:cNvPr id="520" name="Google Shape;215;p3">
              <a:extLst>
                <a:ext uri="{FF2B5EF4-FFF2-40B4-BE49-F238E27FC236}">
                  <a16:creationId xmlns:a16="http://schemas.microsoft.com/office/drawing/2014/main" id="{6D8AE337-4928-28A5-CCF0-4B92FC04387F}"/>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1" name="Google Shape;216;p3">
              <a:extLst>
                <a:ext uri="{FF2B5EF4-FFF2-40B4-BE49-F238E27FC236}">
                  <a16:creationId xmlns:a16="http://schemas.microsoft.com/office/drawing/2014/main" id="{B817698F-EBDF-6E24-5FD3-088FC26DEAD8}"/>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2" name="Google Shape;217;p3">
              <a:extLst>
                <a:ext uri="{FF2B5EF4-FFF2-40B4-BE49-F238E27FC236}">
                  <a16:creationId xmlns:a16="http://schemas.microsoft.com/office/drawing/2014/main" id="{633F2113-8EEC-F00F-B474-2950ED90FAF5}"/>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3" name="Google Shape;218;p3">
              <a:extLst>
                <a:ext uri="{FF2B5EF4-FFF2-40B4-BE49-F238E27FC236}">
                  <a16:creationId xmlns:a16="http://schemas.microsoft.com/office/drawing/2014/main" id="{A623B8A1-2457-18FF-3C53-03F8B30C92CC}"/>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4" name="Google Shape;219;p3">
              <a:extLst>
                <a:ext uri="{FF2B5EF4-FFF2-40B4-BE49-F238E27FC236}">
                  <a16:creationId xmlns:a16="http://schemas.microsoft.com/office/drawing/2014/main" id="{442D1916-CD89-A521-86B6-7DD7EDC5CA1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5" name="Google Shape;220;p3">
              <a:extLst>
                <a:ext uri="{FF2B5EF4-FFF2-40B4-BE49-F238E27FC236}">
                  <a16:creationId xmlns:a16="http://schemas.microsoft.com/office/drawing/2014/main" id="{CBEFFF5F-6BA8-D599-7364-8126B7DA8FFA}"/>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6" name="Google Shape;221;p3">
              <a:extLst>
                <a:ext uri="{FF2B5EF4-FFF2-40B4-BE49-F238E27FC236}">
                  <a16:creationId xmlns:a16="http://schemas.microsoft.com/office/drawing/2014/main" id="{45794EC7-9216-71C8-D7FF-20B192D0E9DE}"/>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27" name="Google Shape;222;p3">
              <a:extLst>
                <a:ext uri="{FF2B5EF4-FFF2-40B4-BE49-F238E27FC236}">
                  <a16:creationId xmlns:a16="http://schemas.microsoft.com/office/drawing/2014/main" id="{0E88BC81-AF18-7AC4-F021-1AF62BB376F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8" name="Google Shape;223;p3">
              <a:extLst>
                <a:ext uri="{FF2B5EF4-FFF2-40B4-BE49-F238E27FC236}">
                  <a16:creationId xmlns:a16="http://schemas.microsoft.com/office/drawing/2014/main" id="{6D7E1F42-CE4A-BDEB-5C45-325926097DA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9" name="Google Shape;224;p3">
              <a:extLst>
                <a:ext uri="{FF2B5EF4-FFF2-40B4-BE49-F238E27FC236}">
                  <a16:creationId xmlns:a16="http://schemas.microsoft.com/office/drawing/2014/main" id="{DAB1EF79-B21C-A4A7-7E86-C4E9CE8BCD62}"/>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30" name="Google Shape;225;p3">
            <a:extLst>
              <a:ext uri="{FF2B5EF4-FFF2-40B4-BE49-F238E27FC236}">
                <a16:creationId xmlns:a16="http://schemas.microsoft.com/office/drawing/2014/main" id="{D76F5FAF-A95D-A172-8D07-197B63296CEA}"/>
              </a:ext>
            </a:extLst>
          </p:cNvPr>
          <p:cNvGrpSpPr/>
          <p:nvPr userDrawn="1"/>
        </p:nvGrpSpPr>
        <p:grpSpPr>
          <a:xfrm>
            <a:off x="10778557" y="714860"/>
            <a:ext cx="166675" cy="168575"/>
            <a:chOff x="4954425" y="2036375"/>
            <a:chExt cx="166675" cy="168575"/>
          </a:xfrm>
        </p:grpSpPr>
        <p:sp>
          <p:nvSpPr>
            <p:cNvPr id="531" name="Google Shape;226;p3">
              <a:extLst>
                <a:ext uri="{FF2B5EF4-FFF2-40B4-BE49-F238E27FC236}">
                  <a16:creationId xmlns:a16="http://schemas.microsoft.com/office/drawing/2014/main" id="{0BC06754-A21A-DD76-FA4A-A81EC24AED7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2" name="Google Shape;227;p3">
              <a:extLst>
                <a:ext uri="{FF2B5EF4-FFF2-40B4-BE49-F238E27FC236}">
                  <a16:creationId xmlns:a16="http://schemas.microsoft.com/office/drawing/2014/main" id="{5EAF69DC-617E-5DD9-87E6-E564B4A277E5}"/>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33" name="Google Shape;228;p3">
            <a:extLst>
              <a:ext uri="{FF2B5EF4-FFF2-40B4-BE49-F238E27FC236}">
                <a16:creationId xmlns:a16="http://schemas.microsoft.com/office/drawing/2014/main" id="{81E68D54-851B-AC2F-2906-FD25C2DE15FE}"/>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4" name="Google Shape;229;p3">
            <a:extLst>
              <a:ext uri="{FF2B5EF4-FFF2-40B4-BE49-F238E27FC236}">
                <a16:creationId xmlns:a16="http://schemas.microsoft.com/office/drawing/2014/main" id="{4875F601-E399-92BD-5F92-51A75C3E255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535" name="Google Shape;230;p3">
            <a:extLst>
              <a:ext uri="{FF2B5EF4-FFF2-40B4-BE49-F238E27FC236}">
                <a16:creationId xmlns:a16="http://schemas.microsoft.com/office/drawing/2014/main" id="{52820ECF-934C-6A22-EA50-6E5652909E7E}"/>
              </a:ext>
            </a:extLst>
          </p:cNvPr>
          <p:cNvGrpSpPr/>
          <p:nvPr userDrawn="1"/>
        </p:nvGrpSpPr>
        <p:grpSpPr>
          <a:xfrm>
            <a:off x="1274794" y="5541495"/>
            <a:ext cx="166675" cy="168575"/>
            <a:chOff x="4954425" y="2036375"/>
            <a:chExt cx="166675" cy="168575"/>
          </a:xfrm>
        </p:grpSpPr>
        <p:sp>
          <p:nvSpPr>
            <p:cNvPr id="536" name="Google Shape;231;p3">
              <a:extLst>
                <a:ext uri="{FF2B5EF4-FFF2-40B4-BE49-F238E27FC236}">
                  <a16:creationId xmlns:a16="http://schemas.microsoft.com/office/drawing/2014/main" id="{1E91E89C-9C47-0BED-3FEF-F92BB70F3D2B}"/>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7" name="Google Shape;232;p3">
              <a:extLst>
                <a:ext uri="{FF2B5EF4-FFF2-40B4-BE49-F238E27FC236}">
                  <a16:creationId xmlns:a16="http://schemas.microsoft.com/office/drawing/2014/main" id="{4C3B17B5-686D-CD57-7420-B0CDAB2518B5}"/>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3213539182"/>
      </p:ext>
    </p:extLst>
  </p:cSld>
  <p:clrMap bg1="lt1" tx1="dk1" bg2="lt2" tx2="dk2" accent1="accent1" accent2="accent2" accent3="accent3" accent4="accent4" accent5="accent5" accent6="accent6" hlink="hlink" folHlink="folHlink"/>
  <p:sldLayoutIdLst>
    <p:sldLayoutId id="2147484572" r:id="rId1"/>
  </p:sldLayoutIdLst>
  <p:transition>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THXanh.xls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jfif"/></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jfif"/></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fif"/></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jfif"/></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jfif"/></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jfif"/></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jf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jfif"/></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image" Target="../media/image25.jfif"/></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jfif"/></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6.png"/><Relationship Id="rId4" Type="http://schemas.openxmlformats.org/officeDocument/2006/relationships/image" Target="../media/image25.jfif"/></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jfif"/></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jfif"/></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jfif"/></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jfif"/></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jfif"/></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jfif"/></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jfif"/></Relationships>
</file>

<file path=ppt/slides/_rels/slide4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4.png"/><Relationship Id="rId7"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26.png"/><Relationship Id="rId4" Type="http://schemas.openxmlformats.org/officeDocument/2006/relationships/image" Target="../media/image25.jfif"/><Relationship Id="rId9"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jf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hyperlink" Target="&#272;i&#7875;m%20thi%20kh&#7843;o%20s&#225;t.xlsx"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THXanh.xlsx" TargetMode="External"/><Relationship Id="rId2" Type="http://schemas.openxmlformats.org/officeDocument/2006/relationships/image" Target="../media/image36.png"/><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hyperlink" Target="Chi%20ti&#234;u%20gia%20&#273;&#236;nh.xlsx"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c/ForlangWorld" TargetMode="External"/><Relationship Id="rId2" Type="http://schemas.openxmlformats.org/officeDocument/2006/relationships/hyperlink" Target="https://forlangworld.blogspot.com/" TargetMode="External"/><Relationship Id="rId1" Type="http://schemas.openxmlformats.org/officeDocument/2006/relationships/slideLayout" Target="../slideLayouts/slideLayout2.xml"/><Relationship Id="rId4" Type="http://schemas.openxmlformats.org/officeDocument/2006/relationships/hyperlink" Target="https://www.facebook.com/emvuiemhoc"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C39E351E-372F-E049-AD2E-16C1D200D9DB}"/>
              </a:ext>
            </a:extLst>
          </p:cNvPr>
          <p:cNvSpPr txBox="1">
            <a:spLocks noChangeArrowheads="1"/>
          </p:cNvSpPr>
          <p:nvPr/>
        </p:nvSpPr>
        <p:spPr bwMode="auto">
          <a:xfrm>
            <a:off x="400050" y="1524000"/>
            <a:ext cx="11258550" cy="4135354"/>
          </a:xfrm>
          <a:prstGeom prst="rect">
            <a:avLst/>
          </a:prstGeom>
          <a:solidFill>
            <a:srgbClr val="FFFF00"/>
          </a:solidFill>
          <a:ln w="9525">
            <a:solidFill>
              <a:srgbClr val="FFC000"/>
            </a:solidFill>
            <a:miter lim="800000"/>
            <a:headEnd/>
            <a:tailEnd/>
          </a:ln>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0"/>
              </a:spcBef>
              <a:spcAft>
                <a:spcPts val="0"/>
              </a:spcAft>
            </a:pPr>
            <a:r>
              <a:rPr lang="en-US" sz="4400" b="1" u="sng"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Về</a:t>
            </a:r>
            <a:r>
              <a:rPr lang="en-US" sz="44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4400" b="1" u="sng"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kiến</a:t>
            </a:r>
            <a:r>
              <a:rPr lang="en-US" sz="44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4400" b="1" u="sng"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thức</a:t>
            </a:r>
            <a:r>
              <a:rPr lang="vi-VN" sz="4400" b="1" dirty="0">
                <a:solidFill>
                  <a:srgbClr val="000000"/>
                </a:solidFill>
                <a:effectLst/>
                <a:latin typeface="Times New Roman" panose="02020603050405020304" pitchFamily="18" charset="0"/>
                <a:ea typeface="Calibri" panose="020F0502020204030204" pitchFamily="34" charset="0"/>
              </a:rPr>
              <a:t>: </a:t>
            </a:r>
            <a:endParaRPr lang="en-US" sz="4400" dirty="0">
              <a:solidFill>
                <a:srgbClr val="000000"/>
              </a:solidFill>
              <a:effectLst/>
              <a:latin typeface="Times New Roman" panose="02020603050405020304" pitchFamily="18" charset="0"/>
              <a:ea typeface="Calibri" panose="020F0502020204030204" pitchFamily="34" charset="0"/>
            </a:endParaRPr>
          </a:p>
          <a:p>
            <a:pPr lvl="0" algn="just" fontAlgn="base">
              <a:spcBef>
                <a:spcPts val="0"/>
              </a:spcBef>
              <a:spcAft>
                <a:spcPts val="0"/>
              </a:spcAft>
              <a:buClr>
                <a:srgbClr val="000000"/>
              </a:buClr>
              <a:buSzPts val="1200"/>
            </a:pPr>
            <a:r>
              <a:rPr lang="en-US" sz="44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a:t>
            </a:r>
            <a:r>
              <a:rPr lang="vi-VN" sz="44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Thực hiện được các thao tác hoàn thiện và in một bảng tính.</a:t>
            </a:r>
          </a:p>
          <a:p>
            <a:pPr lvl="0" algn="just" fontAlgn="base">
              <a:spcBef>
                <a:spcPts val="0"/>
              </a:spcBef>
              <a:spcAft>
                <a:spcPts val="0"/>
              </a:spcAft>
              <a:buClr>
                <a:srgbClr val="000000"/>
              </a:buClr>
              <a:buSzPts val="1200"/>
            </a:pPr>
            <a:r>
              <a:rPr lang="en-US" sz="4400" dirty="0">
                <a:solidFill>
                  <a:srgbClr val="002060"/>
                </a:solidFill>
                <a:uFill>
                  <a:solidFill>
                    <a:srgbClr val="000000"/>
                  </a:solidFill>
                </a:uFill>
                <a:latin typeface="Times New Roman" panose="02020603050405020304" pitchFamily="18" charset="0"/>
                <a:ea typeface="Calibri" panose="020F0502020204030204" pitchFamily="34" charset="0"/>
              </a:rPr>
              <a:t>-</a:t>
            </a:r>
            <a:r>
              <a:rPr lang="vi-VN" sz="44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Thực hành hoàn thiện dự án.</a:t>
            </a:r>
          </a:p>
          <a:p>
            <a:pPr lvl="0" algn="just" fontAlgn="base">
              <a:spcBef>
                <a:spcPts val="0"/>
              </a:spcBef>
              <a:spcAft>
                <a:spcPts val="0"/>
              </a:spcAft>
              <a:buClr>
                <a:srgbClr val="000000"/>
              </a:buClr>
              <a:buSzPts val="1200"/>
            </a:pPr>
            <a:r>
              <a:rPr lang="en-US" sz="4400" dirty="0">
                <a:solidFill>
                  <a:srgbClr val="002060"/>
                </a:solidFill>
                <a:uFill>
                  <a:solidFill>
                    <a:srgbClr val="000000"/>
                  </a:solidFill>
                </a:uFill>
                <a:latin typeface="Times New Roman" panose="02020603050405020304" pitchFamily="18" charset="0"/>
                <a:ea typeface="Calibri" panose="020F0502020204030204" pitchFamily="34" charset="0"/>
              </a:rPr>
              <a:t>-</a:t>
            </a:r>
            <a:r>
              <a:rPr lang="vi-VN" sz="44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Sử dụng được bảng tính điện tử để giải quyết một vài công việc cụ thể đơn giản.</a:t>
            </a:r>
          </a:p>
        </p:txBody>
      </p:sp>
    </p:spTree>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F27177-F8FF-9BD3-E9C7-2C12D0988365}"/>
              </a:ext>
            </a:extLst>
          </p:cNvPr>
          <p:cNvPicPr>
            <a:picLocks noChangeAspect="1"/>
          </p:cNvPicPr>
          <p:nvPr/>
        </p:nvPicPr>
        <p:blipFill>
          <a:blip r:embed="rId2"/>
          <a:stretch>
            <a:fillRect/>
          </a:stretch>
        </p:blipFill>
        <p:spPr>
          <a:xfrm>
            <a:off x="152399" y="152400"/>
            <a:ext cx="11863957" cy="6553200"/>
          </a:xfrm>
          <a:prstGeom prst="rect">
            <a:avLst/>
          </a:prstGeom>
        </p:spPr>
      </p:pic>
    </p:spTree>
    <p:extLst>
      <p:ext uri="{BB962C8B-B14F-4D97-AF65-F5344CB8AC3E}">
        <p14:creationId xmlns:p14="http://schemas.microsoft.com/office/powerpoint/2010/main" val="2274536367"/>
      </p:ext>
    </p:extLst>
  </p:cSld>
  <p:clrMapOvr>
    <a:masterClrMapping/>
  </p:clrMapOvr>
  <p:transition>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457200" y="1683509"/>
            <a:ext cx="2286000" cy="984885"/>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a:t>
            </a:r>
          </a:p>
          <a:p>
            <a:pPr algn="ctr">
              <a:defRPr/>
            </a:pPr>
            <a:r>
              <a:rPr lang="en-US" sz="3200">
                <a:solidFill>
                  <a:srgbClr val="FF0000"/>
                </a:solidFill>
                <a:latin typeface="Times New Roman" panose="02020603050405020304" pitchFamily="18" charset="0"/>
                <a:cs typeface="Times New Roman" panose="02020603050405020304" pitchFamily="18" charset="0"/>
              </a:rPr>
              <a:t>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2743200" y="1673760"/>
            <a:ext cx="4953000" cy="984885"/>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marL="0" marR="0" lvl="0" indent="0" algn="ctr" defTabSz="342900" rtl="0" eaLnBrk="1" fontAlgn="auto" latinLnBrk="0" hangingPunct="1">
              <a:spcBef>
                <a:spcPts val="0"/>
              </a:spcBef>
              <a:spcAft>
                <a:spcPts val="0"/>
              </a:spcAft>
              <a:buClrTx/>
              <a:buSzTx/>
              <a:buFontTx/>
              <a:buNone/>
              <a:tabLst/>
              <a:defRPr/>
            </a:pPr>
            <a:r>
              <a:rPr lang="vi-VN" sz="3200">
                <a:solidFill>
                  <a:srgbClr val="000000"/>
                </a:solidFill>
                <a:latin typeface="Times New Roman" panose="02020603050405020304" pitchFamily="18" charset="0"/>
                <a:cs typeface="Times New Roman" panose="02020603050405020304" pitchFamily="18" charset="0"/>
              </a:rPr>
              <a:t>Kẻ đường viền ô và khung bao quanh vùng dữ liệu</a:t>
            </a:r>
            <a:endParaRPr kumimoji="0" lang="de-DE" sz="320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620065588"/>
              </p:ext>
            </p:extLst>
          </p:nvPr>
        </p:nvGraphicFramePr>
        <p:xfrm>
          <a:off x="457200" y="2664360"/>
          <a:ext cx="7239000" cy="4117440"/>
        </p:xfrm>
        <a:graphic>
          <a:graphicData uri="http://schemas.openxmlformats.org/drawingml/2006/table">
            <a:tbl>
              <a:tblPr firstRow="1" bandRow="1">
                <a:tableStyleId>{F5AB1C69-6EDB-4FF4-983F-18BD219EF322}</a:tableStyleId>
              </a:tblPr>
              <a:tblGrid>
                <a:gridCol w="2335161">
                  <a:extLst>
                    <a:ext uri="{9D8B030D-6E8A-4147-A177-3AD203B41FA5}">
                      <a16:colId xmlns:a16="http://schemas.microsoft.com/office/drawing/2014/main" val="795175101"/>
                    </a:ext>
                  </a:extLst>
                </a:gridCol>
                <a:gridCol w="4903839">
                  <a:extLst>
                    <a:ext uri="{9D8B030D-6E8A-4147-A177-3AD203B41FA5}">
                      <a16:colId xmlns:a16="http://schemas.microsoft.com/office/drawing/2014/main" val="2517340449"/>
                    </a:ext>
                  </a:extLst>
                </a:gridCol>
              </a:tblGrid>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Cách k</a:t>
                      </a:r>
                      <a:r>
                        <a:rPr lang="vi-VN" sz="3200" b="0">
                          <a:solidFill>
                            <a:schemeClr val="tx1"/>
                          </a:solidFill>
                          <a:latin typeface="Times New Roman" panose="02020603050405020304" pitchFamily="18" charset="0"/>
                          <a:cs typeface="Times New Roman" panose="02020603050405020304" pitchFamily="18" charset="0"/>
                        </a:rPr>
                        <a:t>ẻ đường viền ô và khung bao quanh vùng dữ liệu</a:t>
                      </a:r>
                      <a:r>
                        <a:rPr lang="en-US" sz="3200" b="0">
                          <a:solidFill>
                            <a:schemeClr val="tx1"/>
                          </a:solidFill>
                          <a:latin typeface="Times New Roman" panose="02020603050405020304" pitchFamily="18" charset="0"/>
                          <a:cs typeface="Times New Roman" panose="02020603050405020304" pitchFamily="18" charset="0"/>
                        </a:rPr>
                        <a:t> bằng nút lệnh?</a:t>
                      </a:r>
                    </a:p>
                  </a:txBody>
                  <a:tcPr marL="108000" marR="108000" marT="108000" marB="108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a:t>
                      </a:r>
                      <a:r>
                        <a:rPr lang="vi-VN" sz="3200" b="0">
                          <a:solidFill>
                            <a:schemeClr val="tx1"/>
                          </a:solidFill>
                          <a:latin typeface="Times New Roman" panose="02020603050405020304" pitchFamily="18" charset="0"/>
                          <a:cs typeface="Times New Roman" panose="02020603050405020304" pitchFamily="18" charset="0"/>
                        </a:rPr>
                        <a:t>Bước</a:t>
                      </a:r>
                      <a:r>
                        <a:rPr lang="en-US" sz="3200" b="0">
                          <a:solidFill>
                            <a:schemeClr val="tx1"/>
                          </a:solidFill>
                          <a:latin typeface="Times New Roman" panose="02020603050405020304" pitchFamily="18" charset="0"/>
                          <a:cs typeface="Times New Roman" panose="02020603050405020304" pitchFamily="18" charset="0"/>
                        </a:rPr>
                        <a:t> </a:t>
                      </a:r>
                      <a:r>
                        <a:rPr lang="vi-VN" sz="3200" b="0">
                          <a:solidFill>
                            <a:schemeClr val="tx1"/>
                          </a:solidFill>
                          <a:latin typeface="Times New Roman" panose="02020603050405020304" pitchFamily="18" charset="0"/>
                          <a:cs typeface="Times New Roman" panose="02020603050405020304" pitchFamily="18" charset="0"/>
                        </a:rPr>
                        <a:t>1: Dùng chuột đánh dấu vùng muốn kẻ khung</a:t>
                      </a:r>
                      <a:r>
                        <a:rPr lang="en-US" sz="3200" b="0">
                          <a:solidFill>
                            <a:schemeClr val="tx1"/>
                          </a:solidFill>
                          <a:latin typeface="Times New Roman" panose="02020603050405020304" pitchFamily="18" charset="0"/>
                          <a:cs typeface="Times New Roman" panose="02020603050405020304" pitchFamily="18" charset="0"/>
                        </a:rPr>
                        <a:t>.</a:t>
                      </a:r>
                      <a:endParaRPr lang="vi-VN" sz="3200" b="0">
                        <a:solidFill>
                          <a:schemeClr val="tx1"/>
                        </a:solidFill>
                        <a:latin typeface="Times New Roman" panose="02020603050405020304" pitchFamily="18" charset="0"/>
                        <a:cs typeface="Times New Roman" panose="02020603050405020304" pitchFamily="18" charset="0"/>
                      </a:endParaRPr>
                    </a:p>
                    <a:p>
                      <a:pPr algn="just"/>
                      <a:r>
                        <a:rPr lang="en-US" sz="3200" b="0">
                          <a:solidFill>
                            <a:schemeClr val="tx1"/>
                          </a:solidFill>
                          <a:latin typeface="Times New Roman" panose="02020603050405020304" pitchFamily="18" charset="0"/>
                          <a:cs typeface="Times New Roman" panose="02020603050405020304" pitchFamily="18" charset="0"/>
                        </a:rPr>
                        <a:t>-</a:t>
                      </a:r>
                      <a:r>
                        <a:rPr lang="vi-VN" sz="3200" b="0">
                          <a:solidFill>
                            <a:schemeClr val="tx1"/>
                          </a:solidFill>
                          <a:latin typeface="Times New Roman" panose="02020603050405020304" pitchFamily="18" charset="0"/>
                          <a:cs typeface="Times New Roman" panose="02020603050405020304" pitchFamily="18" charset="0"/>
                        </a:rPr>
                        <a:t>Bước</a:t>
                      </a:r>
                      <a:r>
                        <a:rPr lang="en-US" sz="3200" b="0">
                          <a:solidFill>
                            <a:schemeClr val="tx1"/>
                          </a:solidFill>
                          <a:latin typeface="Times New Roman" panose="02020603050405020304" pitchFamily="18" charset="0"/>
                          <a:cs typeface="Times New Roman" panose="02020603050405020304" pitchFamily="18" charset="0"/>
                        </a:rPr>
                        <a:t> </a:t>
                      </a:r>
                      <a:r>
                        <a:rPr lang="vi-VN" sz="3200" b="0">
                          <a:solidFill>
                            <a:schemeClr val="tx1"/>
                          </a:solidFill>
                          <a:latin typeface="Times New Roman" panose="02020603050405020304" pitchFamily="18" charset="0"/>
                          <a:cs typeface="Times New Roman" panose="02020603050405020304" pitchFamily="18" charset="0"/>
                        </a:rPr>
                        <a:t>2: </a:t>
                      </a:r>
                      <a:r>
                        <a:rPr lang="en-US" sz="3200" b="0">
                          <a:solidFill>
                            <a:schemeClr val="tx1"/>
                          </a:solidFill>
                          <a:latin typeface="Times New Roman" panose="02020603050405020304" pitchFamily="18" charset="0"/>
                          <a:cs typeface="Times New Roman" panose="02020603050405020304" pitchFamily="18" charset="0"/>
                        </a:rPr>
                        <a:t>Trong thẻ Home, nháy nút mũi tên bên cạnh lệnh </a:t>
                      </a:r>
                      <a:r>
                        <a:rPr lang="vi-VN" sz="3200" b="0">
                          <a:solidFill>
                            <a:schemeClr val="tx1"/>
                          </a:solidFill>
                          <a:latin typeface="Times New Roman" panose="02020603050405020304" pitchFamily="18" charset="0"/>
                          <a:cs typeface="Times New Roman" panose="02020603050405020304" pitchFamily="18" charset="0"/>
                        </a:rPr>
                        <a:t>Border</a:t>
                      </a:r>
                      <a:r>
                        <a:rPr lang="en-US" sz="3200" b="0">
                          <a:solidFill>
                            <a:schemeClr val="tx1"/>
                          </a:solidFill>
                          <a:latin typeface="Times New Roman" panose="02020603050405020304" pitchFamily="18" charset="0"/>
                          <a:cs typeface="Times New Roman" panose="02020603050405020304" pitchFamily="18" charset="0"/>
                        </a:rPr>
                        <a:t> trong nhóm Font.</a:t>
                      </a:r>
                      <a:endParaRPr lang="vi-VN" sz="3200" b="0">
                        <a:solidFill>
                          <a:schemeClr val="tx1"/>
                        </a:solidFill>
                        <a:latin typeface="Times New Roman" panose="02020603050405020304" pitchFamily="18" charset="0"/>
                        <a:cs typeface="Times New Roman" panose="02020603050405020304" pitchFamily="18" charset="0"/>
                      </a:endParaRPr>
                    </a:p>
                    <a:p>
                      <a:pPr algn="just"/>
                      <a:r>
                        <a:rPr lang="en-US" sz="3200" b="0">
                          <a:solidFill>
                            <a:schemeClr val="tx1"/>
                          </a:solidFill>
                          <a:latin typeface="Times New Roman" panose="02020603050405020304" pitchFamily="18" charset="0"/>
                          <a:cs typeface="Times New Roman" panose="02020603050405020304" pitchFamily="18" charset="0"/>
                        </a:rPr>
                        <a:t>-</a:t>
                      </a:r>
                      <a:r>
                        <a:rPr lang="vi-VN" sz="3200" b="0">
                          <a:solidFill>
                            <a:schemeClr val="tx1"/>
                          </a:solidFill>
                          <a:latin typeface="Times New Roman" panose="02020603050405020304" pitchFamily="18" charset="0"/>
                          <a:cs typeface="Times New Roman" panose="02020603050405020304" pitchFamily="18" charset="0"/>
                        </a:rPr>
                        <a:t>Bước</a:t>
                      </a:r>
                      <a:r>
                        <a:rPr lang="en-US" sz="3200" b="0">
                          <a:solidFill>
                            <a:schemeClr val="tx1"/>
                          </a:solidFill>
                          <a:latin typeface="Times New Roman" panose="02020603050405020304" pitchFamily="18" charset="0"/>
                          <a:cs typeface="Times New Roman" panose="02020603050405020304" pitchFamily="18" charset="0"/>
                        </a:rPr>
                        <a:t> 3</a:t>
                      </a:r>
                      <a:r>
                        <a:rPr lang="vi-VN" sz="3200" b="0">
                          <a:solidFill>
                            <a:schemeClr val="tx1"/>
                          </a:solidFill>
                          <a:latin typeface="Times New Roman" panose="02020603050405020304" pitchFamily="18" charset="0"/>
                          <a:cs typeface="Times New Roman" panose="02020603050405020304" pitchFamily="18" charset="0"/>
                        </a:rPr>
                        <a:t>: Chọn kiểu đường kẻ</a:t>
                      </a:r>
                      <a:r>
                        <a:rPr lang="en-US" sz="3200" b="0">
                          <a:solidFill>
                            <a:schemeClr val="tx1"/>
                          </a:solidFill>
                          <a:latin typeface="Times New Roman" panose="02020603050405020304" pitchFamily="18" charset="0"/>
                          <a:cs typeface="Times New Roman" panose="02020603050405020304" pitchFamily="18" charset="0"/>
                        </a:rPr>
                        <a:t> đường viền, khung.</a:t>
                      </a:r>
                      <a:endParaRPr lang="vi-VN" sz="3200" b="0">
                        <a:solidFill>
                          <a:schemeClr val="tx1"/>
                        </a:solidFill>
                        <a:latin typeface="Times New Roman" panose="02020603050405020304" pitchFamily="18" charset="0"/>
                        <a:cs typeface="Times New Roman" panose="02020603050405020304" pitchFamily="18" charset="0"/>
                      </a:endParaRP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3959357"/>
                  </a:ext>
                </a:extLst>
              </a:tr>
            </a:tbl>
          </a:graphicData>
        </a:graphic>
      </p:graphicFrame>
      <p:sp>
        <p:nvSpPr>
          <p:cNvPr id="3" name="Rectangle 2">
            <a:extLst>
              <a:ext uri="{FF2B5EF4-FFF2-40B4-BE49-F238E27FC236}">
                <a16:creationId xmlns:a16="http://schemas.microsoft.com/office/drawing/2014/main" id="{E0A4A0F1-E988-A65A-59D3-F87CF747FC22}"/>
              </a:ext>
            </a:extLst>
          </p:cNvPr>
          <p:cNvSpPr/>
          <p:nvPr/>
        </p:nvSpPr>
        <p:spPr>
          <a:xfrm>
            <a:off x="2895600" y="2743200"/>
            <a:ext cx="4724400" cy="396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350CD2CD-E975-D151-1021-A5A045761AE9}"/>
              </a:ext>
            </a:extLst>
          </p:cNvPr>
          <p:cNvSpPr txBox="1">
            <a:spLocks noChangeArrowheads="1"/>
          </p:cNvSpPr>
          <p:nvPr/>
        </p:nvSpPr>
        <p:spPr bwMode="auto">
          <a:xfrm>
            <a:off x="360784" y="1143000"/>
            <a:ext cx="7335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1.Các thao tác hoàn thiện bảng tính</a:t>
            </a:r>
          </a:p>
        </p:txBody>
      </p:sp>
      <p:pic>
        <p:nvPicPr>
          <p:cNvPr id="6" name="Picture 5">
            <a:extLst>
              <a:ext uri="{FF2B5EF4-FFF2-40B4-BE49-F238E27FC236}">
                <a16:creationId xmlns:a16="http://schemas.microsoft.com/office/drawing/2014/main" id="{15E78D94-B164-EAB3-A42B-95DAC4B91249}"/>
              </a:ext>
            </a:extLst>
          </p:cNvPr>
          <p:cNvPicPr>
            <a:picLocks noChangeAspect="1"/>
          </p:cNvPicPr>
          <p:nvPr/>
        </p:nvPicPr>
        <p:blipFill rotWithShape="1">
          <a:blip r:embed="rId3"/>
          <a:srcRect r="68125" b="52223"/>
          <a:stretch/>
        </p:blipFill>
        <p:spPr>
          <a:xfrm>
            <a:off x="7848600" y="1609949"/>
            <a:ext cx="4191000" cy="5099685"/>
          </a:xfrm>
          <a:prstGeom prst="rect">
            <a:avLst/>
          </a:prstGeom>
        </p:spPr>
      </p:pic>
    </p:spTree>
    <p:extLst>
      <p:ext uri="{BB962C8B-B14F-4D97-AF65-F5344CB8AC3E}">
        <p14:creationId xmlns:p14="http://schemas.microsoft.com/office/powerpoint/2010/main" val="76728530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9D09F652-852B-371F-A9EC-F64AC102126A}"/>
              </a:ext>
            </a:extLst>
          </p:cNvPr>
          <p:cNvSpPr txBox="1">
            <a:spLocks noChangeArrowheads="1"/>
          </p:cNvSpPr>
          <p:nvPr/>
        </p:nvSpPr>
        <p:spPr bwMode="auto">
          <a:xfrm>
            <a:off x="533400" y="1905000"/>
            <a:ext cx="6858000" cy="304698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20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vi-VN" sz="3200">
                <a:latin typeface="Times New Roman" panose="02020603050405020304" pitchFamily="18" charset="0"/>
                <a:ea typeface="Arial" panose="020B0604020202020204" pitchFamily="34" charset="0"/>
                <a:cs typeface="Times New Roman" panose="02020603050405020304" pitchFamily="18" charset="0"/>
              </a:rPr>
              <a:t>Người sử dụng có thể thực hiện các thao tác đa dạng trên trang tính của bảng tính: đổi tên, tạo mới, chèn, sao chép, di chuyển hoặc xoá một trang tính. Nên kẻ khung các vùng dữ liệu trước khi tiến hành in hoặc trình bày dữ liệu.</a:t>
            </a:r>
          </a:p>
        </p:txBody>
      </p:sp>
      <p:pic>
        <p:nvPicPr>
          <p:cNvPr id="3" name="图片 1">
            <a:extLst>
              <a:ext uri="{FF2B5EF4-FFF2-40B4-BE49-F238E27FC236}">
                <a16:creationId xmlns:a16="http://schemas.microsoft.com/office/drawing/2014/main" id="{7CCB4C12-3C61-C57B-B402-9376BEFEC2F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760" r="8347"/>
          <a:stretch>
            <a:fillRect/>
          </a:stretch>
        </p:blipFill>
        <p:spPr>
          <a:xfrm>
            <a:off x="8915400" y="4114800"/>
            <a:ext cx="2507466" cy="2517157"/>
          </a:xfrm>
          <a:prstGeom prst="rect">
            <a:avLst/>
          </a:prstGeom>
        </p:spPr>
      </p:pic>
      <p:sp>
        <p:nvSpPr>
          <p:cNvPr id="8" name="Speech Bubble: Rectangle with Corners Rounded 7">
            <a:extLst>
              <a:ext uri="{FF2B5EF4-FFF2-40B4-BE49-F238E27FC236}">
                <a16:creationId xmlns:a16="http://schemas.microsoft.com/office/drawing/2014/main" id="{61F1FD4C-C194-33DB-B3F8-54C2DB02560B}"/>
              </a:ext>
            </a:extLst>
          </p:cNvPr>
          <p:cNvSpPr/>
          <p:nvPr/>
        </p:nvSpPr>
        <p:spPr>
          <a:xfrm>
            <a:off x="8095593" y="1549504"/>
            <a:ext cx="3563007" cy="2259758"/>
          </a:xfrm>
          <a:prstGeom prst="wedgeRoundRectCallout">
            <a:avLst>
              <a:gd name="adj1" fmla="val -39083"/>
              <a:gd name="adj2" fmla="val 65434"/>
              <a:gd name="adj3" fmla="val 16667"/>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lvl="0" algn="just" defTabSz="342900">
              <a:defRPr/>
            </a:pPr>
            <a:r>
              <a:rPr lang="en-US" sz="3200">
                <a:solidFill>
                  <a:srgbClr val="000000"/>
                </a:solidFill>
                <a:latin typeface="Times New Roman" panose="02020603050405020304" pitchFamily="18" charset="0"/>
                <a:cs typeface="Times New Roman" panose="02020603050405020304" pitchFamily="18" charset="0"/>
              </a:rPr>
              <a:t>Em hãy trình bày các thao tác có thể thực hiện trên trang tính của bảng tính?</a:t>
            </a:r>
            <a:endParaRPr lang="vi-VN" sz="3200">
              <a:solidFill>
                <a:srgbClr val="00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7EE70F8-0B69-476B-CD7A-4C08848DE3F5}"/>
              </a:ext>
            </a:extLst>
          </p:cNvPr>
          <p:cNvSpPr txBox="1">
            <a:spLocks noChangeArrowheads="1"/>
          </p:cNvSpPr>
          <p:nvPr/>
        </p:nvSpPr>
        <p:spPr bwMode="auto">
          <a:xfrm>
            <a:off x="381000" y="1295400"/>
            <a:ext cx="7239000"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vi-VN" sz="3200" b="1">
                <a:solidFill>
                  <a:srgbClr val="FF0000"/>
                </a:solidFill>
                <a:latin typeface="Times New Roman" panose="02020603050405020304" pitchFamily="18" charset="0"/>
                <a:cs typeface="Times New Roman" panose="02020603050405020304" pitchFamily="18" charset="0"/>
              </a:rPr>
              <a:t>1.Các thao tác hoàn thiện bảng tính</a:t>
            </a:r>
          </a:p>
        </p:txBody>
      </p:sp>
    </p:spTree>
    <p:extLst>
      <p:ext uri="{BB962C8B-B14F-4D97-AF65-F5344CB8AC3E}">
        <p14:creationId xmlns:p14="http://schemas.microsoft.com/office/powerpoint/2010/main" val="67046747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532EC200-88A6-7785-EF9B-D0F40B2D0528}"/>
              </a:ext>
            </a:extLst>
          </p:cNvPr>
          <p:cNvSpPr>
            <a:spLocks noChangeArrowheads="1"/>
          </p:cNvSpPr>
          <p:nvPr/>
        </p:nvSpPr>
        <p:spPr bwMode="gray">
          <a:xfrm>
            <a:off x="3124200" y="2438402"/>
            <a:ext cx="5486400" cy="692468"/>
          </a:xfrm>
          <a:prstGeom prst="roundRect">
            <a:avLst>
              <a:gd name="adj" fmla="val 50000"/>
            </a:avLst>
          </a:prstGeom>
          <a:solidFill>
            <a:srgbClr val="FFFF00"/>
          </a:solidFill>
          <a:ln w="57150" algn="ctr">
            <a:solidFill>
              <a:srgbClr val="FF9900"/>
            </a:solidFill>
            <a:round/>
            <a:headEnd/>
            <a:tailEnd/>
          </a:ln>
          <a:effectLst/>
        </p:spPr>
        <p:txBody>
          <a:bodyPr wrap="square"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200" b="1">
                <a:solidFill>
                  <a:srgbClr val="FF0000"/>
                </a:solidFill>
                <a:latin typeface="Times New Roman" panose="02020603050405020304" pitchFamily="18" charset="0"/>
                <a:cs typeface="Times New Roman" panose="02020603050405020304" pitchFamily="18" charset="0"/>
              </a:rPr>
              <a:t>2.</a:t>
            </a:r>
            <a:r>
              <a:rPr lang="vi-VN" sz="3200" b="1">
                <a:solidFill>
                  <a:srgbClr val="FF0000"/>
                </a:solidFill>
                <a:latin typeface="Times New Roman" panose="02020603050405020304" pitchFamily="18" charset="0"/>
                <a:cs typeface="Times New Roman" panose="02020603050405020304" pitchFamily="18" charset="0"/>
              </a:rPr>
              <a:t> In dữ liệu trong bảng tính</a:t>
            </a:r>
          </a:p>
        </p:txBody>
      </p:sp>
      <p:grpSp>
        <p:nvGrpSpPr>
          <p:cNvPr id="5" name="Group 4">
            <a:extLst>
              <a:ext uri="{FF2B5EF4-FFF2-40B4-BE49-F238E27FC236}">
                <a16:creationId xmlns:a16="http://schemas.microsoft.com/office/drawing/2014/main" id="{382BF0DC-7C03-D71D-6C4A-436D8042AC57}"/>
              </a:ext>
            </a:extLst>
          </p:cNvPr>
          <p:cNvGrpSpPr/>
          <p:nvPr/>
        </p:nvGrpSpPr>
        <p:grpSpPr>
          <a:xfrm>
            <a:off x="4876800" y="3727133"/>
            <a:ext cx="2819400" cy="2586899"/>
            <a:chOff x="4373740" y="3349977"/>
            <a:chExt cx="2896305" cy="2964055"/>
          </a:xfrm>
        </p:grpSpPr>
        <p:pic>
          <p:nvPicPr>
            <p:cNvPr id="6" name="Picture 5" descr="Logo&#10;&#10;Description automatically generated with low confidence">
              <a:extLst>
                <a:ext uri="{FF2B5EF4-FFF2-40B4-BE49-F238E27FC236}">
                  <a16:creationId xmlns:a16="http://schemas.microsoft.com/office/drawing/2014/main" id="{4219962D-ECAF-DF57-BAFA-4684CC52B9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3740" y="3349977"/>
              <a:ext cx="2896305" cy="2964055"/>
            </a:xfrm>
            <a:prstGeom prst="rect">
              <a:avLst/>
            </a:prstGeom>
          </p:spPr>
        </p:pic>
        <p:sp>
          <p:nvSpPr>
            <p:cNvPr id="7" name="Rectangle 6">
              <a:extLst>
                <a:ext uri="{FF2B5EF4-FFF2-40B4-BE49-F238E27FC236}">
                  <a16:creationId xmlns:a16="http://schemas.microsoft.com/office/drawing/2014/main" id="{17354AF8-4077-0BDD-BBEB-3F24B6B685E9}"/>
                </a:ext>
              </a:extLst>
            </p:cNvPr>
            <p:cNvSpPr/>
            <p:nvPr/>
          </p:nvSpPr>
          <p:spPr>
            <a:xfrm rot="21053092">
              <a:off x="4979548" y="3879335"/>
              <a:ext cx="963726" cy="704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9E0184E-D1B9-FD33-C8A9-88CCEB452AFC}"/>
                </a:ext>
              </a:extLst>
            </p:cNvPr>
            <p:cNvPicPr>
              <a:picLocks noChangeAspect="1"/>
            </p:cNvPicPr>
            <p:nvPr/>
          </p:nvPicPr>
          <p:blipFill>
            <a:blip r:embed="rId4"/>
            <a:stretch>
              <a:fillRect/>
            </a:stretch>
          </p:blipFill>
          <p:spPr>
            <a:xfrm rot="21165863">
              <a:off x="5129128" y="3881783"/>
              <a:ext cx="664565" cy="654792"/>
            </a:xfrm>
            <a:prstGeom prst="rect">
              <a:avLst/>
            </a:prstGeom>
          </p:spPr>
        </p:pic>
      </p:grpSp>
    </p:spTree>
    <p:extLst>
      <p:ext uri="{BB962C8B-B14F-4D97-AF65-F5344CB8AC3E}">
        <p14:creationId xmlns:p14="http://schemas.microsoft.com/office/powerpoint/2010/main" val="834922624"/>
      </p:ext>
    </p:extLst>
  </p:cSld>
  <p:clrMapOvr>
    <a:masterClrMapping/>
  </p:clrMapOvr>
  <p:transition>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228600" y="828521"/>
            <a:ext cx="4648200"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876800" y="825317"/>
            <a:ext cx="7162800"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320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IN DỮ LIỆU </a:t>
            </a:r>
            <a:endParaRPr kumimoji="0" lang="vi-VN" sz="320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05E4786-B02F-8426-F203-CBC8A1BF6838}"/>
              </a:ext>
            </a:extLst>
          </p:cNvPr>
          <p:cNvSpPr txBox="1">
            <a:spLocks noChangeArrowheads="1"/>
          </p:cNvSpPr>
          <p:nvPr/>
        </p:nvSpPr>
        <p:spPr bwMode="auto">
          <a:xfrm>
            <a:off x="304800" y="228600"/>
            <a:ext cx="5257800"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vi-VN" sz="3200" b="1">
                <a:solidFill>
                  <a:srgbClr val="FF0000"/>
                </a:solidFill>
                <a:latin typeface="Times New Roman" panose="02020603050405020304" pitchFamily="18" charset="0"/>
                <a:cs typeface="Times New Roman" panose="02020603050405020304" pitchFamily="18" charset="0"/>
              </a:rPr>
              <a:t>2. In dữ liệu trong bảng tính</a:t>
            </a:r>
          </a:p>
        </p:txBody>
      </p:sp>
      <p:graphicFrame>
        <p:nvGraphicFramePr>
          <p:cNvPr id="3" name="Table 4">
            <a:extLst>
              <a:ext uri="{FF2B5EF4-FFF2-40B4-BE49-F238E27FC236}">
                <a16:creationId xmlns:a16="http://schemas.microsoft.com/office/drawing/2014/main" id="{0E122198-A713-F7E6-328D-1233799EE67A}"/>
              </a:ext>
            </a:extLst>
          </p:cNvPr>
          <p:cNvGraphicFramePr>
            <a:graphicFrameLocks noGrp="1"/>
          </p:cNvGraphicFramePr>
          <p:nvPr>
            <p:extLst>
              <p:ext uri="{D42A27DB-BD31-4B8C-83A1-F6EECF244321}">
                <p14:modId xmlns:p14="http://schemas.microsoft.com/office/powerpoint/2010/main" val="4003487283"/>
              </p:ext>
            </p:extLst>
          </p:nvPr>
        </p:nvGraphicFramePr>
        <p:xfrm>
          <a:off x="228600" y="1447800"/>
          <a:ext cx="11811000" cy="3557760"/>
        </p:xfrm>
        <a:graphic>
          <a:graphicData uri="http://schemas.openxmlformats.org/drawingml/2006/table">
            <a:tbl>
              <a:tblPr firstRow="1" bandRow="1">
                <a:tableStyleId>{F5AB1C69-6EDB-4FF4-983F-18BD219EF322}</a:tableStyleId>
              </a:tblPr>
              <a:tblGrid>
                <a:gridCol w="4648200">
                  <a:extLst>
                    <a:ext uri="{9D8B030D-6E8A-4147-A177-3AD203B41FA5}">
                      <a16:colId xmlns:a16="http://schemas.microsoft.com/office/drawing/2014/main" val="795175101"/>
                    </a:ext>
                  </a:extLst>
                </a:gridCol>
                <a:gridCol w="7162800">
                  <a:extLst>
                    <a:ext uri="{9D8B030D-6E8A-4147-A177-3AD203B41FA5}">
                      <a16:colId xmlns:a16="http://schemas.microsoft.com/office/drawing/2014/main" val="2517340449"/>
                    </a:ext>
                  </a:extLst>
                </a:gridCol>
              </a:tblGrid>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N</a:t>
                      </a:r>
                      <a:r>
                        <a:rPr lang="vi-VN" sz="3200" b="0">
                          <a:solidFill>
                            <a:schemeClr val="tx1"/>
                          </a:solidFill>
                          <a:latin typeface="Times New Roman" panose="02020603050405020304" pitchFamily="18" charset="0"/>
                          <a:cs typeface="Times New Roman" panose="02020603050405020304" pitchFamily="18" charset="0"/>
                        </a:rPr>
                        <a:t>êu các bước in một trang tính?</a:t>
                      </a:r>
                      <a:endParaRPr lang="en-US" sz="3200" b="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C</a:t>
                      </a:r>
                      <a:r>
                        <a:rPr lang="vi-VN" sz="3200" b="0">
                          <a:solidFill>
                            <a:schemeClr val="tx1"/>
                          </a:solidFill>
                          <a:latin typeface="Times New Roman" panose="02020603050405020304" pitchFamily="18" charset="0"/>
                          <a:cs typeface="Times New Roman" panose="02020603050405020304" pitchFamily="18" charset="0"/>
                        </a:rPr>
                        <a:t>ác bước in một trang tính</a:t>
                      </a:r>
                      <a:r>
                        <a:rPr lang="en-US" sz="3200" b="0">
                          <a:solidFill>
                            <a:schemeClr val="tx1"/>
                          </a:solidFill>
                          <a:latin typeface="Times New Roman" panose="02020603050405020304" pitchFamily="18" charset="0"/>
                          <a:cs typeface="Times New Roman" panose="02020603050405020304" pitchFamily="18" charset="0"/>
                        </a:rPr>
                        <a:t>:</a:t>
                      </a:r>
                    </a:p>
                    <a:p>
                      <a:pPr algn="just"/>
                      <a:r>
                        <a:rPr lang="en-US" sz="3200" b="0">
                          <a:solidFill>
                            <a:schemeClr val="tx1"/>
                          </a:solidFill>
                          <a:latin typeface="Times New Roman" panose="02020603050405020304" pitchFamily="18" charset="0"/>
                          <a:cs typeface="Times New Roman" panose="02020603050405020304" pitchFamily="18" charset="0"/>
                        </a:rPr>
                        <a:t>-</a:t>
                      </a:r>
                      <a:r>
                        <a:rPr lang="vi-VN" sz="3200" b="0">
                          <a:solidFill>
                            <a:schemeClr val="tx1"/>
                          </a:solidFill>
                          <a:latin typeface="Times New Roman" panose="02020603050405020304" pitchFamily="18" charset="0"/>
                          <a:cs typeface="Times New Roman" panose="02020603050405020304" pitchFamily="18" charset="0"/>
                        </a:rPr>
                        <a:t>Bước 1. Đánh dấu vùng dữ liệu muốn in. </a:t>
                      </a:r>
                    </a:p>
                    <a:p>
                      <a:pPr algn="just"/>
                      <a:r>
                        <a:rPr lang="en-US" sz="3200" b="0">
                          <a:solidFill>
                            <a:schemeClr val="tx1"/>
                          </a:solidFill>
                          <a:latin typeface="Times New Roman" panose="02020603050405020304" pitchFamily="18" charset="0"/>
                          <a:cs typeface="Times New Roman" panose="02020603050405020304" pitchFamily="18" charset="0"/>
                        </a:rPr>
                        <a:t>-</a:t>
                      </a:r>
                      <a:r>
                        <a:rPr lang="vi-VN" sz="3200" b="0">
                          <a:solidFill>
                            <a:schemeClr val="tx1"/>
                          </a:solidFill>
                          <a:latin typeface="Times New Roman" panose="02020603050405020304" pitchFamily="18" charset="0"/>
                          <a:cs typeface="Times New Roman" panose="02020603050405020304" pitchFamily="18" charset="0"/>
                        </a:rPr>
                        <a:t>Bước 2. Thực hiện lệnh File/Print. Xuất hiện hộp thoại Print.</a:t>
                      </a:r>
                      <a:endParaRPr lang="en-US" sz="3200" b="0">
                        <a:solidFill>
                          <a:schemeClr val="tx1"/>
                        </a:solidFill>
                        <a:latin typeface="Times New Roman" panose="02020603050405020304" pitchFamily="18" charset="0"/>
                        <a:cs typeface="Times New Roman" panose="02020603050405020304" pitchFamily="18" charset="0"/>
                      </a:endParaRPr>
                    </a:p>
                    <a:p>
                      <a:pPr algn="just"/>
                      <a:r>
                        <a:rPr lang="en-US" sz="3200" b="0">
                          <a:solidFill>
                            <a:schemeClr val="tx1"/>
                          </a:solidFill>
                          <a:latin typeface="Times New Roman" panose="02020603050405020304" pitchFamily="18" charset="0"/>
                          <a:cs typeface="Times New Roman" panose="02020603050405020304" pitchFamily="18" charset="0"/>
                        </a:rPr>
                        <a:t>-</a:t>
                      </a:r>
                      <a:r>
                        <a:rPr lang="vi-VN" sz="3200" b="0">
                          <a:solidFill>
                            <a:schemeClr val="tx1"/>
                          </a:solidFill>
                          <a:latin typeface="Times New Roman" panose="02020603050405020304" pitchFamily="18" charset="0"/>
                          <a:cs typeface="Times New Roman" panose="02020603050405020304" pitchFamily="18" charset="0"/>
                        </a:rPr>
                        <a:t>Bước 3. Sau khi nhập các thông số in, nháy chuột lên biểu tượng</a:t>
                      </a:r>
                      <a:r>
                        <a:rPr lang="en-US" sz="3200" b="0">
                          <a:solidFill>
                            <a:schemeClr val="tx1"/>
                          </a:solidFill>
                          <a:latin typeface="Times New Roman" panose="02020603050405020304" pitchFamily="18" charset="0"/>
                          <a:cs typeface="Times New Roman" panose="02020603050405020304" pitchFamily="18" charset="0"/>
                        </a:rPr>
                        <a:t> </a:t>
                      </a:r>
                      <a:r>
                        <a:rPr lang="vi-VN" sz="3200" b="0">
                          <a:solidFill>
                            <a:schemeClr val="tx1"/>
                          </a:solidFill>
                          <a:latin typeface="Times New Roman" panose="02020603050405020304" pitchFamily="18" charset="0"/>
                          <a:cs typeface="Times New Roman" panose="02020603050405020304" pitchFamily="18" charset="0"/>
                        </a:rPr>
                        <a:t>Print         để tiến hành in.</a:t>
                      </a: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1892575"/>
                  </a:ext>
                </a:extLst>
              </a:tr>
            </a:tbl>
          </a:graphicData>
        </a:graphic>
      </p:graphicFrame>
      <p:pic>
        <p:nvPicPr>
          <p:cNvPr id="6" name="Picture 5">
            <a:extLst>
              <a:ext uri="{FF2B5EF4-FFF2-40B4-BE49-F238E27FC236}">
                <a16:creationId xmlns:a16="http://schemas.microsoft.com/office/drawing/2014/main" id="{63587E79-09FA-AFB8-860C-8704424D09DB}"/>
              </a:ext>
            </a:extLst>
          </p:cNvPr>
          <p:cNvPicPr>
            <a:picLocks noChangeAspect="1"/>
          </p:cNvPicPr>
          <p:nvPr/>
        </p:nvPicPr>
        <p:blipFill>
          <a:blip r:embed="rId2"/>
          <a:stretch>
            <a:fillRect/>
          </a:stretch>
        </p:blipFill>
        <p:spPr>
          <a:xfrm>
            <a:off x="10627128" y="4037039"/>
            <a:ext cx="650471" cy="625453"/>
          </a:xfrm>
          <a:prstGeom prst="rect">
            <a:avLst/>
          </a:prstGeom>
        </p:spPr>
      </p:pic>
      <p:sp>
        <p:nvSpPr>
          <p:cNvPr id="5" name="Rectangle 4">
            <a:extLst>
              <a:ext uri="{FF2B5EF4-FFF2-40B4-BE49-F238E27FC236}">
                <a16:creationId xmlns:a16="http://schemas.microsoft.com/office/drawing/2014/main" id="{E325A60C-006F-F00D-D7CC-58DA8D7E7263}"/>
              </a:ext>
            </a:extLst>
          </p:cNvPr>
          <p:cNvSpPr/>
          <p:nvPr/>
        </p:nvSpPr>
        <p:spPr>
          <a:xfrm>
            <a:off x="4908332" y="1520796"/>
            <a:ext cx="7055068" cy="34306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7" name="TextBox 11">
            <a:extLst>
              <a:ext uri="{FF2B5EF4-FFF2-40B4-BE49-F238E27FC236}">
                <a16:creationId xmlns:a16="http://schemas.microsoft.com/office/drawing/2014/main" id="{6CDF90A9-4A88-D7CA-62E8-CC938ABE040D}"/>
              </a:ext>
            </a:extLst>
          </p:cNvPr>
          <p:cNvSpPr txBox="1">
            <a:spLocks noChangeArrowheads="1"/>
          </p:cNvSpPr>
          <p:nvPr/>
        </p:nvSpPr>
        <p:spPr bwMode="auto">
          <a:xfrm>
            <a:off x="228600" y="5171182"/>
            <a:ext cx="11811000" cy="107721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200">
                <a:latin typeface="Times New Roman" panose="02020603050405020304" pitchFamily="18" charset="0"/>
                <a:cs typeface="Times New Roman" panose="02020603050405020304" pitchFamily="18" charset="0"/>
                <a:sym typeface="Wingdings" panose="05000000000000000000" pitchFamily="2" charset="2"/>
              </a:rPr>
              <a:t>Chú ý: Có thể in trang tính hiện thời, hoặc toàn bộ bảng tính, hoặc có thể chỉ in vùng dữ liệu đang chọn, phần mềm sẽ tự động tính toán để in</a:t>
            </a:r>
            <a:endParaRPr lang="en-US" altLang="vi-VN" sz="3200">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09720232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EC6989-2D95-0B2D-A2D5-ED82466684BE}"/>
              </a:ext>
            </a:extLst>
          </p:cNvPr>
          <p:cNvPicPr>
            <a:picLocks noChangeAspect="1"/>
          </p:cNvPicPr>
          <p:nvPr/>
        </p:nvPicPr>
        <p:blipFill>
          <a:blip r:embed="rId2"/>
          <a:stretch>
            <a:fillRect/>
          </a:stretch>
        </p:blipFill>
        <p:spPr>
          <a:xfrm>
            <a:off x="76200" y="76200"/>
            <a:ext cx="12115800" cy="6732944"/>
          </a:xfrm>
          <a:prstGeom prst="rect">
            <a:avLst/>
          </a:prstGeom>
        </p:spPr>
      </p:pic>
    </p:spTree>
    <p:extLst>
      <p:ext uri="{BB962C8B-B14F-4D97-AF65-F5344CB8AC3E}">
        <p14:creationId xmlns:p14="http://schemas.microsoft.com/office/powerpoint/2010/main" val="3722983780"/>
      </p:ext>
    </p:extLst>
  </p:cSld>
  <p:clrMapOvr>
    <a:masterClrMapping/>
  </p:clrMapOvr>
  <p:transition>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532EC200-88A6-7785-EF9B-D0F40B2D0528}"/>
              </a:ext>
            </a:extLst>
          </p:cNvPr>
          <p:cNvSpPr>
            <a:spLocks noChangeArrowheads="1"/>
          </p:cNvSpPr>
          <p:nvPr/>
        </p:nvSpPr>
        <p:spPr bwMode="gray">
          <a:xfrm>
            <a:off x="3230489" y="2189797"/>
            <a:ext cx="5410200" cy="2077403"/>
          </a:xfrm>
          <a:prstGeom prst="roundRect">
            <a:avLst>
              <a:gd name="adj" fmla="val 50000"/>
            </a:avLst>
          </a:prstGeom>
          <a:solidFill>
            <a:srgbClr val="FFFF00"/>
          </a:solidFill>
          <a:ln w="57150" algn="ctr">
            <a:solidFill>
              <a:srgbClr val="FF9900"/>
            </a:solidFill>
            <a:round/>
            <a:headEnd/>
            <a:tailEnd/>
          </a:ln>
          <a:effectLst/>
        </p:spPr>
        <p:txBody>
          <a:bodyPr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vi-VN" sz="3200" b="1">
                <a:solidFill>
                  <a:srgbClr val="FF0000"/>
                </a:solidFill>
                <a:latin typeface="Times New Roman" panose="02020603050405020304" pitchFamily="18" charset="0"/>
                <a:cs typeface="Times New Roman" panose="02020603050405020304" pitchFamily="18" charset="0"/>
              </a:rPr>
              <a:t>Thực hành: Trình bày hoàn chỉnh dữ liệu dự án trường học xanh.</a:t>
            </a:r>
          </a:p>
        </p:txBody>
      </p:sp>
      <p:grpSp>
        <p:nvGrpSpPr>
          <p:cNvPr id="5" name="Group 4">
            <a:extLst>
              <a:ext uri="{FF2B5EF4-FFF2-40B4-BE49-F238E27FC236}">
                <a16:creationId xmlns:a16="http://schemas.microsoft.com/office/drawing/2014/main" id="{382BF0DC-7C03-D71D-6C4A-436D8042AC57}"/>
              </a:ext>
            </a:extLst>
          </p:cNvPr>
          <p:cNvGrpSpPr/>
          <p:nvPr/>
        </p:nvGrpSpPr>
        <p:grpSpPr>
          <a:xfrm>
            <a:off x="5105400" y="4267200"/>
            <a:ext cx="2514600" cy="2046832"/>
            <a:chOff x="4373740" y="3349977"/>
            <a:chExt cx="2896305" cy="2964055"/>
          </a:xfrm>
        </p:grpSpPr>
        <p:pic>
          <p:nvPicPr>
            <p:cNvPr id="6" name="Picture 5" descr="Logo&#10;&#10;Description automatically generated with low confidence">
              <a:extLst>
                <a:ext uri="{FF2B5EF4-FFF2-40B4-BE49-F238E27FC236}">
                  <a16:creationId xmlns:a16="http://schemas.microsoft.com/office/drawing/2014/main" id="{4219962D-ECAF-DF57-BAFA-4684CC52B9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3740" y="3349977"/>
              <a:ext cx="2896305" cy="2964055"/>
            </a:xfrm>
            <a:prstGeom prst="rect">
              <a:avLst/>
            </a:prstGeom>
          </p:spPr>
        </p:pic>
        <p:sp>
          <p:nvSpPr>
            <p:cNvPr id="7" name="Rectangle 6">
              <a:extLst>
                <a:ext uri="{FF2B5EF4-FFF2-40B4-BE49-F238E27FC236}">
                  <a16:creationId xmlns:a16="http://schemas.microsoft.com/office/drawing/2014/main" id="{17354AF8-4077-0BDD-BBEB-3F24B6B685E9}"/>
                </a:ext>
              </a:extLst>
            </p:cNvPr>
            <p:cNvSpPr/>
            <p:nvPr/>
          </p:nvSpPr>
          <p:spPr>
            <a:xfrm rot="21053092">
              <a:off x="4979548" y="3879335"/>
              <a:ext cx="963726" cy="704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9E0184E-D1B9-FD33-C8A9-88CCEB452AFC}"/>
                </a:ext>
              </a:extLst>
            </p:cNvPr>
            <p:cNvPicPr>
              <a:picLocks noChangeAspect="1"/>
            </p:cNvPicPr>
            <p:nvPr/>
          </p:nvPicPr>
          <p:blipFill>
            <a:blip r:embed="rId4"/>
            <a:stretch>
              <a:fillRect/>
            </a:stretch>
          </p:blipFill>
          <p:spPr>
            <a:xfrm rot="21165863">
              <a:off x="5129128" y="3881783"/>
              <a:ext cx="664565" cy="654792"/>
            </a:xfrm>
            <a:prstGeom prst="rect">
              <a:avLst/>
            </a:prstGeom>
          </p:spPr>
        </p:pic>
      </p:grpSp>
    </p:spTree>
    <p:extLst>
      <p:ext uri="{BB962C8B-B14F-4D97-AF65-F5344CB8AC3E}">
        <p14:creationId xmlns:p14="http://schemas.microsoft.com/office/powerpoint/2010/main" val="187055800"/>
      </p:ext>
    </p:extLst>
  </p:cSld>
  <p:clrMapOvr>
    <a:masterClrMapping/>
  </p:clrMapOvr>
  <p:transition>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430961" y="615823"/>
            <a:ext cx="11330078" cy="598201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altLang="en-US" sz="3200">
                <a:latin typeface="Times New Roman" panose="02020603050405020304" pitchFamily="18" charset="0"/>
                <a:cs typeface="Times New Roman" panose="02020603050405020304" pitchFamily="18" charset="0"/>
                <a:sym typeface="Wingdings" panose="05000000000000000000" pitchFamily="2" charset="2"/>
              </a:rPr>
              <a:t>Nhiệm vụ:</a:t>
            </a:r>
            <a:endParaRPr lang="vi-VN" altLang="en-US" sz="3200">
              <a:latin typeface="Times New Roman" panose="02020603050405020304" pitchFamily="18" charset="0"/>
              <a:cs typeface="Times New Roman" panose="02020603050405020304" pitchFamily="18" charset="0"/>
              <a:sym typeface="Wingdings" panose="05000000000000000000" pitchFamily="2" charset="2"/>
            </a:endParaRP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 Tạo trang tính mới để trình bày dữ liệu của dự án Trường học xanh. </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 Sử dụng các kiến thức đã biết để định dạng dữ liệu và trình bày trang tính. </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 Kẻ đường viền, kẻ khung. </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Hướng dẫn</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a) Tạo trang tính mới </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 Mở tệp bảng tính THXanh.xlsx. </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 Tạo trang tính mới có tên là 6. Hoàn thiện.</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 Chọn trang tính 5. Tổng kết và sao chép nội dung vào trang tính 6. Hoàn thiện.</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 Sửa tên các dòng đầu của trang tính như Hình 10.6</a:t>
            </a:r>
          </a:p>
        </p:txBody>
      </p:sp>
      <p:sp>
        <p:nvSpPr>
          <p:cNvPr id="4" name="TextBox 3">
            <a:extLst>
              <a:ext uri="{FF2B5EF4-FFF2-40B4-BE49-F238E27FC236}">
                <a16:creationId xmlns:a16="http://schemas.microsoft.com/office/drawing/2014/main" id="{7DD541DC-CC15-2209-A175-B3842D8CE18B}"/>
              </a:ext>
            </a:extLst>
          </p:cNvPr>
          <p:cNvSpPr txBox="1">
            <a:spLocks noChangeArrowheads="1"/>
          </p:cNvSpPr>
          <p:nvPr/>
        </p:nvSpPr>
        <p:spPr bwMode="auto">
          <a:xfrm>
            <a:off x="303445" y="81455"/>
            <a:ext cx="11431355" cy="534368"/>
          </a:xfrm>
          <a:prstGeom prst="rect">
            <a:avLst/>
          </a:prstGeom>
          <a:noFill/>
          <a:ln>
            <a:noFill/>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Thực hành: Trình bày hoàn chỉnh dữ liệu dự án trường học xanh.</a:t>
            </a:r>
          </a:p>
        </p:txBody>
      </p:sp>
    </p:spTree>
    <p:extLst>
      <p:ext uri="{BB962C8B-B14F-4D97-AF65-F5344CB8AC3E}">
        <p14:creationId xmlns:p14="http://schemas.microsoft.com/office/powerpoint/2010/main" val="1685697185"/>
      </p:ext>
    </p:extLst>
  </p:cSld>
  <p:clrMapOvr>
    <a:masterClrMapping/>
  </p:clrMapOvr>
  <p:transition>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E02231-60DF-AD7A-2195-903468EBF4E2}"/>
              </a:ext>
            </a:extLst>
          </p:cNvPr>
          <p:cNvPicPr>
            <a:picLocks noChangeAspect="1"/>
          </p:cNvPicPr>
          <p:nvPr/>
        </p:nvPicPr>
        <p:blipFill>
          <a:blip r:embed="rId2"/>
          <a:stretch>
            <a:fillRect/>
          </a:stretch>
        </p:blipFill>
        <p:spPr>
          <a:xfrm>
            <a:off x="228600" y="76200"/>
            <a:ext cx="11658599" cy="6705600"/>
          </a:xfrm>
          <a:prstGeom prst="rect">
            <a:avLst/>
          </a:prstGeom>
        </p:spPr>
      </p:pic>
    </p:spTree>
    <p:extLst>
      <p:ext uri="{BB962C8B-B14F-4D97-AF65-F5344CB8AC3E}">
        <p14:creationId xmlns:p14="http://schemas.microsoft.com/office/powerpoint/2010/main" val="3786321104"/>
      </p:ext>
    </p:extLst>
  </p:cSld>
  <p:clrMapOvr>
    <a:masterClrMapping/>
  </p:clrMapOvr>
  <p:transition>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430961" y="391827"/>
            <a:ext cx="11330078" cy="607434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altLang="en-US" sz="3000">
                <a:latin typeface="Times New Roman" panose="02020603050405020304" pitchFamily="18" charset="0"/>
                <a:cs typeface="Times New Roman" panose="02020603050405020304" pitchFamily="18" charset="0"/>
                <a:sym typeface="Wingdings" panose="05000000000000000000" pitchFamily="2" charset="2"/>
              </a:rPr>
              <a:t>Hướng dẫn</a:t>
            </a:r>
            <a:r>
              <a:rPr lang="en-US" altLang="en-US" sz="3000">
                <a:latin typeface="Times New Roman" panose="02020603050405020304" pitchFamily="18" charset="0"/>
                <a:cs typeface="Times New Roman" panose="02020603050405020304" pitchFamily="18" charset="0"/>
                <a:sym typeface="Wingdings" panose="05000000000000000000" pitchFamily="2" charset="2"/>
              </a:rPr>
              <a:t>: </a:t>
            </a:r>
          </a:p>
          <a:p>
            <a:pPr lvl="0" algn="just" defTabSz="342900"/>
            <a:r>
              <a:rPr lang="vi-VN" altLang="en-US" sz="3000">
                <a:latin typeface="Times New Roman" panose="02020603050405020304" pitchFamily="18" charset="0"/>
                <a:cs typeface="Times New Roman" panose="02020603050405020304" pitchFamily="18" charset="0"/>
                <a:sym typeface="Wingdings" panose="05000000000000000000" pitchFamily="2" charset="2"/>
              </a:rPr>
              <a:t>b) Định dạng dữ liệu và trình bày trang tính </a:t>
            </a:r>
          </a:p>
          <a:p>
            <a:pPr lvl="0" algn="just" defTabSz="342900"/>
            <a:r>
              <a:rPr lang="vi-VN" altLang="en-US" sz="3000">
                <a:latin typeface="Times New Roman" panose="02020603050405020304" pitchFamily="18" charset="0"/>
                <a:cs typeface="Times New Roman" panose="02020603050405020304" pitchFamily="18" charset="0"/>
                <a:sym typeface="Wingdings" panose="05000000000000000000" pitchFamily="2" charset="2"/>
              </a:rPr>
              <a:t>- Thiết lập định dạng dữ liệu cho hai cột Trung bình và Chi phí như sau: </a:t>
            </a:r>
          </a:p>
          <a:p>
            <a:pPr lvl="0" algn="just" defTabSz="342900"/>
            <a:r>
              <a:rPr lang="vi-VN" altLang="en-US" sz="3000">
                <a:latin typeface="Times New Roman" panose="02020603050405020304" pitchFamily="18" charset="0"/>
                <a:cs typeface="Times New Roman" panose="02020603050405020304" pitchFamily="18" charset="0"/>
                <a:sym typeface="Wingdings" panose="05000000000000000000" pitchFamily="2" charset="2"/>
              </a:rPr>
              <a:t>+ Cột dữ liệu Trung bình: Thiết lập định dạng là số có hai chữ số thập phân. </a:t>
            </a:r>
          </a:p>
          <a:p>
            <a:pPr lvl="0" algn="just" defTabSz="342900"/>
            <a:r>
              <a:rPr lang="vi-VN" altLang="en-US" sz="3000">
                <a:latin typeface="Times New Roman" panose="02020603050405020304" pitchFamily="18" charset="0"/>
                <a:cs typeface="Times New Roman" panose="02020603050405020304" pitchFamily="18" charset="0"/>
                <a:sym typeface="Wingdings" panose="05000000000000000000" pitchFamily="2" charset="2"/>
              </a:rPr>
              <a:t>+ Cột dữ liệu Chi phí: Thiết lập định dạng là số không có chữ số thập phân (số chữ số thập phân bằng 0) và thiết lập chế độ hiển thị phân tách hàng nghìn, hàng triệu,...</a:t>
            </a:r>
          </a:p>
          <a:p>
            <a:pPr lvl="0" algn="just" defTabSz="342900"/>
            <a:r>
              <a:rPr lang="vi-VN" altLang="en-US" sz="3000">
                <a:latin typeface="Times New Roman" panose="02020603050405020304" pitchFamily="18" charset="0"/>
                <a:cs typeface="Times New Roman" panose="02020603050405020304" pitchFamily="18" charset="0"/>
                <a:sym typeface="Wingdings" panose="05000000000000000000" pitchFamily="2" charset="2"/>
              </a:rPr>
              <a:t>- Tại cột Loại cây (cột B) em gộp các ô cùng nhóm theo loại cây hoa, cây ăn quả, cây bóng mát. </a:t>
            </a:r>
          </a:p>
          <a:p>
            <a:pPr lvl="0" algn="just" defTabSz="342900"/>
            <a:r>
              <a:rPr lang="vi-VN" altLang="en-US" sz="3000">
                <a:latin typeface="Times New Roman" panose="02020603050405020304" pitchFamily="18" charset="0"/>
                <a:cs typeface="Times New Roman" panose="02020603050405020304" pitchFamily="18" charset="0"/>
                <a:sym typeface="Wingdings" panose="05000000000000000000" pitchFamily="2" charset="2"/>
              </a:rPr>
              <a:t>- Căn giữa cho dữ liệu trong các ô đã gộp theo cả chiều dọc và chiều ngang.</a:t>
            </a:r>
          </a:p>
          <a:p>
            <a:pPr lvl="0" algn="just" defTabSz="342900"/>
            <a:r>
              <a:rPr lang="vi-VN" altLang="en-US" sz="3000">
                <a:latin typeface="Times New Roman" panose="02020603050405020304" pitchFamily="18" charset="0"/>
                <a:cs typeface="Times New Roman" panose="02020603050405020304" pitchFamily="18" charset="0"/>
                <a:sym typeface="Wingdings" panose="05000000000000000000" pitchFamily="2" charset="2"/>
              </a:rPr>
              <a:t>- Tô màu nền cho các ô dữ liệu theo từng loại cây.</a:t>
            </a:r>
          </a:p>
        </p:txBody>
      </p:sp>
    </p:spTree>
    <p:extLst>
      <p:ext uri="{BB962C8B-B14F-4D97-AF65-F5344CB8AC3E}">
        <p14:creationId xmlns:p14="http://schemas.microsoft.com/office/powerpoint/2010/main" val="1181678281"/>
      </p:ext>
    </p:extLst>
  </p:cSld>
  <p:clrMapOvr>
    <a:masterClrMapping/>
  </p:clrMapOvr>
  <p:transition>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8">
            <a:extLst>
              <a:ext uri="{FF2B5EF4-FFF2-40B4-BE49-F238E27FC236}">
                <a16:creationId xmlns:a16="http://schemas.microsoft.com/office/drawing/2014/main" id="{207A20AB-B2D2-4C51-A98D-58A8E3FEAD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8" y="1260475"/>
            <a:ext cx="1801812"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0">
            <a:extLst>
              <a:ext uri="{FF2B5EF4-FFF2-40B4-BE49-F238E27FC236}">
                <a16:creationId xmlns:a16="http://schemas.microsoft.com/office/drawing/2014/main" id="{E3B5DAFD-239C-4671-B3CC-15657E59092C}"/>
              </a:ext>
            </a:extLst>
          </p:cNvPr>
          <p:cNvSpPr txBox="1">
            <a:spLocks noChangeArrowheads="1"/>
          </p:cNvSpPr>
          <p:nvPr/>
        </p:nvSpPr>
        <p:spPr bwMode="auto">
          <a:xfrm>
            <a:off x="128588" y="1804988"/>
            <a:ext cx="1658937" cy="29559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defRPr/>
            </a:pPr>
            <a:r>
              <a:rPr lang="en-US" altLang="en-US" sz="3200" b="1" dirty="0" err="1">
                <a:solidFill>
                  <a:srgbClr val="6600CC"/>
                </a:solidFill>
                <a:latin typeface="+mn-lt"/>
              </a:rPr>
              <a:t>NỘI</a:t>
            </a:r>
            <a:r>
              <a:rPr lang="en-US" altLang="en-US" sz="3200" b="1">
                <a:solidFill>
                  <a:srgbClr val="6600CC"/>
                </a:solidFill>
                <a:latin typeface="+mn-lt"/>
              </a:rPr>
              <a:t> DUNG TRỌNG TÂM</a:t>
            </a:r>
          </a:p>
        </p:txBody>
      </p:sp>
      <p:sp>
        <p:nvSpPr>
          <p:cNvPr id="15364" name="AutoShape 4">
            <a:extLst>
              <a:ext uri="{FF2B5EF4-FFF2-40B4-BE49-F238E27FC236}">
                <a16:creationId xmlns:a16="http://schemas.microsoft.com/office/drawing/2014/main" id="{7192C8D5-FBE1-4745-B8ED-1C1AA6B959F4}"/>
              </a:ext>
            </a:extLst>
          </p:cNvPr>
          <p:cNvSpPr>
            <a:spLocks noChangeArrowheads="1"/>
          </p:cNvSpPr>
          <p:nvPr/>
        </p:nvSpPr>
        <p:spPr bwMode="gray">
          <a:xfrm>
            <a:off x="2106037" y="2223736"/>
            <a:ext cx="8333363" cy="692468"/>
          </a:xfrm>
          <a:prstGeom prst="roundRect">
            <a:avLst>
              <a:gd name="adj" fmla="val 50000"/>
            </a:avLst>
          </a:prstGeom>
          <a:solidFill>
            <a:srgbClr val="FFFF00"/>
          </a:solidFill>
          <a:ln w="57150" algn="ctr">
            <a:solidFill>
              <a:srgbClr val="FF9900"/>
            </a:solidFill>
            <a:round/>
            <a:headEnd/>
            <a:tailEnd/>
          </a:ln>
          <a:effectLst/>
          <a:extLst/>
        </p:spPr>
        <p:txBody>
          <a:bodyPr wrap="square"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a:latin typeface="Times New Roman" panose="02020603050405020304" pitchFamily="18" charset="0"/>
                <a:cs typeface="Times New Roman" panose="02020603050405020304" pitchFamily="18" charset="0"/>
              </a:rPr>
              <a:t>Các thao tác hoàn thiện bảng tính</a:t>
            </a:r>
            <a:endParaRPr lang="en-US" altLang="en-US" sz="320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8513B8F0-1EE8-5968-1150-9EEDF181412C}"/>
              </a:ext>
            </a:extLst>
          </p:cNvPr>
          <p:cNvSpPr/>
          <p:nvPr/>
        </p:nvSpPr>
        <p:spPr>
          <a:xfrm>
            <a:off x="1516689" y="2330816"/>
            <a:ext cx="732336" cy="47830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1</a:t>
            </a:r>
          </a:p>
        </p:txBody>
      </p:sp>
      <p:sp>
        <p:nvSpPr>
          <p:cNvPr id="13" name="AutoShape 4">
            <a:extLst>
              <a:ext uri="{FF2B5EF4-FFF2-40B4-BE49-F238E27FC236}">
                <a16:creationId xmlns:a16="http://schemas.microsoft.com/office/drawing/2014/main" id="{FD2C9801-DE07-F351-35D2-8E0F8F3F620E}"/>
              </a:ext>
            </a:extLst>
          </p:cNvPr>
          <p:cNvSpPr>
            <a:spLocks noChangeArrowheads="1"/>
          </p:cNvSpPr>
          <p:nvPr/>
        </p:nvSpPr>
        <p:spPr bwMode="gray">
          <a:xfrm>
            <a:off x="2285617" y="2926777"/>
            <a:ext cx="8153783" cy="649188"/>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sz="3000" b="1">
                <a:effectLst/>
                <a:latin typeface="Times New Roman" panose="02020603050405020304" pitchFamily="18" charset="0"/>
                <a:ea typeface="Calibri" panose="020F0502020204030204" pitchFamily="34" charset="0"/>
              </a:rPr>
              <a:t>In dữ liệu trong bảng tính</a:t>
            </a:r>
            <a:endParaRPr lang="en-US" altLang="en-US" sz="3000">
              <a:solidFill>
                <a:srgbClr val="CC00FF"/>
              </a:solidFill>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9EA98ACA-AC53-85EF-E4A5-378EDA6CE4BE}"/>
              </a:ext>
            </a:extLst>
          </p:cNvPr>
          <p:cNvSpPr/>
          <p:nvPr/>
        </p:nvSpPr>
        <p:spPr>
          <a:xfrm>
            <a:off x="1704534" y="2996900"/>
            <a:ext cx="732336" cy="478302"/>
          </a:xfrm>
          <a:prstGeom prst="ellipse">
            <a:avLst/>
          </a:prstGeom>
          <a:solidFill>
            <a:srgbClr val="0070C0"/>
          </a:solidFill>
          <a:ln>
            <a:solidFill>
              <a:schemeClr val="accent1">
                <a:shade val="50000"/>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effectLst>
                  <a:outerShdw blurRad="50800" dist="50800" dir="5400000" algn="ctr" rotWithShape="0">
                    <a:srgbClr val="00B0F0"/>
                  </a:outerShdw>
                </a:effectLst>
                <a:latin typeface="Times New Roman" panose="02020603050405020304" pitchFamily="18" charset="0"/>
                <a:cs typeface="Times New Roman" panose="02020603050405020304" pitchFamily="18" charset="0"/>
              </a:rPr>
              <a:t>2</a:t>
            </a:r>
          </a:p>
        </p:txBody>
      </p:sp>
      <p:pic>
        <p:nvPicPr>
          <p:cNvPr id="16" name="Picture 15" descr="Graphical user interface, application&#10;&#10;Description automatically generated">
            <a:extLst>
              <a:ext uri="{FF2B5EF4-FFF2-40B4-BE49-F238E27FC236}">
                <a16:creationId xmlns:a16="http://schemas.microsoft.com/office/drawing/2014/main" id="{6D46828A-B865-A864-AC2E-A3A5BC9834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4913312"/>
            <a:ext cx="4038600" cy="1944687"/>
          </a:xfrm>
          <a:prstGeom prst="rect">
            <a:avLst/>
          </a:prstGeom>
        </p:spPr>
      </p:pic>
      <p:sp>
        <p:nvSpPr>
          <p:cNvPr id="2" name="AutoShape 4">
            <a:extLst>
              <a:ext uri="{FF2B5EF4-FFF2-40B4-BE49-F238E27FC236}">
                <a16:creationId xmlns:a16="http://schemas.microsoft.com/office/drawing/2014/main" id="{91C5D67D-7EA8-DF93-4070-0D4923607C5B}"/>
              </a:ext>
            </a:extLst>
          </p:cNvPr>
          <p:cNvSpPr>
            <a:spLocks noChangeArrowheads="1"/>
          </p:cNvSpPr>
          <p:nvPr/>
        </p:nvSpPr>
        <p:spPr bwMode="gray">
          <a:xfrm>
            <a:off x="2083295" y="3606629"/>
            <a:ext cx="8356105" cy="1384935"/>
          </a:xfrm>
          <a:prstGeom prst="roundRect">
            <a:avLst>
              <a:gd name="adj" fmla="val 50000"/>
            </a:avLst>
          </a:prstGeom>
          <a:solidFill>
            <a:srgbClr val="FFFF00"/>
          </a:solidFill>
          <a:ln w="57150" algn="ctr">
            <a:solidFill>
              <a:srgbClr val="FF9900"/>
            </a:solidFill>
            <a:round/>
            <a:headEnd/>
            <a:tailEnd/>
          </a:ln>
          <a:effectLst/>
          <a:extLst/>
        </p:spPr>
        <p:txBody>
          <a:bodyPr wrap="square"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sz="3200" b="1">
                <a:effectLst/>
                <a:latin typeface="Times New Roman" panose="02020603050405020304" pitchFamily="18" charset="0"/>
                <a:ea typeface="Calibri" panose="020F0502020204030204" pitchFamily="34" charset="0"/>
              </a:rPr>
              <a:t>Thực hành: Trình bày hoàn chỉnh dữ liệu dự án trường học xanh.</a:t>
            </a:r>
            <a:endParaRPr lang="en-US" altLang="en-US" sz="3200">
              <a:solidFill>
                <a:srgbClr val="CC00FF"/>
              </a:solidFill>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F97F9690-59D6-8023-735C-2ED3449CF1AA}"/>
              </a:ext>
            </a:extLst>
          </p:cNvPr>
          <p:cNvSpPr/>
          <p:nvPr/>
        </p:nvSpPr>
        <p:spPr>
          <a:xfrm>
            <a:off x="1493946" y="4059938"/>
            <a:ext cx="796472" cy="47830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3</a:t>
            </a:r>
          </a:p>
        </p:txBody>
      </p:sp>
    </p:spTree>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533401" y="1219200"/>
            <a:ext cx="11125200" cy="5489571"/>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Hướng dẫn</a:t>
            </a:r>
            <a:r>
              <a:rPr lang="en-US" altLang="en-US" sz="3200">
                <a:latin typeface="Times New Roman" panose="02020603050405020304" pitchFamily="18" charset="0"/>
                <a:cs typeface="Times New Roman" panose="02020603050405020304" pitchFamily="18" charset="0"/>
                <a:sym typeface="Wingdings" panose="05000000000000000000" pitchFamily="2" charset="2"/>
              </a:rPr>
              <a:t>:</a:t>
            </a:r>
            <a:endParaRPr lang="vi-VN" altLang="en-US" sz="3200">
              <a:latin typeface="Times New Roman" panose="02020603050405020304" pitchFamily="18" charset="0"/>
              <a:cs typeface="Times New Roman" panose="02020603050405020304" pitchFamily="18" charset="0"/>
              <a:sym typeface="Wingdings" panose="05000000000000000000" pitchFamily="2" charset="2"/>
            </a:endParaRP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c) Kẻ đường viền, kẻ khung</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 Đánh dấu toàn bộ vùng dữ liệu chính của trang tính (vùng A3:N25). </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 Kẻ đường viền cho các ô và kẻ khung cho vùng dữ liệu.</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 Thực hiện các thao tác căn chỉnh một lần nữa các cột và hàng của trang tính một cách thích hợp, có thể theo mẫu như Hình 10.6.</a:t>
            </a:r>
            <a:endParaRPr lang="en-US" altLang="en-US" sz="3200">
              <a:latin typeface="Times New Roman" panose="02020603050405020304" pitchFamily="18" charset="0"/>
              <a:cs typeface="Times New Roman" panose="02020603050405020304" pitchFamily="18" charset="0"/>
              <a:sym typeface="Wingdings" panose="05000000000000000000" pitchFamily="2" charset="2"/>
            </a:endParaRPr>
          </a:p>
          <a:p>
            <a:pPr lvl="0" algn="just" defTabSz="342900"/>
            <a:r>
              <a:rPr lang="en-US" altLang="en-US" sz="3200">
                <a:latin typeface="Times New Roman" panose="02020603050405020304" pitchFamily="18" charset="0"/>
                <a:cs typeface="Times New Roman" panose="02020603050405020304" pitchFamily="18" charset="0"/>
                <a:sym typeface="Wingdings" panose="05000000000000000000" pitchFamily="2" charset="2"/>
              </a:rPr>
              <a:t>-Lưu tệp.</a:t>
            </a:r>
          </a:p>
          <a:p>
            <a:pPr lvl="0" algn="just" defTabSz="342900"/>
            <a:r>
              <a:rPr lang="en-US" altLang="en-US" sz="3200">
                <a:latin typeface="Times New Roman" panose="02020603050405020304" pitchFamily="18" charset="0"/>
                <a:cs typeface="Times New Roman" panose="02020603050405020304" pitchFamily="18" charset="0"/>
                <a:sym typeface="Wingdings" panose="05000000000000000000" pitchFamily="2" charset="2"/>
              </a:rPr>
              <a:t>Công việc tính toán dự án đã hoàn thành. Em có thể in toàn bộ trang tính này hoặc sao chép sang phần mềm trình chiếu để trình bày trước lớp.</a:t>
            </a:r>
            <a:endParaRPr lang="vi-VN" altLang="en-US" sz="3200">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3" name="图片 1">
            <a:hlinkClick r:id="rId2" action="ppaction://hlinkfile"/>
            <a:extLst>
              <a:ext uri="{FF2B5EF4-FFF2-40B4-BE49-F238E27FC236}">
                <a16:creationId xmlns:a16="http://schemas.microsoft.com/office/drawing/2014/main" id="{A4014558-5100-5B37-E82C-63AF1C0C3FC8}"/>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2760" r="8347"/>
          <a:stretch>
            <a:fillRect/>
          </a:stretch>
        </p:blipFill>
        <p:spPr>
          <a:xfrm>
            <a:off x="9448800" y="762000"/>
            <a:ext cx="1447800" cy="1454156"/>
          </a:xfrm>
          <a:prstGeom prst="rect">
            <a:avLst/>
          </a:prstGeom>
        </p:spPr>
      </p:pic>
    </p:spTree>
    <p:extLst>
      <p:ext uri="{BB962C8B-B14F-4D97-AF65-F5344CB8AC3E}">
        <p14:creationId xmlns:p14="http://schemas.microsoft.com/office/powerpoint/2010/main" val="340008412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a:extLst>
              <a:ext uri="{FF2B5EF4-FFF2-40B4-BE49-F238E27FC236}">
                <a16:creationId xmlns:a16="http://schemas.microsoft.com/office/drawing/2014/main" id="{F9000497-EB7B-8045-4660-6B1373BCB3F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H="1">
            <a:off x="609600" y="2133600"/>
            <a:ext cx="1227816" cy="1143000"/>
          </a:xfrm>
          <a:prstGeom prst="rect">
            <a:avLst/>
          </a:prstGeom>
        </p:spPr>
      </p:pic>
    </p:spTree>
    <p:extLst>
      <p:ext uri="{BB962C8B-B14F-4D97-AF65-F5344CB8AC3E}">
        <p14:creationId xmlns:p14="http://schemas.microsoft.com/office/powerpoint/2010/main" val="1549776270"/>
      </p:ext>
    </p:extLst>
  </p:cSld>
  <p:clrMapOvr>
    <a:masterClrMapping/>
  </p:clrMapOvr>
  <p:transition>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B97F15C0-4090-0745-E07A-31B66D418078}"/>
              </a:ext>
            </a:extLst>
          </p:cNvPr>
          <p:cNvGraphicFramePr>
            <a:graphicFrameLocks noGrp="1"/>
          </p:cNvGraphicFramePr>
          <p:nvPr>
            <p:extLst>
              <p:ext uri="{D42A27DB-BD31-4B8C-83A1-F6EECF244321}">
                <p14:modId xmlns:p14="http://schemas.microsoft.com/office/powerpoint/2010/main" val="2461220879"/>
              </p:ext>
            </p:extLst>
          </p:nvPr>
        </p:nvGraphicFramePr>
        <p:xfrm>
          <a:off x="425669" y="1584960"/>
          <a:ext cx="11340662" cy="4821120"/>
        </p:xfrm>
        <a:graphic>
          <a:graphicData uri="http://schemas.openxmlformats.org/drawingml/2006/table">
            <a:tbl>
              <a:tblPr firstRow="1" bandRow="1">
                <a:tableStyleId>{F5AB1C69-6EDB-4FF4-983F-18BD219EF322}</a:tableStyleId>
              </a:tblPr>
              <a:tblGrid>
                <a:gridCol w="4298731">
                  <a:extLst>
                    <a:ext uri="{9D8B030D-6E8A-4147-A177-3AD203B41FA5}">
                      <a16:colId xmlns:a16="http://schemas.microsoft.com/office/drawing/2014/main" val="1852746296"/>
                    </a:ext>
                  </a:extLst>
                </a:gridCol>
                <a:gridCol w="7041931">
                  <a:extLst>
                    <a:ext uri="{9D8B030D-6E8A-4147-A177-3AD203B41FA5}">
                      <a16:colId xmlns:a16="http://schemas.microsoft.com/office/drawing/2014/main" val="3235366989"/>
                    </a:ext>
                  </a:extLst>
                </a:gridCol>
              </a:tblGrid>
              <a:tr h="370840">
                <a:tc gridSpan="2">
                  <a:txBody>
                    <a:bodyPr/>
                    <a:lstStyle/>
                    <a:p>
                      <a:pPr algn="ctr"/>
                      <a:r>
                        <a:rPr lang="en-US" sz="3200">
                          <a:solidFill>
                            <a:srgbClr val="FF0000"/>
                          </a:solidFill>
                          <a:latin typeface="Times New Roman" panose="02020603050405020304" pitchFamily="18" charset="0"/>
                          <a:cs typeface="Times New Roman" panose="02020603050405020304" pitchFamily="18" charset="0"/>
                        </a:rPr>
                        <a:t>LUYỆN TẬP</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32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1023764"/>
                  </a:ext>
                </a:extLst>
              </a:tr>
              <a:tr h="370840">
                <a:tc>
                  <a:txBody>
                    <a:bodyPr/>
                    <a:lstStyle/>
                    <a:p>
                      <a:pPr algn="just"/>
                      <a:r>
                        <a:rPr lang="vi-VN" sz="3200">
                          <a:solidFill>
                            <a:schemeClr val="tx1"/>
                          </a:solidFill>
                          <a:latin typeface="Times New Roman" panose="02020603050405020304" pitchFamily="18" charset="0"/>
                          <a:cs typeface="Times New Roman" panose="02020603050405020304" pitchFamily="18" charset="0"/>
                        </a:rPr>
                        <a:t>Quan sát lệnh in một trang tính và so sánh với lệnh in văn bản mà em đã học ở lớp 6, có điểm gì giống nhau giữa hai lệnh in này?</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3200">
                          <a:solidFill>
                            <a:schemeClr val="tx1"/>
                          </a:solidFill>
                          <a:latin typeface="Times New Roman" panose="02020603050405020304" pitchFamily="18" charset="0"/>
                          <a:cs typeface="Times New Roman" panose="02020603050405020304" pitchFamily="18" charset="0"/>
                        </a:rPr>
                        <a:t>Điểm giống nhau giữa lệnh in một trang tính và lệnh in văn bản là:</a:t>
                      </a:r>
                    </a:p>
                    <a:p>
                      <a:pPr algn="just"/>
                      <a:r>
                        <a:rPr lang="en-US" sz="3200">
                          <a:solidFill>
                            <a:schemeClr val="tx1"/>
                          </a:solidFill>
                          <a:latin typeface="Times New Roman" panose="02020603050405020304" pitchFamily="18" charset="0"/>
                          <a:cs typeface="Times New Roman" panose="02020603050405020304" pitchFamily="18" charset="0"/>
                        </a:rPr>
                        <a:t>-</a:t>
                      </a:r>
                      <a:r>
                        <a:rPr lang="vi-VN" sz="3200">
                          <a:solidFill>
                            <a:schemeClr val="tx1"/>
                          </a:solidFill>
                          <a:latin typeface="Times New Roman" panose="02020603050405020304" pitchFamily="18" charset="0"/>
                          <a:cs typeface="Times New Roman" panose="02020603050405020304" pitchFamily="18" charset="0"/>
                        </a:rPr>
                        <a:t>Xem trước khi in.</a:t>
                      </a:r>
                    </a:p>
                    <a:p>
                      <a:pPr algn="just"/>
                      <a:r>
                        <a:rPr lang="en-US" sz="3200">
                          <a:solidFill>
                            <a:schemeClr val="tx1"/>
                          </a:solidFill>
                          <a:latin typeface="Times New Roman" panose="02020603050405020304" pitchFamily="18" charset="0"/>
                          <a:cs typeface="Times New Roman" panose="02020603050405020304" pitchFamily="18" charset="0"/>
                        </a:rPr>
                        <a:t>-</a:t>
                      </a:r>
                      <a:r>
                        <a:rPr lang="vi-VN" sz="3200">
                          <a:solidFill>
                            <a:schemeClr val="tx1"/>
                          </a:solidFill>
                          <a:latin typeface="Times New Roman" panose="02020603050405020304" pitchFamily="18" charset="0"/>
                          <a:cs typeface="Times New Roman" panose="02020603050405020304" pitchFamily="18" charset="0"/>
                        </a:rPr>
                        <a:t>Đều chọn lệnh File/ Print.</a:t>
                      </a:r>
                    </a:p>
                    <a:p>
                      <a:pPr algn="just"/>
                      <a:r>
                        <a:rPr lang="en-US" sz="3200">
                          <a:solidFill>
                            <a:schemeClr val="tx1"/>
                          </a:solidFill>
                          <a:latin typeface="Times New Roman" panose="02020603050405020304" pitchFamily="18" charset="0"/>
                          <a:cs typeface="Times New Roman" panose="02020603050405020304" pitchFamily="18" charset="0"/>
                        </a:rPr>
                        <a:t>-</a:t>
                      </a:r>
                      <a:r>
                        <a:rPr lang="vi-VN" sz="3200">
                          <a:solidFill>
                            <a:schemeClr val="tx1"/>
                          </a:solidFill>
                          <a:latin typeface="Times New Roman" panose="02020603050405020304" pitchFamily="18" charset="0"/>
                          <a:cs typeface="Times New Roman" panose="02020603050405020304" pitchFamily="18" charset="0"/>
                        </a:rPr>
                        <a:t>Chọn các thông tin trước khi in (chọn số bản in, chọn máy in,...).</a:t>
                      </a:r>
                    </a:p>
                    <a:p>
                      <a:pPr algn="just"/>
                      <a:r>
                        <a:rPr lang="en-US" sz="3200">
                          <a:solidFill>
                            <a:schemeClr val="tx1"/>
                          </a:solidFill>
                          <a:latin typeface="Times New Roman" panose="02020603050405020304" pitchFamily="18" charset="0"/>
                          <a:cs typeface="Times New Roman" panose="02020603050405020304" pitchFamily="18" charset="0"/>
                        </a:rPr>
                        <a:t>-</a:t>
                      </a:r>
                      <a:r>
                        <a:rPr lang="vi-VN" sz="3200">
                          <a:solidFill>
                            <a:schemeClr val="tx1"/>
                          </a:solidFill>
                          <a:latin typeface="Times New Roman" panose="02020603050405020304" pitchFamily="18" charset="0"/>
                          <a:cs typeface="Times New Roman" panose="02020603050405020304" pitchFamily="18" charset="0"/>
                        </a:rPr>
                        <a:t>Nháy chuột lên biểu tượn</a:t>
                      </a:r>
                      <a:r>
                        <a:rPr lang="en-US" sz="3200">
                          <a:solidFill>
                            <a:schemeClr val="tx1"/>
                          </a:solidFill>
                          <a:latin typeface="Times New Roman" panose="02020603050405020304" pitchFamily="18" charset="0"/>
                          <a:cs typeface="Times New Roman" panose="02020603050405020304" pitchFamily="18" charset="0"/>
                        </a:rPr>
                        <a:t>g</a:t>
                      </a:r>
                      <a:r>
                        <a:rPr lang="vi-VN" sz="3200">
                          <a:solidFill>
                            <a:schemeClr val="tx1"/>
                          </a:solidFill>
                          <a:latin typeface="Times New Roman" panose="02020603050405020304" pitchFamily="18" charset="0"/>
                          <a:cs typeface="Times New Roman" panose="02020603050405020304" pitchFamily="18" charset="0"/>
                        </a:rPr>
                        <a:t> Print để tiến hành in.</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4046622"/>
                  </a:ext>
                </a:extLst>
              </a:tr>
            </a:tbl>
          </a:graphicData>
        </a:graphic>
      </p:graphicFrame>
      <p:pic>
        <p:nvPicPr>
          <p:cNvPr id="4" name="Picture 3">
            <a:extLst>
              <a:ext uri="{FF2B5EF4-FFF2-40B4-BE49-F238E27FC236}">
                <a16:creationId xmlns:a16="http://schemas.microsoft.com/office/drawing/2014/main" id="{85306D04-BAF3-1DCC-6B71-B619F9D8821C}"/>
              </a:ext>
            </a:extLst>
          </p:cNvPr>
          <p:cNvPicPr>
            <a:picLocks noChangeAspect="1"/>
          </p:cNvPicPr>
          <p:nvPr/>
        </p:nvPicPr>
        <p:blipFill rotWithShape="1">
          <a:blip r:embed="rId2"/>
          <a:srcRect r="73103" b="6198"/>
          <a:stretch/>
        </p:blipFill>
        <p:spPr>
          <a:xfrm>
            <a:off x="4038600" y="1637987"/>
            <a:ext cx="841114" cy="571813"/>
          </a:xfrm>
          <a:prstGeom prst="rect">
            <a:avLst/>
          </a:prstGeom>
        </p:spPr>
      </p:pic>
      <p:sp>
        <p:nvSpPr>
          <p:cNvPr id="7" name="Rectangle 6">
            <a:extLst>
              <a:ext uri="{FF2B5EF4-FFF2-40B4-BE49-F238E27FC236}">
                <a16:creationId xmlns:a16="http://schemas.microsoft.com/office/drawing/2014/main" id="{16562661-835E-D56B-9775-6F764E6E94C6}"/>
              </a:ext>
            </a:extLst>
          </p:cNvPr>
          <p:cNvSpPr/>
          <p:nvPr/>
        </p:nvSpPr>
        <p:spPr>
          <a:xfrm>
            <a:off x="4800600" y="2339026"/>
            <a:ext cx="6923403" cy="39855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703820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7"/>
                                        </p:tgtEl>
                                        <p:attrNameLst>
                                          <p:attrName>ppt_w</p:attrName>
                                        </p:attrNameLst>
                                      </p:cBhvr>
                                      <p:tavLst>
                                        <p:tav tm="0">
                                          <p:val>
                                            <p:strVal val="ppt_w"/>
                                          </p:val>
                                        </p:tav>
                                        <p:tav tm="100000">
                                          <p:val>
                                            <p:fltVal val="0"/>
                                          </p:val>
                                        </p:tav>
                                      </p:tavLst>
                                    </p:anim>
                                    <p:anim calcmode="lin" valueType="num">
                                      <p:cBhvr>
                                        <p:cTn id="7" dur="500"/>
                                        <p:tgtEl>
                                          <p:spTgt spid="7"/>
                                        </p:tgtEl>
                                        <p:attrNameLst>
                                          <p:attrName>ppt_h</p:attrName>
                                        </p:attrNameLst>
                                      </p:cBhvr>
                                      <p:tavLst>
                                        <p:tav tm="0">
                                          <p:val>
                                            <p:strVal val="ppt_h"/>
                                          </p:val>
                                        </p:tav>
                                        <p:tav tm="100000">
                                          <p:val>
                                            <p:fltVal val="0"/>
                                          </p:val>
                                        </p:tav>
                                      </p:tavLst>
                                    </p:anim>
                                    <p:animEffect transition="out" filter="fade">
                                      <p:cBhvr>
                                        <p:cTn id="8" dur="500"/>
                                        <p:tgtEl>
                                          <p:spTgt spid="7"/>
                                        </p:tgtEl>
                                      </p:cBhvr>
                                    </p:animEffect>
                                    <p:set>
                                      <p:cBhvr>
                                        <p:cTn id="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Tạo trang tính mới</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Xóa một trang tính</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Đổi tên trang tính</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Cả A, B và C</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51178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1053704"/>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3200">
                <a:solidFill>
                  <a:schemeClr val="accent2"/>
                </a:solidFill>
                <a:latin typeface="Times New Roman" panose="02020603050405020304" pitchFamily="18" charset="0"/>
                <a:cs typeface="Times New Roman" panose="02020603050405020304" pitchFamily="18" charset="0"/>
              </a:rPr>
              <a:t>Với bảng tính em có thể thực hiện thao tác nào?</a:t>
            </a:r>
          </a:p>
        </p:txBody>
      </p:sp>
    </p:spTree>
    <p:extLst>
      <p:ext uri="{BB962C8B-B14F-4D97-AF65-F5344CB8AC3E}">
        <p14:creationId xmlns:p14="http://schemas.microsoft.com/office/powerpoint/2010/main" val="143709230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Nháy chuột lên trên trang tính rồi nhấn phím Delete.</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Nháy nút phải chuột lên tên trang tính rồi chọn Delete.</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Nháy đúp chuột lên trên trang tính rồi nhấn phím Delete.</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535504"/>
            <a:ext cx="804359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Trong thẻ Home chọn lệnh Insert trong nhóm lệnh Cells.</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3646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1053704"/>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3200">
                <a:solidFill>
                  <a:schemeClr val="accent2"/>
                </a:solidFill>
                <a:latin typeface="Times New Roman" panose="02020603050405020304" pitchFamily="18" charset="0"/>
                <a:cs typeface="Times New Roman" panose="02020603050405020304" pitchFamily="18" charset="0"/>
              </a:rPr>
              <a:t>Thao tác nào sau đây xóa một trang tính?</a:t>
            </a:r>
          </a:p>
        </p:txBody>
      </p:sp>
    </p:spTree>
    <p:extLst>
      <p:ext uri="{BB962C8B-B14F-4D97-AF65-F5344CB8AC3E}">
        <p14:creationId xmlns:p14="http://schemas.microsoft.com/office/powerpoint/2010/main" val="280511314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Không kẻ khung</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Kẻ khung bên ngoài</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Kẻ đường viền ô</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Chọn kiểu đường kẻ</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21719"/>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1053704"/>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3200">
                <a:solidFill>
                  <a:schemeClr val="accent2"/>
                </a:solidFill>
                <a:latin typeface="Times New Roman" panose="02020603050405020304" pitchFamily="18" charset="0"/>
                <a:cs typeface="Times New Roman" panose="02020603050405020304" pitchFamily="18" charset="0"/>
              </a:rPr>
              <a:t>Lựa chọn sau trong cửa sổ Format Cells dùng để làm gì?</a:t>
            </a:r>
          </a:p>
        </p:txBody>
      </p:sp>
      <p:pic>
        <p:nvPicPr>
          <p:cNvPr id="10" name="Picture 9" descr="Lựa chọn sau trong cửa sổ Format Cells dùng để làm gì?">
            <a:extLst>
              <a:ext uri="{FF2B5EF4-FFF2-40B4-BE49-F238E27FC236}">
                <a16:creationId xmlns:a16="http://schemas.microsoft.com/office/drawing/2014/main" id="{4F5F6311-3651-7D88-F9D7-3121F344130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1891164"/>
            <a:ext cx="1219200" cy="1161281"/>
          </a:xfrm>
          <a:prstGeom prst="rect">
            <a:avLst/>
          </a:prstGeom>
          <a:noFill/>
          <a:ln>
            <a:noFill/>
          </a:ln>
        </p:spPr>
      </p:pic>
    </p:spTree>
    <p:extLst>
      <p:ext uri="{BB962C8B-B14F-4D97-AF65-F5344CB8AC3E}">
        <p14:creationId xmlns:p14="http://schemas.microsoft.com/office/powerpoint/2010/main" val="395118628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Không kẻ khung</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Kẻ khung bên ngoài</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Kẻ đường viền ô</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Chọn kiểu đường kẻ</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07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3200">
                <a:solidFill>
                  <a:schemeClr val="accent2"/>
                </a:solidFill>
                <a:latin typeface="Times New Roman" panose="02020603050405020304" pitchFamily="18" charset="0"/>
                <a:cs typeface="Times New Roman" panose="02020603050405020304" pitchFamily="18" charset="0"/>
              </a:rPr>
              <a:t>Lựa chọn Outline trong cửa sổ Format Cells dùng để làm gì?</a:t>
            </a:r>
          </a:p>
        </p:txBody>
      </p:sp>
    </p:spTree>
    <p:extLst>
      <p:ext uri="{BB962C8B-B14F-4D97-AF65-F5344CB8AC3E}">
        <p14:creationId xmlns:p14="http://schemas.microsoft.com/office/powerpoint/2010/main" val="94747237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In</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Chọn số bản in</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Chọn máy in</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Chọn số trang in</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07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3200">
                <a:solidFill>
                  <a:schemeClr val="accent2"/>
                </a:solidFill>
                <a:latin typeface="Times New Roman" panose="02020603050405020304" pitchFamily="18" charset="0"/>
                <a:cs typeface="Times New Roman" panose="02020603050405020304" pitchFamily="18" charset="0"/>
              </a:rPr>
              <a:t>Trong cửa sổ Print, lựa chọn tại mục Copies dùng để làm gì?</a:t>
            </a:r>
          </a:p>
        </p:txBody>
      </p:sp>
    </p:spTree>
    <p:extLst>
      <p:ext uri="{BB962C8B-B14F-4D97-AF65-F5344CB8AC3E}">
        <p14:creationId xmlns:p14="http://schemas.microsoft.com/office/powerpoint/2010/main" val="50094652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Nháy chuột vào nút </a:t>
            </a:r>
            <a:r>
              <a:rPr lang="en-US" sz="3200" b="1">
                <a:solidFill>
                  <a:schemeClr val="tx1"/>
                </a:solidFill>
                <a:latin typeface="Times New Roman" panose="02020603050405020304" pitchFamily="18" charset="0"/>
                <a:cs typeface="Times New Roman" panose="02020603050405020304" pitchFamily="18" charset="0"/>
              </a:rPr>
              <a:t>+</a:t>
            </a:r>
            <a:r>
              <a:rPr lang="en-US" sz="3200">
                <a:solidFill>
                  <a:schemeClr val="tx1"/>
                </a:solidFill>
                <a:latin typeface="Times New Roman" panose="02020603050405020304" pitchFamily="18" charset="0"/>
                <a:cs typeface="Times New Roman" panose="02020603050405020304" pitchFamily="18" charset="0"/>
              </a:rPr>
              <a:t> </a:t>
            </a:r>
            <a:r>
              <a:rPr lang="vi-VN" sz="3200">
                <a:solidFill>
                  <a:schemeClr val="tx1"/>
                </a:solidFill>
                <a:latin typeface="Times New Roman" panose="02020603050405020304" pitchFamily="18" charset="0"/>
                <a:cs typeface="Times New Roman" panose="02020603050405020304" pitchFamily="18" charset="0"/>
              </a:rPr>
              <a:t>phía dưới trang tính.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Trong thẻ Insert chọn lệnh Table trong nhóm lệnh Tables.</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392503"/>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Nh</a:t>
            </a:r>
            <a:r>
              <a:rPr lang="en-US" sz="3200">
                <a:solidFill>
                  <a:schemeClr val="tx1"/>
                </a:solidFill>
                <a:latin typeface="Times New Roman" panose="02020603050405020304" pitchFamily="18" charset="0"/>
                <a:cs typeface="Times New Roman" panose="02020603050405020304" pitchFamily="18" charset="0"/>
              </a:rPr>
              <a:t>á</a:t>
            </a:r>
            <a:r>
              <a:rPr lang="vi-VN" sz="3200">
                <a:solidFill>
                  <a:schemeClr val="tx1"/>
                </a:solidFill>
                <a:latin typeface="Times New Roman" panose="02020603050405020304" pitchFamily="18" charset="0"/>
                <a:cs typeface="Times New Roman" panose="02020603050405020304" pitchFamily="18" charset="0"/>
              </a:rPr>
              <a:t>y nút phải chuột lên tên trang tính và chọn InsertWorksheet</a:t>
            </a:r>
            <a:r>
              <a:rPr lang="en-US" sz="3200">
                <a:solidFill>
                  <a:schemeClr val="tx1"/>
                </a:solidFill>
                <a:latin typeface="Times New Roman" panose="02020603050405020304" pitchFamily="18" charset="0"/>
                <a:cs typeface="Times New Roman" panose="02020603050405020304" pitchFamily="18" charset="0"/>
              </a:rPr>
              <a:t> và chọn OK</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535504"/>
            <a:ext cx="804359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Trong thẻ Home, chọn lệnh Insert Cell/ Insertsheet trong nhóm lệnh Cells.</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07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3200">
                <a:solidFill>
                  <a:schemeClr val="accent2"/>
                </a:solidFill>
                <a:latin typeface="Times New Roman" panose="02020603050405020304" pitchFamily="18" charset="0"/>
                <a:cs typeface="Times New Roman" panose="02020603050405020304" pitchFamily="18" charset="0"/>
              </a:rPr>
              <a:t>Phương án nào sau đây là không đúng để thêm trang tính vào bảng tính?</a:t>
            </a:r>
          </a:p>
        </p:txBody>
      </p:sp>
    </p:spTree>
    <p:extLst>
      <p:ext uri="{BB962C8B-B14F-4D97-AF65-F5344CB8AC3E}">
        <p14:creationId xmlns:p14="http://schemas.microsoft.com/office/powerpoint/2010/main" val="359764517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049304"/>
            <a:ext cx="9817032"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Nháy nút phải chuột vào trên trang tính và chọn lệnh Rename.</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249503"/>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Nháy nút phải chuột vào trên trang tính và chọn lệnh Insert/Worksheet và OK</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392503"/>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Nháy nút phải chuột vào trên trang tính và chọn lệnh Move or copy.</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535504"/>
            <a:ext cx="804359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Nháy nút phải chuột vào tên trang tính và chọn lệnh Delete.</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07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1053704"/>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3200">
                <a:solidFill>
                  <a:schemeClr val="accent2"/>
                </a:solidFill>
                <a:latin typeface="Times New Roman" panose="02020603050405020304" pitchFamily="18" charset="0"/>
                <a:cs typeface="Times New Roman" panose="02020603050405020304" pitchFamily="18" charset="0"/>
              </a:rPr>
              <a:t>Để chèn trang tính mới trước trang tính A ta cần thao tác</a:t>
            </a:r>
          </a:p>
        </p:txBody>
      </p:sp>
    </p:spTree>
    <p:extLst>
      <p:ext uri="{BB962C8B-B14F-4D97-AF65-F5344CB8AC3E}">
        <p14:creationId xmlns:p14="http://schemas.microsoft.com/office/powerpoint/2010/main" val="362546321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562581"/>
      </p:ext>
    </p:extLst>
  </p:cSld>
  <p:clrMapOvr>
    <a:masterClrMapping/>
  </p:clrMapOvr>
  <p:transition>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422732"/>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a → b → c</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a → c → b</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b → a → c</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b → c → a</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38" y="5490759"/>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235155" y="0"/>
            <a:ext cx="11721690" cy="228147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3200">
                <a:solidFill>
                  <a:schemeClr val="accent2"/>
                </a:solidFill>
                <a:latin typeface="Times New Roman" panose="02020603050405020304" pitchFamily="18" charset="0"/>
                <a:cs typeface="Times New Roman" panose="02020603050405020304" pitchFamily="18" charset="0"/>
              </a:rPr>
              <a:t>Hãy sắp xếp thứ tự các thao tác để thực hiện kẻ khung, đường viền?</a:t>
            </a:r>
            <a:r>
              <a:rPr lang="en-US" sz="3200">
                <a:solidFill>
                  <a:schemeClr val="accent2"/>
                </a:solidFill>
                <a:latin typeface="Times New Roman" panose="02020603050405020304" pitchFamily="18" charset="0"/>
                <a:cs typeface="Times New Roman" panose="02020603050405020304" pitchFamily="18" charset="0"/>
              </a:rPr>
              <a:t>  </a:t>
            </a:r>
            <a:r>
              <a:rPr lang="vi-VN" sz="3200">
                <a:solidFill>
                  <a:schemeClr val="accent2"/>
                </a:solidFill>
                <a:latin typeface="Times New Roman" panose="02020603050405020304" pitchFamily="18" charset="0"/>
                <a:cs typeface="Times New Roman" panose="02020603050405020304" pitchFamily="18" charset="0"/>
              </a:rPr>
              <a:t>a) Trong cửa sổ Format Cells, chọn trang Bo</a:t>
            </a:r>
            <a:r>
              <a:rPr lang="en-US" sz="3200">
                <a:solidFill>
                  <a:schemeClr val="accent2"/>
                </a:solidFill>
                <a:latin typeface="Times New Roman" panose="02020603050405020304" pitchFamily="18" charset="0"/>
                <a:cs typeface="Times New Roman" panose="02020603050405020304" pitchFamily="18" charset="0"/>
              </a:rPr>
              <a:t>r</a:t>
            </a:r>
            <a:r>
              <a:rPr lang="vi-VN" sz="3200">
                <a:solidFill>
                  <a:schemeClr val="accent2"/>
                </a:solidFill>
                <a:latin typeface="Times New Roman" panose="02020603050405020304" pitchFamily="18" charset="0"/>
                <a:cs typeface="Times New Roman" panose="02020603050405020304" pitchFamily="18" charset="0"/>
              </a:rPr>
              <a:t>der. Thiế</a:t>
            </a:r>
            <a:r>
              <a:rPr lang="en-US" sz="3200">
                <a:solidFill>
                  <a:schemeClr val="accent2"/>
                </a:solidFill>
                <a:latin typeface="Times New Roman" panose="02020603050405020304" pitchFamily="18" charset="0"/>
                <a:cs typeface="Times New Roman" panose="02020603050405020304" pitchFamily="18" charset="0"/>
              </a:rPr>
              <a:t>t</a:t>
            </a:r>
            <a:r>
              <a:rPr lang="vi-VN" sz="3200">
                <a:solidFill>
                  <a:schemeClr val="accent2"/>
                </a:solidFill>
                <a:latin typeface="Times New Roman" panose="02020603050405020304" pitchFamily="18" charset="0"/>
                <a:cs typeface="Times New Roman" panose="02020603050405020304" pitchFamily="18" charset="0"/>
              </a:rPr>
              <a:t> lập các thông số kẻ đường viền, kẻ</a:t>
            </a:r>
            <a:r>
              <a:rPr lang="en-US" sz="3200">
                <a:solidFill>
                  <a:schemeClr val="accent2"/>
                </a:solidFill>
                <a:latin typeface="Times New Roman" panose="02020603050405020304" pitchFamily="18" charset="0"/>
                <a:cs typeface="Times New Roman" panose="02020603050405020304" pitchFamily="18" charset="0"/>
              </a:rPr>
              <a:t> </a:t>
            </a:r>
            <a:r>
              <a:rPr lang="vi-VN" sz="3200">
                <a:solidFill>
                  <a:schemeClr val="accent2"/>
                </a:solidFill>
                <a:latin typeface="Times New Roman" panose="02020603050405020304" pitchFamily="18" charset="0"/>
                <a:cs typeface="Times New Roman" panose="02020603050405020304" pitchFamily="18" charset="0"/>
              </a:rPr>
              <a:t>khung.</a:t>
            </a:r>
            <a:r>
              <a:rPr lang="en-US" sz="3200">
                <a:solidFill>
                  <a:schemeClr val="accent2"/>
                </a:solidFill>
                <a:latin typeface="Times New Roman" panose="02020603050405020304" pitchFamily="18" charset="0"/>
                <a:cs typeface="Times New Roman" panose="02020603050405020304" pitchFamily="18" charset="0"/>
              </a:rPr>
              <a:t> </a:t>
            </a:r>
            <a:r>
              <a:rPr lang="vi-VN" sz="3200">
                <a:solidFill>
                  <a:schemeClr val="accent2"/>
                </a:solidFill>
                <a:latin typeface="Times New Roman" panose="02020603050405020304" pitchFamily="18" charset="0"/>
                <a:cs typeface="Times New Roman" panose="02020603050405020304" pitchFamily="18" charset="0"/>
              </a:rPr>
              <a:t>b) Chọn vùng dữ liệu muốn kẻ đường viền, kẻ khung.</a:t>
            </a:r>
            <a:r>
              <a:rPr lang="en-US" sz="3200">
                <a:solidFill>
                  <a:schemeClr val="accent2"/>
                </a:solidFill>
                <a:latin typeface="Times New Roman" panose="02020603050405020304" pitchFamily="18" charset="0"/>
                <a:cs typeface="Times New Roman" panose="02020603050405020304" pitchFamily="18" charset="0"/>
              </a:rPr>
              <a:t> </a:t>
            </a:r>
            <a:r>
              <a:rPr lang="vi-VN" sz="3200">
                <a:solidFill>
                  <a:schemeClr val="accent2"/>
                </a:solidFill>
                <a:latin typeface="Times New Roman" panose="02020603050405020304" pitchFamily="18" charset="0"/>
                <a:cs typeface="Times New Roman" panose="02020603050405020304" pitchFamily="18" charset="0"/>
              </a:rPr>
              <a:t>c) Mở cửa sổ Format Cells.</a:t>
            </a:r>
          </a:p>
        </p:txBody>
      </p:sp>
    </p:spTree>
    <p:extLst>
      <p:ext uri="{BB962C8B-B14F-4D97-AF65-F5344CB8AC3E}">
        <p14:creationId xmlns:p14="http://schemas.microsoft.com/office/powerpoint/2010/main" val="417792104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Nháy chuột vào nút  </a:t>
            </a:r>
            <a:r>
              <a:rPr lang="en-US" sz="3200">
                <a:solidFill>
                  <a:schemeClr val="tx1"/>
                </a:solidFill>
                <a:latin typeface="Times New Roman" panose="02020603050405020304" pitchFamily="18" charset="0"/>
                <a:cs typeface="Times New Roman" panose="02020603050405020304" pitchFamily="18" charset="0"/>
              </a:rPr>
              <a:t>    </a:t>
            </a:r>
            <a:r>
              <a:rPr lang="vi-VN" sz="3200">
                <a:solidFill>
                  <a:schemeClr val="tx1"/>
                </a:solidFill>
                <a:latin typeface="Times New Roman" panose="02020603050405020304" pitchFamily="18" charset="0"/>
                <a:cs typeface="Times New Roman" panose="02020603050405020304" pitchFamily="18" charset="0"/>
              </a:rPr>
              <a:t> phía dưới trang tính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Trong thẻ Insert chọn lệnh Table trong nhóm lệnh Tables.</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Nháy nút chuột phải lên tên trang tính và chọn Insert.</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Trong thẻ home chọn lệnh Insert</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58179"/>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2001850" y="19383"/>
            <a:ext cx="9683902" cy="173664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3200">
                <a:solidFill>
                  <a:schemeClr val="accent2"/>
                </a:solidFill>
                <a:latin typeface="Times New Roman" panose="02020603050405020304" pitchFamily="18" charset="0"/>
                <a:cs typeface="Times New Roman" panose="02020603050405020304" pitchFamily="18" charset="0"/>
              </a:rPr>
              <a:t>Để thêm các trang tính trên cùng một bảng tính khối 7 gồm các trang tính Lớp 7A, Lớp 7B,…Thao tác nào sau đây là đúng để thêm trang tính vào bảng tính?</a:t>
            </a:r>
          </a:p>
        </p:txBody>
      </p:sp>
      <p:pic>
        <p:nvPicPr>
          <p:cNvPr id="10" name="Picture 9" descr="Để thêm các trang tính trên cùng một bảng tính khối 7 gồm các trang tính Lớp 7A, Lớp 7B,…">
            <a:extLst>
              <a:ext uri="{FF2B5EF4-FFF2-40B4-BE49-F238E27FC236}">
                <a16:creationId xmlns:a16="http://schemas.microsoft.com/office/drawing/2014/main" id="{C85D2C34-AF72-C56C-9D55-69410BBF85D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2300812"/>
            <a:ext cx="623887" cy="654534"/>
          </a:xfrm>
          <a:prstGeom prst="rect">
            <a:avLst/>
          </a:prstGeom>
          <a:noFill/>
          <a:ln>
            <a:noFill/>
          </a:ln>
        </p:spPr>
      </p:pic>
      <p:pic>
        <p:nvPicPr>
          <p:cNvPr id="11" name="Picture 10" descr="Để thêm các trang tính trên cùng một bảng tính khối 7 gồm các trang tính Lớp 7A, Lớp 7B,…">
            <a:extLst>
              <a:ext uri="{FF2B5EF4-FFF2-40B4-BE49-F238E27FC236}">
                <a16:creationId xmlns:a16="http://schemas.microsoft.com/office/drawing/2014/main" id="{BF2812BD-0DE6-2D89-F319-0299FC98BE1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1645826"/>
            <a:ext cx="5138683" cy="625268"/>
          </a:xfrm>
          <a:prstGeom prst="rect">
            <a:avLst/>
          </a:prstGeom>
          <a:noFill/>
          <a:ln>
            <a:noFill/>
          </a:ln>
        </p:spPr>
      </p:pic>
    </p:spTree>
    <p:extLst>
      <p:ext uri="{BB962C8B-B14F-4D97-AF65-F5344CB8AC3E}">
        <p14:creationId xmlns:p14="http://schemas.microsoft.com/office/powerpoint/2010/main" val="124285778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Border</a:t>
            </a:r>
            <a:r>
              <a:rPr lang="pt-BR" sz="3200">
                <a:solidFill>
                  <a:schemeClr val="tx1"/>
                </a:solidFill>
                <a:latin typeface="Times New Roman" panose="02020603050405020304" pitchFamily="18" charset="0"/>
                <a:cs typeface="Times New Roman" panose="02020603050405020304" pitchFamily="18" charset="0"/>
              </a:rPr>
              <a:t> / </a:t>
            </a:r>
            <a:r>
              <a:rPr lang="vi-VN" sz="3200">
                <a:solidFill>
                  <a:schemeClr val="tx1"/>
                </a:solidFill>
                <a:latin typeface="Times New Roman" panose="02020603050405020304" pitchFamily="18" charset="0"/>
                <a:cs typeface="Times New Roman" panose="02020603050405020304" pitchFamily="18" charset="0"/>
              </a:rPr>
              <a:t>Color</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Style</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Presets</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Border</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6445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Trong cửa sổ Format Cells, để thay đổi màu sắc cho đường kẻ ta chọn</a:t>
            </a:r>
          </a:p>
        </p:txBody>
      </p:sp>
    </p:spTree>
    <p:extLst>
      <p:ext uri="{BB962C8B-B14F-4D97-AF65-F5344CB8AC3E}">
        <p14:creationId xmlns:p14="http://schemas.microsoft.com/office/powerpoint/2010/main" val="19390966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Không kẻ khung</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Kẻ khung bên ngoài</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Kẻ đường viền ô</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Chọn kiểu đường kẻ</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50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1053704"/>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3200">
                <a:solidFill>
                  <a:schemeClr val="accent2"/>
                </a:solidFill>
                <a:latin typeface="Times New Roman" panose="02020603050405020304" pitchFamily="18" charset="0"/>
                <a:cs typeface="Times New Roman" panose="02020603050405020304" pitchFamily="18" charset="0"/>
              </a:rPr>
              <a:t>Lựa chọn sau trong cửa sổ Format Cells dùng để làm gì?</a:t>
            </a:r>
          </a:p>
        </p:txBody>
      </p:sp>
      <p:pic>
        <p:nvPicPr>
          <p:cNvPr id="11" name="Picture 10" descr="Lựa chọn sau trong cửa sổ Format Cells dùng để làm gì?">
            <a:extLst>
              <a:ext uri="{FF2B5EF4-FFF2-40B4-BE49-F238E27FC236}">
                <a16:creationId xmlns:a16="http://schemas.microsoft.com/office/drawing/2014/main" id="{8CD3AB67-0CCC-FA33-87D8-A5E7CF8DB52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02093" y="2376825"/>
            <a:ext cx="2237105" cy="1715256"/>
          </a:xfrm>
          <a:prstGeom prst="rect">
            <a:avLst/>
          </a:prstGeom>
          <a:noFill/>
          <a:ln>
            <a:noFill/>
          </a:ln>
        </p:spPr>
      </p:pic>
    </p:spTree>
    <p:extLst>
      <p:ext uri="{BB962C8B-B14F-4D97-AF65-F5344CB8AC3E}">
        <p14:creationId xmlns:p14="http://schemas.microsoft.com/office/powerpoint/2010/main" val="293549047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Nháy chuột vào tên trang tính rồi nhập tên mới.</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249503"/>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Nháy nút phải chuột vào tên trang tính và chọn Rename rồi nhập tên mới.</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Nháy đúp chuột vào tên trang tính rồi nhập tên mới.</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Chọn lệnh File/Save As.</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2322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Có thể đổi tên một trang tính bằng những cách nào sau đây?</a:t>
            </a:r>
          </a:p>
        </p:txBody>
      </p:sp>
      <p:pic>
        <p:nvPicPr>
          <p:cNvPr id="11" name="Picture 10" descr="flowers0c">
            <a:extLst>
              <a:ext uri="{FF2B5EF4-FFF2-40B4-BE49-F238E27FC236}">
                <a16:creationId xmlns:a16="http://schemas.microsoft.com/office/drawing/2014/main" id="{5A159DA7-8F9F-DCCE-6D32-6CCE57018B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84545"/>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502507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Thay đổi thứ tự trang tính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Sao chép trang tính</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Chèn trang tính</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Xóa trang tính</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076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Thao tác nháy nút phải chuột vào tên trang tính, chọn Insert/Worksheet rồi chọn OK dùng để làm gì?</a:t>
            </a:r>
          </a:p>
        </p:txBody>
      </p:sp>
    </p:spTree>
    <p:extLst>
      <p:ext uri="{BB962C8B-B14F-4D97-AF65-F5344CB8AC3E}">
        <p14:creationId xmlns:p14="http://schemas.microsoft.com/office/powerpoint/2010/main" val="339031937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Tạo trang tính mới</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Chèn thêm trang tính</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Di chuyển trang tính</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Sao chép trang tính</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076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Thao tác nháy chuột vào tên trang tính, kéo thả chuột sang trái, phải dùng để làm gì?</a:t>
            </a:r>
          </a:p>
        </p:txBody>
      </p:sp>
    </p:spTree>
    <p:extLst>
      <p:ext uri="{BB962C8B-B14F-4D97-AF65-F5344CB8AC3E}">
        <p14:creationId xmlns:p14="http://schemas.microsoft.com/office/powerpoint/2010/main" val="30297132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Nháy chuột lên tên trang tính rồi nhập tên mới.</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249503"/>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Nháy nút trái chuột lên tên trang tính rồi chọn Rename để nhập tên mới.</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Nháy đúp chuột lên trên trang tính rồi nhập tên mới.</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Chọn lệnh File/Save As.</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076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1053704"/>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Có thể đổi tên một trang tính bằng cách nào sau đây?</a:t>
            </a:r>
          </a:p>
        </p:txBody>
      </p:sp>
    </p:spTree>
    <p:extLst>
      <p:ext uri="{BB962C8B-B14F-4D97-AF65-F5344CB8AC3E}">
        <p14:creationId xmlns:p14="http://schemas.microsoft.com/office/powerpoint/2010/main" val="305396706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Font</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Border</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Number</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Alignment</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3646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Để thực hiện kẻ viền cho ô tính em thực hiện tại lệnh nào trong cửa sổ Format Cells?</a:t>
            </a:r>
          </a:p>
        </p:txBody>
      </p:sp>
    </p:spTree>
    <p:extLst>
      <p:ext uri="{BB962C8B-B14F-4D97-AF65-F5344CB8AC3E}">
        <p14:creationId xmlns:p14="http://schemas.microsoft.com/office/powerpoint/2010/main" val="41594152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Nháy chuột vào tên trang t</a:t>
            </a:r>
            <a:r>
              <a:rPr lang="en-US" sz="3200">
                <a:solidFill>
                  <a:schemeClr val="tx1"/>
                </a:solidFill>
                <a:latin typeface="Times New Roman" panose="02020603050405020304" pitchFamily="18" charset="0"/>
                <a:cs typeface="Times New Roman" panose="02020603050405020304" pitchFamily="18" charset="0"/>
              </a:rPr>
              <a:t>í</a:t>
            </a:r>
            <a:r>
              <a:rPr lang="vi-VN" sz="3200">
                <a:solidFill>
                  <a:schemeClr val="tx1"/>
                </a:solidFill>
                <a:latin typeface="Times New Roman" panose="02020603050405020304" pitchFamily="18" charset="0"/>
                <a:cs typeface="Times New Roman" panose="02020603050405020304" pitchFamily="18" charset="0"/>
              </a:rPr>
              <a:t>nh rồi nhấn phím Delete.</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Nháy nút phải chuột vào tên trang tính và chọn Delete.</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Nh</a:t>
            </a:r>
            <a:r>
              <a:rPr lang="en-US" sz="3200">
                <a:solidFill>
                  <a:schemeClr val="tx1"/>
                </a:solidFill>
                <a:latin typeface="Times New Roman" panose="02020603050405020304" pitchFamily="18" charset="0"/>
                <a:cs typeface="Times New Roman" panose="02020603050405020304" pitchFamily="18" charset="0"/>
              </a:rPr>
              <a:t>á</a:t>
            </a:r>
            <a:r>
              <a:rPr lang="vi-VN" sz="3200">
                <a:solidFill>
                  <a:schemeClr val="tx1"/>
                </a:solidFill>
                <a:latin typeface="Times New Roman" panose="02020603050405020304" pitchFamily="18" charset="0"/>
                <a:cs typeface="Times New Roman" panose="02020603050405020304" pitchFamily="18" charset="0"/>
              </a:rPr>
              <a:t>y đúp chuột vào tên trang tính rồi nhấn phím Delete.</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535504"/>
            <a:ext cx="804359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Trong thẻ Home, chọn lệnh Delete/Delete Sheet trong nhóm lệnh Cells.</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3646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1053704"/>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Phương án nào sau đây đúng để xoá một trang tính?</a:t>
            </a:r>
          </a:p>
        </p:txBody>
      </p:sp>
      <p:pic>
        <p:nvPicPr>
          <p:cNvPr id="10" name="Picture 10" descr="flowers0c">
            <a:extLst>
              <a:ext uri="{FF2B5EF4-FFF2-40B4-BE49-F238E27FC236}">
                <a16:creationId xmlns:a16="http://schemas.microsoft.com/office/drawing/2014/main" id="{C585327B-CDA7-0394-AEED-785468C741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48906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130329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532EC200-88A6-7785-EF9B-D0F40B2D0528}"/>
              </a:ext>
            </a:extLst>
          </p:cNvPr>
          <p:cNvSpPr>
            <a:spLocks noChangeArrowheads="1"/>
          </p:cNvSpPr>
          <p:nvPr/>
        </p:nvSpPr>
        <p:spPr bwMode="gray">
          <a:xfrm>
            <a:off x="3200400" y="2092168"/>
            <a:ext cx="5410200" cy="1384935"/>
          </a:xfrm>
          <a:prstGeom prst="roundRect">
            <a:avLst>
              <a:gd name="adj" fmla="val 50000"/>
            </a:avLst>
          </a:prstGeom>
          <a:solidFill>
            <a:srgbClr val="FFFF00"/>
          </a:solidFill>
          <a:ln w="57150" algn="ctr">
            <a:solidFill>
              <a:srgbClr val="FF9900"/>
            </a:solidFill>
            <a:round/>
            <a:headEnd/>
            <a:tailEnd/>
          </a:ln>
          <a:effectLst/>
        </p:spPr>
        <p:txBody>
          <a:bodyPr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200" b="1">
                <a:solidFill>
                  <a:srgbClr val="FF0000"/>
                </a:solidFill>
                <a:latin typeface="Times New Roman" panose="02020603050405020304" pitchFamily="18" charset="0"/>
                <a:cs typeface="Times New Roman" panose="02020603050405020304" pitchFamily="18" charset="0"/>
              </a:rPr>
              <a:t>1.Các thao tác hoàn thiện bảng tính</a:t>
            </a:r>
          </a:p>
        </p:txBody>
      </p:sp>
      <p:grpSp>
        <p:nvGrpSpPr>
          <p:cNvPr id="5" name="Group 4">
            <a:extLst>
              <a:ext uri="{FF2B5EF4-FFF2-40B4-BE49-F238E27FC236}">
                <a16:creationId xmlns:a16="http://schemas.microsoft.com/office/drawing/2014/main" id="{382BF0DC-7C03-D71D-6C4A-436D8042AC57}"/>
              </a:ext>
            </a:extLst>
          </p:cNvPr>
          <p:cNvGrpSpPr/>
          <p:nvPr/>
        </p:nvGrpSpPr>
        <p:grpSpPr>
          <a:xfrm>
            <a:off x="4876800" y="3727133"/>
            <a:ext cx="2819400" cy="2586899"/>
            <a:chOff x="4373740" y="3349977"/>
            <a:chExt cx="2896305" cy="2964055"/>
          </a:xfrm>
        </p:grpSpPr>
        <p:pic>
          <p:nvPicPr>
            <p:cNvPr id="6" name="Picture 5" descr="Logo&#10;&#10;Description automatically generated with low confidence">
              <a:extLst>
                <a:ext uri="{FF2B5EF4-FFF2-40B4-BE49-F238E27FC236}">
                  <a16:creationId xmlns:a16="http://schemas.microsoft.com/office/drawing/2014/main" id="{4219962D-ECAF-DF57-BAFA-4684CC52B9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3740" y="3349977"/>
              <a:ext cx="2896305" cy="2964055"/>
            </a:xfrm>
            <a:prstGeom prst="rect">
              <a:avLst/>
            </a:prstGeom>
          </p:spPr>
        </p:pic>
        <p:sp>
          <p:nvSpPr>
            <p:cNvPr id="7" name="Rectangle 6">
              <a:extLst>
                <a:ext uri="{FF2B5EF4-FFF2-40B4-BE49-F238E27FC236}">
                  <a16:creationId xmlns:a16="http://schemas.microsoft.com/office/drawing/2014/main" id="{17354AF8-4077-0BDD-BBEB-3F24B6B685E9}"/>
                </a:ext>
              </a:extLst>
            </p:cNvPr>
            <p:cNvSpPr/>
            <p:nvPr/>
          </p:nvSpPr>
          <p:spPr>
            <a:xfrm rot="21053092">
              <a:off x="4979548" y="3879335"/>
              <a:ext cx="963726" cy="704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9E0184E-D1B9-FD33-C8A9-88CCEB452AFC}"/>
                </a:ext>
              </a:extLst>
            </p:cNvPr>
            <p:cNvPicPr>
              <a:picLocks noChangeAspect="1"/>
            </p:cNvPicPr>
            <p:nvPr/>
          </p:nvPicPr>
          <p:blipFill>
            <a:blip r:embed="rId4"/>
            <a:stretch>
              <a:fillRect/>
            </a:stretch>
          </p:blipFill>
          <p:spPr>
            <a:xfrm rot="21165863">
              <a:off x="5129128" y="3881783"/>
              <a:ext cx="664565" cy="654792"/>
            </a:xfrm>
            <a:prstGeom prst="rect">
              <a:avLst/>
            </a:prstGeom>
          </p:spPr>
        </p:pic>
      </p:grpSp>
    </p:spTree>
    <p:extLst>
      <p:ext uri="{BB962C8B-B14F-4D97-AF65-F5344CB8AC3E}">
        <p14:creationId xmlns:p14="http://schemas.microsoft.com/office/powerpoint/2010/main" val="2436764787"/>
      </p:ext>
    </p:extLst>
  </p:cSld>
  <p:clrMapOvr>
    <a:masterClrMapping/>
  </p:clrMapOvr>
  <p:transition>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File/Print</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File/Save</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File/Save As</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File/Close</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6445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1053704"/>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Để in trang tính, em thực hiện lệnh nào sau đây?</a:t>
            </a:r>
          </a:p>
        </p:txBody>
      </p:sp>
    </p:spTree>
    <p:extLst>
      <p:ext uri="{BB962C8B-B14F-4D97-AF65-F5344CB8AC3E}">
        <p14:creationId xmlns:p14="http://schemas.microsoft.com/office/powerpoint/2010/main" val="34181836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               </a:t>
            </a:r>
            <a:r>
              <a:rPr lang="vi-VN" sz="3200">
                <a:solidFill>
                  <a:schemeClr val="tx1"/>
                </a:solidFill>
                <a:latin typeface="Times New Roman" panose="02020603050405020304" pitchFamily="18" charset="0"/>
                <a:cs typeface="Times New Roman" panose="02020603050405020304" pitchFamily="18" charset="0"/>
              </a:rPr>
              <a:t>trong nhóm lệnh Fornt.</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                trong nhóm lệnh Font.</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                </a:t>
            </a:r>
            <a:r>
              <a:rPr lang="vi-VN" sz="3200">
                <a:solidFill>
                  <a:schemeClr val="tx1"/>
                </a:solidFill>
                <a:latin typeface="Times New Roman" panose="02020603050405020304" pitchFamily="18" charset="0"/>
                <a:cs typeface="Times New Roman" panose="02020603050405020304" pitchFamily="18" charset="0"/>
              </a:rPr>
              <a:t>trong nhóm lệnh Editing.</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               trong nhóm lệnh Cells.</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07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Để tô màu cho ô tính em chọn nút lệnh nào sau đây trong thẻ Home?</a:t>
            </a:r>
          </a:p>
        </p:txBody>
      </p:sp>
      <p:pic>
        <p:nvPicPr>
          <p:cNvPr id="11" name="Picture 10" descr="Để tô màu cho ô tính em chọn nút lệnh nào sau đây trong thẻ Home?">
            <a:extLst>
              <a:ext uri="{FF2B5EF4-FFF2-40B4-BE49-F238E27FC236}">
                <a16:creationId xmlns:a16="http://schemas.microsoft.com/office/drawing/2014/main" id="{41F21EEE-1300-6421-A2F1-2757EA1BB6A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74202" y="2254330"/>
            <a:ext cx="1388269" cy="817245"/>
          </a:xfrm>
          <a:prstGeom prst="rect">
            <a:avLst/>
          </a:prstGeom>
          <a:noFill/>
          <a:ln>
            <a:noFill/>
          </a:ln>
        </p:spPr>
      </p:pic>
      <p:pic>
        <p:nvPicPr>
          <p:cNvPr id="12" name="Picture 11" descr="Để tô màu cho ô tính em chọn nút lệnh nào sau đây trong thẻ Home?">
            <a:extLst>
              <a:ext uri="{FF2B5EF4-FFF2-40B4-BE49-F238E27FC236}">
                <a16:creationId xmlns:a16="http://schemas.microsoft.com/office/drawing/2014/main" id="{317FDF21-EC8B-5313-F9E5-E162BF74B15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74202" y="3408953"/>
            <a:ext cx="1388269" cy="858247"/>
          </a:xfrm>
          <a:prstGeom prst="rect">
            <a:avLst/>
          </a:prstGeom>
          <a:noFill/>
          <a:ln>
            <a:noFill/>
          </a:ln>
        </p:spPr>
      </p:pic>
      <p:pic>
        <p:nvPicPr>
          <p:cNvPr id="13" name="Picture 12" descr="Để tô màu cho ô tính em chọn nút lệnh nào sau đây trong thẻ Home?">
            <a:extLst>
              <a:ext uri="{FF2B5EF4-FFF2-40B4-BE49-F238E27FC236}">
                <a16:creationId xmlns:a16="http://schemas.microsoft.com/office/drawing/2014/main" id="{47F66455-1D5D-7EA2-2616-8AFC5EB2DF1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74202" y="4490825"/>
            <a:ext cx="1388269" cy="821690"/>
          </a:xfrm>
          <a:prstGeom prst="rect">
            <a:avLst/>
          </a:prstGeom>
          <a:noFill/>
          <a:ln>
            <a:noFill/>
          </a:ln>
        </p:spPr>
      </p:pic>
      <p:pic>
        <p:nvPicPr>
          <p:cNvPr id="14" name="Picture 13" descr="Để tô màu cho ô tính em chọn nút lệnh nào sau đây trong thẻ Home?">
            <a:extLst>
              <a:ext uri="{FF2B5EF4-FFF2-40B4-BE49-F238E27FC236}">
                <a16:creationId xmlns:a16="http://schemas.microsoft.com/office/drawing/2014/main" id="{A69B741D-BD1F-90E4-95E9-EC120CA5203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84711" y="5638800"/>
            <a:ext cx="1377760" cy="962457"/>
          </a:xfrm>
          <a:prstGeom prst="rect">
            <a:avLst/>
          </a:prstGeom>
          <a:noFill/>
          <a:ln>
            <a:noFill/>
          </a:ln>
        </p:spPr>
      </p:pic>
    </p:spTree>
    <p:extLst>
      <p:ext uri="{BB962C8B-B14F-4D97-AF65-F5344CB8AC3E}">
        <p14:creationId xmlns:p14="http://schemas.microsoft.com/office/powerpoint/2010/main" val="282402436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Nháy chuột vào nút </a:t>
            </a:r>
            <a:r>
              <a:rPr lang="en-US" sz="3200" b="1">
                <a:solidFill>
                  <a:srgbClr val="FF0000"/>
                </a:solidFill>
                <a:latin typeface="Times New Roman" panose="02020603050405020304" pitchFamily="18" charset="0"/>
                <a:cs typeface="Times New Roman" panose="02020603050405020304" pitchFamily="18" charset="0"/>
              </a:rPr>
              <a:t>+</a:t>
            </a:r>
            <a:r>
              <a:rPr lang="en-US" sz="3200">
                <a:solidFill>
                  <a:schemeClr val="tx1"/>
                </a:solidFill>
                <a:latin typeface="Times New Roman" panose="02020603050405020304" pitchFamily="18" charset="0"/>
                <a:cs typeface="Times New Roman" panose="02020603050405020304" pitchFamily="18" charset="0"/>
              </a:rPr>
              <a:t> bên phải tên </a:t>
            </a:r>
            <a:r>
              <a:rPr lang="vi-VN" sz="3200">
                <a:solidFill>
                  <a:schemeClr val="tx1"/>
                </a:solidFill>
                <a:latin typeface="Times New Roman" panose="02020603050405020304" pitchFamily="18" charset="0"/>
                <a:cs typeface="Times New Roman" panose="02020603050405020304" pitchFamily="18" charset="0"/>
              </a:rPr>
              <a:t>trang tính.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249503"/>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Nháy nút phải chuột lên tên trang tính và chọn InsertWorksheet và OK.</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392503"/>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Trong thẻ Home, chọn lệnh Insert Cell / Insertsheet trong nhóm lệnh Cells. </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Cả A, B, C đều đúng</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49338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1289"/>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a:solidFill>
                  <a:schemeClr val="accent2"/>
                </a:solidFill>
                <a:latin typeface="Times New Roman" panose="02020603050405020304" pitchFamily="18" charset="0"/>
                <a:cs typeface="Times New Roman" panose="02020603050405020304" pitchFamily="18" charset="0"/>
              </a:rPr>
              <a:t>Những phương án nào sau đây là đúng để thêm trang tính vào bảng tính?</a:t>
            </a:r>
          </a:p>
        </p:txBody>
      </p:sp>
    </p:spTree>
    <p:extLst>
      <p:ext uri="{BB962C8B-B14F-4D97-AF65-F5344CB8AC3E}">
        <p14:creationId xmlns:p14="http://schemas.microsoft.com/office/powerpoint/2010/main" val="287651185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284340"/>
      </p:ext>
    </p:extLst>
  </p:cSld>
  <p:clrMapOvr>
    <a:masterClrMapping/>
  </p:clrMapOvr>
  <p:transition>
    <p:split orient="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iải bài 10 Hoàn thiện bảng tính">
            <a:extLst>
              <a:ext uri="{FF2B5EF4-FFF2-40B4-BE49-F238E27FC236}">
                <a16:creationId xmlns:a16="http://schemas.microsoft.com/office/drawing/2014/main" id="{B4D1FB94-5B50-08A8-12D3-C8433CBB2CA3}"/>
              </a:ext>
            </a:extLst>
          </p:cNvPr>
          <p:cNvPicPr>
            <a:picLocks noChangeAspect="1"/>
          </p:cNvPicPr>
          <p:nvPr/>
        </p:nvPicPr>
        <p:blipFill rotWithShape="1">
          <a:blip r:embed="rId2">
            <a:extLst>
              <a:ext uri="{28A0092B-C50C-407E-A947-70E740481C1C}">
                <a14:useLocalDpi xmlns:a14="http://schemas.microsoft.com/office/drawing/2010/main" val="0"/>
              </a:ext>
            </a:extLst>
          </a:blip>
          <a:srcRect t="40048"/>
          <a:stretch/>
        </p:blipFill>
        <p:spPr bwMode="auto">
          <a:xfrm>
            <a:off x="559912" y="2362200"/>
            <a:ext cx="10717688" cy="4343400"/>
          </a:xfrm>
          <a:prstGeom prst="rect">
            <a:avLst/>
          </a:prstGeom>
          <a:noFill/>
          <a:ln>
            <a:noFill/>
          </a:ln>
        </p:spPr>
      </p:pic>
      <p:sp>
        <p:nvSpPr>
          <p:cNvPr id="23" name="Rectangle 22">
            <a:extLst>
              <a:ext uri="{FF2B5EF4-FFF2-40B4-BE49-F238E27FC236}">
                <a16:creationId xmlns:a16="http://schemas.microsoft.com/office/drawing/2014/main" id="{BDA09E34-DFEE-4830-82E0-C6C4ED1A4B3B}"/>
              </a:ext>
            </a:extLst>
          </p:cNvPr>
          <p:cNvSpPr/>
          <p:nvPr/>
        </p:nvSpPr>
        <p:spPr>
          <a:xfrm>
            <a:off x="381000" y="583569"/>
            <a:ext cx="11353800" cy="1550031"/>
          </a:xfrm>
          <a:prstGeom prst="rect">
            <a:avLst/>
          </a:prstGeom>
        </p:spPr>
        <p:txBody>
          <a:bodyPr wrap="square" lIns="36000" tIns="36000" rIns="36000" bIns="36000">
            <a:spAutoFit/>
          </a:bodyPr>
          <a:lstStyle/>
          <a:p>
            <a:pPr algn="just" defTabSz="342900">
              <a:spcAft>
                <a:spcPts val="0"/>
              </a:spcAft>
            </a:pPr>
            <a:r>
              <a:rPr lang="en-US" sz="3200">
                <a:latin typeface="Times New Roman" panose="02020603050405020304" pitchFamily="18" charset="0"/>
                <a:cs typeface="Times New Roman" panose="02020603050405020304" pitchFamily="18" charset="0"/>
              </a:rPr>
              <a:t>Em hãy giúp cô giáo tạo trang tính Điểm thi khảo sát có các cột Họ và tên, Toán, Ngữ văn, Tiếng Anh và Điểm trung bình. Dùng các hàm hay công thức để tính toán rồi trình bày trang tính.</a:t>
            </a:r>
            <a:endParaRPr lang="vi-VN" sz="320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5152395-F711-2631-757E-CF88A5E385FA}"/>
              </a:ext>
            </a:extLst>
          </p:cNvPr>
          <p:cNvPicPr>
            <a:picLocks noChangeAspect="1"/>
          </p:cNvPicPr>
          <p:nvPr/>
        </p:nvPicPr>
        <p:blipFill rotWithShape="1">
          <a:blip r:embed="rId3"/>
          <a:srcRect r="70376"/>
          <a:stretch/>
        </p:blipFill>
        <p:spPr>
          <a:xfrm>
            <a:off x="228600" y="112690"/>
            <a:ext cx="694157" cy="450744"/>
          </a:xfrm>
          <a:prstGeom prst="rect">
            <a:avLst/>
          </a:prstGeom>
        </p:spPr>
      </p:pic>
      <p:sp>
        <p:nvSpPr>
          <p:cNvPr id="5" name="矩形 10">
            <a:extLst>
              <a:ext uri="{FF2B5EF4-FFF2-40B4-BE49-F238E27FC236}">
                <a16:creationId xmlns:a16="http://schemas.microsoft.com/office/drawing/2014/main" id="{886484F1-0EC9-DAC8-4B6F-2F5A69B49E1D}"/>
              </a:ext>
            </a:extLst>
          </p:cNvPr>
          <p:cNvSpPr/>
          <p:nvPr/>
        </p:nvSpPr>
        <p:spPr>
          <a:xfrm>
            <a:off x="726111" y="112690"/>
            <a:ext cx="2878636" cy="565146"/>
          </a:xfrm>
          <a:prstGeom prst="rect">
            <a:avLst/>
          </a:prstGeom>
        </p:spPr>
        <p:txBody>
          <a:bodyPr wrap="square" lIns="36000" tIns="36000" rIns="36000" bIns="36000">
            <a:spAutoFit/>
          </a:bodyPr>
          <a:lstStyle/>
          <a:p>
            <a:pPr indent="266700">
              <a:spcAft>
                <a:spcPts val="0"/>
              </a:spcAft>
            </a:pPr>
            <a:r>
              <a:rPr lang="en-US" sz="3200" b="1">
                <a:solidFill>
                  <a:srgbClr val="00B050"/>
                </a:solidFill>
                <a:latin typeface="Times New Roman" panose="02020603050405020304" pitchFamily="18" charset="0"/>
                <a:cs typeface="Times New Roman" panose="02020603050405020304" pitchFamily="18" charset="0"/>
              </a:rPr>
              <a:t>VẬN DỤNG</a:t>
            </a:r>
            <a:endParaRPr lang="vi-VN" sz="3200">
              <a:solidFill>
                <a:srgbClr val="00B050"/>
              </a:solidFill>
              <a:latin typeface="Times New Roman" panose="02020603050405020304" pitchFamily="18" charset="0"/>
              <a:cs typeface="Times New Roman" panose="02020603050405020304" pitchFamily="18" charset="0"/>
            </a:endParaRPr>
          </a:p>
        </p:txBody>
      </p:sp>
      <p:pic>
        <p:nvPicPr>
          <p:cNvPr id="6" name="图片 1">
            <a:hlinkClick r:id="rId4" action="ppaction://hlinkfile"/>
            <a:extLst>
              <a:ext uri="{FF2B5EF4-FFF2-40B4-BE49-F238E27FC236}">
                <a16:creationId xmlns:a16="http://schemas.microsoft.com/office/drawing/2014/main" id="{0825D91F-B5E2-30B1-E409-1506C2382339}"/>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32760" r="8347"/>
          <a:stretch>
            <a:fillRect/>
          </a:stretch>
        </p:blipFill>
        <p:spPr>
          <a:xfrm>
            <a:off x="9906000" y="1905000"/>
            <a:ext cx="1828800" cy="1669140"/>
          </a:xfrm>
          <a:prstGeom prst="rect">
            <a:avLst/>
          </a:prstGeom>
        </p:spPr>
      </p:pic>
    </p:spTree>
    <p:extLst>
      <p:ext uri="{BB962C8B-B14F-4D97-AF65-F5344CB8AC3E}">
        <p14:creationId xmlns:p14="http://schemas.microsoft.com/office/powerpoint/2010/main" val="31352583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381000" y="583569"/>
            <a:ext cx="11353800" cy="1057588"/>
          </a:xfrm>
          <a:prstGeom prst="rect">
            <a:avLst/>
          </a:prstGeom>
        </p:spPr>
        <p:txBody>
          <a:bodyPr wrap="square" lIns="36000" tIns="36000" rIns="36000" bIns="36000">
            <a:spAutoFit/>
          </a:bodyPr>
          <a:lstStyle/>
          <a:p>
            <a:pPr algn="just" defTabSz="342900">
              <a:spcAft>
                <a:spcPts val="0"/>
              </a:spcAft>
            </a:pPr>
            <a:r>
              <a:rPr lang="en-US" sz="3200">
                <a:latin typeface="Times New Roman" panose="02020603050405020304" pitchFamily="18" charset="0"/>
                <a:cs typeface="Times New Roman" panose="02020603050405020304" pitchFamily="18" charset="0"/>
              </a:rPr>
              <a:t>Thực hành. Em hãy thực hiện lệnh in bảng dữ liệu rút gọn bằng cách ẩn đi tất cả các cột ứng với các lớp cụ thể từ 7A đến 7H.</a:t>
            </a:r>
            <a:endParaRPr lang="vi-VN" sz="320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5152395-F711-2631-757E-CF88A5E385FA}"/>
              </a:ext>
            </a:extLst>
          </p:cNvPr>
          <p:cNvPicPr>
            <a:picLocks noChangeAspect="1"/>
          </p:cNvPicPr>
          <p:nvPr/>
        </p:nvPicPr>
        <p:blipFill rotWithShape="1">
          <a:blip r:embed="rId2"/>
          <a:srcRect r="70376"/>
          <a:stretch/>
        </p:blipFill>
        <p:spPr>
          <a:xfrm>
            <a:off x="228600" y="112690"/>
            <a:ext cx="694157" cy="450744"/>
          </a:xfrm>
          <a:prstGeom prst="rect">
            <a:avLst/>
          </a:prstGeom>
        </p:spPr>
      </p:pic>
      <p:sp>
        <p:nvSpPr>
          <p:cNvPr id="5" name="矩形 10">
            <a:extLst>
              <a:ext uri="{FF2B5EF4-FFF2-40B4-BE49-F238E27FC236}">
                <a16:creationId xmlns:a16="http://schemas.microsoft.com/office/drawing/2014/main" id="{886484F1-0EC9-DAC8-4B6F-2F5A69B49E1D}"/>
              </a:ext>
            </a:extLst>
          </p:cNvPr>
          <p:cNvSpPr/>
          <p:nvPr/>
        </p:nvSpPr>
        <p:spPr>
          <a:xfrm>
            <a:off x="726111" y="112690"/>
            <a:ext cx="2878636" cy="565146"/>
          </a:xfrm>
          <a:prstGeom prst="rect">
            <a:avLst/>
          </a:prstGeom>
        </p:spPr>
        <p:txBody>
          <a:bodyPr wrap="square" lIns="36000" tIns="36000" rIns="36000" bIns="36000">
            <a:spAutoFit/>
          </a:bodyPr>
          <a:lstStyle/>
          <a:p>
            <a:pPr indent="266700">
              <a:spcAft>
                <a:spcPts val="0"/>
              </a:spcAft>
            </a:pPr>
            <a:r>
              <a:rPr lang="en-US" sz="3200" b="1">
                <a:solidFill>
                  <a:srgbClr val="00B050"/>
                </a:solidFill>
                <a:latin typeface="Times New Roman" panose="02020603050405020304" pitchFamily="18" charset="0"/>
                <a:cs typeface="Times New Roman" panose="02020603050405020304" pitchFamily="18" charset="0"/>
              </a:rPr>
              <a:t>VẬN DỤNG</a:t>
            </a:r>
            <a:endParaRPr lang="vi-VN" sz="3200">
              <a:solidFill>
                <a:srgbClr val="00B050"/>
              </a:solidFill>
              <a:latin typeface="Times New Roman" panose="02020603050405020304" pitchFamily="18" charset="0"/>
              <a:cs typeface="Times New Roman" panose="02020603050405020304" pitchFamily="18" charset="0"/>
            </a:endParaRPr>
          </a:p>
        </p:txBody>
      </p:sp>
      <p:pic>
        <p:nvPicPr>
          <p:cNvPr id="6" name="图片 1">
            <a:hlinkClick r:id="rId3" action="ppaction://hlinkfile"/>
            <a:extLst>
              <a:ext uri="{FF2B5EF4-FFF2-40B4-BE49-F238E27FC236}">
                <a16:creationId xmlns:a16="http://schemas.microsoft.com/office/drawing/2014/main" id="{0825D91F-B5E2-30B1-E409-1506C23823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760" r="8347"/>
          <a:stretch>
            <a:fillRect/>
          </a:stretch>
        </p:blipFill>
        <p:spPr>
          <a:xfrm>
            <a:off x="9906000" y="2506570"/>
            <a:ext cx="1828800" cy="1836829"/>
          </a:xfrm>
          <a:prstGeom prst="rect">
            <a:avLst/>
          </a:prstGeom>
        </p:spPr>
      </p:pic>
      <p:pic>
        <p:nvPicPr>
          <p:cNvPr id="4" name="Picture 3" descr="Giải bài 10 Hoàn thiện bảng tính">
            <a:extLst>
              <a:ext uri="{FF2B5EF4-FFF2-40B4-BE49-F238E27FC236}">
                <a16:creationId xmlns:a16="http://schemas.microsoft.com/office/drawing/2014/main" id="{DCDF4DE8-3A3D-585D-7B5B-9AA0C91A916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2030" y="1661292"/>
            <a:ext cx="9353970" cy="5028839"/>
          </a:xfrm>
          <a:prstGeom prst="rect">
            <a:avLst/>
          </a:prstGeom>
          <a:noFill/>
          <a:ln>
            <a:noFill/>
          </a:ln>
        </p:spPr>
      </p:pic>
    </p:spTree>
    <p:extLst>
      <p:ext uri="{BB962C8B-B14F-4D97-AF65-F5344CB8AC3E}">
        <p14:creationId xmlns:p14="http://schemas.microsoft.com/office/powerpoint/2010/main" val="264252632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BEF6531-A317-BE21-28F1-91A4532FEA98}"/>
              </a:ext>
            </a:extLst>
          </p:cNvPr>
          <p:cNvPicPr>
            <a:picLocks noChangeAspect="1"/>
          </p:cNvPicPr>
          <p:nvPr/>
        </p:nvPicPr>
        <p:blipFill rotWithShape="1">
          <a:blip r:embed="rId2"/>
          <a:srcRect l="28751" t="27650" r="29374" b="5533"/>
          <a:stretch/>
        </p:blipFill>
        <p:spPr>
          <a:xfrm>
            <a:off x="7112876" y="1744635"/>
            <a:ext cx="5105400" cy="4960965"/>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381000" y="533400"/>
            <a:ext cx="11353800" cy="1550031"/>
          </a:xfrm>
          <a:prstGeom prst="rect">
            <a:avLst/>
          </a:prstGeom>
        </p:spPr>
        <p:txBody>
          <a:bodyPr wrap="square" lIns="36000" tIns="36000" rIns="36000" bIns="36000">
            <a:spAutoFit/>
          </a:bodyPr>
          <a:lstStyle/>
          <a:p>
            <a:pPr algn="just" defTabSz="342900">
              <a:spcAft>
                <a:spcPts val="0"/>
              </a:spcAft>
            </a:pPr>
            <a:r>
              <a:rPr lang="vi-VN" sz="3200">
                <a:latin typeface="Times New Roman" panose="02020603050405020304" pitchFamily="18" charset="0"/>
                <a:cs typeface="Times New Roman" panose="02020603050405020304" pitchFamily="18" charset="0"/>
              </a:rPr>
              <a:t>Thực hành: Em hãy tạo bảng tính gồm nhiều trang tính, mỗi trang tính là một tháng ghi lại thông tin chi tiêu gia đình để biết số tiền chi hàng tháng theo mẫu như Hình 10.3</a:t>
            </a:r>
          </a:p>
        </p:txBody>
      </p:sp>
      <p:pic>
        <p:nvPicPr>
          <p:cNvPr id="3" name="Picture 2">
            <a:extLst>
              <a:ext uri="{FF2B5EF4-FFF2-40B4-BE49-F238E27FC236}">
                <a16:creationId xmlns:a16="http://schemas.microsoft.com/office/drawing/2014/main" id="{15152395-F711-2631-757E-CF88A5E385FA}"/>
              </a:ext>
            </a:extLst>
          </p:cNvPr>
          <p:cNvPicPr>
            <a:picLocks noChangeAspect="1"/>
          </p:cNvPicPr>
          <p:nvPr/>
        </p:nvPicPr>
        <p:blipFill rotWithShape="1">
          <a:blip r:embed="rId3"/>
          <a:srcRect r="70376"/>
          <a:stretch/>
        </p:blipFill>
        <p:spPr>
          <a:xfrm>
            <a:off x="228600" y="112690"/>
            <a:ext cx="694157" cy="450744"/>
          </a:xfrm>
          <a:prstGeom prst="rect">
            <a:avLst/>
          </a:prstGeom>
        </p:spPr>
      </p:pic>
      <p:sp>
        <p:nvSpPr>
          <p:cNvPr id="5" name="矩形 10">
            <a:extLst>
              <a:ext uri="{FF2B5EF4-FFF2-40B4-BE49-F238E27FC236}">
                <a16:creationId xmlns:a16="http://schemas.microsoft.com/office/drawing/2014/main" id="{886484F1-0EC9-DAC8-4B6F-2F5A69B49E1D}"/>
              </a:ext>
            </a:extLst>
          </p:cNvPr>
          <p:cNvSpPr/>
          <p:nvPr/>
        </p:nvSpPr>
        <p:spPr>
          <a:xfrm>
            <a:off x="726111" y="112690"/>
            <a:ext cx="2878636" cy="565146"/>
          </a:xfrm>
          <a:prstGeom prst="rect">
            <a:avLst/>
          </a:prstGeom>
        </p:spPr>
        <p:txBody>
          <a:bodyPr wrap="square" lIns="36000" tIns="36000" rIns="36000" bIns="36000">
            <a:spAutoFit/>
          </a:bodyPr>
          <a:lstStyle/>
          <a:p>
            <a:pPr indent="266700">
              <a:spcAft>
                <a:spcPts val="0"/>
              </a:spcAft>
            </a:pPr>
            <a:r>
              <a:rPr lang="en-US" sz="3200" b="1">
                <a:solidFill>
                  <a:srgbClr val="00B050"/>
                </a:solidFill>
                <a:latin typeface="Times New Roman" panose="02020603050405020304" pitchFamily="18" charset="0"/>
                <a:cs typeface="Times New Roman" panose="02020603050405020304" pitchFamily="18" charset="0"/>
              </a:rPr>
              <a:t>VẬN DỤNG</a:t>
            </a:r>
            <a:endParaRPr lang="vi-VN" sz="3200">
              <a:solidFill>
                <a:srgbClr val="00B050"/>
              </a:solidFill>
              <a:latin typeface="Times New Roman" panose="02020603050405020304" pitchFamily="18" charset="0"/>
              <a:cs typeface="Times New Roman" panose="02020603050405020304" pitchFamily="18" charset="0"/>
            </a:endParaRPr>
          </a:p>
        </p:txBody>
      </p:sp>
      <p:sp>
        <p:nvSpPr>
          <p:cNvPr id="7" name="TextBox 11">
            <a:extLst>
              <a:ext uri="{FF2B5EF4-FFF2-40B4-BE49-F238E27FC236}">
                <a16:creationId xmlns:a16="http://schemas.microsoft.com/office/drawing/2014/main" id="{14E9EBB7-E35E-DD9F-699F-C46D9A7C6175}"/>
              </a:ext>
            </a:extLst>
          </p:cNvPr>
          <p:cNvSpPr txBox="1">
            <a:spLocks noChangeArrowheads="1"/>
          </p:cNvSpPr>
          <p:nvPr/>
        </p:nvSpPr>
        <p:spPr bwMode="auto">
          <a:xfrm>
            <a:off x="381000" y="2045538"/>
            <a:ext cx="6629400" cy="4812462"/>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altLang="en-US" sz="2800">
                <a:latin typeface="Times New Roman" panose="02020603050405020304" pitchFamily="18" charset="0"/>
                <a:cs typeface="Times New Roman" panose="02020603050405020304" pitchFamily="18" charset="0"/>
                <a:sym typeface="Wingdings" panose="05000000000000000000" pitchFamily="2" charset="2"/>
              </a:rPr>
              <a:t>Hướng dẫn</a:t>
            </a:r>
            <a:r>
              <a:rPr lang="en-US" altLang="en-US" sz="2800">
                <a:latin typeface="Times New Roman" panose="02020603050405020304" pitchFamily="18" charset="0"/>
                <a:cs typeface="Times New Roman" panose="02020603050405020304" pitchFamily="18" charset="0"/>
                <a:sym typeface="Wingdings" panose="05000000000000000000" pitchFamily="2" charset="2"/>
              </a:rPr>
              <a:t>:</a:t>
            </a:r>
            <a:endParaRPr lang="vi-VN" altLang="en-US" sz="2800">
              <a:latin typeface="Times New Roman" panose="02020603050405020304" pitchFamily="18" charset="0"/>
              <a:cs typeface="Times New Roman" panose="02020603050405020304" pitchFamily="18" charset="0"/>
              <a:sym typeface="Wingdings" panose="05000000000000000000" pitchFamily="2" charset="2"/>
            </a:endParaRPr>
          </a:p>
          <a:p>
            <a:pPr lvl="0" algn="just" defTabSz="342900"/>
            <a:r>
              <a:rPr lang="vi-VN" altLang="en-US" sz="2800">
                <a:latin typeface="Times New Roman" panose="02020603050405020304" pitchFamily="18" charset="0"/>
                <a:cs typeface="Times New Roman" panose="02020603050405020304" pitchFamily="18" charset="0"/>
                <a:sym typeface="Wingdings" panose="05000000000000000000" pitchFamily="2" charset="2"/>
              </a:rPr>
              <a:t>Tạo trang tính Thang 1 và định dạng theo mẫu ở Hình 10.3 rồi sao chép trang tính đó thành các trang Thang2, Thang3,...</a:t>
            </a:r>
          </a:p>
          <a:p>
            <a:pPr lvl="0" algn="just" defTabSz="342900"/>
            <a:r>
              <a:rPr lang="vi-VN" altLang="en-US" sz="2800">
                <a:latin typeface="Times New Roman" panose="02020603050405020304" pitchFamily="18" charset="0"/>
                <a:cs typeface="Times New Roman" panose="02020603050405020304" pitchFamily="18" charset="0"/>
                <a:sym typeface="Wingdings" panose="05000000000000000000" pitchFamily="2" charset="2"/>
              </a:rPr>
              <a:t>Cách sao chép một trang tính:</a:t>
            </a:r>
          </a:p>
          <a:p>
            <a:pPr lvl="0" algn="just" defTabSz="342900"/>
            <a:r>
              <a:rPr lang="vi-VN" altLang="en-US" sz="2800">
                <a:latin typeface="Times New Roman" panose="02020603050405020304" pitchFamily="18" charset="0"/>
                <a:cs typeface="Times New Roman" panose="02020603050405020304" pitchFamily="18" charset="0"/>
                <a:sym typeface="Wingdings" panose="05000000000000000000" pitchFamily="2" charset="2"/>
              </a:rPr>
              <a:t>Bước 1. Nhảy nút phải chuột vào tên trang tính rồi chọn Move or Copy... để mở hộp thoại như Hình 10.4.</a:t>
            </a:r>
          </a:p>
          <a:p>
            <a:pPr lvl="0" algn="just" defTabSz="342900"/>
            <a:r>
              <a:rPr lang="vi-VN" altLang="en-US" sz="2800">
                <a:latin typeface="Times New Roman" panose="02020603050405020304" pitchFamily="18" charset="0"/>
                <a:cs typeface="Times New Roman" panose="02020603050405020304" pitchFamily="18" charset="0"/>
                <a:sym typeface="Wingdings" panose="05000000000000000000" pitchFamily="2" charset="2"/>
              </a:rPr>
              <a:t>Bước 2. Chọn Create a copy. Bước 3. Chọn vị trí trong ô Before sheet (trước trang tính) cho trang tính mới. Bước 4. Chọn nút OK</a:t>
            </a:r>
          </a:p>
        </p:txBody>
      </p:sp>
      <p:pic>
        <p:nvPicPr>
          <p:cNvPr id="8" name="图片 1">
            <a:hlinkClick r:id="rId4" action="ppaction://hlinkfile"/>
            <a:extLst>
              <a:ext uri="{FF2B5EF4-FFF2-40B4-BE49-F238E27FC236}">
                <a16:creationId xmlns:a16="http://schemas.microsoft.com/office/drawing/2014/main" id="{45F4F30B-3837-613C-C022-7C6D400FE6E5}"/>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32760" r="8347"/>
          <a:stretch>
            <a:fillRect/>
          </a:stretch>
        </p:blipFill>
        <p:spPr>
          <a:xfrm>
            <a:off x="10408349" y="1524000"/>
            <a:ext cx="1828800" cy="1669140"/>
          </a:xfrm>
          <a:prstGeom prst="rect">
            <a:avLst/>
          </a:prstGeom>
        </p:spPr>
      </p:pic>
    </p:spTree>
    <p:extLst>
      <p:ext uri="{BB962C8B-B14F-4D97-AF65-F5344CB8AC3E}">
        <p14:creationId xmlns:p14="http://schemas.microsoft.com/office/powerpoint/2010/main" val="95086108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998841-BB7E-A939-FBAF-2B8E7778847D}"/>
              </a:ext>
            </a:extLst>
          </p:cNvPr>
          <p:cNvSpPr txBox="1"/>
          <p:nvPr/>
        </p:nvSpPr>
        <p:spPr>
          <a:xfrm>
            <a:off x="876300" y="1371600"/>
            <a:ext cx="10439400" cy="4524315"/>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Link bài giảng trực tuyến tham khảo:</a:t>
            </a:r>
          </a:p>
          <a:p>
            <a:endParaRPr lang="en-US"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hlinkClick r:id="rId2"/>
              </a:rPr>
              <a:t>https://forlangworld.blogspot.com/</a:t>
            </a:r>
            <a:endParaRPr lang="en-US" sz="3600">
              <a:latin typeface="Times New Roman" panose="02020603050405020304" pitchFamily="18" charset="0"/>
              <a:cs typeface="Times New Roman" panose="02020603050405020304" pitchFamily="18" charset="0"/>
            </a:endParaRPr>
          </a:p>
          <a:p>
            <a:endParaRPr lang="en-US"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hlinkClick r:id="rId3"/>
              </a:rPr>
              <a:t>https://www.youtube.com/c/ForlangWorld</a:t>
            </a:r>
            <a:endParaRPr lang="en-US" sz="3600">
              <a:latin typeface="Times New Roman" panose="02020603050405020304" pitchFamily="18" charset="0"/>
              <a:cs typeface="Times New Roman" panose="02020603050405020304" pitchFamily="18" charset="0"/>
            </a:endParaRPr>
          </a:p>
          <a:p>
            <a:endParaRPr lang="en-US"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hlinkClick r:id="rId4"/>
              </a:rPr>
              <a:t>https://www.facebook.com/emvuiemhoc</a:t>
            </a:r>
            <a:endParaRPr lang="en-US" sz="3600">
              <a:latin typeface="Times New Roman" panose="02020603050405020304" pitchFamily="18" charset="0"/>
              <a:cs typeface="Times New Roman" panose="02020603050405020304" pitchFamily="18" charset="0"/>
            </a:endParaRPr>
          </a:p>
          <a:p>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3825166"/>
      </p:ext>
    </p:extLst>
  </p:cSld>
  <p:clrMapOvr>
    <a:masterClrMapping/>
  </p:clrMapOvr>
  <p:transition>
    <p:split orient="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304800" y="3204"/>
            <a:ext cx="5181600" cy="984885"/>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a:t>
            </a:r>
          </a:p>
          <a:p>
            <a:pPr algn="ctr">
              <a:defRPr/>
            </a:pPr>
            <a:r>
              <a:rPr lang="en-US" sz="3200">
                <a:solidFill>
                  <a:srgbClr val="FF0000"/>
                </a:solidFill>
                <a:latin typeface="Times New Roman" panose="02020603050405020304" pitchFamily="18" charset="0"/>
                <a:cs typeface="Times New Roman" panose="02020603050405020304" pitchFamily="18" charset="0"/>
              </a:rPr>
              <a:t>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5486400" y="0"/>
            <a:ext cx="6477000" cy="984885"/>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marL="0" marR="0" lvl="0" indent="0" algn="ctr" defTabSz="342900" rtl="0" eaLnBrk="1" fontAlgn="auto" latinLnBrk="0" hangingPunct="1">
              <a:spcBef>
                <a:spcPts val="0"/>
              </a:spcBef>
              <a:spcAft>
                <a:spcPts val="0"/>
              </a:spcAft>
              <a:buClrTx/>
              <a:buSzTx/>
              <a:buFontTx/>
              <a:buNone/>
              <a:tabLst/>
              <a:defRPr/>
            </a:pPr>
            <a:r>
              <a:rPr lang="vi-VN" sz="3200">
                <a:solidFill>
                  <a:srgbClr val="000000"/>
                </a:solidFill>
                <a:latin typeface="Times New Roman" panose="02020603050405020304" pitchFamily="18" charset="0"/>
                <a:cs typeface="Times New Roman" panose="02020603050405020304" pitchFamily="18" charset="0"/>
              </a:rPr>
              <a:t>Tại sao khi in dữ liệu ra giấy lại không nhìn thấy các đường kẻ?</a:t>
            </a:r>
            <a:endParaRPr kumimoji="0" lang="de-DE" sz="320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3149759068"/>
              </p:ext>
            </p:extLst>
          </p:nvPr>
        </p:nvGraphicFramePr>
        <p:xfrm>
          <a:off x="304800" y="1007400"/>
          <a:ext cx="11658600" cy="5774400"/>
        </p:xfrm>
        <a:graphic>
          <a:graphicData uri="http://schemas.openxmlformats.org/drawingml/2006/table">
            <a:tbl>
              <a:tblPr firstRow="1" bandRow="1">
                <a:tableStyleId>{F5AB1C69-6EDB-4FF4-983F-18BD219EF322}</a:tableStyleId>
              </a:tblPr>
              <a:tblGrid>
                <a:gridCol w="5181600">
                  <a:extLst>
                    <a:ext uri="{9D8B030D-6E8A-4147-A177-3AD203B41FA5}">
                      <a16:colId xmlns:a16="http://schemas.microsoft.com/office/drawing/2014/main" val="795175101"/>
                    </a:ext>
                  </a:extLst>
                </a:gridCol>
                <a:gridCol w="6477000">
                  <a:extLst>
                    <a:ext uri="{9D8B030D-6E8A-4147-A177-3AD203B41FA5}">
                      <a16:colId xmlns:a16="http://schemas.microsoft.com/office/drawing/2014/main" val="2517340449"/>
                    </a:ext>
                  </a:extLst>
                </a:gridCol>
              </a:tblGrid>
              <a:tr h="370840">
                <a:tc gridSpan="2">
                  <a:txBody>
                    <a:bodyPr/>
                    <a:lstStyle/>
                    <a:p>
                      <a:pPr algn="just"/>
                      <a:endParaRPr lang="en-US" sz="2000" b="0">
                        <a:solidFill>
                          <a:schemeClr val="tx1"/>
                        </a:solidFill>
                        <a:latin typeface="Times New Roman" panose="02020603050405020304" pitchFamily="18" charset="0"/>
                        <a:cs typeface="Times New Roman" panose="02020603050405020304" pitchFamily="18" charset="0"/>
                      </a:endParaRPr>
                    </a:p>
                    <a:p>
                      <a:pPr algn="just"/>
                      <a:endParaRPr lang="en-US" sz="2000" b="0">
                        <a:solidFill>
                          <a:schemeClr val="tx1"/>
                        </a:solidFill>
                        <a:latin typeface="Times New Roman" panose="02020603050405020304" pitchFamily="18" charset="0"/>
                        <a:cs typeface="Times New Roman" panose="02020603050405020304" pitchFamily="18" charset="0"/>
                      </a:endParaRPr>
                    </a:p>
                    <a:p>
                      <a:pPr algn="just"/>
                      <a:endParaRPr lang="en-US" sz="2000" b="0">
                        <a:solidFill>
                          <a:schemeClr val="tx1"/>
                        </a:solidFill>
                        <a:latin typeface="Times New Roman" panose="02020603050405020304" pitchFamily="18" charset="0"/>
                        <a:cs typeface="Times New Roman" panose="02020603050405020304" pitchFamily="18" charset="0"/>
                      </a:endParaRPr>
                    </a:p>
                    <a:p>
                      <a:pPr algn="just"/>
                      <a:endParaRPr lang="en-US" sz="2000" b="0">
                        <a:solidFill>
                          <a:schemeClr val="tx1"/>
                        </a:solidFill>
                        <a:latin typeface="Times New Roman" panose="02020603050405020304" pitchFamily="18" charset="0"/>
                        <a:cs typeface="Times New Roman" panose="02020603050405020304" pitchFamily="18" charset="0"/>
                      </a:endParaRPr>
                    </a:p>
                    <a:p>
                      <a:pPr algn="just"/>
                      <a:endParaRPr lang="en-US" sz="2000" b="0">
                        <a:solidFill>
                          <a:schemeClr val="tx1"/>
                        </a:solidFill>
                        <a:latin typeface="Times New Roman" panose="02020603050405020304" pitchFamily="18" charset="0"/>
                        <a:cs typeface="Times New Roman" panose="02020603050405020304" pitchFamily="18" charset="0"/>
                      </a:endParaRPr>
                    </a:p>
                    <a:p>
                      <a:pPr algn="just"/>
                      <a:endParaRPr lang="en-US" sz="2000" b="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gn="just"/>
                      <a:endParaRPr lang="en-US" sz="3200" b="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1892575"/>
                  </a:ext>
                </a:extLst>
              </a:tr>
              <a:tr h="370840">
                <a:tc>
                  <a:txBody>
                    <a:bodyPr/>
                    <a:lstStyle/>
                    <a:p>
                      <a:pPr algn="just"/>
                      <a:r>
                        <a:rPr lang="vi-VN" sz="3000" b="0">
                          <a:solidFill>
                            <a:schemeClr val="tx1"/>
                          </a:solidFill>
                          <a:latin typeface="Times New Roman" panose="02020603050405020304" pitchFamily="18" charset="0"/>
                          <a:cs typeface="Times New Roman" panose="02020603050405020304" pitchFamily="18" charset="0"/>
                        </a:rPr>
                        <a:t>Bạn An in dữ liệu trong Bảng 2. Dự kiến số lượng cây cần trồng (Hình 10.1a) ra giấy nh</a:t>
                      </a:r>
                      <a:r>
                        <a:rPr lang="en-US" sz="3000" b="0">
                          <a:solidFill>
                            <a:schemeClr val="tx1"/>
                          </a:solidFill>
                          <a:latin typeface="Times New Roman" panose="02020603050405020304" pitchFamily="18" charset="0"/>
                          <a:cs typeface="Times New Roman" panose="02020603050405020304" pitchFamily="18" charset="0"/>
                        </a:rPr>
                        <a:t>ư</a:t>
                      </a:r>
                      <a:r>
                        <a:rPr lang="vi-VN" sz="3000" b="0">
                          <a:solidFill>
                            <a:schemeClr val="tx1"/>
                          </a:solidFill>
                          <a:latin typeface="Times New Roman" panose="02020603050405020304" pitchFamily="18" charset="0"/>
                          <a:cs typeface="Times New Roman" panose="02020603050405020304" pitchFamily="18" charset="0"/>
                        </a:rPr>
                        <a:t>ng kết quả nhận được là bảng dữ liệu không có các đường kẻ (Hình 10.1b) giống như bạn nhìn thấy trên màn hình máy tính. Em có biết lí do tại sao không?</a:t>
                      </a:r>
                      <a:endParaRPr lang="en-US" sz="3000" b="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vi-VN" sz="3000" b="0">
                          <a:solidFill>
                            <a:schemeClr val="tx1"/>
                          </a:solidFill>
                          <a:latin typeface="Times New Roman" panose="02020603050405020304" pitchFamily="18" charset="0"/>
                          <a:cs typeface="Times New Roman" panose="02020603050405020304" pitchFamily="18" charset="0"/>
                        </a:rPr>
                        <a:t>Bạn An in dữ liệu ra giấy những kết quả nhận được là bảng dữ liệu không có các đường kẻ vì các đường kẻ trong phần mềm bảng tính là mặc định của phần mềm nên trước khi in chúng ta phải kẻ đường viền ô và bao quanh vùng dữ liệu thì khi in ra mới có đường viền kẻ.</a:t>
                      </a:r>
                      <a:endParaRPr lang="en-US" sz="3000" b="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529309"/>
                  </a:ext>
                </a:extLst>
              </a:tr>
            </a:tbl>
          </a:graphicData>
        </a:graphic>
      </p:graphicFrame>
      <p:sp>
        <p:nvSpPr>
          <p:cNvPr id="8" name="Rectangle 7">
            <a:extLst>
              <a:ext uri="{FF2B5EF4-FFF2-40B4-BE49-F238E27FC236}">
                <a16:creationId xmlns:a16="http://schemas.microsoft.com/office/drawing/2014/main" id="{0499E0AE-A277-17E8-2011-0FED77A4F968}"/>
              </a:ext>
            </a:extLst>
          </p:cNvPr>
          <p:cNvSpPr/>
          <p:nvPr/>
        </p:nvSpPr>
        <p:spPr>
          <a:xfrm>
            <a:off x="5562600" y="3048000"/>
            <a:ext cx="6324600" cy="3581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pic>
        <p:nvPicPr>
          <p:cNvPr id="2" name="Picture 1" descr="Giải bài 10 Hoàn thiện bảng tính">
            <a:extLst>
              <a:ext uri="{FF2B5EF4-FFF2-40B4-BE49-F238E27FC236}">
                <a16:creationId xmlns:a16="http://schemas.microsoft.com/office/drawing/2014/main" id="{A45A2BC0-5824-7232-376B-1EAFE3A16B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11430000" cy="1828800"/>
          </a:xfrm>
          <a:prstGeom prst="rect">
            <a:avLst/>
          </a:prstGeom>
          <a:noFill/>
          <a:ln>
            <a:noFill/>
          </a:ln>
        </p:spPr>
      </p:pic>
    </p:spTree>
    <p:extLst>
      <p:ext uri="{BB962C8B-B14F-4D97-AF65-F5344CB8AC3E}">
        <p14:creationId xmlns:p14="http://schemas.microsoft.com/office/powerpoint/2010/main" val="286126463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457200" y="1714847"/>
            <a:ext cx="5029200"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5486400" y="1711643"/>
            <a:ext cx="6344816"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marL="0" marR="0" lvl="0" indent="0" algn="ctr" defTabSz="342900" rtl="0" eaLnBrk="1" fontAlgn="auto" latinLnBrk="0" hangingPunct="1">
              <a:spcBef>
                <a:spcPts val="0"/>
              </a:spcBef>
              <a:spcAft>
                <a:spcPts val="0"/>
              </a:spcAft>
              <a:buClrTx/>
              <a:buSzTx/>
              <a:buFontTx/>
              <a:buNone/>
              <a:tabLst/>
              <a:defRPr/>
            </a:pPr>
            <a:r>
              <a:rPr lang="vi-VN" sz="3200">
                <a:solidFill>
                  <a:srgbClr val="000000"/>
                </a:solidFill>
                <a:latin typeface="Times New Roman" panose="02020603050405020304" pitchFamily="18" charset="0"/>
                <a:cs typeface="Times New Roman" panose="02020603050405020304" pitchFamily="18" charset="0"/>
              </a:rPr>
              <a:t>Các thao tác </a:t>
            </a:r>
            <a:r>
              <a:rPr lang="en-US" sz="3200">
                <a:solidFill>
                  <a:srgbClr val="000000"/>
                </a:solidFill>
                <a:latin typeface="Times New Roman" panose="02020603050405020304" pitchFamily="18" charset="0"/>
                <a:cs typeface="Times New Roman" panose="02020603050405020304" pitchFamily="18" charset="0"/>
              </a:rPr>
              <a:t>với trang </a:t>
            </a:r>
            <a:r>
              <a:rPr lang="vi-VN" sz="3200">
                <a:solidFill>
                  <a:srgbClr val="000000"/>
                </a:solidFill>
                <a:latin typeface="Times New Roman" panose="02020603050405020304" pitchFamily="18" charset="0"/>
                <a:cs typeface="Times New Roman" panose="02020603050405020304" pitchFamily="18" charset="0"/>
              </a:rPr>
              <a:t>tính</a:t>
            </a:r>
            <a:endParaRPr kumimoji="0" lang="de-DE" sz="320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3480756872"/>
              </p:ext>
            </p:extLst>
          </p:nvPr>
        </p:nvGraphicFramePr>
        <p:xfrm>
          <a:off x="457200" y="2227422"/>
          <a:ext cx="11374016" cy="4402800"/>
        </p:xfrm>
        <a:graphic>
          <a:graphicData uri="http://schemas.openxmlformats.org/drawingml/2006/table">
            <a:tbl>
              <a:tblPr firstRow="1" bandRow="1">
                <a:tableStyleId>{F5AB1C69-6EDB-4FF4-983F-18BD219EF322}</a:tableStyleId>
              </a:tblPr>
              <a:tblGrid>
                <a:gridCol w="3345298">
                  <a:extLst>
                    <a:ext uri="{9D8B030D-6E8A-4147-A177-3AD203B41FA5}">
                      <a16:colId xmlns:a16="http://schemas.microsoft.com/office/drawing/2014/main" val="795175101"/>
                    </a:ext>
                  </a:extLst>
                </a:gridCol>
                <a:gridCol w="8028718">
                  <a:extLst>
                    <a:ext uri="{9D8B030D-6E8A-4147-A177-3AD203B41FA5}">
                      <a16:colId xmlns:a16="http://schemas.microsoft.com/office/drawing/2014/main" val="2517340449"/>
                    </a:ext>
                  </a:extLst>
                </a:gridCol>
              </a:tblGrid>
              <a:tr h="370840">
                <a:tc>
                  <a:txBody>
                    <a:bodyPr/>
                    <a:lstStyle/>
                    <a:p>
                      <a:pPr algn="just"/>
                      <a:r>
                        <a:rPr lang="en-US" sz="3000" b="0">
                          <a:solidFill>
                            <a:schemeClr val="tx1"/>
                          </a:solidFill>
                          <a:latin typeface="Times New Roman" panose="02020603050405020304" pitchFamily="18" charset="0"/>
                          <a:cs typeface="Times New Roman" panose="02020603050405020304" pitchFamily="18" charset="0"/>
                        </a:rPr>
                        <a:t>Cách t</a:t>
                      </a:r>
                      <a:r>
                        <a:rPr lang="vi-VN" sz="3000" b="0">
                          <a:solidFill>
                            <a:schemeClr val="tx1"/>
                          </a:solidFill>
                          <a:latin typeface="Times New Roman" panose="02020603050405020304" pitchFamily="18" charset="0"/>
                          <a:cs typeface="Times New Roman" panose="02020603050405020304" pitchFamily="18" charset="0"/>
                        </a:rPr>
                        <a:t>ạo trang tính mới hoặc bổ sung trang tính mới vào cuối danh sách</a:t>
                      </a:r>
                      <a:r>
                        <a:rPr lang="en-US" sz="3000" b="0">
                          <a:solidFill>
                            <a:schemeClr val="tx1"/>
                          </a:solidFill>
                          <a:latin typeface="Times New Roman" panose="02020603050405020304" pitchFamily="18" charset="0"/>
                          <a:cs typeface="Times New Roman" panose="02020603050405020304" pitchFamily="18" charset="0"/>
                        </a:rPr>
                        <a:t>?</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vi-VN" sz="3000" b="0">
                          <a:solidFill>
                            <a:schemeClr val="tx1"/>
                          </a:solidFill>
                          <a:latin typeface="Times New Roman" panose="02020603050405020304" pitchFamily="18" charset="0"/>
                          <a:cs typeface="Times New Roman" panose="02020603050405020304" pitchFamily="18" charset="0"/>
                        </a:rPr>
                        <a:t>Tạo trang tính mới hoặc bổ sung trang tính mới vào cuối danh sách: Nháy chuột vào dấu (</a:t>
                      </a:r>
                      <a:r>
                        <a:rPr lang="vi-VN" sz="3000" b="1">
                          <a:solidFill>
                            <a:schemeClr val="tx1"/>
                          </a:solidFill>
                          <a:latin typeface="Times New Roman" panose="02020603050405020304" pitchFamily="18" charset="0"/>
                          <a:cs typeface="Times New Roman" panose="02020603050405020304" pitchFamily="18" charset="0"/>
                        </a:rPr>
                        <a:t>+</a:t>
                      </a:r>
                      <a:r>
                        <a:rPr lang="vi-VN" sz="3000" b="0">
                          <a:solidFill>
                            <a:schemeClr val="tx1"/>
                          </a:solidFill>
                          <a:latin typeface="Times New Roman" panose="02020603050405020304" pitchFamily="18" charset="0"/>
                          <a:cs typeface="Times New Roman" panose="02020603050405020304" pitchFamily="18" charset="0"/>
                        </a:rPr>
                        <a:t>) </a:t>
                      </a:r>
                      <a:r>
                        <a:rPr lang="en-US" sz="3000" b="0">
                          <a:solidFill>
                            <a:schemeClr val="tx1"/>
                          </a:solidFill>
                          <a:latin typeface="Times New Roman" panose="02020603050405020304" pitchFamily="18" charset="0"/>
                          <a:cs typeface="Times New Roman" panose="02020603050405020304" pitchFamily="18" charset="0"/>
                        </a:rPr>
                        <a:t>bên phải tên trang tính.</a:t>
                      </a: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529309"/>
                  </a:ext>
                </a:extLst>
              </a:tr>
              <a:tr h="370840">
                <a:tc>
                  <a:txBody>
                    <a:bodyPr/>
                    <a:lstStyle/>
                    <a:p>
                      <a:pPr algn="just"/>
                      <a:r>
                        <a:rPr lang="en-US" sz="3000" b="0">
                          <a:solidFill>
                            <a:schemeClr val="tx1"/>
                          </a:solidFill>
                          <a:latin typeface="Times New Roman" panose="02020603050405020304" pitchFamily="18" charset="0"/>
                          <a:cs typeface="Times New Roman" panose="02020603050405020304" pitchFamily="18" charset="0"/>
                        </a:rPr>
                        <a:t>Cách c</a:t>
                      </a:r>
                      <a:r>
                        <a:rPr lang="vi-VN" sz="3000" b="0">
                          <a:solidFill>
                            <a:schemeClr val="tx1"/>
                          </a:solidFill>
                          <a:latin typeface="Times New Roman" panose="02020603050405020304" pitchFamily="18" charset="0"/>
                          <a:cs typeface="Times New Roman" panose="02020603050405020304" pitchFamily="18" charset="0"/>
                        </a:rPr>
                        <a:t>hèn một trang tính mới vào trước trang tính A</a:t>
                      </a:r>
                      <a:r>
                        <a:rPr lang="en-US" sz="3000" b="0">
                          <a:solidFill>
                            <a:schemeClr val="tx1"/>
                          </a:solidFill>
                          <a:latin typeface="Times New Roman" panose="02020603050405020304" pitchFamily="18" charset="0"/>
                          <a:cs typeface="Times New Roman" panose="02020603050405020304" pitchFamily="18" charset="0"/>
                        </a:rPr>
                        <a:t>?</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vi-VN" sz="3000" b="0">
                          <a:solidFill>
                            <a:schemeClr val="tx1"/>
                          </a:solidFill>
                          <a:latin typeface="Times New Roman" panose="02020603050405020304" pitchFamily="18" charset="0"/>
                          <a:cs typeface="Times New Roman" panose="02020603050405020304" pitchFamily="18" charset="0"/>
                        </a:rPr>
                        <a:t>Chèn một trang tính mới vào trước trang tính A:</a:t>
                      </a:r>
                      <a:endParaRPr lang="en-US" sz="3000" b="0">
                        <a:solidFill>
                          <a:schemeClr val="tx1"/>
                        </a:solidFill>
                        <a:latin typeface="Times New Roman" panose="02020603050405020304" pitchFamily="18" charset="0"/>
                        <a:cs typeface="Times New Roman" panose="02020603050405020304" pitchFamily="18" charset="0"/>
                      </a:endParaRPr>
                    </a:p>
                    <a:p>
                      <a:pPr algn="just"/>
                      <a:r>
                        <a:rPr lang="en-US" sz="3000" b="0">
                          <a:solidFill>
                            <a:schemeClr val="tx1"/>
                          </a:solidFill>
                          <a:latin typeface="Times New Roman" panose="02020603050405020304" pitchFamily="18" charset="0"/>
                          <a:cs typeface="Times New Roman" panose="02020603050405020304" pitchFamily="18" charset="0"/>
                        </a:rPr>
                        <a:t>-Cách 1. </a:t>
                      </a:r>
                      <a:r>
                        <a:rPr lang="vi-VN" sz="3000" b="0">
                          <a:solidFill>
                            <a:schemeClr val="tx1"/>
                          </a:solidFill>
                          <a:latin typeface="Times New Roman" panose="02020603050405020304" pitchFamily="18" charset="0"/>
                          <a:cs typeface="Times New Roman" panose="02020603050405020304" pitchFamily="18" charset="0"/>
                        </a:rPr>
                        <a:t>Nháy nút phải chuột vào tên trang tính A, chọn Insert/ Worksheet rồi chọn OK</a:t>
                      </a:r>
                      <a:r>
                        <a:rPr lang="en-US" sz="3000" b="0">
                          <a:solidFill>
                            <a:schemeClr val="tx1"/>
                          </a:solidFill>
                          <a:latin typeface="Times New Roman" panose="02020603050405020304" pitchFamily="18" charset="0"/>
                          <a:cs typeface="Times New Roman" panose="02020603050405020304" pitchFamily="18" charset="0"/>
                        </a:rPr>
                        <a:t>.</a:t>
                      </a:r>
                    </a:p>
                    <a:p>
                      <a:pPr algn="just"/>
                      <a:r>
                        <a:rPr lang="en-US" sz="3000" b="0">
                          <a:solidFill>
                            <a:schemeClr val="tx1"/>
                          </a:solidFill>
                          <a:latin typeface="Times New Roman" panose="02020603050405020304" pitchFamily="18" charset="0"/>
                          <a:cs typeface="Times New Roman" panose="02020603050405020304" pitchFamily="18" charset="0"/>
                        </a:rPr>
                        <a:t>-Cách 2. Trong thẻ Home, chọn lệnh Insert Cell/ Insertsheet trong nhóm lệnh Cells.</a:t>
                      </a: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88551"/>
                  </a:ext>
                </a:extLst>
              </a:tr>
            </a:tbl>
          </a:graphicData>
        </a:graphic>
      </p:graphicFrame>
      <p:sp>
        <p:nvSpPr>
          <p:cNvPr id="8" name="Rectangle 7">
            <a:extLst>
              <a:ext uri="{FF2B5EF4-FFF2-40B4-BE49-F238E27FC236}">
                <a16:creationId xmlns:a16="http://schemas.microsoft.com/office/drawing/2014/main" id="{0499E0AE-A277-17E8-2011-0FED77A4F968}"/>
              </a:ext>
            </a:extLst>
          </p:cNvPr>
          <p:cNvSpPr/>
          <p:nvPr/>
        </p:nvSpPr>
        <p:spPr>
          <a:xfrm>
            <a:off x="3886200" y="2363022"/>
            <a:ext cx="7848600" cy="1752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id="{E0A4A0F1-E988-A65A-59D3-F87CF747FC22}"/>
              </a:ext>
            </a:extLst>
          </p:cNvPr>
          <p:cNvSpPr/>
          <p:nvPr/>
        </p:nvSpPr>
        <p:spPr>
          <a:xfrm>
            <a:off x="3858208" y="4268022"/>
            <a:ext cx="7848600" cy="23240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350CD2CD-E975-D151-1021-A5A045761AE9}"/>
              </a:ext>
            </a:extLst>
          </p:cNvPr>
          <p:cNvSpPr txBox="1">
            <a:spLocks noChangeArrowheads="1"/>
          </p:cNvSpPr>
          <p:nvPr/>
        </p:nvSpPr>
        <p:spPr bwMode="auto">
          <a:xfrm>
            <a:off x="360784" y="1219200"/>
            <a:ext cx="7335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1.Các thao tác hoàn thiện bảng tính</a:t>
            </a:r>
          </a:p>
        </p:txBody>
      </p:sp>
    </p:spTree>
    <p:extLst>
      <p:ext uri="{BB962C8B-B14F-4D97-AF65-F5344CB8AC3E}">
        <p14:creationId xmlns:p14="http://schemas.microsoft.com/office/powerpoint/2010/main" val="296461308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3"/>
                                        </p:tgtEl>
                                        <p:attrNameLst>
                                          <p:attrName>ppt_w</p:attrName>
                                        </p:attrNameLst>
                                      </p:cBhvr>
                                      <p:tavLst>
                                        <p:tav tm="0">
                                          <p:val>
                                            <p:strVal val="ppt_w"/>
                                          </p:val>
                                        </p:tav>
                                        <p:tav tm="100000">
                                          <p:val>
                                            <p:fltVal val="0"/>
                                          </p:val>
                                        </p:tav>
                                      </p:tavLst>
                                    </p:anim>
                                    <p:anim calcmode="lin" valueType="num">
                                      <p:cBhvr>
                                        <p:cTn id="14" dur="500"/>
                                        <p:tgtEl>
                                          <p:spTgt spid="3"/>
                                        </p:tgtEl>
                                        <p:attrNameLst>
                                          <p:attrName>ppt_h</p:attrName>
                                        </p:attrNameLst>
                                      </p:cBhvr>
                                      <p:tavLst>
                                        <p:tav tm="0">
                                          <p:val>
                                            <p:strVal val="ppt_h"/>
                                          </p:val>
                                        </p:tav>
                                        <p:tav tm="100000">
                                          <p:val>
                                            <p:fltVal val="0"/>
                                          </p:val>
                                        </p:tav>
                                      </p:tavLst>
                                    </p:anim>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457200" y="668225"/>
            <a:ext cx="5029200"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5486400" y="665021"/>
            <a:ext cx="6344816"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marL="0" marR="0" lvl="0" indent="0" algn="ctr" defTabSz="342900" rtl="0" eaLnBrk="1" fontAlgn="auto" latinLnBrk="0" hangingPunct="1">
              <a:spcBef>
                <a:spcPts val="0"/>
              </a:spcBef>
              <a:spcAft>
                <a:spcPts val="0"/>
              </a:spcAft>
              <a:buClrTx/>
              <a:buSzTx/>
              <a:buFontTx/>
              <a:buNone/>
              <a:tabLst/>
              <a:defRPr/>
            </a:pPr>
            <a:r>
              <a:rPr lang="vi-VN" sz="3200">
                <a:solidFill>
                  <a:srgbClr val="000000"/>
                </a:solidFill>
                <a:latin typeface="Times New Roman" panose="02020603050405020304" pitchFamily="18" charset="0"/>
                <a:cs typeface="Times New Roman" panose="02020603050405020304" pitchFamily="18" charset="0"/>
              </a:rPr>
              <a:t>Các thao tác </a:t>
            </a:r>
            <a:r>
              <a:rPr lang="en-US" sz="3200">
                <a:solidFill>
                  <a:srgbClr val="000000"/>
                </a:solidFill>
                <a:latin typeface="Times New Roman" panose="02020603050405020304" pitchFamily="18" charset="0"/>
                <a:cs typeface="Times New Roman" panose="02020603050405020304" pitchFamily="18" charset="0"/>
              </a:rPr>
              <a:t>với trang </a:t>
            </a:r>
            <a:r>
              <a:rPr lang="vi-VN" sz="3200">
                <a:solidFill>
                  <a:srgbClr val="000000"/>
                </a:solidFill>
                <a:latin typeface="Times New Roman" panose="02020603050405020304" pitchFamily="18" charset="0"/>
                <a:cs typeface="Times New Roman" panose="02020603050405020304" pitchFamily="18" charset="0"/>
              </a:rPr>
              <a:t>tính</a:t>
            </a:r>
            <a:endParaRPr kumimoji="0" lang="de-DE" sz="320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2255717937"/>
              </p:ext>
            </p:extLst>
          </p:nvPr>
        </p:nvGraphicFramePr>
        <p:xfrm>
          <a:off x="457200" y="1180800"/>
          <a:ext cx="11374016" cy="5220000"/>
        </p:xfrm>
        <a:graphic>
          <a:graphicData uri="http://schemas.openxmlformats.org/drawingml/2006/table">
            <a:tbl>
              <a:tblPr firstRow="1" bandRow="1">
                <a:tableStyleId>{F5AB1C69-6EDB-4FF4-983F-18BD219EF322}</a:tableStyleId>
              </a:tblPr>
              <a:tblGrid>
                <a:gridCol w="3345298">
                  <a:extLst>
                    <a:ext uri="{9D8B030D-6E8A-4147-A177-3AD203B41FA5}">
                      <a16:colId xmlns:a16="http://schemas.microsoft.com/office/drawing/2014/main" val="795175101"/>
                    </a:ext>
                  </a:extLst>
                </a:gridCol>
                <a:gridCol w="8028718">
                  <a:extLst>
                    <a:ext uri="{9D8B030D-6E8A-4147-A177-3AD203B41FA5}">
                      <a16:colId xmlns:a16="http://schemas.microsoft.com/office/drawing/2014/main" val="2517340449"/>
                    </a:ext>
                  </a:extLst>
                </a:gridCol>
              </a:tblGrid>
              <a:tr h="370840">
                <a:tc>
                  <a:txBody>
                    <a:bodyPr/>
                    <a:lstStyle/>
                    <a:p>
                      <a:pPr algn="just"/>
                      <a:r>
                        <a:rPr lang="en-US" sz="3000" b="0">
                          <a:solidFill>
                            <a:schemeClr val="tx1"/>
                          </a:solidFill>
                          <a:latin typeface="Times New Roman" panose="02020603050405020304" pitchFamily="18" charset="0"/>
                          <a:cs typeface="Times New Roman" panose="02020603050405020304" pitchFamily="18" charset="0"/>
                        </a:rPr>
                        <a:t>Cách thay đổi thứ tự các trang tính?</a:t>
                      </a:r>
                    </a:p>
                  </a:txBody>
                  <a:tcPr marL="108000" marR="108000" marT="108000" marB="108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vi-VN" sz="3000" b="0">
                          <a:solidFill>
                            <a:schemeClr val="tx1"/>
                          </a:solidFill>
                          <a:latin typeface="Times New Roman" panose="02020603050405020304" pitchFamily="18" charset="0"/>
                          <a:cs typeface="Times New Roman" panose="02020603050405020304" pitchFamily="18" charset="0"/>
                        </a:rPr>
                        <a:t>Thay đổi thứ tự các trang tính: Nháy chuột vào tên trang tính, kéo thả chuột sang trái, phải</a:t>
                      </a:r>
                      <a:r>
                        <a:rPr lang="en-US" sz="3000" b="0">
                          <a:solidFill>
                            <a:schemeClr val="tx1"/>
                          </a:solidFill>
                          <a:latin typeface="Times New Roman" panose="02020603050405020304" pitchFamily="18" charset="0"/>
                          <a:cs typeface="Times New Roman" panose="02020603050405020304" pitchFamily="18" charset="0"/>
                        </a:rPr>
                        <a:t>.</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529309"/>
                  </a:ext>
                </a:extLst>
              </a:tr>
              <a:tr h="370840">
                <a:tc>
                  <a:txBody>
                    <a:bodyPr/>
                    <a:lstStyle/>
                    <a:p>
                      <a:pPr algn="just"/>
                      <a:r>
                        <a:rPr lang="en-US" sz="3000" b="0">
                          <a:solidFill>
                            <a:schemeClr val="tx1"/>
                          </a:solidFill>
                          <a:latin typeface="Times New Roman" panose="02020603050405020304" pitchFamily="18" charset="0"/>
                          <a:cs typeface="Times New Roman" panose="02020603050405020304" pitchFamily="18" charset="0"/>
                        </a:rPr>
                        <a:t>Cách sao chép hoặc di chuyển một trang tính sang vị trí mới?</a:t>
                      </a:r>
                    </a:p>
                  </a:txBody>
                  <a:tcPr marL="108000" marR="108000" marT="108000" marB="108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3000" b="0">
                          <a:solidFill>
                            <a:schemeClr val="tx1"/>
                          </a:solidFill>
                          <a:latin typeface="Times New Roman" panose="02020603050405020304" pitchFamily="18" charset="0"/>
                          <a:cs typeface="Times New Roman" panose="02020603050405020304" pitchFamily="18" charset="0"/>
                        </a:rPr>
                        <a:t>Sao chép hoặc di chuyển một trang tính sang vị trí mới: Nháy nút phải chuột vào tên trang tính và chọn lệnh Move or Copy. Chọn lệnh và OK.</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6279056"/>
                  </a:ext>
                </a:extLst>
              </a:tr>
              <a:tr h="370840">
                <a:tc>
                  <a:txBody>
                    <a:bodyPr/>
                    <a:lstStyle/>
                    <a:p>
                      <a:pPr algn="just"/>
                      <a:r>
                        <a:rPr lang="en-US" sz="3000" b="0">
                          <a:solidFill>
                            <a:schemeClr val="tx1"/>
                          </a:solidFill>
                          <a:latin typeface="Times New Roman" panose="02020603050405020304" pitchFamily="18" charset="0"/>
                          <a:cs typeface="Times New Roman" panose="02020603050405020304" pitchFamily="18" charset="0"/>
                        </a:rPr>
                        <a:t>Cách xóa một trang tính?</a:t>
                      </a:r>
                    </a:p>
                  </a:txBody>
                  <a:tcPr marL="108000" marR="108000" marT="108000" marB="108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vi-VN" sz="3000" b="0">
                          <a:solidFill>
                            <a:schemeClr val="tx1"/>
                          </a:solidFill>
                          <a:latin typeface="Times New Roman" panose="02020603050405020304" pitchFamily="18" charset="0"/>
                          <a:cs typeface="Times New Roman" panose="02020603050405020304" pitchFamily="18" charset="0"/>
                        </a:rPr>
                        <a:t>Xóa một trang tính:</a:t>
                      </a:r>
                      <a:endParaRPr lang="en-US" sz="3000" b="0">
                        <a:solidFill>
                          <a:schemeClr val="tx1"/>
                        </a:solidFill>
                        <a:latin typeface="Times New Roman" panose="02020603050405020304" pitchFamily="18" charset="0"/>
                        <a:cs typeface="Times New Roman" panose="02020603050405020304" pitchFamily="18" charset="0"/>
                      </a:endParaRPr>
                    </a:p>
                    <a:p>
                      <a:pPr algn="just"/>
                      <a:r>
                        <a:rPr lang="en-US" sz="3000" b="0">
                          <a:solidFill>
                            <a:schemeClr val="tx1"/>
                          </a:solidFill>
                          <a:latin typeface="Times New Roman" panose="02020603050405020304" pitchFamily="18" charset="0"/>
                          <a:cs typeface="Times New Roman" panose="02020603050405020304" pitchFamily="18" charset="0"/>
                        </a:rPr>
                        <a:t>-Cách 1. </a:t>
                      </a:r>
                      <a:r>
                        <a:rPr lang="vi-VN" sz="3000" b="0">
                          <a:solidFill>
                            <a:schemeClr val="tx1"/>
                          </a:solidFill>
                          <a:latin typeface="Times New Roman" panose="02020603050405020304" pitchFamily="18" charset="0"/>
                          <a:cs typeface="Times New Roman" panose="02020603050405020304" pitchFamily="18" charset="0"/>
                        </a:rPr>
                        <a:t>Nháy nút phải chuột vào tên trang tính rồi chọn Delete</a:t>
                      </a:r>
                      <a:r>
                        <a:rPr lang="en-US" sz="3000" b="0">
                          <a:solidFill>
                            <a:schemeClr val="tx1"/>
                          </a:solidFill>
                          <a:latin typeface="Times New Roman" panose="02020603050405020304" pitchFamily="18" charset="0"/>
                          <a:cs typeface="Times New Roman" panose="02020603050405020304" pitchFamily="18" charset="0"/>
                        </a:rPr>
                        <a:t>.</a:t>
                      </a:r>
                    </a:p>
                    <a:p>
                      <a:pPr algn="just"/>
                      <a:r>
                        <a:rPr lang="en-US" sz="3000" b="0">
                          <a:solidFill>
                            <a:schemeClr val="tx1"/>
                          </a:solidFill>
                          <a:latin typeface="Times New Roman" panose="02020603050405020304" pitchFamily="18" charset="0"/>
                          <a:cs typeface="Times New Roman" panose="02020603050405020304" pitchFamily="18" charset="0"/>
                        </a:rPr>
                        <a:t>-Cách 2. Trong thẻ Home, chọn lệnh Delete/Delete Sheet trong nhóm lệnh Cells.</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88551"/>
                  </a:ext>
                </a:extLst>
              </a:tr>
            </a:tbl>
          </a:graphicData>
        </a:graphic>
      </p:graphicFrame>
      <p:sp>
        <p:nvSpPr>
          <p:cNvPr id="3" name="Rectangle 2">
            <a:extLst>
              <a:ext uri="{FF2B5EF4-FFF2-40B4-BE49-F238E27FC236}">
                <a16:creationId xmlns:a16="http://schemas.microsoft.com/office/drawing/2014/main" id="{E0A4A0F1-E988-A65A-59D3-F87CF747FC22}"/>
              </a:ext>
            </a:extLst>
          </p:cNvPr>
          <p:cNvSpPr/>
          <p:nvPr/>
        </p:nvSpPr>
        <p:spPr>
          <a:xfrm>
            <a:off x="3883090" y="1295400"/>
            <a:ext cx="7848600" cy="9144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350CD2CD-E975-D151-1021-A5A045761AE9}"/>
              </a:ext>
            </a:extLst>
          </p:cNvPr>
          <p:cNvSpPr txBox="1">
            <a:spLocks noChangeArrowheads="1"/>
          </p:cNvSpPr>
          <p:nvPr/>
        </p:nvSpPr>
        <p:spPr bwMode="auto">
          <a:xfrm>
            <a:off x="360784" y="152400"/>
            <a:ext cx="7335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1.Các thao tác hoàn thiện bảng tính</a:t>
            </a:r>
          </a:p>
        </p:txBody>
      </p:sp>
      <p:sp>
        <p:nvSpPr>
          <p:cNvPr id="2" name="Rectangle 1">
            <a:extLst>
              <a:ext uri="{FF2B5EF4-FFF2-40B4-BE49-F238E27FC236}">
                <a16:creationId xmlns:a16="http://schemas.microsoft.com/office/drawing/2014/main" id="{45AEDAC3-BB6B-D4EF-F287-3A99997290AB}"/>
              </a:ext>
            </a:extLst>
          </p:cNvPr>
          <p:cNvSpPr/>
          <p:nvPr/>
        </p:nvSpPr>
        <p:spPr>
          <a:xfrm>
            <a:off x="3886200" y="2362199"/>
            <a:ext cx="7848600" cy="14478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3298A977-BC26-4A98-A909-8D86BA6309B8}"/>
              </a:ext>
            </a:extLst>
          </p:cNvPr>
          <p:cNvSpPr/>
          <p:nvPr/>
        </p:nvSpPr>
        <p:spPr>
          <a:xfrm>
            <a:off x="3883090" y="3962399"/>
            <a:ext cx="7848600" cy="23622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2503662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2"/>
                                        </p:tgtEl>
                                        <p:attrNameLst>
                                          <p:attrName>ppt_w</p:attrName>
                                        </p:attrNameLst>
                                      </p:cBhvr>
                                      <p:tavLst>
                                        <p:tav tm="0">
                                          <p:val>
                                            <p:strVal val="ppt_w"/>
                                          </p:val>
                                        </p:tav>
                                        <p:tav tm="100000">
                                          <p:val>
                                            <p:fltVal val="0"/>
                                          </p:val>
                                        </p:tav>
                                      </p:tavLst>
                                    </p:anim>
                                    <p:anim calcmode="lin" valueType="num">
                                      <p:cBhvr>
                                        <p:cTn id="14" dur="500"/>
                                        <p:tgtEl>
                                          <p:spTgt spid="2"/>
                                        </p:tgtEl>
                                        <p:attrNameLst>
                                          <p:attrName>ppt_h</p:attrName>
                                        </p:attrNameLst>
                                      </p:cBhvr>
                                      <p:tavLst>
                                        <p:tav tm="0">
                                          <p:val>
                                            <p:strVal val="ppt_h"/>
                                          </p:val>
                                        </p:tav>
                                        <p:tav tm="100000">
                                          <p:val>
                                            <p:fltVal val="0"/>
                                          </p:val>
                                        </p:tav>
                                      </p:tavLst>
                                    </p:anim>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6"/>
                                        </p:tgtEl>
                                        <p:attrNameLst>
                                          <p:attrName>ppt_w</p:attrName>
                                        </p:attrNameLst>
                                      </p:cBhvr>
                                      <p:tavLst>
                                        <p:tav tm="0">
                                          <p:val>
                                            <p:strVal val="ppt_w"/>
                                          </p:val>
                                        </p:tav>
                                        <p:tav tm="100000">
                                          <p:val>
                                            <p:fltVal val="0"/>
                                          </p:val>
                                        </p:tav>
                                      </p:tavLst>
                                    </p:anim>
                                    <p:anim calcmode="lin" valueType="num">
                                      <p:cBhvr>
                                        <p:cTn id="21" dur="500"/>
                                        <p:tgtEl>
                                          <p:spTgt spid="6"/>
                                        </p:tgtEl>
                                        <p:attrNameLst>
                                          <p:attrName>ppt_h</p:attrName>
                                        </p:attrNameLst>
                                      </p:cBhvr>
                                      <p:tavLst>
                                        <p:tav tm="0">
                                          <p:val>
                                            <p:strVal val="ppt_h"/>
                                          </p:val>
                                        </p:tav>
                                        <p:tav tm="100000">
                                          <p:val>
                                            <p:fltVal val="0"/>
                                          </p:val>
                                        </p:tav>
                                      </p:tavLst>
                                    </p:anim>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457200" y="1862225"/>
            <a:ext cx="5029200" cy="492443"/>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5486400" y="1859021"/>
            <a:ext cx="6344816" cy="492443"/>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marL="0" marR="0" lvl="0" indent="0" algn="ctr" defTabSz="342900" rtl="0" eaLnBrk="1" fontAlgn="auto" latinLnBrk="0" hangingPunct="1">
              <a:spcBef>
                <a:spcPts val="0"/>
              </a:spcBef>
              <a:spcAft>
                <a:spcPts val="0"/>
              </a:spcAft>
              <a:buClrTx/>
              <a:buSzTx/>
              <a:buFontTx/>
              <a:buNone/>
              <a:tabLst/>
              <a:defRPr/>
            </a:pPr>
            <a:r>
              <a:rPr lang="vi-VN" sz="3200">
                <a:solidFill>
                  <a:srgbClr val="000000"/>
                </a:solidFill>
                <a:latin typeface="Times New Roman" panose="02020603050405020304" pitchFamily="18" charset="0"/>
                <a:cs typeface="Times New Roman" panose="02020603050405020304" pitchFamily="18" charset="0"/>
              </a:rPr>
              <a:t>Các thao tác </a:t>
            </a:r>
            <a:r>
              <a:rPr lang="en-US" sz="3200">
                <a:solidFill>
                  <a:srgbClr val="000000"/>
                </a:solidFill>
                <a:latin typeface="Times New Roman" panose="02020603050405020304" pitchFamily="18" charset="0"/>
                <a:cs typeface="Times New Roman" panose="02020603050405020304" pitchFamily="18" charset="0"/>
              </a:rPr>
              <a:t>với trang </a:t>
            </a:r>
            <a:r>
              <a:rPr lang="vi-VN" sz="3200">
                <a:solidFill>
                  <a:srgbClr val="000000"/>
                </a:solidFill>
                <a:latin typeface="Times New Roman" panose="02020603050405020304" pitchFamily="18" charset="0"/>
                <a:cs typeface="Times New Roman" panose="02020603050405020304" pitchFamily="18" charset="0"/>
              </a:rPr>
              <a:t>tính</a:t>
            </a:r>
            <a:endParaRPr kumimoji="0" lang="de-DE" sz="320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1121245930"/>
              </p:ext>
            </p:extLst>
          </p:nvPr>
        </p:nvGraphicFramePr>
        <p:xfrm>
          <a:off x="457200" y="2374800"/>
          <a:ext cx="11374016" cy="2654400"/>
        </p:xfrm>
        <a:graphic>
          <a:graphicData uri="http://schemas.openxmlformats.org/drawingml/2006/table">
            <a:tbl>
              <a:tblPr firstRow="1" bandRow="1">
                <a:tableStyleId>{F5AB1C69-6EDB-4FF4-983F-18BD219EF322}</a:tableStyleId>
              </a:tblPr>
              <a:tblGrid>
                <a:gridCol w="3345298">
                  <a:extLst>
                    <a:ext uri="{9D8B030D-6E8A-4147-A177-3AD203B41FA5}">
                      <a16:colId xmlns:a16="http://schemas.microsoft.com/office/drawing/2014/main" val="795175101"/>
                    </a:ext>
                  </a:extLst>
                </a:gridCol>
                <a:gridCol w="8028718">
                  <a:extLst>
                    <a:ext uri="{9D8B030D-6E8A-4147-A177-3AD203B41FA5}">
                      <a16:colId xmlns:a16="http://schemas.microsoft.com/office/drawing/2014/main" val="2517340449"/>
                    </a:ext>
                  </a:extLst>
                </a:gridCol>
              </a:tblGrid>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Cách đổi tên trang tính?</a:t>
                      </a:r>
                    </a:p>
                  </a:txBody>
                  <a:tcPr marL="108000" marR="108000" marT="108000" marB="108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Cách đổi tên trang tính:</a:t>
                      </a:r>
                    </a:p>
                    <a:p>
                      <a:pPr algn="just"/>
                      <a:r>
                        <a:rPr lang="en-US" sz="3200" b="0">
                          <a:solidFill>
                            <a:schemeClr val="tx1"/>
                          </a:solidFill>
                          <a:latin typeface="Times New Roman" panose="02020603050405020304" pitchFamily="18" charset="0"/>
                          <a:cs typeface="Times New Roman" panose="02020603050405020304" pitchFamily="18" charset="0"/>
                        </a:rPr>
                        <a:t>-Cách 1. Nháy đúp chuột vào tên trang tính, nhập tên mới, nhấn phím Enter.</a:t>
                      </a:r>
                    </a:p>
                    <a:p>
                      <a:pPr algn="just"/>
                      <a:r>
                        <a:rPr lang="en-US" sz="3200" b="0">
                          <a:solidFill>
                            <a:schemeClr val="tx1"/>
                          </a:solidFill>
                          <a:latin typeface="Times New Roman" panose="02020603050405020304" pitchFamily="18" charset="0"/>
                          <a:cs typeface="Times New Roman" panose="02020603050405020304" pitchFamily="18" charset="0"/>
                        </a:rPr>
                        <a:t>-Cách 2. Nháy chuột phải lên tên trang tính và chọn rename, nhập tên mới, nhấn Enter.</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3959357"/>
                  </a:ext>
                </a:extLst>
              </a:tr>
            </a:tbl>
          </a:graphicData>
        </a:graphic>
      </p:graphicFrame>
      <p:sp>
        <p:nvSpPr>
          <p:cNvPr id="3" name="Rectangle 2">
            <a:extLst>
              <a:ext uri="{FF2B5EF4-FFF2-40B4-BE49-F238E27FC236}">
                <a16:creationId xmlns:a16="http://schemas.microsoft.com/office/drawing/2014/main" id="{E0A4A0F1-E988-A65A-59D3-F87CF747FC22}"/>
              </a:ext>
            </a:extLst>
          </p:cNvPr>
          <p:cNvSpPr/>
          <p:nvPr/>
        </p:nvSpPr>
        <p:spPr>
          <a:xfrm>
            <a:off x="3849414" y="2433378"/>
            <a:ext cx="7848600" cy="25238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350CD2CD-E975-D151-1021-A5A045761AE9}"/>
              </a:ext>
            </a:extLst>
          </p:cNvPr>
          <p:cNvSpPr txBox="1">
            <a:spLocks noChangeArrowheads="1"/>
          </p:cNvSpPr>
          <p:nvPr/>
        </p:nvSpPr>
        <p:spPr bwMode="auto">
          <a:xfrm>
            <a:off x="360784" y="1290378"/>
            <a:ext cx="7335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1.Các thao tác hoàn thiện bảng tính</a:t>
            </a:r>
          </a:p>
        </p:txBody>
      </p:sp>
    </p:spTree>
    <p:extLst>
      <p:ext uri="{BB962C8B-B14F-4D97-AF65-F5344CB8AC3E}">
        <p14:creationId xmlns:p14="http://schemas.microsoft.com/office/powerpoint/2010/main" val="332903416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457200" y="685800"/>
            <a:ext cx="3733800" cy="430887"/>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en-US" sz="2800">
                <a:solidFill>
                  <a:srgbClr val="FF0000"/>
                </a:solidFill>
                <a:latin typeface="Times New Roman" panose="02020603050405020304" pitchFamily="18" charset="0"/>
                <a:cs typeface="Times New Roman" panose="02020603050405020304" pitchFamily="18" charset="0"/>
              </a:rPr>
              <a:t>Nghiên cứu và thảo luận</a:t>
            </a:r>
            <a:endParaRPr lang="vi-VN" sz="28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191000" y="697099"/>
            <a:ext cx="7640216" cy="430887"/>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marL="0" marR="0" lvl="0" indent="0" algn="ctr" defTabSz="342900" rtl="0" eaLnBrk="1" fontAlgn="auto" latinLnBrk="0" hangingPunct="1">
              <a:spcBef>
                <a:spcPts val="0"/>
              </a:spcBef>
              <a:spcAft>
                <a:spcPts val="0"/>
              </a:spcAft>
              <a:buClrTx/>
              <a:buSzTx/>
              <a:buFontTx/>
              <a:buNone/>
              <a:tabLst/>
              <a:defRPr/>
            </a:pPr>
            <a:r>
              <a:rPr lang="vi-VN" sz="2800">
                <a:solidFill>
                  <a:srgbClr val="000000"/>
                </a:solidFill>
                <a:latin typeface="Times New Roman" panose="02020603050405020304" pitchFamily="18" charset="0"/>
                <a:cs typeface="Times New Roman" panose="02020603050405020304" pitchFamily="18" charset="0"/>
              </a:rPr>
              <a:t>Kẻ đường viền ô và khung bao quanh vùng dữ liệu</a:t>
            </a:r>
            <a:endParaRPr kumimoji="0" lang="de-DE" sz="280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827424939"/>
              </p:ext>
            </p:extLst>
          </p:nvPr>
        </p:nvGraphicFramePr>
        <p:xfrm>
          <a:off x="457200" y="1182101"/>
          <a:ext cx="11374016" cy="5580480"/>
        </p:xfrm>
        <a:graphic>
          <a:graphicData uri="http://schemas.openxmlformats.org/drawingml/2006/table">
            <a:tbl>
              <a:tblPr firstRow="1" bandRow="1">
                <a:tableStyleId>{F5AB1C69-6EDB-4FF4-983F-18BD219EF322}</a:tableStyleId>
              </a:tblPr>
              <a:tblGrid>
                <a:gridCol w="2133600">
                  <a:extLst>
                    <a:ext uri="{9D8B030D-6E8A-4147-A177-3AD203B41FA5}">
                      <a16:colId xmlns:a16="http://schemas.microsoft.com/office/drawing/2014/main" val="795175101"/>
                    </a:ext>
                  </a:extLst>
                </a:gridCol>
                <a:gridCol w="9240416">
                  <a:extLst>
                    <a:ext uri="{9D8B030D-6E8A-4147-A177-3AD203B41FA5}">
                      <a16:colId xmlns:a16="http://schemas.microsoft.com/office/drawing/2014/main" val="2517340449"/>
                    </a:ext>
                  </a:extLst>
                </a:gridCol>
              </a:tblGrid>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Cách k</a:t>
                      </a:r>
                      <a:r>
                        <a:rPr lang="vi-VN" sz="3200" b="0">
                          <a:solidFill>
                            <a:schemeClr val="tx1"/>
                          </a:solidFill>
                          <a:latin typeface="Times New Roman" panose="02020603050405020304" pitchFamily="18" charset="0"/>
                          <a:cs typeface="Times New Roman" panose="02020603050405020304" pitchFamily="18" charset="0"/>
                        </a:rPr>
                        <a:t>ẻ đường viền ô và khung bao quanh vùng dữ liệu</a:t>
                      </a:r>
                      <a:r>
                        <a:rPr lang="en-US" sz="3200" b="0">
                          <a:solidFill>
                            <a:schemeClr val="tx1"/>
                          </a:solidFill>
                          <a:latin typeface="Times New Roman" panose="02020603050405020304" pitchFamily="18" charset="0"/>
                          <a:cs typeface="Times New Roman" panose="02020603050405020304" pitchFamily="18" charset="0"/>
                        </a:rPr>
                        <a:t> bằng cửa sổ </a:t>
                      </a:r>
                      <a:r>
                        <a:rPr lang="vi-VN" sz="3200" b="0">
                          <a:solidFill>
                            <a:schemeClr val="tx1"/>
                          </a:solidFill>
                          <a:latin typeface="Times New Roman" panose="02020603050405020304" pitchFamily="18" charset="0"/>
                          <a:cs typeface="Times New Roman" panose="02020603050405020304" pitchFamily="18" charset="0"/>
                        </a:rPr>
                        <a:t>Format Cells</a:t>
                      </a:r>
                      <a:r>
                        <a:rPr lang="en-US" sz="3200" b="0">
                          <a:solidFill>
                            <a:schemeClr val="tx1"/>
                          </a:solidFill>
                          <a:latin typeface="Times New Roman" panose="02020603050405020304" pitchFamily="18" charset="0"/>
                          <a:cs typeface="Times New Roman" panose="02020603050405020304" pitchFamily="18" charset="0"/>
                        </a:rPr>
                        <a:t>?</a:t>
                      </a:r>
                    </a:p>
                  </a:txBody>
                  <a:tcPr marL="108000" marR="108000" marT="108000" marB="108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a:t>
                      </a:r>
                      <a:r>
                        <a:rPr lang="vi-VN" sz="3200" b="0">
                          <a:solidFill>
                            <a:schemeClr val="tx1"/>
                          </a:solidFill>
                          <a:latin typeface="Times New Roman" panose="02020603050405020304" pitchFamily="18" charset="0"/>
                          <a:cs typeface="Times New Roman" panose="02020603050405020304" pitchFamily="18" charset="0"/>
                        </a:rPr>
                        <a:t>Bước1: </a:t>
                      </a:r>
                      <a:r>
                        <a:rPr lang="en-US" sz="3200" b="0">
                          <a:solidFill>
                            <a:schemeClr val="tx1"/>
                          </a:solidFill>
                          <a:latin typeface="Times New Roman" panose="02020603050405020304" pitchFamily="18" charset="0"/>
                          <a:cs typeface="Times New Roman" panose="02020603050405020304" pitchFamily="18" charset="0"/>
                        </a:rPr>
                        <a:t>Chọn vùng dữ liệu muốn kẻ viền ô,</a:t>
                      </a:r>
                      <a:r>
                        <a:rPr lang="vi-VN" sz="3200" b="0">
                          <a:solidFill>
                            <a:schemeClr val="tx1"/>
                          </a:solidFill>
                          <a:latin typeface="Times New Roman" panose="02020603050405020304" pitchFamily="18" charset="0"/>
                          <a:cs typeface="Times New Roman" panose="02020603050405020304" pitchFamily="18" charset="0"/>
                        </a:rPr>
                        <a:t> kẻ khung</a:t>
                      </a:r>
                      <a:r>
                        <a:rPr lang="en-US" sz="3200" b="0">
                          <a:solidFill>
                            <a:schemeClr val="tx1"/>
                          </a:solidFill>
                          <a:latin typeface="Times New Roman" panose="02020603050405020304" pitchFamily="18" charset="0"/>
                          <a:cs typeface="Times New Roman" panose="02020603050405020304" pitchFamily="18" charset="0"/>
                        </a:rPr>
                        <a:t>.</a:t>
                      </a:r>
                      <a:endParaRPr lang="vi-VN" sz="3200" b="0">
                        <a:solidFill>
                          <a:schemeClr val="tx1"/>
                        </a:solidFill>
                        <a:latin typeface="Times New Roman" panose="02020603050405020304" pitchFamily="18" charset="0"/>
                        <a:cs typeface="Times New Roman" panose="02020603050405020304" pitchFamily="18" charset="0"/>
                      </a:endParaRPr>
                    </a:p>
                    <a:p>
                      <a:pPr algn="just"/>
                      <a:r>
                        <a:rPr lang="en-US" sz="3200" b="0">
                          <a:solidFill>
                            <a:schemeClr val="tx1"/>
                          </a:solidFill>
                          <a:latin typeface="Times New Roman" panose="02020603050405020304" pitchFamily="18" charset="0"/>
                          <a:cs typeface="Times New Roman" panose="02020603050405020304" pitchFamily="18" charset="0"/>
                        </a:rPr>
                        <a:t>-</a:t>
                      </a:r>
                      <a:r>
                        <a:rPr lang="vi-VN" sz="3200" b="0">
                          <a:solidFill>
                            <a:schemeClr val="tx1"/>
                          </a:solidFill>
                          <a:latin typeface="Times New Roman" panose="02020603050405020304" pitchFamily="18" charset="0"/>
                          <a:cs typeface="Times New Roman" panose="02020603050405020304" pitchFamily="18" charset="0"/>
                        </a:rPr>
                        <a:t>Bước2: </a:t>
                      </a:r>
                      <a:r>
                        <a:rPr lang="en-US" sz="3200" b="0">
                          <a:solidFill>
                            <a:schemeClr val="tx1"/>
                          </a:solidFill>
                          <a:latin typeface="Times New Roman" panose="02020603050405020304" pitchFamily="18" charset="0"/>
                          <a:cs typeface="Times New Roman" panose="02020603050405020304" pitchFamily="18" charset="0"/>
                        </a:rPr>
                        <a:t>Nháy chuột phải vùng chọn và chọn</a:t>
                      </a:r>
                      <a:r>
                        <a:rPr lang="vi-VN" sz="3200" b="0">
                          <a:solidFill>
                            <a:schemeClr val="tx1"/>
                          </a:solidFill>
                          <a:latin typeface="Times New Roman" panose="02020603050405020304" pitchFamily="18" charset="0"/>
                          <a:cs typeface="Times New Roman" panose="02020603050405020304" pitchFamily="18" charset="0"/>
                        </a:rPr>
                        <a:t> Format Cells</a:t>
                      </a:r>
                      <a:r>
                        <a:rPr lang="en-US" sz="3200" b="0">
                          <a:solidFill>
                            <a:schemeClr val="tx1"/>
                          </a:solidFill>
                          <a:latin typeface="Times New Roman" panose="02020603050405020304" pitchFamily="18" charset="0"/>
                          <a:cs typeface="Times New Roman" panose="02020603050405020304" pitchFamily="18" charset="0"/>
                        </a:rPr>
                        <a:t>.</a:t>
                      </a:r>
                      <a:endParaRPr lang="vi-VN" sz="3200" b="0">
                        <a:solidFill>
                          <a:schemeClr val="tx1"/>
                        </a:solidFill>
                        <a:latin typeface="Times New Roman" panose="02020603050405020304" pitchFamily="18" charset="0"/>
                        <a:cs typeface="Times New Roman" panose="02020603050405020304" pitchFamily="18" charset="0"/>
                      </a:endParaRPr>
                    </a:p>
                    <a:p>
                      <a:pPr algn="just"/>
                      <a:r>
                        <a:rPr lang="en-US" sz="3200" b="0">
                          <a:solidFill>
                            <a:schemeClr val="tx1"/>
                          </a:solidFill>
                          <a:latin typeface="Times New Roman" panose="02020603050405020304" pitchFamily="18" charset="0"/>
                          <a:cs typeface="Times New Roman" panose="02020603050405020304" pitchFamily="18" charset="0"/>
                        </a:rPr>
                        <a:t>-</a:t>
                      </a:r>
                      <a:r>
                        <a:rPr lang="vi-VN" sz="3200" b="0">
                          <a:solidFill>
                            <a:schemeClr val="tx1"/>
                          </a:solidFill>
                          <a:latin typeface="Times New Roman" panose="02020603050405020304" pitchFamily="18" charset="0"/>
                          <a:cs typeface="Times New Roman" panose="02020603050405020304" pitchFamily="18" charset="0"/>
                        </a:rPr>
                        <a:t>Bước3: Chọn trang Border</a:t>
                      </a:r>
                    </a:p>
                    <a:p>
                      <a:pPr algn="just"/>
                      <a:r>
                        <a:rPr lang="en-US" sz="3200" b="0">
                          <a:solidFill>
                            <a:schemeClr val="tx1"/>
                          </a:solidFill>
                          <a:latin typeface="Times New Roman" panose="02020603050405020304" pitchFamily="18" charset="0"/>
                          <a:cs typeface="Times New Roman" panose="02020603050405020304" pitchFamily="18" charset="0"/>
                        </a:rPr>
                        <a:t>-</a:t>
                      </a:r>
                      <a:r>
                        <a:rPr lang="vi-VN" sz="3200" b="0">
                          <a:solidFill>
                            <a:schemeClr val="tx1"/>
                          </a:solidFill>
                          <a:latin typeface="Times New Roman" panose="02020603050405020304" pitchFamily="18" charset="0"/>
                          <a:cs typeface="Times New Roman" panose="02020603050405020304" pitchFamily="18" charset="0"/>
                        </a:rPr>
                        <a:t>Bước4: Thiết lập các thông số kẻ khung theo thứ tự</a:t>
                      </a:r>
                    </a:p>
                    <a:p>
                      <a:pPr algn="just"/>
                      <a:r>
                        <a:rPr lang="en-US" sz="3200" b="0">
                          <a:solidFill>
                            <a:schemeClr val="tx1"/>
                          </a:solidFill>
                          <a:latin typeface="Times New Roman" panose="02020603050405020304" pitchFamily="18" charset="0"/>
                          <a:cs typeface="Times New Roman" panose="02020603050405020304" pitchFamily="18" charset="0"/>
                        </a:rPr>
                        <a:t>+</a:t>
                      </a:r>
                      <a:r>
                        <a:rPr lang="vi-VN" sz="3200" b="0">
                          <a:solidFill>
                            <a:schemeClr val="tx1"/>
                          </a:solidFill>
                          <a:latin typeface="Times New Roman" panose="02020603050405020304" pitchFamily="18" charset="0"/>
                          <a:cs typeface="Times New Roman" panose="02020603050405020304" pitchFamily="18" charset="0"/>
                        </a:rPr>
                        <a:t>Chọn kiểu đường kẻ</a:t>
                      </a:r>
                    </a:p>
                    <a:p>
                      <a:pPr algn="just"/>
                      <a:r>
                        <a:rPr lang="en-US" sz="3200" b="0">
                          <a:solidFill>
                            <a:schemeClr val="tx1"/>
                          </a:solidFill>
                          <a:latin typeface="Times New Roman" panose="02020603050405020304" pitchFamily="18" charset="0"/>
                          <a:cs typeface="Times New Roman" panose="02020603050405020304" pitchFamily="18" charset="0"/>
                        </a:rPr>
                        <a:t>+</a:t>
                      </a:r>
                      <a:r>
                        <a:rPr lang="vi-VN" sz="3200" b="0">
                          <a:solidFill>
                            <a:schemeClr val="tx1"/>
                          </a:solidFill>
                          <a:latin typeface="Times New Roman" panose="02020603050405020304" pitchFamily="18" charset="0"/>
                          <a:cs typeface="Times New Roman" panose="02020603050405020304" pitchFamily="18" charset="0"/>
                        </a:rPr>
                        <a:t>Chọn màu cho đường kẻ</a:t>
                      </a:r>
                    </a:p>
                    <a:p>
                      <a:pPr algn="just"/>
                      <a:r>
                        <a:rPr lang="en-US" sz="3200" b="0">
                          <a:solidFill>
                            <a:schemeClr val="tx1"/>
                          </a:solidFill>
                          <a:latin typeface="Times New Roman" panose="02020603050405020304" pitchFamily="18" charset="0"/>
                          <a:cs typeface="Times New Roman" panose="02020603050405020304" pitchFamily="18" charset="0"/>
                        </a:rPr>
                        <a:t>+</a:t>
                      </a:r>
                      <a:r>
                        <a:rPr lang="vi-VN" sz="3200" b="0">
                          <a:solidFill>
                            <a:schemeClr val="tx1"/>
                          </a:solidFill>
                          <a:latin typeface="Times New Roman" panose="02020603050405020304" pitchFamily="18" charset="0"/>
                          <a:cs typeface="Times New Roman" panose="02020603050405020304" pitchFamily="18" charset="0"/>
                        </a:rPr>
                        <a:t>Thiết lập các đường kẻ khung cụ thể. Có thể chọn kẻ khung toàn bộ, hoặc chỉ khung bao quanh, hoặc chỉ đường phía trên, dưới, trái, phải,…</a:t>
                      </a:r>
                    </a:p>
                    <a:p>
                      <a:pPr algn="just"/>
                      <a:r>
                        <a:rPr lang="en-US" sz="3200" b="0">
                          <a:solidFill>
                            <a:schemeClr val="tx1"/>
                          </a:solidFill>
                          <a:latin typeface="Times New Roman" panose="02020603050405020304" pitchFamily="18" charset="0"/>
                          <a:cs typeface="Times New Roman" panose="02020603050405020304" pitchFamily="18" charset="0"/>
                        </a:rPr>
                        <a:t>-</a:t>
                      </a:r>
                      <a:r>
                        <a:rPr lang="vi-VN" sz="3200" b="0">
                          <a:solidFill>
                            <a:schemeClr val="tx1"/>
                          </a:solidFill>
                          <a:latin typeface="Times New Roman" panose="02020603050405020304" pitchFamily="18" charset="0"/>
                          <a:cs typeface="Times New Roman" panose="02020603050405020304" pitchFamily="18" charset="0"/>
                        </a:rPr>
                        <a:t>Bước5: Nháy OK để thực hiện lệnh và đóng hộp thoại</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3959357"/>
                  </a:ext>
                </a:extLst>
              </a:tr>
            </a:tbl>
          </a:graphicData>
        </a:graphic>
      </p:graphicFrame>
      <p:sp>
        <p:nvSpPr>
          <p:cNvPr id="3" name="Rectangle 2">
            <a:extLst>
              <a:ext uri="{FF2B5EF4-FFF2-40B4-BE49-F238E27FC236}">
                <a16:creationId xmlns:a16="http://schemas.microsoft.com/office/drawing/2014/main" id="{E0A4A0F1-E988-A65A-59D3-F87CF747FC22}"/>
              </a:ext>
            </a:extLst>
          </p:cNvPr>
          <p:cNvSpPr/>
          <p:nvPr/>
        </p:nvSpPr>
        <p:spPr>
          <a:xfrm>
            <a:off x="2667000" y="1264091"/>
            <a:ext cx="9067800" cy="54767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350CD2CD-E975-D151-1021-A5A045761AE9}"/>
              </a:ext>
            </a:extLst>
          </p:cNvPr>
          <p:cNvSpPr txBox="1">
            <a:spLocks noChangeArrowheads="1"/>
          </p:cNvSpPr>
          <p:nvPr/>
        </p:nvSpPr>
        <p:spPr bwMode="auto">
          <a:xfrm>
            <a:off x="360784" y="117157"/>
            <a:ext cx="7335416"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1.Các thao tác hoàn thiện bảng tính</a:t>
            </a:r>
          </a:p>
        </p:txBody>
      </p:sp>
    </p:spTree>
    <p:extLst>
      <p:ext uri="{BB962C8B-B14F-4D97-AF65-F5344CB8AC3E}">
        <p14:creationId xmlns:p14="http://schemas.microsoft.com/office/powerpoint/2010/main" val="412134938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69"/>
  <p:tag name="MMPROD_11664PHOTO" val=""/>
  <p:tag name="MMPROD_11664LOGO" val=""/>
  <p:tag name="MMPROD_11665PHOTO" val=""/>
  <p:tag name="MMPROD_11665LOGO" val=""/>
  <p:tag name="VIDEO_FILES_RECORD" val="&lt;Videos&gt;&lt;Video Name=&quot;Du bao thoi tiet 07 05 2011 - YouTube1_262_1_53400.flv&quot; Position=&quot;1&quot; SlideID=&quot;262&quot;/&gt;&lt;/Videos&gt;&#10;"/>
  <p:tag name="MMPROD_11772PHOTO" val=""/>
  <p:tag name="MMPROD_11772LOGO" val=""/>
  <p:tag name="MMPROD_DATA" val="&lt;object type=&quot;10002&quot; unique_id=&quot;901&quot;&gt;&lt;property id=&quot;10007&quot; value=&quot;Next&quot;/&gt;&lt;property id=&quot;10008&quot; value=&quot;Back&quot;/&gt;&lt;property id=&quot;10009&quot; value=&quot;Chấp Nhận&quot;/&gt;&lt;property id=&quot;10012&quot; value=&quot;0&quot;/&gt;&lt;property id=&quot;10022&quot; value=&quot;Cố Gắng Làm Lại&quot;/&gt;&lt;property id=&quot;10068&quot; value=&quot;Đúng - Click Bất Cứ Nơi Đâu Để Tiếp Tục&quot;/&gt;&lt;property id=&quot;10069&quot; value=&quot;Sai - Click Bất Cứ Nơi Đâu Để Tiếp Tục&quot;/&gt;&lt;property id=&quot;10124&quot; value=&quot;Click to continue&quot;/&gt;&lt;property id=&quot;10125&quot; value=&quot;Click to submit answer&quot;/&gt;&lt;property id=&quot;10126&quot; value=&quot;Click to go back&quot;/&gt;&lt;property id=&quot;10127&quot; value=&quot;Làm Lại&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0&quot;/&gt;&lt;property id=&quot;10177&quot; value=&quot;0&quot;/&gt;&lt;property id=&quot;10183&quot; value=&quot;Bạn Phải Trả Lời Câu Trước Khi Tiếp Tục&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amp;quot; IsBold=&amp;quot;0&amp;quot; IsItalic=&amp;quot;0&amp;quot; IsUnderline=&amp;quot;0&amp;quot; FontSize=&amp;quot;44&amp;quot;/&amp;gt;&amp;lt;Answer FontName=&amp;quot;Calibri&amp;quot; IsBold=&amp;quot;0&amp;quot; IsItalic=&amp;quot;0&amp;quot; IsUnderline=&amp;quot;0&amp;quot; FontSize=&amp;quot;20&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30&quot;/&gt;&lt;object type=&quot;10062&quot; unique_id=&quot;10006&quot;&gt;&lt;object type=&quot;10050&quot; unique_id=&quot;10007&quot;&gt;&lt;property id=&quot;10020&quot; value=&quot;2&quot;/&gt;&lt;property id=&quot;10191&quot; value=&quot;-1&quot;/&gt;&lt;/object&gt;&lt;object type=&quot;10051&quot; unique_id=&quot;10008&quot;&gt;&lt;property id=&quot;10020&quot; value=&quot;2&quot;/&gt;&lt;property id=&quot;10191&quot; value=&quot;-1&quot;/&gt;&lt;/object&gt;&lt;/object&gt;&lt;object type=&quot;10061&quot; unique_id=&quot;20000&quot;/&gt;&lt;/object&gt;&lt;/object&gt;&lt;/object&gt;&#10;"/>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mYWxzZSIvPg0KCQk8dWlyZXBsYWNlIG5hbWU9ImxvZ28iIHZhbHVlPSIiLz4NCgkJPHVpcmVwbGFjZSBuYW1lPSJiZ2ltYWdlIiB2YWx1ZT0iIi8+DQoJCTx1aXJlcGxhY2UgbmFtZT0iaW5pdGlhbHRhYiIgdmFsdWU9Im5vdGVzIi8+DQoJPC9sYXlvdXQ+DQoJ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jwvY29uZmlndXJhdGlvbj4NCg=="/>
  <p:tag name="MMPROD_UIDATA" val="&lt;database version=&quot;7.0&quot;&gt;&lt;object type=&quot;1&quot; unique_id=&quot;10001&quot;&gt;&lt;property id=&quot;20141&quot; value=&quot;BÀI 1: THÔNG TIN VÀ TIN HỌC&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4&quot; value=&quot;D:\DARET-E-LEANING2&quot;/&gt;&lt;property id=&quot;20226&quot; value=&quot;D:\DARET-E-LEANING1\BAI 1 - THONG TIN VA TIN HOC.ppt&quot;/&gt;&lt;property id=&quot;20250&quot; value=&quot;0&quot;/&gt;&lt;property id=&quot;20251&quot; value=&quot;1&quot;/&gt;&lt;property id=&quot;20259&quot; value=&quot;1&quot;/&gt;&lt;object type=&quot;2&quot; unique_id=&quot;10002&quot;&gt;&lt;object type=&quot;3&quot; unique_id=&quot;10032&quot;&gt;&lt;property id=&quot;20148&quot; value=&quot;5&quot;/&gt;&lt;property id=&quot;20300&quot; value=&quot;Slide 2 - &amp;quot;&amp;amp;#x09;Thông tin là tất cả những gì đem lại sự hiểu biết về thế giới xung quanh(sự vật, sự kiện…) và về chính con người.&quot;/&gt;&lt;property id=&quot;20303&quot; value=&quot;-1&quot;/&gt;&lt;property id=&quot;20307&quot; value=&quot;259&quot;/&gt;&lt;property id=&quot;20309&quot; value=&quot;-1&quot;/&gt;&lt;/object&gt;&lt;object type=&quot;3&quot; unique_id=&quot;10266&quot;&gt;&lt;property id=&quot;20148&quot; value=&quot;5&quot;/&gt;&lt;property id=&quot;20300&quot; value=&quot;Slide 15&quot;/&gt;&lt;property id=&quot;20303&quot; value=&quot;-1&quot;/&gt;&lt;property id=&quot;20307&quot; value=&quot;269&quot;/&gt;&lt;property id=&quot;20309&quot; value=&quot;-1&quot;/&gt;&lt;/object&gt;&lt;object type=&quot;3&quot; unique_id=&quot;10461&quot;&gt;&lt;property id=&quot;20148&quot; value=&quot;5&quot;/&gt;&lt;property id=&quot;20300&quot; value=&quot;Slide 16&quot;/&gt;&lt;property id=&quot;20303&quot; value=&quot;-1&quot;/&gt;&lt;property id=&quot;20307&quot; value=&quot;271&quot;/&gt;&lt;property id=&quot;20309&quot; value=&quot;-1&quot;/&gt;&lt;/object&gt;&lt;object type=&quot;3&quot; unique_id=&quot;10900&quot;&gt;&lt;property id=&quot;20148&quot; value=&quot;5&quot;/&gt;&lt;property id=&quot;20300&quot; value=&quot;Slide 13 - &amp;quot;     Câu 1: Nghe thông tin dự báo thời tiết &amp;quot; Ngày mai trời có  mưa &amp;quot; em sẽ xử lý thông tin và quyết định như thế &quot;/&gt;&lt;property id=&quot;20303&quot; value=&quot;-1&quot;/&gt;&lt;property id=&quot;20307&quot; value=&quot;278&quot;/&gt;&lt;property id=&quot;20309&quot; value=&quot;-1&quot;/&gt;&lt;/object&gt;&lt;object type=&quot;3&quot; unique_id=&quot;11336&quot;&gt;&lt;property id=&quot;20148&quot; value=&quot;5&quot;/&gt;&lt;property id=&quot;20300&quot; value=&quot;Slide 14 - &amp;quot;   Câu 2: Trong quá trình xử lý thông tin thì việc nào là quan trọng nhất ?&amp;quot;&quot;/&gt;&lt;property id=&quot;20303&quot; value=&quot;-1&quot;/&gt;&lt;property id=&quot;20307&quot; value=&quot;280&quot;/&gt;&lt;property id=&quot;20309&quot; value=&quot;-1&quot;/&gt;&lt;/object&gt;&lt;object type=&quot;3&quot; unique_id=&quot;11773&quot;&gt;&lt;property id=&quot;20148&quot; value=&quot;5&quot;/&gt;&lt;property id=&quot;20300&quot; value=&quot;Slide 1&quot;/&gt;&lt;property id=&quot;20307&quot; value=&quot;281&quot;/&gt;&lt;/object&gt;&lt;object type=&quot;3&quot; unique_id=&quot;11774&quot;&gt;&lt;property id=&quot;20148&quot; value=&quot;5&quot;/&gt;&lt;property id=&quot;20300&quot; value=&quot;Slide 3&quot;/&gt;&lt;property id=&quot;20307&quot; value=&quot;282&quot;/&gt;&lt;/object&gt;&lt;object type=&quot;3&quot; unique_id=&quot;11775&quot;&gt;&lt;property id=&quot;20148&quot; value=&quot;5&quot;/&gt;&lt;property id=&quot;20300&quot; value=&quot;Slide 4&quot;/&gt;&lt;property id=&quot;20307&quot; value=&quot;283&quot;/&gt;&lt;/object&gt;&lt;object type=&quot;3&quot; unique_id=&quot;11776&quot;&gt;&lt;property id=&quot;20148&quot; value=&quot;5&quot;/&gt;&lt;property id=&quot;20300&quot; value=&quot;Slide 5&quot;/&gt;&lt;property id=&quot;20307&quot; value=&quot;284&quot;/&gt;&lt;/object&gt;&lt;object type=&quot;3&quot; unique_id=&quot;11777&quot;&gt;&lt;property id=&quot;20148&quot; value=&quot;5&quot;/&gt;&lt;property id=&quot;20300&quot; value=&quot;Slide 6&quot;/&gt;&lt;property id=&quot;20307&quot; value=&quot;285&quot;/&gt;&lt;/object&gt;&lt;object type=&quot;3&quot; unique_id=&quot;11778&quot;&gt;&lt;property id=&quot;20148&quot; value=&quot;5&quot;/&gt;&lt;property id=&quot;20300&quot; value=&quot;Slide 7&quot;/&gt;&lt;property id=&quot;20307&quot; value=&quot;286&quot;/&gt;&lt;/object&gt;&lt;object type=&quot;3&quot; unique_id=&quot;11779&quot;&gt;&lt;property id=&quot;20148&quot; value=&quot;5&quot;/&gt;&lt;property id=&quot;20300&quot; value=&quot;Slide 8&quot;/&gt;&lt;property id=&quot;20307&quot; value=&quot;287&quot;/&gt;&lt;/object&gt;&lt;object type=&quot;3&quot; unique_id=&quot;11780&quot;&gt;&lt;property id=&quot;20148&quot; value=&quot;5&quot;/&gt;&lt;property id=&quot;20300&quot; value=&quot;Slide 9&quot;/&gt;&lt;property id=&quot;20307&quot; value=&quot;288&quot;/&gt;&lt;/object&gt;&lt;object type=&quot;3&quot; unique_id=&quot;11781&quot;&gt;&lt;property id=&quot;20148&quot; value=&quot;5&quot;/&gt;&lt;property id=&quot;20300&quot; value=&quot;Slide 10&quot;/&gt;&lt;property id=&quot;20307&quot; value=&quot;289&quot;/&gt;&lt;/object&gt;&lt;object type=&quot;3&quot; unique_id=&quot;11782&quot;&gt;&lt;property id=&quot;20148&quot; value=&quot;5&quot;/&gt;&lt;property id=&quot;20300&quot; value=&quot;Slide 11&quot;/&gt;&lt;property id=&quot;20307&quot; value=&quot;290&quot;/&gt;&lt;/object&gt;&lt;object type=&quot;3&quot; unique_id=&quot;11783&quot;&gt;&lt;property id=&quot;20148&quot; value=&quot;5&quot;/&gt;&lt;property id=&quot;20300&quot; value=&quot;Slide 12&quot;/&gt;&lt;property id=&quot;20307&quot; value=&quot;291&quot;/&gt;&lt;/object&gt;&lt;/object&gt;&lt;object type=&quot;8&quot; unique_id=&quot;10006&quot;&gt;&lt;/object&gt;&lt;object type=&quot;10&quot; unique_id=&quot;10761&quot;&gt;&lt;object type=&quot;11&quot; unique_id=&quot;10762&quot;&gt;&lt;property id=&quot;20180&quot; value=&quot;1&quot;/&gt;&lt;property id=&quot;20181&quot; value=&quot;1&quot;/&gt;&lt;property id=&quot;20182&quot; value=&quot;0&quot;/&gt;&lt;property id=&quot;20183&quot; value=&quot;1&quot;/&gt;&lt;/object&gt;&lt;object type=&quot;12&quot; unique_id=&quot;11744&quot;&gt;&lt;/object&gt;&lt;/object&gt;&lt;object type=&quot;4&quot; unique_id=&quot;10763&quot;&gt;&lt;object type=&quot;5&quot; unique_id=&quot;11664&quot;&gt;&lt;property id=&quot;20000&quot; value=&quot;0&quot;/&gt;&lt;property id=&quot;20149&quot; value=&quot;Cao Đa Rết - Thạnh Phú&quot;/&gt;&lt;property id=&quot;20150&quot; value=&quot;Giáo Viên&quot;/&gt;&lt;property id=&quot;20153&quot; value=&quot;caodaret.c2tp@gmail.com&quot;/&gt;&lt;/object&gt;&lt;object type=&quot;5&quot; unique_id=&quot;11772&quot;&gt;&lt;property id=&quot;20000&quot; value=&quot;0&quot;/&gt;&lt;property id=&quot;20149&quot; value=&quot;CAO ĐA RẾT&quot;/&gt;&lt;property id=&quot;20150&quot; value=&quot;GIÁO VIÊN&quot;/&gt;&lt;/object&gt;&lt;/object&gt;&lt;/object&gt;&lt;/database&gt;"/>
  <p:tag name="SECTOMILLISECCONVERTED" val="1"/>
</p:tagLst>
</file>

<file path=ppt/theme/theme1.xml><?xml version="1.0" encoding="utf-8"?>
<a:theme xmlns:a="http://schemas.openxmlformats.org/drawingml/2006/main" name="27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3_Custom Design">
  <a:themeElements>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11332</TotalTime>
  <Words>2683</Words>
  <Application>Microsoft Office PowerPoint</Application>
  <PresentationFormat>Widescreen</PresentationFormat>
  <Paragraphs>244</Paragraphs>
  <Slides>48</Slides>
  <Notes>30</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48</vt:i4>
      </vt:variant>
    </vt:vector>
  </HeadingPairs>
  <TitlesOfParts>
    <vt:vector size="65" baseType="lpstr">
      <vt:lpstr>Arial</vt:lpstr>
      <vt:lpstr>Arial Unicode MS</vt:lpstr>
      <vt:lpstr>Calibri</vt:lpstr>
      <vt:lpstr>Calibri Light</vt:lpstr>
      <vt:lpstr>Times New Roman</vt:lpstr>
      <vt:lpstr>Wingdings</vt:lpstr>
      <vt:lpstr>27_MAU</vt:lpstr>
      <vt:lpstr>1_Default Design</vt:lpstr>
      <vt:lpstr>4_Default Design</vt:lpstr>
      <vt:lpstr>5_Default Design</vt:lpstr>
      <vt:lpstr>13_Custom Design</vt:lpstr>
      <vt:lpstr>14_Custom Design</vt:lpstr>
      <vt:lpstr>Custom Design</vt:lpstr>
      <vt:lpstr>1_Custom Design</vt:lpstr>
      <vt:lpstr>2_Custom Design</vt:lpstr>
      <vt:lpstr>3_Custom Design</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Võ Nhật Trường</dc:creator>
  <cp:keywords>Sunrise.tqb@hotmail.com;sunrise.tqb@gmail.com;sunrise1582@yahoo.com.vn</cp:keywords>
  <cp:lastModifiedBy>Vo Thi Suong</cp:lastModifiedBy>
  <cp:revision>620</cp:revision>
  <dcterms:created xsi:type="dcterms:W3CDTF">2018-08-20T15:06:27Z</dcterms:created>
  <dcterms:modified xsi:type="dcterms:W3CDTF">2024-08-15T02:58:55Z</dcterms:modified>
</cp:coreProperties>
</file>