
<file path=[Content_Types].xml><?xml version="1.0" encoding="utf-8"?>
<Types xmlns="http://schemas.openxmlformats.org/package/2006/content-types">
  <Default Extension="png" ContentType="image/png"/>
  <Default Extension="jfif" ContentType="image/jpe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9.xml" ContentType="application/vnd.openxmlformats-officedocument.theme+xml"/>
  <Override PartName="/ppt/slideLayouts/slideLayout13.xml" ContentType="application/vnd.openxmlformats-officedocument.presentationml.slideLayout+xml"/>
  <Override PartName="/ppt/theme/theme10.xml" ContentType="application/vnd.openxmlformats-officedocument.theme+xml"/>
  <Override PartName="/ppt/slideLayouts/slideLayout1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58" r:id="rId1"/>
    <p:sldMasterId id="2147484261" r:id="rId2"/>
    <p:sldMasterId id="2147484263" r:id="rId3"/>
    <p:sldMasterId id="2147484289" r:id="rId4"/>
    <p:sldMasterId id="2147484270" r:id="rId5"/>
    <p:sldMasterId id="2147484273" r:id="rId6"/>
    <p:sldMasterId id="2147484547" r:id="rId7"/>
    <p:sldMasterId id="2147484555" r:id="rId8"/>
    <p:sldMasterId id="2147484557" r:id="rId9"/>
    <p:sldMasterId id="2147484559" r:id="rId10"/>
    <p:sldMasterId id="2147484561" r:id="rId11"/>
  </p:sldMasterIdLst>
  <p:notesMasterIdLst>
    <p:notesMasterId r:id="rId65"/>
  </p:notesMasterIdLst>
  <p:handoutMasterIdLst>
    <p:handoutMasterId r:id="rId66"/>
  </p:handoutMasterIdLst>
  <p:sldIdLst>
    <p:sldId id="359" r:id="rId12"/>
    <p:sldId id="286" r:id="rId13"/>
    <p:sldId id="3266" r:id="rId14"/>
    <p:sldId id="3241" r:id="rId15"/>
    <p:sldId id="3366" r:id="rId16"/>
    <p:sldId id="3367" r:id="rId17"/>
    <p:sldId id="3267" r:id="rId18"/>
    <p:sldId id="3343" r:id="rId19"/>
    <p:sldId id="3095" r:id="rId20"/>
    <p:sldId id="3385" r:id="rId21"/>
    <p:sldId id="3272" r:id="rId22"/>
    <p:sldId id="3345" r:id="rId23"/>
    <p:sldId id="3368" r:id="rId24"/>
    <p:sldId id="3369" r:id="rId25"/>
    <p:sldId id="3350" r:id="rId26"/>
    <p:sldId id="3351" r:id="rId27"/>
    <p:sldId id="3370" r:id="rId28"/>
    <p:sldId id="3354" r:id="rId29"/>
    <p:sldId id="3371" r:id="rId30"/>
    <p:sldId id="3372" r:id="rId31"/>
    <p:sldId id="3373" r:id="rId32"/>
    <p:sldId id="3374" r:id="rId33"/>
    <p:sldId id="3375" r:id="rId34"/>
    <p:sldId id="3246" r:id="rId35"/>
    <p:sldId id="3362" r:id="rId36"/>
    <p:sldId id="3376" r:id="rId37"/>
    <p:sldId id="3396" r:id="rId38"/>
    <p:sldId id="3377" r:id="rId39"/>
    <p:sldId id="3378" r:id="rId40"/>
    <p:sldId id="3379" r:id="rId41"/>
    <p:sldId id="3380" r:id="rId42"/>
    <p:sldId id="3381" r:id="rId43"/>
    <p:sldId id="3382" r:id="rId44"/>
    <p:sldId id="3383" r:id="rId45"/>
    <p:sldId id="3384" r:id="rId46"/>
    <p:sldId id="3386" r:id="rId47"/>
    <p:sldId id="3387" r:id="rId48"/>
    <p:sldId id="3388" r:id="rId49"/>
    <p:sldId id="3389" r:id="rId50"/>
    <p:sldId id="3390" r:id="rId51"/>
    <p:sldId id="3391" r:id="rId52"/>
    <p:sldId id="3392" r:id="rId53"/>
    <p:sldId id="3393" r:id="rId54"/>
    <p:sldId id="3394" r:id="rId55"/>
    <p:sldId id="3395" r:id="rId56"/>
    <p:sldId id="3398" r:id="rId57"/>
    <p:sldId id="3245" r:id="rId58"/>
    <p:sldId id="3364" r:id="rId59"/>
    <p:sldId id="3399" r:id="rId60"/>
    <p:sldId id="3397" r:id="rId61"/>
    <p:sldId id="3282" r:id="rId62"/>
    <p:sldId id="3401" r:id="rId63"/>
    <p:sldId id="550" r:id="rId64"/>
  </p:sldIdLst>
  <p:sldSz cx="12192000" cy="6858000"/>
  <p:notesSz cx="6858000" cy="9144000"/>
  <p:custDataLst>
    <p:tags r:id="rId67"/>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6699"/>
    <a:srgbClr val="A1E705"/>
    <a:srgbClr val="CC0066"/>
    <a:srgbClr val="FF0000"/>
    <a:srgbClr val="FF9933"/>
    <a:srgbClr val="FF7C80"/>
    <a:srgbClr val="660033"/>
    <a:srgbClr val="FF6600"/>
    <a:srgbClr val="663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95" autoAdjust="0"/>
    <p:restoredTop sz="83425" autoAdjust="0"/>
  </p:normalViewPr>
  <p:slideViewPr>
    <p:cSldViewPr>
      <p:cViewPr varScale="1">
        <p:scale>
          <a:sx n="72" d="100"/>
          <a:sy n="72" d="100"/>
        </p:scale>
        <p:origin x="427" y="62"/>
      </p:cViewPr>
      <p:guideLst>
        <p:guide orient="horz" pos="2160"/>
        <p:guide pos="3840"/>
      </p:guideLst>
    </p:cSldViewPr>
  </p:slideViewPr>
  <p:notesTextViewPr>
    <p:cViewPr>
      <p:scale>
        <a:sx n="100" d="100"/>
        <a:sy n="100" d="100"/>
      </p:scale>
      <p:origin x="0" y="0"/>
    </p:cViewPr>
  </p:notesTextViewPr>
  <p:notesViewPr>
    <p:cSldViewPr>
      <p:cViewPr varScale="1">
        <p:scale>
          <a:sx n="56" d="100"/>
          <a:sy n="56" d="100"/>
        </p:scale>
        <p:origin x="2856"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0.xml"/><Relationship Id="rId19" Type="http://schemas.openxmlformats.org/officeDocument/2006/relationships/slide" Target="slides/slide8.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slide" Target="slides/slide53.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tags" Target="tags/tag1.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C9C7A698-DE1D-41E2-91AB-43B71FDAAA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a:extLst>
              <a:ext uri="{FF2B5EF4-FFF2-40B4-BE49-F238E27FC236}">
                <a16:creationId xmlns:a16="http://schemas.microsoft.com/office/drawing/2014/main" id="{D8556B00-63BF-484C-99C1-D24B6DEE170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DDD024DA-53AB-4DEC-8967-6BFBE147F2EC}"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49A1822-0271-4719-99F0-321C2F53E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vi-VN"/>
          </a:p>
        </p:txBody>
      </p:sp>
      <p:sp>
        <p:nvSpPr>
          <p:cNvPr id="3" name="Date Placeholder 2">
            <a:extLst>
              <a:ext uri="{FF2B5EF4-FFF2-40B4-BE49-F238E27FC236}">
                <a16:creationId xmlns:a16="http://schemas.microsoft.com/office/drawing/2014/main" id="{0A1A9613-C1FE-48F9-B496-1E803D783FFE}"/>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FE05A7BA-AD35-42BB-88D8-3BD0FECD97F2}" type="datetimeFigureOut">
              <a:rPr lang="vi-VN"/>
              <a:pPr>
                <a:defRPr/>
              </a:pPr>
              <a:t>13/08/2024</a:t>
            </a:fld>
            <a:endParaRPr lang="vi-VN"/>
          </a:p>
        </p:txBody>
      </p:sp>
      <p:sp>
        <p:nvSpPr>
          <p:cNvPr id="4" name="Slide Image Placeholder 3">
            <a:extLst>
              <a:ext uri="{FF2B5EF4-FFF2-40B4-BE49-F238E27FC236}">
                <a16:creationId xmlns:a16="http://schemas.microsoft.com/office/drawing/2014/main" id="{CED8C24A-E9FD-458D-A706-1319BC9C98C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a:extLst>
              <a:ext uri="{FF2B5EF4-FFF2-40B4-BE49-F238E27FC236}">
                <a16:creationId xmlns:a16="http://schemas.microsoft.com/office/drawing/2014/main" id="{D4E86E01-83A3-4111-B999-EE08DFFEB04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vi-VN" noProof="0"/>
          </a:p>
        </p:txBody>
      </p:sp>
      <p:sp>
        <p:nvSpPr>
          <p:cNvPr id="6" name="Footer Placeholder 5">
            <a:extLst>
              <a:ext uri="{FF2B5EF4-FFF2-40B4-BE49-F238E27FC236}">
                <a16:creationId xmlns:a16="http://schemas.microsoft.com/office/drawing/2014/main" id="{680C1956-BE7B-4DA9-8CF4-F0F9B439C05B}"/>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vi-VN"/>
          </a:p>
        </p:txBody>
      </p:sp>
      <p:sp>
        <p:nvSpPr>
          <p:cNvPr id="7" name="Slide Number Placeholder 6">
            <a:extLst>
              <a:ext uri="{FF2B5EF4-FFF2-40B4-BE49-F238E27FC236}">
                <a16:creationId xmlns:a16="http://schemas.microsoft.com/office/drawing/2014/main" id="{7C02699F-67B0-4909-86D2-1EB9B88EF8B7}"/>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51E5AA61-BDFA-4969-9D59-803812A38610}" type="slidenum">
              <a:rPr lang="vi-VN"/>
              <a:pPr>
                <a:defRPr/>
              </a:pPr>
              <a:t>‹#›</a:t>
            </a:fld>
            <a:endParaRPr lang="vi-VN"/>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95504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852320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defTabSz="342900"/>
            <a:r>
              <a:rPr lang="vi-VN" sz="1200" dirty="0" smtClean="0">
                <a:solidFill>
                  <a:srgbClr val="000000"/>
                </a:solidFill>
                <a:latin typeface="Times New Roman" panose="02020603050405020304" pitchFamily="18" charset="0"/>
                <a:cs typeface="Times New Roman" panose="02020603050405020304" pitchFamily="18" charset="0"/>
              </a:rPr>
              <a:t>Không chỉ thế, khi tính toán bằng chương trình bảng tính, nếu dữ liệu gốc thay đổi, kết quả tính toán trên các số liệu sẽ được tự động cập nhật. </a:t>
            </a:r>
            <a:endParaRPr lang="en-US" sz="1200" dirty="0" smtClean="0">
              <a:solidFill>
                <a:srgbClr val="000000"/>
              </a:solidFill>
              <a:latin typeface="Times New Roman" panose="02020603050405020304" pitchFamily="18" charset="0"/>
              <a:cs typeface="Times New Roman" panose="02020603050405020304" pitchFamily="18" charset="0"/>
            </a:endParaRPr>
          </a:p>
          <a:p>
            <a:pPr lvl="0" algn="just" defTabSz="342900"/>
            <a:r>
              <a:rPr lang="en-US" sz="1200" dirty="0" smtClean="0">
                <a:solidFill>
                  <a:srgbClr val="000000"/>
                </a:solidFill>
                <a:latin typeface="Times New Roman" panose="02020603050405020304" pitchFamily="18" charset="0"/>
                <a:cs typeface="Times New Roman" panose="02020603050405020304" pitchFamily="18" charset="0"/>
              </a:rPr>
              <a:t>-</a:t>
            </a:r>
            <a:r>
              <a:rPr lang="vi-VN" sz="1200" dirty="0" smtClean="0">
                <a:solidFill>
                  <a:srgbClr val="000000"/>
                </a:solidFill>
                <a:latin typeface="Times New Roman" panose="02020603050405020304" pitchFamily="18" charset="0"/>
                <a:cs typeface="Times New Roman" panose="02020603050405020304" pitchFamily="18" charset="0"/>
              </a:rPr>
              <a:t>Có rất nhiều phần mềm bảng tính khác nhau như Google Sheets, Microsoft Excel, Libre Calc,... và chúng đều có các chức năng tương tự nhau. </a:t>
            </a:r>
          </a:p>
          <a:p>
            <a:endParaRPr lang="en-US" dirty="0"/>
          </a:p>
        </p:txBody>
      </p:sp>
    </p:spTree>
    <p:extLst>
      <p:ext uri="{BB962C8B-B14F-4D97-AF65-F5344CB8AC3E}">
        <p14:creationId xmlns:p14="http://schemas.microsoft.com/office/powerpoint/2010/main" val="117257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dirty="0" err="1" smtClean="0">
                <a:solidFill>
                  <a:schemeClr val="tx1"/>
                </a:solidFill>
                <a:latin typeface="Times New Roman" panose="02020603050405020304" pitchFamily="18" charset="0"/>
                <a:cs typeface="Times New Roman" panose="02020603050405020304" pitchFamily="18" charset="0"/>
              </a:rPr>
              <a:t>Quan</a:t>
            </a:r>
            <a:r>
              <a:rPr lang="en-US" sz="1200" b="0" dirty="0" smtClean="0">
                <a:solidFill>
                  <a:schemeClr val="tx1"/>
                </a:solidFill>
                <a:latin typeface="Times New Roman" panose="02020603050405020304" pitchFamily="18" charset="0"/>
                <a:cs typeface="Times New Roman" panose="02020603050405020304" pitchFamily="18" charset="0"/>
              </a:rPr>
              <a:t> </a:t>
            </a:r>
            <a:r>
              <a:rPr lang="en-US" sz="1200" b="0" dirty="0" err="1" smtClean="0">
                <a:solidFill>
                  <a:schemeClr val="tx1"/>
                </a:solidFill>
                <a:latin typeface="Times New Roman" panose="02020603050405020304" pitchFamily="18" charset="0"/>
                <a:cs typeface="Times New Roman" panose="02020603050405020304" pitchFamily="18" charset="0"/>
              </a:rPr>
              <a:t>sát</a:t>
            </a:r>
            <a:r>
              <a:rPr lang="en-US" sz="1200" b="0" dirty="0" smtClean="0">
                <a:solidFill>
                  <a:schemeClr val="tx1"/>
                </a:solidFill>
                <a:latin typeface="Times New Roman" panose="02020603050405020304" pitchFamily="18" charset="0"/>
                <a:cs typeface="Times New Roman" panose="02020603050405020304" pitchFamily="18" charset="0"/>
              </a:rPr>
              <a:t> </a:t>
            </a:r>
            <a:r>
              <a:rPr lang="en-US" sz="1200" b="0" dirty="0" err="1" smtClean="0">
                <a:solidFill>
                  <a:schemeClr val="tx1"/>
                </a:solidFill>
                <a:latin typeface="Times New Roman" panose="02020603050405020304" pitchFamily="18" charset="0"/>
                <a:cs typeface="Times New Roman" panose="02020603050405020304" pitchFamily="18" charset="0"/>
              </a:rPr>
              <a:t>giao</a:t>
            </a:r>
            <a:r>
              <a:rPr lang="en-US" sz="1200" b="0" dirty="0" smtClean="0">
                <a:solidFill>
                  <a:schemeClr val="tx1"/>
                </a:solidFill>
                <a:latin typeface="Times New Roman" panose="02020603050405020304" pitchFamily="18" charset="0"/>
                <a:cs typeface="Times New Roman" panose="02020603050405020304" pitchFamily="18" charset="0"/>
              </a:rPr>
              <a:t> </a:t>
            </a:r>
            <a:r>
              <a:rPr lang="en-US" sz="1200" b="0" dirty="0" err="1" smtClean="0">
                <a:solidFill>
                  <a:schemeClr val="tx1"/>
                </a:solidFill>
                <a:latin typeface="Times New Roman" panose="02020603050405020304" pitchFamily="18" charset="0"/>
                <a:cs typeface="Times New Roman" panose="02020603050405020304" pitchFamily="18" charset="0"/>
              </a:rPr>
              <a:t>diện</a:t>
            </a:r>
            <a:r>
              <a:rPr lang="en-US" sz="1200" b="0" dirty="0" smtClean="0">
                <a:solidFill>
                  <a:schemeClr val="tx1"/>
                </a:solidFill>
                <a:latin typeface="Times New Roman" panose="02020603050405020304" pitchFamily="18" charset="0"/>
                <a:cs typeface="Times New Roman" panose="02020603050405020304" pitchFamily="18" charset="0"/>
              </a:rPr>
              <a:t> </a:t>
            </a:r>
            <a:r>
              <a:rPr lang="en-US" sz="1200" b="0" dirty="0" err="1" smtClean="0">
                <a:solidFill>
                  <a:schemeClr val="tx1"/>
                </a:solidFill>
                <a:latin typeface="Times New Roman" panose="02020603050405020304" pitchFamily="18" charset="0"/>
                <a:cs typeface="Times New Roman" panose="02020603050405020304" pitchFamily="18" charset="0"/>
              </a:rPr>
              <a:t>làm</a:t>
            </a:r>
            <a:r>
              <a:rPr lang="en-US" sz="1200" b="0" dirty="0" smtClean="0">
                <a:solidFill>
                  <a:schemeClr val="tx1"/>
                </a:solidFill>
                <a:latin typeface="Times New Roman" panose="02020603050405020304" pitchFamily="18" charset="0"/>
                <a:cs typeface="Times New Roman" panose="02020603050405020304" pitchFamily="18" charset="0"/>
              </a:rPr>
              <a:t> </a:t>
            </a:r>
            <a:r>
              <a:rPr lang="en-US" sz="1200" b="0" dirty="0" err="1" smtClean="0">
                <a:solidFill>
                  <a:schemeClr val="tx1"/>
                </a:solidFill>
                <a:latin typeface="Times New Roman" panose="02020603050405020304" pitchFamily="18" charset="0"/>
                <a:cs typeface="Times New Roman" panose="02020603050405020304" pitchFamily="18" charset="0"/>
              </a:rPr>
              <a:t>việc</a:t>
            </a:r>
            <a:r>
              <a:rPr lang="en-US" sz="1200" b="0" dirty="0" smtClean="0">
                <a:solidFill>
                  <a:schemeClr val="tx1"/>
                </a:solidFill>
                <a:latin typeface="Times New Roman" panose="02020603050405020304" pitchFamily="18" charset="0"/>
                <a:cs typeface="Times New Roman" panose="02020603050405020304" pitchFamily="18" charset="0"/>
              </a:rPr>
              <a:t> </a:t>
            </a:r>
            <a:r>
              <a:rPr lang="en-US" sz="1200" b="0" dirty="0" err="1" smtClean="0">
                <a:solidFill>
                  <a:schemeClr val="tx1"/>
                </a:solidFill>
                <a:latin typeface="Times New Roman" panose="02020603050405020304" pitchFamily="18" charset="0"/>
                <a:cs typeface="Times New Roman" panose="02020603050405020304" pitchFamily="18" charset="0"/>
              </a:rPr>
              <a:t>của</a:t>
            </a:r>
            <a:r>
              <a:rPr lang="en-US" sz="1200" b="0" dirty="0" smtClean="0">
                <a:solidFill>
                  <a:schemeClr val="tx1"/>
                </a:solidFill>
                <a:latin typeface="Times New Roman" panose="02020603050405020304" pitchFamily="18" charset="0"/>
                <a:cs typeface="Times New Roman" panose="02020603050405020304" pitchFamily="18" charset="0"/>
              </a:rPr>
              <a:t> </a:t>
            </a:r>
            <a:r>
              <a:rPr lang="en-US" sz="1200" b="0" dirty="0" err="1" smtClean="0">
                <a:solidFill>
                  <a:schemeClr val="tx1"/>
                </a:solidFill>
                <a:latin typeface="Times New Roman" panose="02020603050405020304" pitchFamily="18" charset="0"/>
                <a:cs typeface="Times New Roman" panose="02020603050405020304" pitchFamily="18" charset="0"/>
              </a:rPr>
              <a:t>phần</a:t>
            </a:r>
            <a:r>
              <a:rPr lang="en-US" sz="1200" b="0" dirty="0" smtClean="0">
                <a:solidFill>
                  <a:schemeClr val="tx1"/>
                </a:solidFill>
                <a:latin typeface="Times New Roman" panose="02020603050405020304" pitchFamily="18" charset="0"/>
                <a:cs typeface="Times New Roman" panose="02020603050405020304" pitchFamily="18" charset="0"/>
              </a:rPr>
              <a:t> </a:t>
            </a:r>
            <a:r>
              <a:rPr lang="en-US" sz="1200" b="0" dirty="0" err="1" smtClean="0">
                <a:solidFill>
                  <a:schemeClr val="tx1"/>
                </a:solidFill>
                <a:latin typeface="Times New Roman" panose="02020603050405020304" pitchFamily="18" charset="0"/>
                <a:cs typeface="Times New Roman" panose="02020603050405020304" pitchFamily="18" charset="0"/>
              </a:rPr>
              <a:t>mềm</a:t>
            </a:r>
            <a:r>
              <a:rPr lang="en-US" sz="1200" b="0" dirty="0" smtClean="0">
                <a:solidFill>
                  <a:schemeClr val="tx1"/>
                </a:solidFill>
                <a:latin typeface="Times New Roman" panose="02020603050405020304" pitchFamily="18" charset="0"/>
                <a:cs typeface="Times New Roman" panose="02020603050405020304" pitchFamily="18" charset="0"/>
              </a:rPr>
              <a:t> </a:t>
            </a:r>
            <a:r>
              <a:rPr lang="en-US" sz="1200" b="0" dirty="0" err="1" smtClean="0">
                <a:solidFill>
                  <a:schemeClr val="tx1"/>
                </a:solidFill>
                <a:latin typeface="Times New Roman" panose="02020603050405020304" pitchFamily="18" charset="0"/>
                <a:cs typeface="Times New Roman" panose="02020603050405020304" pitchFamily="18" charset="0"/>
              </a:rPr>
              <a:t>bảng</a:t>
            </a:r>
            <a:r>
              <a:rPr lang="en-US" sz="1200" b="0" dirty="0" smtClean="0">
                <a:solidFill>
                  <a:schemeClr val="tx1"/>
                </a:solidFill>
                <a:latin typeface="Times New Roman" panose="02020603050405020304" pitchFamily="18" charset="0"/>
                <a:cs typeface="Times New Roman" panose="02020603050405020304" pitchFamily="18" charset="0"/>
              </a:rPr>
              <a:t> </a:t>
            </a:r>
            <a:r>
              <a:rPr lang="en-US" sz="1200" b="0" dirty="0" err="1" smtClean="0">
                <a:solidFill>
                  <a:schemeClr val="tx1"/>
                </a:solidFill>
                <a:latin typeface="Times New Roman" panose="02020603050405020304" pitchFamily="18" charset="0"/>
                <a:cs typeface="Times New Roman" panose="02020603050405020304" pitchFamily="18" charset="0"/>
              </a:rPr>
              <a:t>tính</a:t>
            </a:r>
            <a:r>
              <a:rPr lang="en-US" sz="1200" b="0" dirty="0" smtClean="0">
                <a:solidFill>
                  <a:schemeClr val="tx1"/>
                </a:solidFill>
                <a:latin typeface="Times New Roman" panose="02020603050405020304" pitchFamily="18" charset="0"/>
                <a:cs typeface="Times New Roman" panose="02020603050405020304" pitchFamily="18" charset="0"/>
              </a:rPr>
              <a:t> </a:t>
            </a:r>
            <a:r>
              <a:rPr lang="en-US" sz="1200" b="0" dirty="0" err="1" smtClean="0">
                <a:solidFill>
                  <a:schemeClr val="tx1"/>
                </a:solidFill>
                <a:latin typeface="Times New Roman" panose="02020603050405020304" pitchFamily="18" charset="0"/>
                <a:cs typeface="Times New Roman" panose="02020603050405020304" pitchFamily="18" charset="0"/>
              </a:rPr>
              <a:t>mà</a:t>
            </a:r>
            <a:r>
              <a:rPr lang="en-US" sz="1200" b="0" dirty="0" smtClean="0">
                <a:solidFill>
                  <a:schemeClr val="tx1"/>
                </a:solidFill>
                <a:latin typeface="Times New Roman" panose="02020603050405020304" pitchFamily="18" charset="0"/>
                <a:cs typeface="Times New Roman" panose="02020603050405020304" pitchFamily="18" charset="0"/>
              </a:rPr>
              <a:t> </a:t>
            </a:r>
            <a:r>
              <a:rPr lang="en-US" sz="1200" b="0" dirty="0" err="1" smtClean="0">
                <a:solidFill>
                  <a:schemeClr val="tx1"/>
                </a:solidFill>
                <a:latin typeface="Times New Roman" panose="02020603050405020304" pitchFamily="18" charset="0"/>
                <a:cs typeface="Times New Roman" panose="02020603050405020304" pitchFamily="18" charset="0"/>
              </a:rPr>
              <a:t>em</a:t>
            </a:r>
            <a:r>
              <a:rPr lang="en-US" sz="1200" b="0" dirty="0" smtClean="0">
                <a:solidFill>
                  <a:schemeClr val="tx1"/>
                </a:solidFill>
                <a:latin typeface="Times New Roman" panose="02020603050405020304" pitchFamily="18" charset="0"/>
                <a:cs typeface="Times New Roman" panose="02020603050405020304" pitchFamily="18" charset="0"/>
              </a:rPr>
              <a:t> </a:t>
            </a:r>
            <a:r>
              <a:rPr lang="en-US" sz="1200" b="0" dirty="0" err="1" smtClean="0">
                <a:solidFill>
                  <a:schemeClr val="tx1"/>
                </a:solidFill>
                <a:latin typeface="Times New Roman" panose="02020603050405020304" pitchFamily="18" charset="0"/>
                <a:cs typeface="Times New Roman" panose="02020603050405020304" pitchFamily="18" charset="0"/>
              </a:rPr>
              <a:t>biết</a:t>
            </a:r>
            <a:r>
              <a:rPr lang="en-US" sz="1200" b="0" dirty="0" smtClean="0">
                <a:solidFill>
                  <a:schemeClr val="tx1"/>
                </a:solidFill>
                <a:latin typeface="Times New Roman" panose="02020603050405020304" pitchFamily="18" charset="0"/>
                <a:cs typeface="Times New Roman" panose="02020603050405020304" pitchFamily="18" charset="0"/>
              </a:rPr>
              <a:t>. </a:t>
            </a:r>
            <a:r>
              <a:rPr lang="en-US" sz="1200" b="0" dirty="0" err="1" smtClean="0">
                <a:solidFill>
                  <a:schemeClr val="tx1"/>
                </a:solidFill>
                <a:latin typeface="Times New Roman" panose="02020603050405020304" pitchFamily="18" charset="0"/>
                <a:cs typeface="Times New Roman" panose="02020603050405020304" pitchFamily="18" charset="0"/>
              </a:rPr>
              <a:t>Nêu</a:t>
            </a:r>
            <a:r>
              <a:rPr lang="en-US" sz="1200" b="0" dirty="0" smtClean="0">
                <a:solidFill>
                  <a:schemeClr val="tx1"/>
                </a:solidFill>
                <a:latin typeface="Times New Roman" panose="02020603050405020304" pitchFamily="18" charset="0"/>
                <a:cs typeface="Times New Roman" panose="02020603050405020304" pitchFamily="18" charset="0"/>
              </a:rPr>
              <a:t> </a:t>
            </a:r>
            <a:r>
              <a:rPr lang="en-US" sz="1200" b="0" dirty="0" err="1" smtClean="0">
                <a:solidFill>
                  <a:schemeClr val="tx1"/>
                </a:solidFill>
                <a:latin typeface="Times New Roman" panose="02020603050405020304" pitchFamily="18" charset="0"/>
                <a:cs typeface="Times New Roman" panose="02020603050405020304" pitchFamily="18" charset="0"/>
              </a:rPr>
              <a:t>tên</a:t>
            </a:r>
            <a:r>
              <a:rPr lang="en-US" sz="1200" b="0" dirty="0" smtClean="0">
                <a:solidFill>
                  <a:schemeClr val="tx1"/>
                </a:solidFill>
                <a:latin typeface="Times New Roman" panose="02020603050405020304" pitchFamily="18" charset="0"/>
                <a:cs typeface="Times New Roman" panose="02020603050405020304" pitchFamily="18" charset="0"/>
              </a:rPr>
              <a:t> </a:t>
            </a:r>
            <a:r>
              <a:rPr lang="en-US" sz="1200" b="0" dirty="0" err="1" smtClean="0">
                <a:solidFill>
                  <a:schemeClr val="tx1"/>
                </a:solidFill>
                <a:latin typeface="Times New Roman" panose="02020603050405020304" pitchFamily="18" charset="0"/>
                <a:cs typeface="Times New Roman" panose="02020603050405020304" pitchFamily="18" charset="0"/>
              </a:rPr>
              <a:t>các</a:t>
            </a:r>
            <a:r>
              <a:rPr lang="en-US" sz="1200" b="0" dirty="0" smtClean="0">
                <a:solidFill>
                  <a:schemeClr val="tx1"/>
                </a:solidFill>
                <a:latin typeface="Times New Roman" panose="02020603050405020304" pitchFamily="18" charset="0"/>
                <a:cs typeface="Times New Roman" panose="02020603050405020304" pitchFamily="18" charset="0"/>
              </a:rPr>
              <a:t> </a:t>
            </a:r>
            <a:r>
              <a:rPr lang="en-US" sz="1200" b="0" dirty="0" err="1" smtClean="0">
                <a:solidFill>
                  <a:schemeClr val="tx1"/>
                </a:solidFill>
                <a:latin typeface="Times New Roman" panose="02020603050405020304" pitchFamily="18" charset="0"/>
                <a:cs typeface="Times New Roman" panose="02020603050405020304" pitchFamily="18" charset="0"/>
              </a:rPr>
              <a:t>vùng</a:t>
            </a:r>
            <a:r>
              <a:rPr lang="en-US" sz="1200" b="0" dirty="0" smtClean="0">
                <a:solidFill>
                  <a:schemeClr val="tx1"/>
                </a:solidFill>
                <a:latin typeface="Times New Roman" panose="02020603050405020304" pitchFamily="18" charset="0"/>
                <a:cs typeface="Times New Roman" panose="02020603050405020304" pitchFamily="18" charset="0"/>
              </a:rPr>
              <a:t> </a:t>
            </a:r>
            <a:r>
              <a:rPr lang="en-US" sz="1200" b="0" dirty="0" err="1" smtClean="0">
                <a:solidFill>
                  <a:schemeClr val="tx1"/>
                </a:solidFill>
                <a:latin typeface="Times New Roman" panose="02020603050405020304" pitchFamily="18" charset="0"/>
                <a:cs typeface="Times New Roman" panose="02020603050405020304" pitchFamily="18" charset="0"/>
              </a:rPr>
              <a:t>chính</a:t>
            </a:r>
            <a:r>
              <a:rPr lang="en-US" sz="1200" b="0" dirty="0" smtClean="0">
                <a:solidFill>
                  <a:schemeClr val="tx1"/>
                </a:solidFill>
                <a:latin typeface="Times New Roman" panose="02020603050405020304" pitchFamily="18" charset="0"/>
                <a:cs typeface="Times New Roman" panose="02020603050405020304" pitchFamily="18" charset="0"/>
              </a:rPr>
              <a:t> </a:t>
            </a:r>
            <a:r>
              <a:rPr lang="en-US" sz="1200" b="0" dirty="0" err="1" smtClean="0">
                <a:solidFill>
                  <a:schemeClr val="tx1"/>
                </a:solidFill>
                <a:latin typeface="Times New Roman" panose="02020603050405020304" pitchFamily="18" charset="0"/>
                <a:cs typeface="Times New Roman" panose="02020603050405020304" pitchFamily="18" charset="0"/>
              </a:rPr>
              <a:t>và</a:t>
            </a:r>
            <a:r>
              <a:rPr lang="en-US" sz="1200" b="0" dirty="0" smtClean="0">
                <a:solidFill>
                  <a:schemeClr val="tx1"/>
                </a:solidFill>
                <a:latin typeface="Times New Roman" panose="02020603050405020304" pitchFamily="18" charset="0"/>
                <a:cs typeface="Times New Roman" panose="02020603050405020304" pitchFamily="18" charset="0"/>
              </a:rPr>
              <a:t> </a:t>
            </a:r>
            <a:r>
              <a:rPr lang="en-US" sz="1200" b="0" dirty="0" err="1" smtClean="0">
                <a:solidFill>
                  <a:schemeClr val="tx1"/>
                </a:solidFill>
                <a:latin typeface="Times New Roman" panose="02020603050405020304" pitchFamily="18" charset="0"/>
                <a:cs typeface="Times New Roman" panose="02020603050405020304" pitchFamily="18" charset="0"/>
              </a:rPr>
              <a:t>chức</a:t>
            </a:r>
            <a:r>
              <a:rPr lang="en-US" sz="1200" b="0" dirty="0" smtClean="0">
                <a:solidFill>
                  <a:schemeClr val="tx1"/>
                </a:solidFill>
                <a:latin typeface="Times New Roman" panose="02020603050405020304" pitchFamily="18" charset="0"/>
                <a:cs typeface="Times New Roman" panose="02020603050405020304" pitchFamily="18" charset="0"/>
              </a:rPr>
              <a:t> </a:t>
            </a:r>
            <a:r>
              <a:rPr lang="en-US" sz="1200" b="0" dirty="0" err="1" smtClean="0">
                <a:solidFill>
                  <a:schemeClr val="tx1"/>
                </a:solidFill>
                <a:latin typeface="Times New Roman" panose="02020603050405020304" pitchFamily="18" charset="0"/>
                <a:cs typeface="Times New Roman" panose="02020603050405020304" pitchFamily="18" charset="0"/>
              </a:rPr>
              <a:t>năng</a:t>
            </a:r>
            <a:r>
              <a:rPr lang="en-US" sz="1200" b="0" dirty="0" smtClean="0">
                <a:solidFill>
                  <a:schemeClr val="tx1"/>
                </a:solidFill>
                <a:latin typeface="Times New Roman" panose="02020603050405020304" pitchFamily="18" charset="0"/>
                <a:cs typeface="Times New Roman" panose="02020603050405020304" pitchFamily="18" charset="0"/>
              </a:rPr>
              <a:t> </a:t>
            </a:r>
            <a:r>
              <a:rPr lang="en-US" sz="1200" b="0" dirty="0" err="1" smtClean="0">
                <a:solidFill>
                  <a:schemeClr val="tx1"/>
                </a:solidFill>
                <a:latin typeface="Times New Roman" panose="02020603050405020304" pitchFamily="18" charset="0"/>
                <a:cs typeface="Times New Roman" panose="02020603050405020304" pitchFamily="18" charset="0"/>
              </a:rPr>
              <a:t>của</a:t>
            </a:r>
            <a:r>
              <a:rPr lang="en-US" sz="1200" b="0" dirty="0" smtClean="0">
                <a:solidFill>
                  <a:schemeClr val="tx1"/>
                </a:solidFill>
                <a:latin typeface="Times New Roman" panose="02020603050405020304" pitchFamily="18" charset="0"/>
                <a:cs typeface="Times New Roman" panose="02020603050405020304" pitchFamily="18" charset="0"/>
              </a:rPr>
              <a:t> </a:t>
            </a:r>
            <a:r>
              <a:rPr lang="en-US" sz="1200" b="0" dirty="0" err="1" smtClean="0">
                <a:solidFill>
                  <a:schemeClr val="tx1"/>
                </a:solidFill>
                <a:latin typeface="Times New Roman" panose="02020603050405020304" pitchFamily="18" charset="0"/>
                <a:cs typeface="Times New Roman" panose="02020603050405020304" pitchFamily="18" charset="0"/>
              </a:rPr>
              <a:t>chúng</a:t>
            </a:r>
            <a:r>
              <a:rPr lang="vi-VN" sz="1200" b="0" dirty="0" smtClean="0">
                <a:solidFill>
                  <a:schemeClr val="tx1"/>
                </a:solidFill>
                <a:latin typeface="Times New Roman" panose="02020603050405020304" pitchFamily="18" charset="0"/>
                <a:cs typeface="Times New Roman" panose="02020603050405020304" pitchFamily="18" charset="0"/>
              </a:rPr>
              <a:t>?</a:t>
            </a:r>
            <a:endParaRPr lang="en-US" sz="1200" b="0" dirty="0" smtClean="0">
              <a:solidFill>
                <a:schemeClr val="tx1"/>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03189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0759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171936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BEFA843D-C852-4E06-A40A-3E91FEA4C021}"/>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34803558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2063996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4851087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70169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3830645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20365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506809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882325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59516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35070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6">
            <a:extLst>
              <a:ext uri="{FF2B5EF4-FFF2-40B4-BE49-F238E27FC236}">
                <a16:creationId xmlns:a16="http://schemas.microsoft.com/office/drawing/2014/main" id="{BEFA843D-C852-4E06-A40A-3E91FEA4C021}"/>
              </a:ext>
            </a:extLst>
          </p:cNvPr>
          <p:cNvSpPr>
            <a:spLocks noGrp="1" noChangeArrowheads="1"/>
          </p:cNvSpPr>
          <p:nvPr>
            <p:ph type="ftr" sz="quarter" idx="10"/>
          </p:nvPr>
        </p:nvSpPr>
        <p:spPr>
          <a:ln/>
        </p:spPr>
        <p:txBody>
          <a:bodyPr/>
          <a:lstStyle>
            <a:lvl1pPr>
              <a:defRPr/>
            </a:lvl1pPr>
          </a:lstStyle>
          <a:p>
            <a:pPr>
              <a:defRPr/>
            </a:pPr>
            <a:endParaRPr lang="en-US" altLang="en-US"/>
          </a:p>
        </p:txBody>
      </p:sp>
    </p:spTree>
    <p:extLst>
      <p:ext uri="{BB962C8B-B14F-4D97-AF65-F5344CB8AC3E}">
        <p14:creationId xmlns:p14="http://schemas.microsoft.com/office/powerpoint/2010/main" val="15031747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A98CE554-9E49-4CB0-9D93-CB4ED24E69EE}"/>
              </a:ext>
            </a:extLst>
          </p:cNvPr>
          <p:cNvSpPr>
            <a:spLocks noGrp="1"/>
          </p:cNvSpPr>
          <p:nvPr>
            <p:ph type="ftr" sz="quarter" idx="10"/>
          </p:nvPr>
        </p:nvSpPr>
        <p:spPr/>
        <p:txBody>
          <a:bodyPr/>
          <a:lstStyle>
            <a:lvl1pPr>
              <a:defRPr/>
            </a:lvl1pPr>
          </a:lstStyle>
          <a:p>
            <a:pPr>
              <a:defRPr/>
            </a:pPr>
            <a:endParaRPr lang="en-US" altLang="en-US"/>
          </a:p>
        </p:txBody>
      </p:sp>
    </p:spTree>
    <p:extLst>
      <p:ext uri="{BB962C8B-B14F-4D97-AF65-F5344CB8AC3E}">
        <p14:creationId xmlns:p14="http://schemas.microsoft.com/office/powerpoint/2010/main" val="61695975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Rectangle 18">
            <a:extLst>
              <a:ext uri="{FF2B5EF4-FFF2-40B4-BE49-F238E27FC236}">
                <a16:creationId xmlns:a16="http://schemas.microsoft.com/office/drawing/2014/main" id="{DE939AB0-7AF0-48E6-9D4B-D88934F9B208}"/>
              </a:ext>
            </a:extLst>
          </p:cNvPr>
          <p:cNvSpPr>
            <a:spLocks noGrp="1" noChangeArrowheads="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78077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930EB20-7EEB-C8F7-BDAF-273D6AFCAA2D}"/>
              </a:ext>
            </a:extLst>
          </p:cNvPr>
          <p:cNvSpPr>
            <a:spLocks noGrp="1"/>
          </p:cNvSpPr>
          <p:nvPr>
            <p:ph type="dt" sz="half" idx="10"/>
          </p:nvPr>
        </p:nvSpPr>
        <p:spPr>
          <a:xfrm>
            <a:off x="838200" y="6356350"/>
            <a:ext cx="2743200" cy="365125"/>
          </a:xfrm>
          <a:prstGeom prst="rect">
            <a:avLst/>
          </a:prstGeom>
        </p:spPr>
        <p:txBody>
          <a:bodyPr/>
          <a:lstStyle/>
          <a:p>
            <a:fld id="{E57015CA-1BD2-44EA-BF3A-93D5DC3AC38D}" type="datetimeFigureOut">
              <a:rPr lang="en-US" smtClean="0"/>
              <a:t>8/13/2024</a:t>
            </a:fld>
            <a:endParaRPr lang="en-US"/>
          </a:p>
        </p:txBody>
      </p:sp>
      <p:sp>
        <p:nvSpPr>
          <p:cNvPr id="3" name="Footer Placeholder 2">
            <a:extLst>
              <a:ext uri="{FF2B5EF4-FFF2-40B4-BE49-F238E27FC236}">
                <a16:creationId xmlns:a16="http://schemas.microsoft.com/office/drawing/2014/main" id="{BF2C264E-5210-BAF1-21A9-8FF1D915C3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7677824-8217-98D6-4ABE-994BE1C4832A}"/>
              </a:ext>
            </a:extLst>
          </p:cNvPr>
          <p:cNvSpPr>
            <a:spLocks noGrp="1"/>
          </p:cNvSpPr>
          <p:nvPr>
            <p:ph type="sldNum" sz="quarter" idx="12"/>
          </p:nvPr>
        </p:nvSpPr>
        <p:spPr>
          <a:xfrm>
            <a:off x="8610600" y="6356350"/>
            <a:ext cx="2743200" cy="365125"/>
          </a:xfrm>
          <a:prstGeom prst="rect">
            <a:avLst/>
          </a:prstGeom>
        </p:spPr>
        <p:txBody>
          <a:bodyPr/>
          <a:lstStyle/>
          <a:p>
            <a:fld id="{73081112-44B5-4CD5-BB22-5D607257832B}" type="slidenum">
              <a:rPr lang="en-US" smtClean="0"/>
              <a:t>‹#›</a:t>
            </a:fld>
            <a:endParaRPr lang="en-US"/>
          </a:p>
        </p:txBody>
      </p:sp>
    </p:spTree>
    <p:extLst>
      <p:ext uri="{BB962C8B-B14F-4D97-AF65-F5344CB8AC3E}">
        <p14:creationId xmlns:p14="http://schemas.microsoft.com/office/powerpoint/2010/main" val="20268299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3.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7.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hyperlink" Target="../User/My%20Documents/132%20-%20Bong%20dien%20dien%20-%20Phi%20Nhung.mp3" TargetMode="External"/><Relationship Id="rId2" Type="http://schemas.openxmlformats.org/officeDocument/2006/relationships/theme" Target="../theme/theme6.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wmf"/></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5008" name="Rectangle 16">
            <a:extLst>
              <a:ext uri="{FF2B5EF4-FFF2-40B4-BE49-F238E27FC236}">
                <a16:creationId xmlns:a16="http://schemas.microsoft.com/office/drawing/2014/main" id="{40BCC3EB-2412-4796-B1C0-0BD88CD3E542}"/>
              </a:ext>
            </a:extLst>
          </p:cNvPr>
          <p:cNvSpPr>
            <a:spLocks noGrp="1" noChangeArrowheads="1"/>
          </p:cNvSpPr>
          <p:nvPr>
            <p:ph type="ftr" sz="quarter" idx="3"/>
          </p:nvPr>
        </p:nvSpPr>
        <p:spPr bwMode="auto">
          <a:xfrm>
            <a:off x="9753600" y="6583363"/>
            <a:ext cx="2438400" cy="274637"/>
          </a:xfrm>
          <a:prstGeom prst="rect">
            <a:avLst/>
          </a:prstGeom>
          <a:noFill/>
          <a:ln>
            <a:noFill/>
          </a:ln>
          <a:effectLst/>
        </p:spPr>
        <p:txBody>
          <a:bodyPr vert="horz" wrap="square" lIns="54000" tIns="45720" rIns="54000" bIns="45720" numCol="1" anchor="t" anchorCtr="0" compatLnSpc="1">
            <a:prstTxWarp prst="textNoShape">
              <a:avLst/>
            </a:prstTxWarp>
            <a:spAutoFit/>
          </a:bodyPr>
          <a:lstStyle>
            <a:lvl1pPr algn="r" eaLnBrk="1" fontAlgn="auto" hangingPunct="1">
              <a:spcBef>
                <a:spcPts val="0"/>
              </a:spcBef>
              <a:spcAft>
                <a:spcPts val="0"/>
              </a:spcAft>
              <a:defRPr sz="1200">
                <a:solidFill>
                  <a:srgbClr val="FFABAB"/>
                </a:solidFill>
                <a:latin typeface="Times New Roman" panose="02020603050405020304" pitchFamily="18" charset="0"/>
                <a:ea typeface="Arial Unicode MS" pitchFamily="34" charset="-128"/>
                <a:cs typeface="+mn-cs"/>
              </a:defRPr>
            </a:lvl1pPr>
          </a:lstStyle>
          <a:p>
            <a:pPr>
              <a:defRPr/>
            </a:pPr>
            <a:endParaRPr lang="en-US" altLang="en-US"/>
          </a:p>
        </p:txBody>
      </p:sp>
      <p:sp>
        <p:nvSpPr>
          <p:cNvPr id="4" name="Rectangle: Rounded Corners 3">
            <a:extLst>
              <a:ext uri="{FF2B5EF4-FFF2-40B4-BE49-F238E27FC236}">
                <a16:creationId xmlns:a16="http://schemas.microsoft.com/office/drawing/2014/main" id="{BED4565F-2C19-7DC9-64BB-162120EA7927}"/>
              </a:ext>
            </a:extLst>
          </p:cNvPr>
          <p:cNvSpPr/>
          <p:nvPr userDrawn="1"/>
        </p:nvSpPr>
        <p:spPr>
          <a:xfrm>
            <a:off x="152400" y="0"/>
            <a:ext cx="11811000" cy="1067942"/>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lnSpc>
                <a:spcPct val="100000"/>
              </a:lnSpc>
            </a:pPr>
            <a:r>
              <a:rPr lang="en-US" sz="2800" b="1" dirty="0"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CHỦ</a:t>
            </a:r>
            <a:r>
              <a:rPr lang="en-US" sz="2800" b="1" baseline="0" dirty="0"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ĐỀ 4. </a:t>
            </a:r>
            <a:r>
              <a:rPr lang="en-US" sz="2800" b="1" dirty="0" smtClean="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ỨNG </a:t>
            </a:r>
            <a:r>
              <a:rPr lang="en-US" sz="28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DỤNG TIN HỌC</a:t>
            </a:r>
            <a:endParaRPr lang="vi-VN" sz="2800" b="1" dirty="0">
              <a:solidFill>
                <a:schemeClr val="accent6">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sz="3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a:t>
            </a:r>
            <a:r>
              <a:rPr lang="en-US" sz="3000" b="1" baseline="0"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11,12 - </a:t>
            </a:r>
            <a:r>
              <a:rPr lang="en-US" sz="30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3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 LÀM QUEN VỚI PHẦN MỀM BẢNG TÍNH</a:t>
            </a:r>
            <a:endParaRPr lang="vi-VN" sz="3000" b="1" dirty="0">
              <a:ln w="19050">
                <a:solidFill>
                  <a:schemeClr val="bg1"/>
                </a:solidFill>
              </a:ln>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4436" r:id="rId1"/>
    <p:sldLayoutId id="2147484442" r:id="rId2"/>
  </p:sldLayoutIdLst>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924A2293-E2BA-88AB-04E0-D4A3A239B6DD}"/>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FB068081-3D13-FCFF-202E-772975313A9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AFFB7983-C98D-5CB7-E100-3B5FC5B28EF1}"/>
                </a:ext>
              </a:extLst>
            </p:cNvPr>
            <p:cNvGrpSpPr/>
            <p:nvPr/>
          </p:nvGrpSpPr>
          <p:grpSpPr>
            <a:xfrm>
              <a:off x="8341543" y="2282008"/>
              <a:ext cx="569676" cy="380612"/>
              <a:chOff x="8341543" y="2282008"/>
              <a:chExt cx="569676" cy="380612"/>
            </a:xfrm>
          </p:grpSpPr>
          <p:sp>
            <p:nvSpPr>
              <p:cNvPr id="543" name="Google Shape;995;p14">
                <a:extLst>
                  <a:ext uri="{FF2B5EF4-FFF2-40B4-BE49-F238E27FC236}">
                    <a16:creationId xmlns:a16="http://schemas.microsoft.com/office/drawing/2014/main" id="{6794E110-1571-31AA-2C73-53E30BE52A2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996;p14">
                <a:extLst>
                  <a:ext uri="{FF2B5EF4-FFF2-40B4-BE49-F238E27FC236}">
                    <a16:creationId xmlns:a16="http://schemas.microsoft.com/office/drawing/2014/main" id="{F7C01E88-5C0B-E023-E492-ACF928D08D10}"/>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BC652001-ED42-5276-3004-119E75F51281}"/>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AC34EA50-598A-DFFF-B8D1-68E87D1AC180}"/>
                </a:ext>
              </a:extLst>
            </p:cNvPr>
            <p:cNvGrpSpPr/>
            <p:nvPr/>
          </p:nvGrpSpPr>
          <p:grpSpPr>
            <a:xfrm>
              <a:off x="8341543" y="1721094"/>
              <a:ext cx="569676" cy="380612"/>
              <a:chOff x="8341543" y="1721094"/>
              <a:chExt cx="569676" cy="380612"/>
            </a:xfrm>
          </p:grpSpPr>
          <p:sp>
            <p:nvSpPr>
              <p:cNvPr id="541" name="Google Shape;999;p14">
                <a:extLst>
                  <a:ext uri="{FF2B5EF4-FFF2-40B4-BE49-F238E27FC236}">
                    <a16:creationId xmlns:a16="http://schemas.microsoft.com/office/drawing/2014/main" id="{FE88EBF9-E2ED-DC2F-CA3F-45217F5D2078}"/>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2" name="Google Shape;1000;p14">
                <a:extLst>
                  <a:ext uri="{FF2B5EF4-FFF2-40B4-BE49-F238E27FC236}">
                    <a16:creationId xmlns:a16="http://schemas.microsoft.com/office/drawing/2014/main" id="{1DC33F27-5347-E117-B01B-B3422F42942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357BA7AA-F4BF-D451-6FA3-1002C858D16E}"/>
                </a:ext>
              </a:extLst>
            </p:cNvPr>
            <p:cNvGrpSpPr/>
            <p:nvPr/>
          </p:nvGrpSpPr>
          <p:grpSpPr>
            <a:xfrm>
              <a:off x="8346273" y="1183592"/>
              <a:ext cx="568486" cy="388014"/>
              <a:chOff x="8346273" y="1183592"/>
              <a:chExt cx="568486" cy="388014"/>
            </a:xfrm>
          </p:grpSpPr>
          <p:sp>
            <p:nvSpPr>
              <p:cNvPr id="539" name="Google Shape;1002;p14">
                <a:extLst>
                  <a:ext uri="{FF2B5EF4-FFF2-40B4-BE49-F238E27FC236}">
                    <a16:creationId xmlns:a16="http://schemas.microsoft.com/office/drawing/2014/main" id="{E1324F1A-46C6-B13A-03FF-D51FA111A7D7}"/>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0" name="Google Shape;1003;p14">
                <a:extLst>
                  <a:ext uri="{FF2B5EF4-FFF2-40B4-BE49-F238E27FC236}">
                    <a16:creationId xmlns:a16="http://schemas.microsoft.com/office/drawing/2014/main" id="{87376AF0-8250-DFA5-1922-4CFD324E53CA}"/>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57625DDD-49B2-C219-2CEA-236E01B6DF5C}"/>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DDC2E235-99F3-600F-8C0F-B28E3995356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74C0BE44-489A-2A97-A25F-98661612A3F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3D639D53-7A03-CCCE-F8A3-EA04E8773BEA}"/>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90B01CC6-5FE5-FD88-A0DE-0ECBE1DD776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4D5A47F9-E9A9-996A-5716-04170CC11F0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DDE42DC6-4637-9235-BF95-C815D6B8A309}"/>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A0E1B5B7-4A62-AC0D-5D3F-8EABA90F6C4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81833924-B6BD-43DA-C219-B87B7C889525}"/>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EA6E5CA4-750D-5220-0F18-18939A48AD8E}"/>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4DEB91C3-EB6D-48A8-24C3-CB78B4DFCD23}"/>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17" name="Google Shape;1082;p14">
            <a:extLst>
              <a:ext uri="{FF2B5EF4-FFF2-40B4-BE49-F238E27FC236}">
                <a16:creationId xmlns:a16="http://schemas.microsoft.com/office/drawing/2014/main" id="{6AFACEFC-96E9-E706-B117-0561B97C3E38}"/>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1083;p14">
            <a:extLst>
              <a:ext uri="{FF2B5EF4-FFF2-40B4-BE49-F238E27FC236}">
                <a16:creationId xmlns:a16="http://schemas.microsoft.com/office/drawing/2014/main" id="{0DF5F9B2-C4BC-EB77-263B-D8D6337AD148}"/>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1084;p14">
            <a:extLst>
              <a:ext uri="{FF2B5EF4-FFF2-40B4-BE49-F238E27FC236}">
                <a16:creationId xmlns:a16="http://schemas.microsoft.com/office/drawing/2014/main" id="{FFDF3525-6403-FB5F-E74E-FAE779E8DD3F}"/>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1085;p14">
            <a:extLst>
              <a:ext uri="{FF2B5EF4-FFF2-40B4-BE49-F238E27FC236}">
                <a16:creationId xmlns:a16="http://schemas.microsoft.com/office/drawing/2014/main" id="{01C2723B-DA9F-BAEC-735C-B3B05467A75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1086;p14">
            <a:extLst>
              <a:ext uri="{FF2B5EF4-FFF2-40B4-BE49-F238E27FC236}">
                <a16:creationId xmlns:a16="http://schemas.microsoft.com/office/drawing/2014/main" id="{A17839D0-318B-555D-7AA7-33C5692FA3CD}"/>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1082;p14">
            <a:extLst>
              <a:ext uri="{FF2B5EF4-FFF2-40B4-BE49-F238E27FC236}">
                <a16:creationId xmlns:a16="http://schemas.microsoft.com/office/drawing/2014/main" id="{A00AFF91-DDC4-C60B-5D33-D4864448CDA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1083;p14">
            <a:extLst>
              <a:ext uri="{FF2B5EF4-FFF2-40B4-BE49-F238E27FC236}">
                <a16:creationId xmlns:a16="http://schemas.microsoft.com/office/drawing/2014/main" id="{3AD6B2A2-3A8A-D77D-27D2-906AB325051D}"/>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1084;p14">
            <a:extLst>
              <a:ext uri="{FF2B5EF4-FFF2-40B4-BE49-F238E27FC236}">
                <a16:creationId xmlns:a16="http://schemas.microsoft.com/office/drawing/2014/main" id="{860299B1-A9C3-B8E2-7C8F-8A3D29C0C2D0}"/>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1085;p14">
            <a:extLst>
              <a:ext uri="{FF2B5EF4-FFF2-40B4-BE49-F238E27FC236}">
                <a16:creationId xmlns:a16="http://schemas.microsoft.com/office/drawing/2014/main" id="{E617BB24-3FA2-62FD-9AC6-DEF8F1BEDB63}"/>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1086;p14">
            <a:extLst>
              <a:ext uri="{FF2B5EF4-FFF2-40B4-BE49-F238E27FC236}">
                <a16:creationId xmlns:a16="http://schemas.microsoft.com/office/drawing/2014/main" id="{D35E9F56-8AC6-5C37-8FFA-091D463207E2}"/>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1082;p14">
            <a:extLst>
              <a:ext uri="{FF2B5EF4-FFF2-40B4-BE49-F238E27FC236}">
                <a16:creationId xmlns:a16="http://schemas.microsoft.com/office/drawing/2014/main" id="{E5F8812F-EE7A-7A78-0ACC-FEA7C8154512}"/>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1083;p14">
            <a:extLst>
              <a:ext uri="{FF2B5EF4-FFF2-40B4-BE49-F238E27FC236}">
                <a16:creationId xmlns:a16="http://schemas.microsoft.com/office/drawing/2014/main" id="{7646AB5D-B7EB-026C-985A-BDB4217990C3}"/>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1084;p14">
            <a:extLst>
              <a:ext uri="{FF2B5EF4-FFF2-40B4-BE49-F238E27FC236}">
                <a16:creationId xmlns:a16="http://schemas.microsoft.com/office/drawing/2014/main" id="{8CD08A44-8D09-F727-5C92-FB818F0BD2A7}"/>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1085;p14">
            <a:extLst>
              <a:ext uri="{FF2B5EF4-FFF2-40B4-BE49-F238E27FC236}">
                <a16:creationId xmlns:a16="http://schemas.microsoft.com/office/drawing/2014/main" id="{01D27EF7-5D8A-5C62-106E-03411A0FD6A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1086;p14">
            <a:extLst>
              <a:ext uri="{FF2B5EF4-FFF2-40B4-BE49-F238E27FC236}">
                <a16:creationId xmlns:a16="http://schemas.microsoft.com/office/drawing/2014/main" id="{6B10C713-0E60-0E1E-2F08-9D69E6357CA3}"/>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1082;p14">
            <a:extLst>
              <a:ext uri="{FF2B5EF4-FFF2-40B4-BE49-F238E27FC236}">
                <a16:creationId xmlns:a16="http://schemas.microsoft.com/office/drawing/2014/main" id="{0E315B37-FC66-CAFF-FA2A-E95B8E511204}"/>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1083;p14">
            <a:extLst>
              <a:ext uri="{FF2B5EF4-FFF2-40B4-BE49-F238E27FC236}">
                <a16:creationId xmlns:a16="http://schemas.microsoft.com/office/drawing/2014/main" id="{EAFBC8FC-373B-87E3-F3DB-40CAF719C126}"/>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1084;p14">
            <a:extLst>
              <a:ext uri="{FF2B5EF4-FFF2-40B4-BE49-F238E27FC236}">
                <a16:creationId xmlns:a16="http://schemas.microsoft.com/office/drawing/2014/main" id="{3922F81F-B735-C2A4-EF2C-C873680E920B}"/>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1085;p14">
            <a:extLst>
              <a:ext uri="{FF2B5EF4-FFF2-40B4-BE49-F238E27FC236}">
                <a16:creationId xmlns:a16="http://schemas.microsoft.com/office/drawing/2014/main" id="{FA84D057-EE9C-9B22-0EA6-1A8A6B6D1B42}"/>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1086;p14">
            <a:extLst>
              <a:ext uri="{FF2B5EF4-FFF2-40B4-BE49-F238E27FC236}">
                <a16:creationId xmlns:a16="http://schemas.microsoft.com/office/drawing/2014/main" id="{BE124B54-7199-496B-4189-1C0CFA2D1176}"/>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1082;p14">
            <a:extLst>
              <a:ext uri="{FF2B5EF4-FFF2-40B4-BE49-F238E27FC236}">
                <a16:creationId xmlns:a16="http://schemas.microsoft.com/office/drawing/2014/main" id="{1FF188FE-8215-2B8D-2532-5AA2D9A68512}"/>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1083;p14">
            <a:extLst>
              <a:ext uri="{FF2B5EF4-FFF2-40B4-BE49-F238E27FC236}">
                <a16:creationId xmlns:a16="http://schemas.microsoft.com/office/drawing/2014/main" id="{8E74D939-4C4A-FAAB-E9DD-7C9FAFCDC5DF}"/>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1084;p14">
            <a:extLst>
              <a:ext uri="{FF2B5EF4-FFF2-40B4-BE49-F238E27FC236}">
                <a16:creationId xmlns:a16="http://schemas.microsoft.com/office/drawing/2014/main" id="{39ABEA0D-D4A1-40CC-AAD6-F5A5B2EFB61D}"/>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1085;p14">
            <a:extLst>
              <a:ext uri="{FF2B5EF4-FFF2-40B4-BE49-F238E27FC236}">
                <a16:creationId xmlns:a16="http://schemas.microsoft.com/office/drawing/2014/main" id="{9F324D6E-F303-7AC5-6FE6-BDF9572AC18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1086;p14">
            <a:extLst>
              <a:ext uri="{FF2B5EF4-FFF2-40B4-BE49-F238E27FC236}">
                <a16:creationId xmlns:a16="http://schemas.microsoft.com/office/drawing/2014/main" id="{81D6F8FF-6E9C-3BA2-A92B-28EBEF52B8E1}"/>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1082;p14">
            <a:extLst>
              <a:ext uri="{FF2B5EF4-FFF2-40B4-BE49-F238E27FC236}">
                <a16:creationId xmlns:a16="http://schemas.microsoft.com/office/drawing/2014/main" id="{F79AE766-F1C9-B5A3-045C-C9179591E0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1083;p14">
            <a:extLst>
              <a:ext uri="{FF2B5EF4-FFF2-40B4-BE49-F238E27FC236}">
                <a16:creationId xmlns:a16="http://schemas.microsoft.com/office/drawing/2014/main" id="{EDC29D34-7EEF-09E5-09D9-B766E6B25C4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1084;p14">
            <a:extLst>
              <a:ext uri="{FF2B5EF4-FFF2-40B4-BE49-F238E27FC236}">
                <a16:creationId xmlns:a16="http://schemas.microsoft.com/office/drawing/2014/main" id="{C7621236-0A1E-DBCD-408D-385F3A31A18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5" name="Google Shape;1085;p14">
            <a:extLst>
              <a:ext uri="{FF2B5EF4-FFF2-40B4-BE49-F238E27FC236}">
                <a16:creationId xmlns:a16="http://schemas.microsoft.com/office/drawing/2014/main" id="{61BFD2EC-FEDE-328B-D546-DABFD86CD1D6}"/>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6" name="Google Shape;1086;p14">
            <a:extLst>
              <a:ext uri="{FF2B5EF4-FFF2-40B4-BE49-F238E27FC236}">
                <a16:creationId xmlns:a16="http://schemas.microsoft.com/office/drawing/2014/main" id="{F63EA2CB-68D0-4BE6-670E-2855848623DE}"/>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4" name="Google Shape;1082;p14">
            <a:extLst>
              <a:ext uri="{FF2B5EF4-FFF2-40B4-BE49-F238E27FC236}">
                <a16:creationId xmlns:a16="http://schemas.microsoft.com/office/drawing/2014/main" id="{C830DC27-50D2-BF20-CB3B-CFA9007AF67D}"/>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5" name="Google Shape;1083;p14">
            <a:extLst>
              <a:ext uri="{FF2B5EF4-FFF2-40B4-BE49-F238E27FC236}">
                <a16:creationId xmlns:a16="http://schemas.microsoft.com/office/drawing/2014/main" id="{411E04CA-1822-F32B-D1B3-266FE146207F}"/>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6" name="Google Shape;1084;p14">
            <a:extLst>
              <a:ext uri="{FF2B5EF4-FFF2-40B4-BE49-F238E27FC236}">
                <a16:creationId xmlns:a16="http://schemas.microsoft.com/office/drawing/2014/main" id="{D7C6F768-0512-93F5-2740-073A4240F18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7" name="Google Shape;1085;p14">
            <a:extLst>
              <a:ext uri="{FF2B5EF4-FFF2-40B4-BE49-F238E27FC236}">
                <a16:creationId xmlns:a16="http://schemas.microsoft.com/office/drawing/2014/main" id="{FE307C38-63E1-4D17-3E25-6E461962F881}"/>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8" name="Google Shape;1086;p14">
            <a:extLst>
              <a:ext uri="{FF2B5EF4-FFF2-40B4-BE49-F238E27FC236}">
                <a16:creationId xmlns:a16="http://schemas.microsoft.com/office/drawing/2014/main" id="{422E63AC-50BC-2132-807D-E45539CD51B5}"/>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9" name="Google Shape;1082;p14">
            <a:extLst>
              <a:ext uri="{FF2B5EF4-FFF2-40B4-BE49-F238E27FC236}">
                <a16:creationId xmlns:a16="http://schemas.microsoft.com/office/drawing/2014/main" id="{79F48922-F437-1061-6301-3120870656C7}"/>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0" name="Google Shape;1083;p14">
            <a:extLst>
              <a:ext uri="{FF2B5EF4-FFF2-40B4-BE49-F238E27FC236}">
                <a16:creationId xmlns:a16="http://schemas.microsoft.com/office/drawing/2014/main" id="{CAD8C434-7B3D-9724-E7A8-D7CDBD6EB6D1}"/>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1" name="Google Shape;1084;p14">
            <a:extLst>
              <a:ext uri="{FF2B5EF4-FFF2-40B4-BE49-F238E27FC236}">
                <a16:creationId xmlns:a16="http://schemas.microsoft.com/office/drawing/2014/main" id="{338897ED-BE01-3CB2-C573-17E804CDB83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2" name="Google Shape;1085;p14">
            <a:extLst>
              <a:ext uri="{FF2B5EF4-FFF2-40B4-BE49-F238E27FC236}">
                <a16:creationId xmlns:a16="http://schemas.microsoft.com/office/drawing/2014/main" id="{60AA8A10-4E34-33FB-D24E-9615DDF96897}"/>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3" name="Google Shape;1086;p14">
            <a:extLst>
              <a:ext uri="{FF2B5EF4-FFF2-40B4-BE49-F238E27FC236}">
                <a16:creationId xmlns:a16="http://schemas.microsoft.com/office/drawing/2014/main" id="{6A587EE5-332F-4A78-72CA-5E732D07F104}"/>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4" name="Google Shape;1082;p14">
            <a:extLst>
              <a:ext uri="{FF2B5EF4-FFF2-40B4-BE49-F238E27FC236}">
                <a16:creationId xmlns:a16="http://schemas.microsoft.com/office/drawing/2014/main" id="{86CF0315-B80F-81F2-EB04-8753ADC282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5" name="Google Shape;1083;p14">
            <a:extLst>
              <a:ext uri="{FF2B5EF4-FFF2-40B4-BE49-F238E27FC236}">
                <a16:creationId xmlns:a16="http://schemas.microsoft.com/office/drawing/2014/main" id="{CB6DFDC0-A0F7-473F-EC37-7A4BECA68D33}"/>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6" name="Google Shape;1084;p14">
            <a:extLst>
              <a:ext uri="{FF2B5EF4-FFF2-40B4-BE49-F238E27FC236}">
                <a16:creationId xmlns:a16="http://schemas.microsoft.com/office/drawing/2014/main" id="{39C7EAC8-558E-7865-5314-0912AE64D47D}"/>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7" name="Google Shape;1085;p14">
            <a:extLst>
              <a:ext uri="{FF2B5EF4-FFF2-40B4-BE49-F238E27FC236}">
                <a16:creationId xmlns:a16="http://schemas.microsoft.com/office/drawing/2014/main" id="{D4A3878D-F350-9371-76AF-F268CA11D0AB}"/>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8" name="Google Shape;1086;p14">
            <a:extLst>
              <a:ext uri="{FF2B5EF4-FFF2-40B4-BE49-F238E27FC236}">
                <a16:creationId xmlns:a16="http://schemas.microsoft.com/office/drawing/2014/main" id="{5C5AD917-9B89-94E1-306E-517ECE3AF02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9" name="Google Shape;1765;p26">
            <a:extLst>
              <a:ext uri="{FF2B5EF4-FFF2-40B4-BE49-F238E27FC236}">
                <a16:creationId xmlns:a16="http://schemas.microsoft.com/office/drawing/2014/main" id="{965749D8-2378-7210-9259-4F0AF20A4EA3}"/>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560" name="Google Shape;1766;p26">
            <a:extLst>
              <a:ext uri="{FF2B5EF4-FFF2-40B4-BE49-F238E27FC236}">
                <a16:creationId xmlns:a16="http://schemas.microsoft.com/office/drawing/2014/main" id="{78F1EE7D-C7FE-652F-749C-BA9A4BF008E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1" name="Google Shape;1767;p26">
            <a:extLst>
              <a:ext uri="{FF2B5EF4-FFF2-40B4-BE49-F238E27FC236}">
                <a16:creationId xmlns:a16="http://schemas.microsoft.com/office/drawing/2014/main" id="{012BDE68-EFAB-D7A2-C075-8F20CE7338DE}"/>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2" name="TextBox 561">
            <a:extLst>
              <a:ext uri="{FF2B5EF4-FFF2-40B4-BE49-F238E27FC236}">
                <a16:creationId xmlns:a16="http://schemas.microsoft.com/office/drawing/2014/main" id="{8C95A8E3-EB7A-17A5-8D58-4DDD2F9C15D8}"/>
              </a:ext>
            </a:extLst>
          </p:cNvPr>
          <p:cNvSpPr txBox="1"/>
          <p:nvPr userDrawn="1"/>
        </p:nvSpPr>
        <p:spPr>
          <a:xfrm>
            <a:off x="3502039" y="1128345"/>
            <a:ext cx="4752083"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59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LUYỆN TẬP</a:t>
            </a:r>
          </a:p>
        </p:txBody>
      </p:sp>
      <p:grpSp>
        <p:nvGrpSpPr>
          <p:cNvPr id="563" name="Google Shape;939;p32">
            <a:extLst>
              <a:ext uri="{FF2B5EF4-FFF2-40B4-BE49-F238E27FC236}">
                <a16:creationId xmlns:a16="http://schemas.microsoft.com/office/drawing/2014/main" id="{123317AC-F92E-847A-80E7-3DD772B047B6}"/>
              </a:ext>
            </a:extLst>
          </p:cNvPr>
          <p:cNvGrpSpPr/>
          <p:nvPr userDrawn="1"/>
        </p:nvGrpSpPr>
        <p:grpSpPr>
          <a:xfrm>
            <a:off x="2204474" y="3950454"/>
            <a:ext cx="1973864" cy="2020086"/>
            <a:chOff x="2718975" y="493050"/>
            <a:chExt cx="2013175" cy="2066600"/>
          </a:xfrm>
        </p:grpSpPr>
        <p:sp>
          <p:nvSpPr>
            <p:cNvPr id="564" name="Google Shape;940;p32">
              <a:extLst>
                <a:ext uri="{FF2B5EF4-FFF2-40B4-BE49-F238E27FC236}">
                  <a16:creationId xmlns:a16="http://schemas.microsoft.com/office/drawing/2014/main" id="{CD42ADBC-43DE-64BA-246C-19118E735507}"/>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5" name="Google Shape;941;p32">
              <a:extLst>
                <a:ext uri="{FF2B5EF4-FFF2-40B4-BE49-F238E27FC236}">
                  <a16:creationId xmlns:a16="http://schemas.microsoft.com/office/drawing/2014/main" id="{02B52BC6-2965-DAF5-992D-D2EA6729DD80}"/>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6" name="Google Shape;942;p32">
              <a:extLst>
                <a:ext uri="{FF2B5EF4-FFF2-40B4-BE49-F238E27FC236}">
                  <a16:creationId xmlns:a16="http://schemas.microsoft.com/office/drawing/2014/main" id="{9A4EF65B-8294-2DAF-D44B-36A6D801AA45}"/>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7" name="Google Shape;943;p32">
              <a:extLst>
                <a:ext uri="{FF2B5EF4-FFF2-40B4-BE49-F238E27FC236}">
                  <a16:creationId xmlns:a16="http://schemas.microsoft.com/office/drawing/2014/main" id="{5CFBC4D6-704D-5A02-A2AE-2A359125C2EB}"/>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8" name="Google Shape;944;p32">
              <a:extLst>
                <a:ext uri="{FF2B5EF4-FFF2-40B4-BE49-F238E27FC236}">
                  <a16:creationId xmlns:a16="http://schemas.microsoft.com/office/drawing/2014/main" id="{07DF487A-93A8-620D-C8E3-601E806EA595}"/>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9" name="Google Shape;945;p32">
              <a:extLst>
                <a:ext uri="{FF2B5EF4-FFF2-40B4-BE49-F238E27FC236}">
                  <a16:creationId xmlns:a16="http://schemas.microsoft.com/office/drawing/2014/main" id="{7E24EE28-E59C-90AE-42C7-4D05316A1A43}"/>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0" name="Google Shape;946;p32">
              <a:extLst>
                <a:ext uri="{FF2B5EF4-FFF2-40B4-BE49-F238E27FC236}">
                  <a16:creationId xmlns:a16="http://schemas.microsoft.com/office/drawing/2014/main" id="{4BB1D62F-F5AE-A736-20D9-57D83698B75E}"/>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1" name="Google Shape;947;p32">
              <a:extLst>
                <a:ext uri="{FF2B5EF4-FFF2-40B4-BE49-F238E27FC236}">
                  <a16:creationId xmlns:a16="http://schemas.microsoft.com/office/drawing/2014/main" id="{707662DD-EAC2-5FFB-BA50-AB417CFB8DAD}"/>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2" name="Google Shape;948;p32">
              <a:extLst>
                <a:ext uri="{FF2B5EF4-FFF2-40B4-BE49-F238E27FC236}">
                  <a16:creationId xmlns:a16="http://schemas.microsoft.com/office/drawing/2014/main" id="{4EED8FB4-E8A0-B2EC-DC07-8D2B4BEA9C35}"/>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3" name="Google Shape;949;p32">
              <a:extLst>
                <a:ext uri="{FF2B5EF4-FFF2-40B4-BE49-F238E27FC236}">
                  <a16:creationId xmlns:a16="http://schemas.microsoft.com/office/drawing/2014/main" id="{A142FA4B-318E-20C7-F8AA-58797A81069B}"/>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4" name="Google Shape;950;p32">
              <a:extLst>
                <a:ext uri="{FF2B5EF4-FFF2-40B4-BE49-F238E27FC236}">
                  <a16:creationId xmlns:a16="http://schemas.microsoft.com/office/drawing/2014/main" id="{F72D0C5F-5BFF-AD95-8CA5-023518EF9B2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5" name="Google Shape;951;p32">
              <a:extLst>
                <a:ext uri="{FF2B5EF4-FFF2-40B4-BE49-F238E27FC236}">
                  <a16:creationId xmlns:a16="http://schemas.microsoft.com/office/drawing/2014/main" id="{8D4C0CF7-5BEB-7839-90D2-486ACF24173D}"/>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6" name="Google Shape;952;p32">
              <a:extLst>
                <a:ext uri="{FF2B5EF4-FFF2-40B4-BE49-F238E27FC236}">
                  <a16:creationId xmlns:a16="http://schemas.microsoft.com/office/drawing/2014/main" id="{7D7C9C5D-0A9A-B493-5FA7-D66C40CB3F8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7" name="Google Shape;953;p32">
              <a:extLst>
                <a:ext uri="{FF2B5EF4-FFF2-40B4-BE49-F238E27FC236}">
                  <a16:creationId xmlns:a16="http://schemas.microsoft.com/office/drawing/2014/main" id="{FBB8D173-8A95-1B09-6FAF-68D63DD18D80}"/>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8" name="Google Shape;954;p32">
              <a:extLst>
                <a:ext uri="{FF2B5EF4-FFF2-40B4-BE49-F238E27FC236}">
                  <a16:creationId xmlns:a16="http://schemas.microsoft.com/office/drawing/2014/main" id="{2D6B5973-EEC3-B46B-10A9-437B923791D9}"/>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9" name="Google Shape;955;p32">
              <a:extLst>
                <a:ext uri="{FF2B5EF4-FFF2-40B4-BE49-F238E27FC236}">
                  <a16:creationId xmlns:a16="http://schemas.microsoft.com/office/drawing/2014/main" id="{06AB0004-B450-C229-8148-230128862057}"/>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0" name="Google Shape;956;p32">
              <a:extLst>
                <a:ext uri="{FF2B5EF4-FFF2-40B4-BE49-F238E27FC236}">
                  <a16:creationId xmlns:a16="http://schemas.microsoft.com/office/drawing/2014/main" id="{71ED60C7-D4E5-74D3-35EE-D0AF5627D634}"/>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1" name="Google Shape;957;p32">
              <a:extLst>
                <a:ext uri="{FF2B5EF4-FFF2-40B4-BE49-F238E27FC236}">
                  <a16:creationId xmlns:a16="http://schemas.microsoft.com/office/drawing/2014/main" id="{9157E2EF-A04E-5C82-B7EB-FE11FC534353}"/>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2" name="Google Shape;958;p32">
              <a:extLst>
                <a:ext uri="{FF2B5EF4-FFF2-40B4-BE49-F238E27FC236}">
                  <a16:creationId xmlns:a16="http://schemas.microsoft.com/office/drawing/2014/main" id="{CA624FAD-3E62-EF7E-8433-F290AB1C5B9E}"/>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3" name="Google Shape;959;p32">
              <a:extLst>
                <a:ext uri="{FF2B5EF4-FFF2-40B4-BE49-F238E27FC236}">
                  <a16:creationId xmlns:a16="http://schemas.microsoft.com/office/drawing/2014/main" id="{CBFCD707-1072-F275-AE04-9D25347EF510}"/>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4" name="Google Shape;960;p32">
              <a:extLst>
                <a:ext uri="{FF2B5EF4-FFF2-40B4-BE49-F238E27FC236}">
                  <a16:creationId xmlns:a16="http://schemas.microsoft.com/office/drawing/2014/main" id="{D4D575B2-68E5-02EB-6D55-0A1BDF42460C}"/>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5" name="Google Shape;961;p32">
              <a:extLst>
                <a:ext uri="{FF2B5EF4-FFF2-40B4-BE49-F238E27FC236}">
                  <a16:creationId xmlns:a16="http://schemas.microsoft.com/office/drawing/2014/main" id="{05C3749A-28A9-809A-AFA7-D9E91E911CB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6" name="Google Shape;962;p32">
              <a:extLst>
                <a:ext uri="{FF2B5EF4-FFF2-40B4-BE49-F238E27FC236}">
                  <a16:creationId xmlns:a16="http://schemas.microsoft.com/office/drawing/2014/main" id="{1C2E3299-7EF8-F011-076F-A725631E0F37}"/>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7" name="Google Shape;963;p32">
              <a:extLst>
                <a:ext uri="{FF2B5EF4-FFF2-40B4-BE49-F238E27FC236}">
                  <a16:creationId xmlns:a16="http://schemas.microsoft.com/office/drawing/2014/main" id="{14E62A6C-D601-E192-3B27-B40075466856}"/>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8" name="Google Shape;964;p32">
              <a:extLst>
                <a:ext uri="{FF2B5EF4-FFF2-40B4-BE49-F238E27FC236}">
                  <a16:creationId xmlns:a16="http://schemas.microsoft.com/office/drawing/2014/main" id="{F4889D39-7DA0-B1AE-7D2E-71B200ADA290}"/>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9" name="Google Shape;965;p32">
              <a:extLst>
                <a:ext uri="{FF2B5EF4-FFF2-40B4-BE49-F238E27FC236}">
                  <a16:creationId xmlns:a16="http://schemas.microsoft.com/office/drawing/2014/main" id="{8B554F72-D804-8F24-438B-89092A0DAC25}"/>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0" name="Google Shape;966;p32">
              <a:extLst>
                <a:ext uri="{FF2B5EF4-FFF2-40B4-BE49-F238E27FC236}">
                  <a16:creationId xmlns:a16="http://schemas.microsoft.com/office/drawing/2014/main" id="{C25D6A16-43DC-A898-EE82-62943294BEAE}"/>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1" name="Google Shape;967;p32">
              <a:extLst>
                <a:ext uri="{FF2B5EF4-FFF2-40B4-BE49-F238E27FC236}">
                  <a16:creationId xmlns:a16="http://schemas.microsoft.com/office/drawing/2014/main" id="{2F7D1B03-2353-7889-9F3A-C2DC15B02DDF}"/>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2" name="Google Shape;968;p32">
              <a:extLst>
                <a:ext uri="{FF2B5EF4-FFF2-40B4-BE49-F238E27FC236}">
                  <a16:creationId xmlns:a16="http://schemas.microsoft.com/office/drawing/2014/main" id="{9AB0B20C-C7CE-9930-E984-CD9CA01579B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3" name="Google Shape;969;p32">
              <a:extLst>
                <a:ext uri="{FF2B5EF4-FFF2-40B4-BE49-F238E27FC236}">
                  <a16:creationId xmlns:a16="http://schemas.microsoft.com/office/drawing/2014/main" id="{8232357A-06BE-C60D-8ED6-3FE6478D7415}"/>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4" name="Google Shape;970;p32">
              <a:extLst>
                <a:ext uri="{FF2B5EF4-FFF2-40B4-BE49-F238E27FC236}">
                  <a16:creationId xmlns:a16="http://schemas.microsoft.com/office/drawing/2014/main" id="{2A27130A-F293-A916-0765-762099817EFF}"/>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5" name="Google Shape;971;p32">
              <a:extLst>
                <a:ext uri="{FF2B5EF4-FFF2-40B4-BE49-F238E27FC236}">
                  <a16:creationId xmlns:a16="http://schemas.microsoft.com/office/drawing/2014/main" id="{A73AD997-AD2B-8104-2D3B-FB220237C09B}"/>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6" name="Google Shape;972;p32">
              <a:extLst>
                <a:ext uri="{FF2B5EF4-FFF2-40B4-BE49-F238E27FC236}">
                  <a16:creationId xmlns:a16="http://schemas.microsoft.com/office/drawing/2014/main" id="{5059425C-F1EE-33B5-9F1A-1E51CDAFC32C}"/>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7" name="Google Shape;973;p32">
              <a:extLst>
                <a:ext uri="{FF2B5EF4-FFF2-40B4-BE49-F238E27FC236}">
                  <a16:creationId xmlns:a16="http://schemas.microsoft.com/office/drawing/2014/main" id="{5741B7C6-D059-2F87-F1E3-C9FBD03745F7}"/>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8" name="Google Shape;974;p32">
              <a:extLst>
                <a:ext uri="{FF2B5EF4-FFF2-40B4-BE49-F238E27FC236}">
                  <a16:creationId xmlns:a16="http://schemas.microsoft.com/office/drawing/2014/main" id="{E71263AC-AED7-36D9-5824-12F84C68D8A8}"/>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9" name="Google Shape;975;p32">
              <a:extLst>
                <a:ext uri="{FF2B5EF4-FFF2-40B4-BE49-F238E27FC236}">
                  <a16:creationId xmlns:a16="http://schemas.microsoft.com/office/drawing/2014/main" id="{7B354037-87A2-8339-205F-262AC37586AB}"/>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0" name="Google Shape;976;p32">
              <a:extLst>
                <a:ext uri="{FF2B5EF4-FFF2-40B4-BE49-F238E27FC236}">
                  <a16:creationId xmlns:a16="http://schemas.microsoft.com/office/drawing/2014/main" id="{DB121E7F-EE10-172A-27B4-A3B939A2BA74}"/>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1" name="Google Shape;977;p32">
              <a:extLst>
                <a:ext uri="{FF2B5EF4-FFF2-40B4-BE49-F238E27FC236}">
                  <a16:creationId xmlns:a16="http://schemas.microsoft.com/office/drawing/2014/main" id="{CAC67439-5437-A112-B957-AAF4A7E8706D}"/>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2" name="Google Shape;978;p32">
              <a:extLst>
                <a:ext uri="{FF2B5EF4-FFF2-40B4-BE49-F238E27FC236}">
                  <a16:creationId xmlns:a16="http://schemas.microsoft.com/office/drawing/2014/main" id="{AFA0122A-E57B-280D-F9F5-0EA02348C44C}"/>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3" name="Google Shape;979;p32">
              <a:extLst>
                <a:ext uri="{FF2B5EF4-FFF2-40B4-BE49-F238E27FC236}">
                  <a16:creationId xmlns:a16="http://schemas.microsoft.com/office/drawing/2014/main" id="{EB7C2DA2-652E-C8F8-549D-E9914030B9C3}"/>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4" name="Google Shape;980;p32">
              <a:extLst>
                <a:ext uri="{FF2B5EF4-FFF2-40B4-BE49-F238E27FC236}">
                  <a16:creationId xmlns:a16="http://schemas.microsoft.com/office/drawing/2014/main" id="{0C167CF5-8D44-3AD3-614C-186D1A4B2D6D}"/>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5" name="Google Shape;981;p32">
              <a:extLst>
                <a:ext uri="{FF2B5EF4-FFF2-40B4-BE49-F238E27FC236}">
                  <a16:creationId xmlns:a16="http://schemas.microsoft.com/office/drawing/2014/main" id="{C4338D08-3C3B-0A2D-8F21-A77F277B2FDF}"/>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6" name="Google Shape;982;p32">
              <a:extLst>
                <a:ext uri="{FF2B5EF4-FFF2-40B4-BE49-F238E27FC236}">
                  <a16:creationId xmlns:a16="http://schemas.microsoft.com/office/drawing/2014/main" id="{1210596D-CAB8-6C74-E38C-E96CE7539D0B}"/>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7" name="Google Shape;983;p32">
              <a:extLst>
                <a:ext uri="{FF2B5EF4-FFF2-40B4-BE49-F238E27FC236}">
                  <a16:creationId xmlns:a16="http://schemas.microsoft.com/office/drawing/2014/main" id="{ABA4FBC8-919D-05D6-D62D-DC9D02C93D7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8" name="Google Shape;984;p32">
              <a:extLst>
                <a:ext uri="{FF2B5EF4-FFF2-40B4-BE49-F238E27FC236}">
                  <a16:creationId xmlns:a16="http://schemas.microsoft.com/office/drawing/2014/main" id="{23D7E01B-5604-B56F-3A3C-50DAA67B5A6E}"/>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9" name="Google Shape;985;p32">
              <a:extLst>
                <a:ext uri="{FF2B5EF4-FFF2-40B4-BE49-F238E27FC236}">
                  <a16:creationId xmlns:a16="http://schemas.microsoft.com/office/drawing/2014/main" id="{6E4F87D8-74BA-8D6B-60A6-56619F9A4A28}"/>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0" name="Google Shape;986;p32">
              <a:extLst>
                <a:ext uri="{FF2B5EF4-FFF2-40B4-BE49-F238E27FC236}">
                  <a16:creationId xmlns:a16="http://schemas.microsoft.com/office/drawing/2014/main" id="{F5743CE0-B8C8-4298-01CC-626533F444AF}"/>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1" name="Google Shape;987;p32">
              <a:extLst>
                <a:ext uri="{FF2B5EF4-FFF2-40B4-BE49-F238E27FC236}">
                  <a16:creationId xmlns:a16="http://schemas.microsoft.com/office/drawing/2014/main" id="{610972AD-65C9-FBFB-651D-AAC49DF68AC0}"/>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2" name="Google Shape;988;p32">
              <a:extLst>
                <a:ext uri="{FF2B5EF4-FFF2-40B4-BE49-F238E27FC236}">
                  <a16:creationId xmlns:a16="http://schemas.microsoft.com/office/drawing/2014/main" id="{4E1906C5-10B4-64F2-D4C9-E9BC59A8F855}"/>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3" name="Google Shape;989;p32">
              <a:extLst>
                <a:ext uri="{FF2B5EF4-FFF2-40B4-BE49-F238E27FC236}">
                  <a16:creationId xmlns:a16="http://schemas.microsoft.com/office/drawing/2014/main" id="{54C38DF2-22FA-B191-7FB7-A54B71BD13AE}"/>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4" name="Google Shape;990;p32">
              <a:extLst>
                <a:ext uri="{FF2B5EF4-FFF2-40B4-BE49-F238E27FC236}">
                  <a16:creationId xmlns:a16="http://schemas.microsoft.com/office/drawing/2014/main" id="{9169360B-DBA1-B8F0-9982-28E3E553ED6D}"/>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5" name="Google Shape;991;p32">
              <a:extLst>
                <a:ext uri="{FF2B5EF4-FFF2-40B4-BE49-F238E27FC236}">
                  <a16:creationId xmlns:a16="http://schemas.microsoft.com/office/drawing/2014/main" id="{0A14A2D9-4A89-24F1-CA44-3321E1B3EE21}"/>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6" name="Google Shape;992;p32">
              <a:extLst>
                <a:ext uri="{FF2B5EF4-FFF2-40B4-BE49-F238E27FC236}">
                  <a16:creationId xmlns:a16="http://schemas.microsoft.com/office/drawing/2014/main" id="{45B9A391-8F71-E0E6-3F4E-A3DC260F619A}"/>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7" name="Google Shape;993;p32">
              <a:extLst>
                <a:ext uri="{FF2B5EF4-FFF2-40B4-BE49-F238E27FC236}">
                  <a16:creationId xmlns:a16="http://schemas.microsoft.com/office/drawing/2014/main" id="{1D21DEA7-0D61-9880-14EF-3653865A83C8}"/>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8" name="Google Shape;994;p32">
              <a:extLst>
                <a:ext uri="{FF2B5EF4-FFF2-40B4-BE49-F238E27FC236}">
                  <a16:creationId xmlns:a16="http://schemas.microsoft.com/office/drawing/2014/main" id="{74AF4234-5198-A714-62A0-5EF3C4767430}"/>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9" name="Google Shape;995;p32">
              <a:extLst>
                <a:ext uri="{FF2B5EF4-FFF2-40B4-BE49-F238E27FC236}">
                  <a16:creationId xmlns:a16="http://schemas.microsoft.com/office/drawing/2014/main" id="{07386EE4-FD21-848D-52C6-6EE1D95C3BEC}"/>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0" name="Google Shape;996;p32">
              <a:extLst>
                <a:ext uri="{FF2B5EF4-FFF2-40B4-BE49-F238E27FC236}">
                  <a16:creationId xmlns:a16="http://schemas.microsoft.com/office/drawing/2014/main" id="{FD19F398-4C19-4D2F-3086-418783BA8CB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1" name="Google Shape;997;p32">
              <a:extLst>
                <a:ext uri="{FF2B5EF4-FFF2-40B4-BE49-F238E27FC236}">
                  <a16:creationId xmlns:a16="http://schemas.microsoft.com/office/drawing/2014/main" id="{DD20854B-E358-2A8E-37E5-247C6FD4E6FE}"/>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2" name="Google Shape;998;p32">
              <a:extLst>
                <a:ext uri="{FF2B5EF4-FFF2-40B4-BE49-F238E27FC236}">
                  <a16:creationId xmlns:a16="http://schemas.microsoft.com/office/drawing/2014/main" id="{8E70D503-2824-D0FF-AD81-017DCDCD3BDB}"/>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3" name="Google Shape;999;p32">
              <a:extLst>
                <a:ext uri="{FF2B5EF4-FFF2-40B4-BE49-F238E27FC236}">
                  <a16:creationId xmlns:a16="http://schemas.microsoft.com/office/drawing/2014/main" id="{B445290E-6D23-9567-00DD-092FC02D1F44}"/>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4" name="Google Shape;1000;p32">
              <a:extLst>
                <a:ext uri="{FF2B5EF4-FFF2-40B4-BE49-F238E27FC236}">
                  <a16:creationId xmlns:a16="http://schemas.microsoft.com/office/drawing/2014/main" id="{1D2710B7-5B1D-42EF-6439-9D9397A733B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5" name="Google Shape;1001;p32">
              <a:extLst>
                <a:ext uri="{FF2B5EF4-FFF2-40B4-BE49-F238E27FC236}">
                  <a16:creationId xmlns:a16="http://schemas.microsoft.com/office/drawing/2014/main" id="{9B54D2B3-146C-BD44-1E5E-C69B776131D0}"/>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6" name="Google Shape;1002;p32">
              <a:extLst>
                <a:ext uri="{FF2B5EF4-FFF2-40B4-BE49-F238E27FC236}">
                  <a16:creationId xmlns:a16="http://schemas.microsoft.com/office/drawing/2014/main" id="{30A46F60-D689-BAD1-EAAB-66F9D78925BC}"/>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27" name="Google Shape;211;p3">
            <a:extLst>
              <a:ext uri="{FF2B5EF4-FFF2-40B4-BE49-F238E27FC236}">
                <a16:creationId xmlns:a16="http://schemas.microsoft.com/office/drawing/2014/main" id="{E9BB15B4-F83F-7F38-7EFC-A650B3BD3C09}"/>
              </a:ext>
            </a:extLst>
          </p:cNvPr>
          <p:cNvGrpSpPr/>
          <p:nvPr userDrawn="1"/>
        </p:nvGrpSpPr>
        <p:grpSpPr>
          <a:xfrm>
            <a:off x="1030175" y="1581350"/>
            <a:ext cx="444275" cy="398525"/>
            <a:chOff x="2495125" y="2142250"/>
            <a:chExt cx="444275" cy="398525"/>
          </a:xfrm>
        </p:grpSpPr>
        <p:sp>
          <p:nvSpPr>
            <p:cNvPr id="628" name="Google Shape;212;p3">
              <a:extLst>
                <a:ext uri="{FF2B5EF4-FFF2-40B4-BE49-F238E27FC236}">
                  <a16:creationId xmlns:a16="http://schemas.microsoft.com/office/drawing/2014/main" id="{DCAF08C1-7058-6F19-B4BE-2AC5555FA7A0}"/>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9" name="Google Shape;213;p3">
              <a:extLst>
                <a:ext uri="{FF2B5EF4-FFF2-40B4-BE49-F238E27FC236}">
                  <a16:creationId xmlns:a16="http://schemas.microsoft.com/office/drawing/2014/main" id="{A3C3914C-7071-B091-5146-8774156FCB9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30" name="Google Shape;214;p3">
            <a:extLst>
              <a:ext uri="{FF2B5EF4-FFF2-40B4-BE49-F238E27FC236}">
                <a16:creationId xmlns:a16="http://schemas.microsoft.com/office/drawing/2014/main" id="{EC9AE698-06E3-5B0E-6F99-215066C17C4C}"/>
              </a:ext>
            </a:extLst>
          </p:cNvPr>
          <p:cNvGrpSpPr/>
          <p:nvPr userDrawn="1"/>
        </p:nvGrpSpPr>
        <p:grpSpPr>
          <a:xfrm>
            <a:off x="10561107" y="5038641"/>
            <a:ext cx="291375" cy="281375"/>
            <a:chOff x="3243875" y="2372825"/>
            <a:chExt cx="291375" cy="281375"/>
          </a:xfrm>
        </p:grpSpPr>
        <p:sp>
          <p:nvSpPr>
            <p:cNvPr id="631" name="Google Shape;215;p3">
              <a:extLst>
                <a:ext uri="{FF2B5EF4-FFF2-40B4-BE49-F238E27FC236}">
                  <a16:creationId xmlns:a16="http://schemas.microsoft.com/office/drawing/2014/main" id="{36E0313F-E7AF-1843-7922-AF32D71B5F5B}"/>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2" name="Google Shape;216;p3">
              <a:extLst>
                <a:ext uri="{FF2B5EF4-FFF2-40B4-BE49-F238E27FC236}">
                  <a16:creationId xmlns:a16="http://schemas.microsoft.com/office/drawing/2014/main" id="{D0CF4FF9-4C06-EF60-9B22-0325504574B5}"/>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3" name="Google Shape;217;p3">
              <a:extLst>
                <a:ext uri="{FF2B5EF4-FFF2-40B4-BE49-F238E27FC236}">
                  <a16:creationId xmlns:a16="http://schemas.microsoft.com/office/drawing/2014/main" id="{36B8504D-3213-202B-CB45-E57A1751AB1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4" name="Google Shape;218;p3">
              <a:extLst>
                <a:ext uri="{FF2B5EF4-FFF2-40B4-BE49-F238E27FC236}">
                  <a16:creationId xmlns:a16="http://schemas.microsoft.com/office/drawing/2014/main" id="{53FA46E7-E0F7-52F7-85A4-3022A13A7E52}"/>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5" name="Google Shape;219;p3">
              <a:extLst>
                <a:ext uri="{FF2B5EF4-FFF2-40B4-BE49-F238E27FC236}">
                  <a16:creationId xmlns:a16="http://schemas.microsoft.com/office/drawing/2014/main" id="{0AB4F802-F7F2-E5B2-0989-30BC99EC23EB}"/>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6" name="Google Shape;220;p3">
              <a:extLst>
                <a:ext uri="{FF2B5EF4-FFF2-40B4-BE49-F238E27FC236}">
                  <a16:creationId xmlns:a16="http://schemas.microsoft.com/office/drawing/2014/main" id="{8012E8EF-8742-297A-D1D0-B91C59B871B8}"/>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7" name="Google Shape;221;p3">
              <a:extLst>
                <a:ext uri="{FF2B5EF4-FFF2-40B4-BE49-F238E27FC236}">
                  <a16:creationId xmlns:a16="http://schemas.microsoft.com/office/drawing/2014/main" id="{7D296154-8B34-6953-7D45-FA30A0CAAF86}"/>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8" name="Google Shape;222;p3">
              <a:extLst>
                <a:ext uri="{FF2B5EF4-FFF2-40B4-BE49-F238E27FC236}">
                  <a16:creationId xmlns:a16="http://schemas.microsoft.com/office/drawing/2014/main" id="{727D5225-440C-3925-A9D6-DA2EFAA624C2}"/>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9" name="Google Shape;223;p3">
              <a:extLst>
                <a:ext uri="{FF2B5EF4-FFF2-40B4-BE49-F238E27FC236}">
                  <a16:creationId xmlns:a16="http://schemas.microsoft.com/office/drawing/2014/main" id="{3C6C4047-6A85-1FD2-B19D-04D257F41F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0" name="Google Shape;224;p3">
              <a:extLst>
                <a:ext uri="{FF2B5EF4-FFF2-40B4-BE49-F238E27FC236}">
                  <a16:creationId xmlns:a16="http://schemas.microsoft.com/office/drawing/2014/main" id="{5DBDBFB0-AF34-9FCB-7E0E-93E70EF9566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41" name="Google Shape;225;p3">
            <a:extLst>
              <a:ext uri="{FF2B5EF4-FFF2-40B4-BE49-F238E27FC236}">
                <a16:creationId xmlns:a16="http://schemas.microsoft.com/office/drawing/2014/main" id="{4921405E-A84E-0271-68CE-CB9CEE8F2589}"/>
              </a:ext>
            </a:extLst>
          </p:cNvPr>
          <p:cNvGrpSpPr/>
          <p:nvPr userDrawn="1"/>
        </p:nvGrpSpPr>
        <p:grpSpPr>
          <a:xfrm>
            <a:off x="10778557" y="714860"/>
            <a:ext cx="166675" cy="168575"/>
            <a:chOff x="4954425" y="2036375"/>
            <a:chExt cx="166675" cy="168575"/>
          </a:xfrm>
        </p:grpSpPr>
        <p:sp>
          <p:nvSpPr>
            <p:cNvPr id="642" name="Google Shape;226;p3">
              <a:extLst>
                <a:ext uri="{FF2B5EF4-FFF2-40B4-BE49-F238E27FC236}">
                  <a16:creationId xmlns:a16="http://schemas.microsoft.com/office/drawing/2014/main" id="{53960FAF-C006-0707-ED4E-F551AAA083D9}"/>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3" name="Google Shape;227;p3">
              <a:extLst>
                <a:ext uri="{FF2B5EF4-FFF2-40B4-BE49-F238E27FC236}">
                  <a16:creationId xmlns:a16="http://schemas.microsoft.com/office/drawing/2014/main" id="{1BDB0667-F462-B029-B656-F6E5DD621C6B}"/>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644" name="Google Shape;228;p3">
            <a:extLst>
              <a:ext uri="{FF2B5EF4-FFF2-40B4-BE49-F238E27FC236}">
                <a16:creationId xmlns:a16="http://schemas.microsoft.com/office/drawing/2014/main" id="{1C636C5C-A0E8-9234-8265-FD697C190158}"/>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5" name="Google Shape;229;p3">
            <a:extLst>
              <a:ext uri="{FF2B5EF4-FFF2-40B4-BE49-F238E27FC236}">
                <a16:creationId xmlns:a16="http://schemas.microsoft.com/office/drawing/2014/main" id="{745B442B-5C56-FFBF-FE7F-4B826BB8F893}"/>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46" name="Google Shape;230;p3">
            <a:extLst>
              <a:ext uri="{FF2B5EF4-FFF2-40B4-BE49-F238E27FC236}">
                <a16:creationId xmlns:a16="http://schemas.microsoft.com/office/drawing/2014/main" id="{EADEFC5D-3517-FBBF-9CDD-693EA34240EA}"/>
              </a:ext>
            </a:extLst>
          </p:cNvPr>
          <p:cNvGrpSpPr/>
          <p:nvPr userDrawn="1"/>
        </p:nvGrpSpPr>
        <p:grpSpPr>
          <a:xfrm>
            <a:off x="1274794" y="5541495"/>
            <a:ext cx="166675" cy="168575"/>
            <a:chOff x="4954425" y="2036375"/>
            <a:chExt cx="166675" cy="168575"/>
          </a:xfrm>
        </p:grpSpPr>
        <p:sp>
          <p:nvSpPr>
            <p:cNvPr id="647" name="Google Shape;231;p3">
              <a:extLst>
                <a:ext uri="{FF2B5EF4-FFF2-40B4-BE49-F238E27FC236}">
                  <a16:creationId xmlns:a16="http://schemas.microsoft.com/office/drawing/2014/main" id="{37019F8E-D40E-1BB3-518C-029D83CC440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8" name="Google Shape;232;p3">
              <a:extLst>
                <a:ext uri="{FF2B5EF4-FFF2-40B4-BE49-F238E27FC236}">
                  <a16:creationId xmlns:a16="http://schemas.microsoft.com/office/drawing/2014/main" id="{C3BF4A78-9FE1-07F4-4951-2034E47A6344}"/>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866746786"/>
      </p:ext>
    </p:extLst>
  </p:cSld>
  <p:clrMap bg1="lt1" tx1="dk1" bg2="lt2" tx2="dk2" accent1="accent1" accent2="accent2" accent3="accent3" accent4="accent4" accent5="accent5" accent6="accent6" hlink="hlink" folHlink="folHlink"/>
  <p:sldLayoutIdLst>
    <p:sldLayoutId id="2147484578" r:id="rId1"/>
  </p:sldLayoutIdLst>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924A2293-E2BA-88AB-04E0-D4A3A239B6DD}"/>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FB068081-3D13-FCFF-202E-772975313A9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AFFB7983-C98D-5CB7-E100-3B5FC5B28EF1}"/>
                </a:ext>
              </a:extLst>
            </p:cNvPr>
            <p:cNvGrpSpPr/>
            <p:nvPr/>
          </p:nvGrpSpPr>
          <p:grpSpPr>
            <a:xfrm>
              <a:off x="8341543" y="2282008"/>
              <a:ext cx="569676" cy="380612"/>
              <a:chOff x="8341543" y="2282008"/>
              <a:chExt cx="569676" cy="380612"/>
            </a:xfrm>
          </p:grpSpPr>
          <p:sp>
            <p:nvSpPr>
              <p:cNvPr id="543" name="Google Shape;995;p14">
                <a:extLst>
                  <a:ext uri="{FF2B5EF4-FFF2-40B4-BE49-F238E27FC236}">
                    <a16:creationId xmlns:a16="http://schemas.microsoft.com/office/drawing/2014/main" id="{6794E110-1571-31AA-2C73-53E30BE52A2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996;p14">
                <a:extLst>
                  <a:ext uri="{FF2B5EF4-FFF2-40B4-BE49-F238E27FC236}">
                    <a16:creationId xmlns:a16="http://schemas.microsoft.com/office/drawing/2014/main" id="{F7C01E88-5C0B-E023-E492-ACF928D08D10}"/>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BC652001-ED42-5276-3004-119E75F51281}"/>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AC34EA50-598A-DFFF-B8D1-68E87D1AC180}"/>
                </a:ext>
              </a:extLst>
            </p:cNvPr>
            <p:cNvGrpSpPr/>
            <p:nvPr/>
          </p:nvGrpSpPr>
          <p:grpSpPr>
            <a:xfrm>
              <a:off x="8341543" y="1721094"/>
              <a:ext cx="569676" cy="380612"/>
              <a:chOff x="8341543" y="1721094"/>
              <a:chExt cx="569676" cy="380612"/>
            </a:xfrm>
          </p:grpSpPr>
          <p:sp>
            <p:nvSpPr>
              <p:cNvPr id="541" name="Google Shape;999;p14">
                <a:extLst>
                  <a:ext uri="{FF2B5EF4-FFF2-40B4-BE49-F238E27FC236}">
                    <a16:creationId xmlns:a16="http://schemas.microsoft.com/office/drawing/2014/main" id="{FE88EBF9-E2ED-DC2F-CA3F-45217F5D2078}"/>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2" name="Google Shape;1000;p14">
                <a:extLst>
                  <a:ext uri="{FF2B5EF4-FFF2-40B4-BE49-F238E27FC236}">
                    <a16:creationId xmlns:a16="http://schemas.microsoft.com/office/drawing/2014/main" id="{1DC33F27-5347-E117-B01B-B3422F42942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357BA7AA-F4BF-D451-6FA3-1002C858D16E}"/>
                </a:ext>
              </a:extLst>
            </p:cNvPr>
            <p:cNvGrpSpPr/>
            <p:nvPr/>
          </p:nvGrpSpPr>
          <p:grpSpPr>
            <a:xfrm>
              <a:off x="8346273" y="1183592"/>
              <a:ext cx="568486" cy="388014"/>
              <a:chOff x="8346273" y="1183592"/>
              <a:chExt cx="568486" cy="388014"/>
            </a:xfrm>
          </p:grpSpPr>
          <p:sp>
            <p:nvSpPr>
              <p:cNvPr id="539" name="Google Shape;1002;p14">
                <a:extLst>
                  <a:ext uri="{FF2B5EF4-FFF2-40B4-BE49-F238E27FC236}">
                    <a16:creationId xmlns:a16="http://schemas.microsoft.com/office/drawing/2014/main" id="{E1324F1A-46C6-B13A-03FF-D51FA111A7D7}"/>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0" name="Google Shape;1003;p14">
                <a:extLst>
                  <a:ext uri="{FF2B5EF4-FFF2-40B4-BE49-F238E27FC236}">
                    <a16:creationId xmlns:a16="http://schemas.microsoft.com/office/drawing/2014/main" id="{87376AF0-8250-DFA5-1922-4CFD324E53CA}"/>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57625DDD-49B2-C219-2CEA-236E01B6DF5C}"/>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DDC2E235-99F3-600F-8C0F-B28E3995356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74C0BE44-489A-2A97-A25F-98661612A3F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3D639D53-7A03-CCCE-F8A3-EA04E8773BEA}"/>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90B01CC6-5FE5-FD88-A0DE-0ECBE1DD776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4D5A47F9-E9A9-996A-5716-04170CC11F0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DDE42DC6-4637-9235-BF95-C815D6B8A309}"/>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A0E1B5B7-4A62-AC0D-5D3F-8EABA90F6C4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81833924-B6BD-43DA-C219-B87B7C889525}"/>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EA6E5CA4-750D-5220-0F18-18939A48AD8E}"/>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4DEB91C3-EB6D-48A8-24C3-CB78B4DFCD23}"/>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17" name="Google Shape;1082;p14">
            <a:extLst>
              <a:ext uri="{FF2B5EF4-FFF2-40B4-BE49-F238E27FC236}">
                <a16:creationId xmlns:a16="http://schemas.microsoft.com/office/drawing/2014/main" id="{6AFACEFC-96E9-E706-B117-0561B97C3E38}"/>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1083;p14">
            <a:extLst>
              <a:ext uri="{FF2B5EF4-FFF2-40B4-BE49-F238E27FC236}">
                <a16:creationId xmlns:a16="http://schemas.microsoft.com/office/drawing/2014/main" id="{0DF5F9B2-C4BC-EB77-263B-D8D6337AD148}"/>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1084;p14">
            <a:extLst>
              <a:ext uri="{FF2B5EF4-FFF2-40B4-BE49-F238E27FC236}">
                <a16:creationId xmlns:a16="http://schemas.microsoft.com/office/drawing/2014/main" id="{FFDF3525-6403-FB5F-E74E-FAE779E8DD3F}"/>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1085;p14">
            <a:extLst>
              <a:ext uri="{FF2B5EF4-FFF2-40B4-BE49-F238E27FC236}">
                <a16:creationId xmlns:a16="http://schemas.microsoft.com/office/drawing/2014/main" id="{01C2723B-DA9F-BAEC-735C-B3B05467A75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1086;p14">
            <a:extLst>
              <a:ext uri="{FF2B5EF4-FFF2-40B4-BE49-F238E27FC236}">
                <a16:creationId xmlns:a16="http://schemas.microsoft.com/office/drawing/2014/main" id="{A17839D0-318B-555D-7AA7-33C5692FA3CD}"/>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1082;p14">
            <a:extLst>
              <a:ext uri="{FF2B5EF4-FFF2-40B4-BE49-F238E27FC236}">
                <a16:creationId xmlns:a16="http://schemas.microsoft.com/office/drawing/2014/main" id="{A00AFF91-DDC4-C60B-5D33-D4864448CDA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1083;p14">
            <a:extLst>
              <a:ext uri="{FF2B5EF4-FFF2-40B4-BE49-F238E27FC236}">
                <a16:creationId xmlns:a16="http://schemas.microsoft.com/office/drawing/2014/main" id="{3AD6B2A2-3A8A-D77D-27D2-906AB325051D}"/>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1084;p14">
            <a:extLst>
              <a:ext uri="{FF2B5EF4-FFF2-40B4-BE49-F238E27FC236}">
                <a16:creationId xmlns:a16="http://schemas.microsoft.com/office/drawing/2014/main" id="{860299B1-A9C3-B8E2-7C8F-8A3D29C0C2D0}"/>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1085;p14">
            <a:extLst>
              <a:ext uri="{FF2B5EF4-FFF2-40B4-BE49-F238E27FC236}">
                <a16:creationId xmlns:a16="http://schemas.microsoft.com/office/drawing/2014/main" id="{E617BB24-3FA2-62FD-9AC6-DEF8F1BEDB63}"/>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1086;p14">
            <a:extLst>
              <a:ext uri="{FF2B5EF4-FFF2-40B4-BE49-F238E27FC236}">
                <a16:creationId xmlns:a16="http://schemas.microsoft.com/office/drawing/2014/main" id="{D35E9F56-8AC6-5C37-8FFA-091D463207E2}"/>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1082;p14">
            <a:extLst>
              <a:ext uri="{FF2B5EF4-FFF2-40B4-BE49-F238E27FC236}">
                <a16:creationId xmlns:a16="http://schemas.microsoft.com/office/drawing/2014/main" id="{E5F8812F-EE7A-7A78-0ACC-FEA7C8154512}"/>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1083;p14">
            <a:extLst>
              <a:ext uri="{FF2B5EF4-FFF2-40B4-BE49-F238E27FC236}">
                <a16:creationId xmlns:a16="http://schemas.microsoft.com/office/drawing/2014/main" id="{7646AB5D-B7EB-026C-985A-BDB4217990C3}"/>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1084;p14">
            <a:extLst>
              <a:ext uri="{FF2B5EF4-FFF2-40B4-BE49-F238E27FC236}">
                <a16:creationId xmlns:a16="http://schemas.microsoft.com/office/drawing/2014/main" id="{8CD08A44-8D09-F727-5C92-FB818F0BD2A7}"/>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1085;p14">
            <a:extLst>
              <a:ext uri="{FF2B5EF4-FFF2-40B4-BE49-F238E27FC236}">
                <a16:creationId xmlns:a16="http://schemas.microsoft.com/office/drawing/2014/main" id="{01D27EF7-5D8A-5C62-106E-03411A0FD6A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1086;p14">
            <a:extLst>
              <a:ext uri="{FF2B5EF4-FFF2-40B4-BE49-F238E27FC236}">
                <a16:creationId xmlns:a16="http://schemas.microsoft.com/office/drawing/2014/main" id="{6B10C713-0E60-0E1E-2F08-9D69E6357CA3}"/>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1082;p14">
            <a:extLst>
              <a:ext uri="{FF2B5EF4-FFF2-40B4-BE49-F238E27FC236}">
                <a16:creationId xmlns:a16="http://schemas.microsoft.com/office/drawing/2014/main" id="{0E315B37-FC66-CAFF-FA2A-E95B8E511204}"/>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1083;p14">
            <a:extLst>
              <a:ext uri="{FF2B5EF4-FFF2-40B4-BE49-F238E27FC236}">
                <a16:creationId xmlns:a16="http://schemas.microsoft.com/office/drawing/2014/main" id="{EAFBC8FC-373B-87E3-F3DB-40CAF719C126}"/>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1084;p14">
            <a:extLst>
              <a:ext uri="{FF2B5EF4-FFF2-40B4-BE49-F238E27FC236}">
                <a16:creationId xmlns:a16="http://schemas.microsoft.com/office/drawing/2014/main" id="{3922F81F-B735-C2A4-EF2C-C873680E920B}"/>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1085;p14">
            <a:extLst>
              <a:ext uri="{FF2B5EF4-FFF2-40B4-BE49-F238E27FC236}">
                <a16:creationId xmlns:a16="http://schemas.microsoft.com/office/drawing/2014/main" id="{FA84D057-EE9C-9B22-0EA6-1A8A6B6D1B42}"/>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1086;p14">
            <a:extLst>
              <a:ext uri="{FF2B5EF4-FFF2-40B4-BE49-F238E27FC236}">
                <a16:creationId xmlns:a16="http://schemas.microsoft.com/office/drawing/2014/main" id="{BE124B54-7199-496B-4189-1C0CFA2D1176}"/>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1082;p14">
            <a:extLst>
              <a:ext uri="{FF2B5EF4-FFF2-40B4-BE49-F238E27FC236}">
                <a16:creationId xmlns:a16="http://schemas.microsoft.com/office/drawing/2014/main" id="{1FF188FE-8215-2B8D-2532-5AA2D9A68512}"/>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1083;p14">
            <a:extLst>
              <a:ext uri="{FF2B5EF4-FFF2-40B4-BE49-F238E27FC236}">
                <a16:creationId xmlns:a16="http://schemas.microsoft.com/office/drawing/2014/main" id="{8E74D939-4C4A-FAAB-E9DD-7C9FAFCDC5DF}"/>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1084;p14">
            <a:extLst>
              <a:ext uri="{FF2B5EF4-FFF2-40B4-BE49-F238E27FC236}">
                <a16:creationId xmlns:a16="http://schemas.microsoft.com/office/drawing/2014/main" id="{39ABEA0D-D4A1-40CC-AAD6-F5A5B2EFB61D}"/>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1085;p14">
            <a:extLst>
              <a:ext uri="{FF2B5EF4-FFF2-40B4-BE49-F238E27FC236}">
                <a16:creationId xmlns:a16="http://schemas.microsoft.com/office/drawing/2014/main" id="{9F324D6E-F303-7AC5-6FE6-BDF9572AC18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1086;p14">
            <a:extLst>
              <a:ext uri="{FF2B5EF4-FFF2-40B4-BE49-F238E27FC236}">
                <a16:creationId xmlns:a16="http://schemas.microsoft.com/office/drawing/2014/main" id="{81D6F8FF-6E9C-3BA2-A92B-28EBEF52B8E1}"/>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1082;p14">
            <a:extLst>
              <a:ext uri="{FF2B5EF4-FFF2-40B4-BE49-F238E27FC236}">
                <a16:creationId xmlns:a16="http://schemas.microsoft.com/office/drawing/2014/main" id="{F79AE766-F1C9-B5A3-045C-C9179591E0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1083;p14">
            <a:extLst>
              <a:ext uri="{FF2B5EF4-FFF2-40B4-BE49-F238E27FC236}">
                <a16:creationId xmlns:a16="http://schemas.microsoft.com/office/drawing/2014/main" id="{EDC29D34-7EEF-09E5-09D9-B766E6B25C4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1084;p14">
            <a:extLst>
              <a:ext uri="{FF2B5EF4-FFF2-40B4-BE49-F238E27FC236}">
                <a16:creationId xmlns:a16="http://schemas.microsoft.com/office/drawing/2014/main" id="{C7621236-0A1E-DBCD-408D-385F3A31A18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5" name="Google Shape;1085;p14">
            <a:extLst>
              <a:ext uri="{FF2B5EF4-FFF2-40B4-BE49-F238E27FC236}">
                <a16:creationId xmlns:a16="http://schemas.microsoft.com/office/drawing/2014/main" id="{61BFD2EC-FEDE-328B-D546-DABFD86CD1D6}"/>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6" name="Google Shape;1086;p14">
            <a:extLst>
              <a:ext uri="{FF2B5EF4-FFF2-40B4-BE49-F238E27FC236}">
                <a16:creationId xmlns:a16="http://schemas.microsoft.com/office/drawing/2014/main" id="{F63EA2CB-68D0-4BE6-670E-2855848623DE}"/>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4" name="Google Shape;1082;p14">
            <a:extLst>
              <a:ext uri="{FF2B5EF4-FFF2-40B4-BE49-F238E27FC236}">
                <a16:creationId xmlns:a16="http://schemas.microsoft.com/office/drawing/2014/main" id="{C830DC27-50D2-BF20-CB3B-CFA9007AF67D}"/>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5" name="Google Shape;1083;p14">
            <a:extLst>
              <a:ext uri="{FF2B5EF4-FFF2-40B4-BE49-F238E27FC236}">
                <a16:creationId xmlns:a16="http://schemas.microsoft.com/office/drawing/2014/main" id="{411E04CA-1822-F32B-D1B3-266FE146207F}"/>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6" name="Google Shape;1084;p14">
            <a:extLst>
              <a:ext uri="{FF2B5EF4-FFF2-40B4-BE49-F238E27FC236}">
                <a16:creationId xmlns:a16="http://schemas.microsoft.com/office/drawing/2014/main" id="{D7C6F768-0512-93F5-2740-073A4240F18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7" name="Google Shape;1085;p14">
            <a:extLst>
              <a:ext uri="{FF2B5EF4-FFF2-40B4-BE49-F238E27FC236}">
                <a16:creationId xmlns:a16="http://schemas.microsoft.com/office/drawing/2014/main" id="{FE307C38-63E1-4D17-3E25-6E461962F881}"/>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8" name="Google Shape;1086;p14">
            <a:extLst>
              <a:ext uri="{FF2B5EF4-FFF2-40B4-BE49-F238E27FC236}">
                <a16:creationId xmlns:a16="http://schemas.microsoft.com/office/drawing/2014/main" id="{422E63AC-50BC-2132-807D-E45539CD51B5}"/>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9" name="Google Shape;1082;p14">
            <a:extLst>
              <a:ext uri="{FF2B5EF4-FFF2-40B4-BE49-F238E27FC236}">
                <a16:creationId xmlns:a16="http://schemas.microsoft.com/office/drawing/2014/main" id="{79F48922-F437-1061-6301-3120870656C7}"/>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0" name="Google Shape;1083;p14">
            <a:extLst>
              <a:ext uri="{FF2B5EF4-FFF2-40B4-BE49-F238E27FC236}">
                <a16:creationId xmlns:a16="http://schemas.microsoft.com/office/drawing/2014/main" id="{CAD8C434-7B3D-9724-E7A8-D7CDBD6EB6D1}"/>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1" name="Google Shape;1084;p14">
            <a:extLst>
              <a:ext uri="{FF2B5EF4-FFF2-40B4-BE49-F238E27FC236}">
                <a16:creationId xmlns:a16="http://schemas.microsoft.com/office/drawing/2014/main" id="{338897ED-BE01-3CB2-C573-17E804CDB83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2" name="Google Shape;1085;p14">
            <a:extLst>
              <a:ext uri="{FF2B5EF4-FFF2-40B4-BE49-F238E27FC236}">
                <a16:creationId xmlns:a16="http://schemas.microsoft.com/office/drawing/2014/main" id="{60AA8A10-4E34-33FB-D24E-9615DDF96897}"/>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3" name="Google Shape;1086;p14">
            <a:extLst>
              <a:ext uri="{FF2B5EF4-FFF2-40B4-BE49-F238E27FC236}">
                <a16:creationId xmlns:a16="http://schemas.microsoft.com/office/drawing/2014/main" id="{6A587EE5-332F-4A78-72CA-5E732D07F104}"/>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4" name="Google Shape;1082;p14">
            <a:extLst>
              <a:ext uri="{FF2B5EF4-FFF2-40B4-BE49-F238E27FC236}">
                <a16:creationId xmlns:a16="http://schemas.microsoft.com/office/drawing/2014/main" id="{86CF0315-B80F-81F2-EB04-8753ADC282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5" name="Google Shape;1083;p14">
            <a:extLst>
              <a:ext uri="{FF2B5EF4-FFF2-40B4-BE49-F238E27FC236}">
                <a16:creationId xmlns:a16="http://schemas.microsoft.com/office/drawing/2014/main" id="{CB6DFDC0-A0F7-473F-EC37-7A4BECA68D33}"/>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6" name="Google Shape;1084;p14">
            <a:extLst>
              <a:ext uri="{FF2B5EF4-FFF2-40B4-BE49-F238E27FC236}">
                <a16:creationId xmlns:a16="http://schemas.microsoft.com/office/drawing/2014/main" id="{39C7EAC8-558E-7865-5314-0912AE64D47D}"/>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7" name="Google Shape;1085;p14">
            <a:extLst>
              <a:ext uri="{FF2B5EF4-FFF2-40B4-BE49-F238E27FC236}">
                <a16:creationId xmlns:a16="http://schemas.microsoft.com/office/drawing/2014/main" id="{D4A3878D-F350-9371-76AF-F268CA11D0AB}"/>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8" name="Google Shape;1086;p14">
            <a:extLst>
              <a:ext uri="{FF2B5EF4-FFF2-40B4-BE49-F238E27FC236}">
                <a16:creationId xmlns:a16="http://schemas.microsoft.com/office/drawing/2014/main" id="{5C5AD917-9B89-94E1-306E-517ECE3AF02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9" name="Google Shape;1765;p26">
            <a:extLst>
              <a:ext uri="{FF2B5EF4-FFF2-40B4-BE49-F238E27FC236}">
                <a16:creationId xmlns:a16="http://schemas.microsoft.com/office/drawing/2014/main" id="{965749D8-2378-7210-9259-4F0AF20A4EA3}"/>
              </a:ext>
            </a:extLst>
          </p:cNvPr>
          <p:cNvSpPr/>
          <p:nvPr userDrawn="1"/>
        </p:nvSpPr>
        <p:spPr>
          <a:xfrm rot="126755">
            <a:off x="3091462" y="1090110"/>
            <a:ext cx="5550035" cy="4730758"/>
          </a:xfrm>
          <a:prstGeom prst="rect">
            <a:avLst/>
          </a:prstGeom>
          <a:solidFill>
            <a:schemeClr val="accent2">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560" name="Google Shape;1766;p26">
            <a:extLst>
              <a:ext uri="{FF2B5EF4-FFF2-40B4-BE49-F238E27FC236}">
                <a16:creationId xmlns:a16="http://schemas.microsoft.com/office/drawing/2014/main" id="{78F1EE7D-C7FE-652F-749C-BA9A4BF008E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1" name="Google Shape;1767;p26">
            <a:extLst>
              <a:ext uri="{FF2B5EF4-FFF2-40B4-BE49-F238E27FC236}">
                <a16:creationId xmlns:a16="http://schemas.microsoft.com/office/drawing/2014/main" id="{012BDE68-EFAB-D7A2-C075-8F20CE7338DE}"/>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562" name="TextBox 561">
            <a:extLst>
              <a:ext uri="{FF2B5EF4-FFF2-40B4-BE49-F238E27FC236}">
                <a16:creationId xmlns:a16="http://schemas.microsoft.com/office/drawing/2014/main" id="{8C95A8E3-EB7A-17A5-8D58-4DDD2F9C15D8}"/>
              </a:ext>
            </a:extLst>
          </p:cNvPr>
          <p:cNvSpPr txBox="1"/>
          <p:nvPr userDrawn="1"/>
        </p:nvSpPr>
        <p:spPr>
          <a:xfrm>
            <a:off x="3615997" y="1557579"/>
            <a:ext cx="4752083"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VẬN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DỤNG</a:t>
            </a:r>
            <a:endParaRPr kumimoji="0" lang="vi-VN" sz="8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grpSp>
        <p:nvGrpSpPr>
          <p:cNvPr id="563" name="Google Shape;939;p32">
            <a:extLst>
              <a:ext uri="{FF2B5EF4-FFF2-40B4-BE49-F238E27FC236}">
                <a16:creationId xmlns:a16="http://schemas.microsoft.com/office/drawing/2014/main" id="{123317AC-F92E-847A-80E7-3DD772B047B6}"/>
              </a:ext>
            </a:extLst>
          </p:cNvPr>
          <p:cNvGrpSpPr/>
          <p:nvPr userDrawn="1"/>
        </p:nvGrpSpPr>
        <p:grpSpPr>
          <a:xfrm>
            <a:off x="2204474" y="3950454"/>
            <a:ext cx="1973864" cy="2020086"/>
            <a:chOff x="2718975" y="493050"/>
            <a:chExt cx="2013175" cy="2066600"/>
          </a:xfrm>
        </p:grpSpPr>
        <p:sp>
          <p:nvSpPr>
            <p:cNvPr id="564" name="Google Shape;940;p32">
              <a:extLst>
                <a:ext uri="{FF2B5EF4-FFF2-40B4-BE49-F238E27FC236}">
                  <a16:creationId xmlns:a16="http://schemas.microsoft.com/office/drawing/2014/main" id="{CD42ADBC-43DE-64BA-246C-19118E735507}"/>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5" name="Google Shape;941;p32">
              <a:extLst>
                <a:ext uri="{FF2B5EF4-FFF2-40B4-BE49-F238E27FC236}">
                  <a16:creationId xmlns:a16="http://schemas.microsoft.com/office/drawing/2014/main" id="{02B52BC6-2965-DAF5-992D-D2EA6729DD80}"/>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6" name="Google Shape;942;p32">
              <a:extLst>
                <a:ext uri="{FF2B5EF4-FFF2-40B4-BE49-F238E27FC236}">
                  <a16:creationId xmlns:a16="http://schemas.microsoft.com/office/drawing/2014/main" id="{9A4EF65B-8294-2DAF-D44B-36A6D801AA45}"/>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7" name="Google Shape;943;p32">
              <a:extLst>
                <a:ext uri="{FF2B5EF4-FFF2-40B4-BE49-F238E27FC236}">
                  <a16:creationId xmlns:a16="http://schemas.microsoft.com/office/drawing/2014/main" id="{5CFBC4D6-704D-5A02-A2AE-2A359125C2EB}"/>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8" name="Google Shape;944;p32">
              <a:extLst>
                <a:ext uri="{FF2B5EF4-FFF2-40B4-BE49-F238E27FC236}">
                  <a16:creationId xmlns:a16="http://schemas.microsoft.com/office/drawing/2014/main" id="{07DF487A-93A8-620D-C8E3-601E806EA595}"/>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9" name="Google Shape;945;p32">
              <a:extLst>
                <a:ext uri="{FF2B5EF4-FFF2-40B4-BE49-F238E27FC236}">
                  <a16:creationId xmlns:a16="http://schemas.microsoft.com/office/drawing/2014/main" id="{7E24EE28-E59C-90AE-42C7-4D05316A1A43}"/>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0" name="Google Shape;946;p32">
              <a:extLst>
                <a:ext uri="{FF2B5EF4-FFF2-40B4-BE49-F238E27FC236}">
                  <a16:creationId xmlns:a16="http://schemas.microsoft.com/office/drawing/2014/main" id="{4BB1D62F-F5AE-A736-20D9-57D83698B75E}"/>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1" name="Google Shape;947;p32">
              <a:extLst>
                <a:ext uri="{FF2B5EF4-FFF2-40B4-BE49-F238E27FC236}">
                  <a16:creationId xmlns:a16="http://schemas.microsoft.com/office/drawing/2014/main" id="{707662DD-EAC2-5FFB-BA50-AB417CFB8DAD}"/>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2" name="Google Shape;948;p32">
              <a:extLst>
                <a:ext uri="{FF2B5EF4-FFF2-40B4-BE49-F238E27FC236}">
                  <a16:creationId xmlns:a16="http://schemas.microsoft.com/office/drawing/2014/main" id="{4EED8FB4-E8A0-B2EC-DC07-8D2B4BEA9C35}"/>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3" name="Google Shape;949;p32">
              <a:extLst>
                <a:ext uri="{FF2B5EF4-FFF2-40B4-BE49-F238E27FC236}">
                  <a16:creationId xmlns:a16="http://schemas.microsoft.com/office/drawing/2014/main" id="{A142FA4B-318E-20C7-F8AA-58797A81069B}"/>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4" name="Google Shape;950;p32">
              <a:extLst>
                <a:ext uri="{FF2B5EF4-FFF2-40B4-BE49-F238E27FC236}">
                  <a16:creationId xmlns:a16="http://schemas.microsoft.com/office/drawing/2014/main" id="{F72D0C5F-5BFF-AD95-8CA5-023518EF9B2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5" name="Google Shape;951;p32">
              <a:extLst>
                <a:ext uri="{FF2B5EF4-FFF2-40B4-BE49-F238E27FC236}">
                  <a16:creationId xmlns:a16="http://schemas.microsoft.com/office/drawing/2014/main" id="{8D4C0CF7-5BEB-7839-90D2-486ACF24173D}"/>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6" name="Google Shape;952;p32">
              <a:extLst>
                <a:ext uri="{FF2B5EF4-FFF2-40B4-BE49-F238E27FC236}">
                  <a16:creationId xmlns:a16="http://schemas.microsoft.com/office/drawing/2014/main" id="{7D7C9C5D-0A9A-B493-5FA7-D66C40CB3F80}"/>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7" name="Google Shape;953;p32">
              <a:extLst>
                <a:ext uri="{FF2B5EF4-FFF2-40B4-BE49-F238E27FC236}">
                  <a16:creationId xmlns:a16="http://schemas.microsoft.com/office/drawing/2014/main" id="{FBB8D173-8A95-1B09-6FAF-68D63DD18D80}"/>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8" name="Google Shape;954;p32">
              <a:extLst>
                <a:ext uri="{FF2B5EF4-FFF2-40B4-BE49-F238E27FC236}">
                  <a16:creationId xmlns:a16="http://schemas.microsoft.com/office/drawing/2014/main" id="{2D6B5973-EEC3-B46B-10A9-437B923791D9}"/>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9" name="Google Shape;955;p32">
              <a:extLst>
                <a:ext uri="{FF2B5EF4-FFF2-40B4-BE49-F238E27FC236}">
                  <a16:creationId xmlns:a16="http://schemas.microsoft.com/office/drawing/2014/main" id="{06AB0004-B450-C229-8148-230128862057}"/>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0" name="Google Shape;956;p32">
              <a:extLst>
                <a:ext uri="{FF2B5EF4-FFF2-40B4-BE49-F238E27FC236}">
                  <a16:creationId xmlns:a16="http://schemas.microsoft.com/office/drawing/2014/main" id="{71ED60C7-D4E5-74D3-35EE-D0AF5627D634}"/>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1" name="Google Shape;957;p32">
              <a:extLst>
                <a:ext uri="{FF2B5EF4-FFF2-40B4-BE49-F238E27FC236}">
                  <a16:creationId xmlns:a16="http://schemas.microsoft.com/office/drawing/2014/main" id="{9157E2EF-A04E-5C82-B7EB-FE11FC534353}"/>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2" name="Google Shape;958;p32">
              <a:extLst>
                <a:ext uri="{FF2B5EF4-FFF2-40B4-BE49-F238E27FC236}">
                  <a16:creationId xmlns:a16="http://schemas.microsoft.com/office/drawing/2014/main" id="{CA624FAD-3E62-EF7E-8433-F290AB1C5B9E}"/>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3" name="Google Shape;959;p32">
              <a:extLst>
                <a:ext uri="{FF2B5EF4-FFF2-40B4-BE49-F238E27FC236}">
                  <a16:creationId xmlns:a16="http://schemas.microsoft.com/office/drawing/2014/main" id="{CBFCD707-1072-F275-AE04-9D25347EF510}"/>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4" name="Google Shape;960;p32">
              <a:extLst>
                <a:ext uri="{FF2B5EF4-FFF2-40B4-BE49-F238E27FC236}">
                  <a16:creationId xmlns:a16="http://schemas.microsoft.com/office/drawing/2014/main" id="{D4D575B2-68E5-02EB-6D55-0A1BDF42460C}"/>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5" name="Google Shape;961;p32">
              <a:extLst>
                <a:ext uri="{FF2B5EF4-FFF2-40B4-BE49-F238E27FC236}">
                  <a16:creationId xmlns:a16="http://schemas.microsoft.com/office/drawing/2014/main" id="{05C3749A-28A9-809A-AFA7-D9E91E911CB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6" name="Google Shape;962;p32">
              <a:extLst>
                <a:ext uri="{FF2B5EF4-FFF2-40B4-BE49-F238E27FC236}">
                  <a16:creationId xmlns:a16="http://schemas.microsoft.com/office/drawing/2014/main" id="{1C2E3299-7EF8-F011-076F-A725631E0F37}"/>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7" name="Google Shape;963;p32">
              <a:extLst>
                <a:ext uri="{FF2B5EF4-FFF2-40B4-BE49-F238E27FC236}">
                  <a16:creationId xmlns:a16="http://schemas.microsoft.com/office/drawing/2014/main" id="{14E62A6C-D601-E192-3B27-B40075466856}"/>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8" name="Google Shape;964;p32">
              <a:extLst>
                <a:ext uri="{FF2B5EF4-FFF2-40B4-BE49-F238E27FC236}">
                  <a16:creationId xmlns:a16="http://schemas.microsoft.com/office/drawing/2014/main" id="{F4889D39-7DA0-B1AE-7D2E-71B200ADA290}"/>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9" name="Google Shape;965;p32">
              <a:extLst>
                <a:ext uri="{FF2B5EF4-FFF2-40B4-BE49-F238E27FC236}">
                  <a16:creationId xmlns:a16="http://schemas.microsoft.com/office/drawing/2014/main" id="{8B554F72-D804-8F24-438B-89092A0DAC25}"/>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0" name="Google Shape;966;p32">
              <a:extLst>
                <a:ext uri="{FF2B5EF4-FFF2-40B4-BE49-F238E27FC236}">
                  <a16:creationId xmlns:a16="http://schemas.microsoft.com/office/drawing/2014/main" id="{C25D6A16-43DC-A898-EE82-62943294BEAE}"/>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1" name="Google Shape;967;p32">
              <a:extLst>
                <a:ext uri="{FF2B5EF4-FFF2-40B4-BE49-F238E27FC236}">
                  <a16:creationId xmlns:a16="http://schemas.microsoft.com/office/drawing/2014/main" id="{2F7D1B03-2353-7889-9F3A-C2DC15B02DDF}"/>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2" name="Google Shape;968;p32">
              <a:extLst>
                <a:ext uri="{FF2B5EF4-FFF2-40B4-BE49-F238E27FC236}">
                  <a16:creationId xmlns:a16="http://schemas.microsoft.com/office/drawing/2014/main" id="{9AB0B20C-C7CE-9930-E984-CD9CA01579B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3" name="Google Shape;969;p32">
              <a:extLst>
                <a:ext uri="{FF2B5EF4-FFF2-40B4-BE49-F238E27FC236}">
                  <a16:creationId xmlns:a16="http://schemas.microsoft.com/office/drawing/2014/main" id="{8232357A-06BE-C60D-8ED6-3FE6478D7415}"/>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4" name="Google Shape;970;p32">
              <a:extLst>
                <a:ext uri="{FF2B5EF4-FFF2-40B4-BE49-F238E27FC236}">
                  <a16:creationId xmlns:a16="http://schemas.microsoft.com/office/drawing/2014/main" id="{2A27130A-F293-A916-0765-762099817EFF}"/>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5" name="Google Shape;971;p32">
              <a:extLst>
                <a:ext uri="{FF2B5EF4-FFF2-40B4-BE49-F238E27FC236}">
                  <a16:creationId xmlns:a16="http://schemas.microsoft.com/office/drawing/2014/main" id="{A73AD997-AD2B-8104-2D3B-FB220237C09B}"/>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6" name="Google Shape;972;p32">
              <a:extLst>
                <a:ext uri="{FF2B5EF4-FFF2-40B4-BE49-F238E27FC236}">
                  <a16:creationId xmlns:a16="http://schemas.microsoft.com/office/drawing/2014/main" id="{5059425C-F1EE-33B5-9F1A-1E51CDAFC32C}"/>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7" name="Google Shape;973;p32">
              <a:extLst>
                <a:ext uri="{FF2B5EF4-FFF2-40B4-BE49-F238E27FC236}">
                  <a16:creationId xmlns:a16="http://schemas.microsoft.com/office/drawing/2014/main" id="{5741B7C6-D059-2F87-F1E3-C9FBD03745F7}"/>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8" name="Google Shape;974;p32">
              <a:extLst>
                <a:ext uri="{FF2B5EF4-FFF2-40B4-BE49-F238E27FC236}">
                  <a16:creationId xmlns:a16="http://schemas.microsoft.com/office/drawing/2014/main" id="{E71263AC-AED7-36D9-5824-12F84C68D8A8}"/>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9" name="Google Shape;975;p32">
              <a:extLst>
                <a:ext uri="{FF2B5EF4-FFF2-40B4-BE49-F238E27FC236}">
                  <a16:creationId xmlns:a16="http://schemas.microsoft.com/office/drawing/2014/main" id="{7B354037-87A2-8339-205F-262AC37586AB}"/>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0" name="Google Shape;976;p32">
              <a:extLst>
                <a:ext uri="{FF2B5EF4-FFF2-40B4-BE49-F238E27FC236}">
                  <a16:creationId xmlns:a16="http://schemas.microsoft.com/office/drawing/2014/main" id="{DB121E7F-EE10-172A-27B4-A3B939A2BA74}"/>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1" name="Google Shape;977;p32">
              <a:extLst>
                <a:ext uri="{FF2B5EF4-FFF2-40B4-BE49-F238E27FC236}">
                  <a16:creationId xmlns:a16="http://schemas.microsoft.com/office/drawing/2014/main" id="{CAC67439-5437-A112-B957-AAF4A7E8706D}"/>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2" name="Google Shape;978;p32">
              <a:extLst>
                <a:ext uri="{FF2B5EF4-FFF2-40B4-BE49-F238E27FC236}">
                  <a16:creationId xmlns:a16="http://schemas.microsoft.com/office/drawing/2014/main" id="{AFA0122A-E57B-280D-F9F5-0EA02348C44C}"/>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3" name="Google Shape;979;p32">
              <a:extLst>
                <a:ext uri="{FF2B5EF4-FFF2-40B4-BE49-F238E27FC236}">
                  <a16:creationId xmlns:a16="http://schemas.microsoft.com/office/drawing/2014/main" id="{EB7C2DA2-652E-C8F8-549D-E9914030B9C3}"/>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4" name="Google Shape;980;p32">
              <a:extLst>
                <a:ext uri="{FF2B5EF4-FFF2-40B4-BE49-F238E27FC236}">
                  <a16:creationId xmlns:a16="http://schemas.microsoft.com/office/drawing/2014/main" id="{0C167CF5-8D44-3AD3-614C-186D1A4B2D6D}"/>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5" name="Google Shape;981;p32">
              <a:extLst>
                <a:ext uri="{FF2B5EF4-FFF2-40B4-BE49-F238E27FC236}">
                  <a16:creationId xmlns:a16="http://schemas.microsoft.com/office/drawing/2014/main" id="{C4338D08-3C3B-0A2D-8F21-A77F277B2FDF}"/>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6" name="Google Shape;982;p32">
              <a:extLst>
                <a:ext uri="{FF2B5EF4-FFF2-40B4-BE49-F238E27FC236}">
                  <a16:creationId xmlns:a16="http://schemas.microsoft.com/office/drawing/2014/main" id="{1210596D-CAB8-6C74-E38C-E96CE7539D0B}"/>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7" name="Google Shape;983;p32">
              <a:extLst>
                <a:ext uri="{FF2B5EF4-FFF2-40B4-BE49-F238E27FC236}">
                  <a16:creationId xmlns:a16="http://schemas.microsoft.com/office/drawing/2014/main" id="{ABA4FBC8-919D-05D6-D62D-DC9D02C93D7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8" name="Google Shape;984;p32">
              <a:extLst>
                <a:ext uri="{FF2B5EF4-FFF2-40B4-BE49-F238E27FC236}">
                  <a16:creationId xmlns:a16="http://schemas.microsoft.com/office/drawing/2014/main" id="{23D7E01B-5604-B56F-3A3C-50DAA67B5A6E}"/>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9" name="Google Shape;985;p32">
              <a:extLst>
                <a:ext uri="{FF2B5EF4-FFF2-40B4-BE49-F238E27FC236}">
                  <a16:creationId xmlns:a16="http://schemas.microsoft.com/office/drawing/2014/main" id="{6E4F87D8-74BA-8D6B-60A6-56619F9A4A28}"/>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0" name="Google Shape;986;p32">
              <a:extLst>
                <a:ext uri="{FF2B5EF4-FFF2-40B4-BE49-F238E27FC236}">
                  <a16:creationId xmlns:a16="http://schemas.microsoft.com/office/drawing/2014/main" id="{F5743CE0-B8C8-4298-01CC-626533F444AF}"/>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1" name="Google Shape;987;p32">
              <a:extLst>
                <a:ext uri="{FF2B5EF4-FFF2-40B4-BE49-F238E27FC236}">
                  <a16:creationId xmlns:a16="http://schemas.microsoft.com/office/drawing/2014/main" id="{610972AD-65C9-FBFB-651D-AAC49DF68AC0}"/>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2" name="Google Shape;988;p32">
              <a:extLst>
                <a:ext uri="{FF2B5EF4-FFF2-40B4-BE49-F238E27FC236}">
                  <a16:creationId xmlns:a16="http://schemas.microsoft.com/office/drawing/2014/main" id="{4E1906C5-10B4-64F2-D4C9-E9BC59A8F855}"/>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3" name="Google Shape;989;p32">
              <a:extLst>
                <a:ext uri="{FF2B5EF4-FFF2-40B4-BE49-F238E27FC236}">
                  <a16:creationId xmlns:a16="http://schemas.microsoft.com/office/drawing/2014/main" id="{54C38DF2-22FA-B191-7FB7-A54B71BD13AE}"/>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4" name="Google Shape;990;p32">
              <a:extLst>
                <a:ext uri="{FF2B5EF4-FFF2-40B4-BE49-F238E27FC236}">
                  <a16:creationId xmlns:a16="http://schemas.microsoft.com/office/drawing/2014/main" id="{9169360B-DBA1-B8F0-9982-28E3E553ED6D}"/>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5" name="Google Shape;991;p32">
              <a:extLst>
                <a:ext uri="{FF2B5EF4-FFF2-40B4-BE49-F238E27FC236}">
                  <a16:creationId xmlns:a16="http://schemas.microsoft.com/office/drawing/2014/main" id="{0A14A2D9-4A89-24F1-CA44-3321E1B3EE21}"/>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6" name="Google Shape;992;p32">
              <a:extLst>
                <a:ext uri="{FF2B5EF4-FFF2-40B4-BE49-F238E27FC236}">
                  <a16:creationId xmlns:a16="http://schemas.microsoft.com/office/drawing/2014/main" id="{45B9A391-8F71-E0E6-3F4E-A3DC260F619A}"/>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7" name="Google Shape;993;p32">
              <a:extLst>
                <a:ext uri="{FF2B5EF4-FFF2-40B4-BE49-F238E27FC236}">
                  <a16:creationId xmlns:a16="http://schemas.microsoft.com/office/drawing/2014/main" id="{1D21DEA7-0D61-9880-14EF-3653865A83C8}"/>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8" name="Google Shape;994;p32">
              <a:extLst>
                <a:ext uri="{FF2B5EF4-FFF2-40B4-BE49-F238E27FC236}">
                  <a16:creationId xmlns:a16="http://schemas.microsoft.com/office/drawing/2014/main" id="{74AF4234-5198-A714-62A0-5EF3C4767430}"/>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19" name="Google Shape;995;p32">
              <a:extLst>
                <a:ext uri="{FF2B5EF4-FFF2-40B4-BE49-F238E27FC236}">
                  <a16:creationId xmlns:a16="http://schemas.microsoft.com/office/drawing/2014/main" id="{07386EE4-FD21-848D-52C6-6EE1D95C3BEC}"/>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0" name="Google Shape;996;p32">
              <a:extLst>
                <a:ext uri="{FF2B5EF4-FFF2-40B4-BE49-F238E27FC236}">
                  <a16:creationId xmlns:a16="http://schemas.microsoft.com/office/drawing/2014/main" id="{FD19F398-4C19-4D2F-3086-418783BA8CBD}"/>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1" name="Google Shape;997;p32">
              <a:extLst>
                <a:ext uri="{FF2B5EF4-FFF2-40B4-BE49-F238E27FC236}">
                  <a16:creationId xmlns:a16="http://schemas.microsoft.com/office/drawing/2014/main" id="{DD20854B-E358-2A8E-37E5-247C6FD4E6FE}"/>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2" name="Google Shape;998;p32">
              <a:extLst>
                <a:ext uri="{FF2B5EF4-FFF2-40B4-BE49-F238E27FC236}">
                  <a16:creationId xmlns:a16="http://schemas.microsoft.com/office/drawing/2014/main" id="{8E70D503-2824-D0FF-AD81-017DCDCD3BDB}"/>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3" name="Google Shape;999;p32">
              <a:extLst>
                <a:ext uri="{FF2B5EF4-FFF2-40B4-BE49-F238E27FC236}">
                  <a16:creationId xmlns:a16="http://schemas.microsoft.com/office/drawing/2014/main" id="{B445290E-6D23-9567-00DD-092FC02D1F44}"/>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4" name="Google Shape;1000;p32">
              <a:extLst>
                <a:ext uri="{FF2B5EF4-FFF2-40B4-BE49-F238E27FC236}">
                  <a16:creationId xmlns:a16="http://schemas.microsoft.com/office/drawing/2014/main" id="{1D2710B7-5B1D-42EF-6439-9D9397A733B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5" name="Google Shape;1001;p32">
              <a:extLst>
                <a:ext uri="{FF2B5EF4-FFF2-40B4-BE49-F238E27FC236}">
                  <a16:creationId xmlns:a16="http://schemas.microsoft.com/office/drawing/2014/main" id="{9B54D2B3-146C-BD44-1E5E-C69B776131D0}"/>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6" name="Google Shape;1002;p32">
              <a:extLst>
                <a:ext uri="{FF2B5EF4-FFF2-40B4-BE49-F238E27FC236}">
                  <a16:creationId xmlns:a16="http://schemas.microsoft.com/office/drawing/2014/main" id="{30A46F60-D689-BAD1-EAAB-66F9D78925BC}"/>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27" name="Google Shape;211;p3">
            <a:extLst>
              <a:ext uri="{FF2B5EF4-FFF2-40B4-BE49-F238E27FC236}">
                <a16:creationId xmlns:a16="http://schemas.microsoft.com/office/drawing/2014/main" id="{E9BB15B4-F83F-7F38-7EFC-A650B3BD3C09}"/>
              </a:ext>
            </a:extLst>
          </p:cNvPr>
          <p:cNvGrpSpPr/>
          <p:nvPr userDrawn="1"/>
        </p:nvGrpSpPr>
        <p:grpSpPr>
          <a:xfrm>
            <a:off x="1030175" y="1581350"/>
            <a:ext cx="444275" cy="398525"/>
            <a:chOff x="2495125" y="2142250"/>
            <a:chExt cx="444275" cy="398525"/>
          </a:xfrm>
        </p:grpSpPr>
        <p:sp>
          <p:nvSpPr>
            <p:cNvPr id="628" name="Google Shape;212;p3">
              <a:extLst>
                <a:ext uri="{FF2B5EF4-FFF2-40B4-BE49-F238E27FC236}">
                  <a16:creationId xmlns:a16="http://schemas.microsoft.com/office/drawing/2014/main" id="{DCAF08C1-7058-6F19-B4BE-2AC5555FA7A0}"/>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29" name="Google Shape;213;p3">
              <a:extLst>
                <a:ext uri="{FF2B5EF4-FFF2-40B4-BE49-F238E27FC236}">
                  <a16:creationId xmlns:a16="http://schemas.microsoft.com/office/drawing/2014/main" id="{A3C3914C-7071-B091-5146-8774156FCB9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30" name="Google Shape;214;p3">
            <a:extLst>
              <a:ext uri="{FF2B5EF4-FFF2-40B4-BE49-F238E27FC236}">
                <a16:creationId xmlns:a16="http://schemas.microsoft.com/office/drawing/2014/main" id="{EC9AE698-06E3-5B0E-6F99-215066C17C4C}"/>
              </a:ext>
            </a:extLst>
          </p:cNvPr>
          <p:cNvGrpSpPr/>
          <p:nvPr userDrawn="1"/>
        </p:nvGrpSpPr>
        <p:grpSpPr>
          <a:xfrm>
            <a:off x="10561107" y="5038641"/>
            <a:ext cx="291375" cy="281375"/>
            <a:chOff x="3243875" y="2372825"/>
            <a:chExt cx="291375" cy="281375"/>
          </a:xfrm>
        </p:grpSpPr>
        <p:sp>
          <p:nvSpPr>
            <p:cNvPr id="631" name="Google Shape;215;p3">
              <a:extLst>
                <a:ext uri="{FF2B5EF4-FFF2-40B4-BE49-F238E27FC236}">
                  <a16:creationId xmlns:a16="http://schemas.microsoft.com/office/drawing/2014/main" id="{36E0313F-E7AF-1843-7922-AF32D71B5F5B}"/>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2" name="Google Shape;216;p3">
              <a:extLst>
                <a:ext uri="{FF2B5EF4-FFF2-40B4-BE49-F238E27FC236}">
                  <a16:creationId xmlns:a16="http://schemas.microsoft.com/office/drawing/2014/main" id="{D0CF4FF9-4C06-EF60-9B22-0325504574B5}"/>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3" name="Google Shape;217;p3">
              <a:extLst>
                <a:ext uri="{FF2B5EF4-FFF2-40B4-BE49-F238E27FC236}">
                  <a16:creationId xmlns:a16="http://schemas.microsoft.com/office/drawing/2014/main" id="{36B8504D-3213-202B-CB45-E57A1751AB1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4" name="Google Shape;218;p3">
              <a:extLst>
                <a:ext uri="{FF2B5EF4-FFF2-40B4-BE49-F238E27FC236}">
                  <a16:creationId xmlns:a16="http://schemas.microsoft.com/office/drawing/2014/main" id="{53FA46E7-E0F7-52F7-85A4-3022A13A7E52}"/>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5" name="Google Shape;219;p3">
              <a:extLst>
                <a:ext uri="{FF2B5EF4-FFF2-40B4-BE49-F238E27FC236}">
                  <a16:creationId xmlns:a16="http://schemas.microsoft.com/office/drawing/2014/main" id="{0AB4F802-F7F2-E5B2-0989-30BC99EC23EB}"/>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6" name="Google Shape;220;p3">
              <a:extLst>
                <a:ext uri="{FF2B5EF4-FFF2-40B4-BE49-F238E27FC236}">
                  <a16:creationId xmlns:a16="http://schemas.microsoft.com/office/drawing/2014/main" id="{8012E8EF-8742-297A-D1D0-B91C59B871B8}"/>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7" name="Google Shape;221;p3">
              <a:extLst>
                <a:ext uri="{FF2B5EF4-FFF2-40B4-BE49-F238E27FC236}">
                  <a16:creationId xmlns:a16="http://schemas.microsoft.com/office/drawing/2014/main" id="{7D296154-8B34-6953-7D45-FA30A0CAAF86}"/>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638" name="Google Shape;222;p3">
              <a:extLst>
                <a:ext uri="{FF2B5EF4-FFF2-40B4-BE49-F238E27FC236}">
                  <a16:creationId xmlns:a16="http://schemas.microsoft.com/office/drawing/2014/main" id="{727D5225-440C-3925-A9D6-DA2EFAA624C2}"/>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9" name="Google Shape;223;p3">
              <a:extLst>
                <a:ext uri="{FF2B5EF4-FFF2-40B4-BE49-F238E27FC236}">
                  <a16:creationId xmlns:a16="http://schemas.microsoft.com/office/drawing/2014/main" id="{3C6C4047-6A85-1FD2-B19D-04D257F41F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0" name="Google Shape;224;p3">
              <a:extLst>
                <a:ext uri="{FF2B5EF4-FFF2-40B4-BE49-F238E27FC236}">
                  <a16:creationId xmlns:a16="http://schemas.microsoft.com/office/drawing/2014/main" id="{5DBDBFB0-AF34-9FCB-7E0E-93E70EF9566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641" name="Google Shape;225;p3">
            <a:extLst>
              <a:ext uri="{FF2B5EF4-FFF2-40B4-BE49-F238E27FC236}">
                <a16:creationId xmlns:a16="http://schemas.microsoft.com/office/drawing/2014/main" id="{4921405E-A84E-0271-68CE-CB9CEE8F2589}"/>
              </a:ext>
            </a:extLst>
          </p:cNvPr>
          <p:cNvGrpSpPr/>
          <p:nvPr userDrawn="1"/>
        </p:nvGrpSpPr>
        <p:grpSpPr>
          <a:xfrm>
            <a:off x="10778557" y="714860"/>
            <a:ext cx="166675" cy="168575"/>
            <a:chOff x="4954425" y="2036375"/>
            <a:chExt cx="166675" cy="168575"/>
          </a:xfrm>
        </p:grpSpPr>
        <p:sp>
          <p:nvSpPr>
            <p:cNvPr id="642" name="Google Shape;226;p3">
              <a:extLst>
                <a:ext uri="{FF2B5EF4-FFF2-40B4-BE49-F238E27FC236}">
                  <a16:creationId xmlns:a16="http://schemas.microsoft.com/office/drawing/2014/main" id="{53960FAF-C006-0707-ED4E-F551AAA083D9}"/>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3" name="Google Shape;227;p3">
              <a:extLst>
                <a:ext uri="{FF2B5EF4-FFF2-40B4-BE49-F238E27FC236}">
                  <a16:creationId xmlns:a16="http://schemas.microsoft.com/office/drawing/2014/main" id="{1BDB0667-F462-B029-B656-F6E5DD621C6B}"/>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644" name="Google Shape;228;p3">
            <a:extLst>
              <a:ext uri="{FF2B5EF4-FFF2-40B4-BE49-F238E27FC236}">
                <a16:creationId xmlns:a16="http://schemas.microsoft.com/office/drawing/2014/main" id="{1C636C5C-A0E8-9234-8265-FD697C190158}"/>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5" name="Google Shape;229;p3">
            <a:extLst>
              <a:ext uri="{FF2B5EF4-FFF2-40B4-BE49-F238E27FC236}">
                <a16:creationId xmlns:a16="http://schemas.microsoft.com/office/drawing/2014/main" id="{745B442B-5C56-FFBF-FE7F-4B826BB8F893}"/>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46" name="Google Shape;230;p3">
            <a:extLst>
              <a:ext uri="{FF2B5EF4-FFF2-40B4-BE49-F238E27FC236}">
                <a16:creationId xmlns:a16="http://schemas.microsoft.com/office/drawing/2014/main" id="{EADEFC5D-3517-FBBF-9CDD-693EA34240EA}"/>
              </a:ext>
            </a:extLst>
          </p:cNvPr>
          <p:cNvGrpSpPr/>
          <p:nvPr userDrawn="1"/>
        </p:nvGrpSpPr>
        <p:grpSpPr>
          <a:xfrm>
            <a:off x="1274794" y="5541495"/>
            <a:ext cx="166675" cy="168575"/>
            <a:chOff x="4954425" y="2036375"/>
            <a:chExt cx="166675" cy="168575"/>
          </a:xfrm>
        </p:grpSpPr>
        <p:sp>
          <p:nvSpPr>
            <p:cNvPr id="647" name="Google Shape;231;p3">
              <a:extLst>
                <a:ext uri="{FF2B5EF4-FFF2-40B4-BE49-F238E27FC236}">
                  <a16:creationId xmlns:a16="http://schemas.microsoft.com/office/drawing/2014/main" id="{37019F8E-D40E-1BB3-518C-029D83CC440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8" name="Google Shape;232;p3">
              <a:extLst>
                <a:ext uri="{FF2B5EF4-FFF2-40B4-BE49-F238E27FC236}">
                  <a16:creationId xmlns:a16="http://schemas.microsoft.com/office/drawing/2014/main" id="{C3BF4A78-9FE1-07F4-4951-2034E47A6344}"/>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2974943788"/>
      </p:ext>
    </p:extLst>
  </p:cSld>
  <p:clrMap bg1="lt1" tx1="dk1" bg2="lt2" tx2="dk2" accent1="accent1" accent2="accent2" accent3="accent3" accent4="accent4" accent5="accent5" accent6="accent6" hlink="hlink" folHlink="folHlink"/>
  <p:sldLayoutIdLst>
    <p:sldLayoutId id="2147484577" r:id="rId1"/>
  </p:sldLayoutIdLst>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2050" name="Picture 2" descr="h5">
            <a:extLst>
              <a:ext uri="{FF2B5EF4-FFF2-40B4-BE49-F238E27FC236}">
                <a16:creationId xmlns:a16="http://schemas.microsoft.com/office/drawing/2014/main" id="{14A9C4CA-7299-4720-BC17-5EF333C91CA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871200" y="5608638"/>
            <a:ext cx="13208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a:extLst>
              <a:ext uri="{FF2B5EF4-FFF2-40B4-BE49-F238E27FC236}">
                <a16:creationId xmlns:a16="http://schemas.microsoft.com/office/drawing/2014/main" id="{FA1CF217-C4F0-4904-AFBC-EC11492A52B0}"/>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972800" y="900113"/>
            <a:ext cx="1219200"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h2">
            <a:extLst>
              <a:ext uri="{FF2B5EF4-FFF2-40B4-BE49-F238E27FC236}">
                <a16:creationId xmlns:a16="http://schemas.microsoft.com/office/drawing/2014/main" id="{2683AFBE-2715-4B1C-B7C2-9BD682433286}"/>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550400" y="0"/>
            <a:ext cx="2641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WordArt 5">
            <a:extLst>
              <a:ext uri="{FF2B5EF4-FFF2-40B4-BE49-F238E27FC236}">
                <a16:creationId xmlns:a16="http://schemas.microsoft.com/office/drawing/2014/main" id="{C67A87E1-D817-4FD1-84D4-C59697F5781B}"/>
              </a:ext>
            </a:extLst>
          </p:cNvPr>
          <p:cNvSpPr>
            <a:spLocks noChangeArrowheads="1" noChangeShapeType="1" noTextEdit="1"/>
          </p:cNvSpPr>
          <p:nvPr userDrawn="1"/>
        </p:nvSpPr>
        <p:spPr bwMode="auto">
          <a:xfrm>
            <a:off x="609600" y="20574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mn-lt"/>
                <a:ea typeface="+mn-lt"/>
                <a:cs typeface="+mn-lt"/>
              </a:rPr>
              <a:t>Nhóm 1</a:t>
            </a:r>
          </a:p>
        </p:txBody>
      </p:sp>
      <p:sp>
        <p:nvSpPr>
          <p:cNvPr id="2054" name="AutoShape 6">
            <a:extLst>
              <a:ext uri="{FF2B5EF4-FFF2-40B4-BE49-F238E27FC236}">
                <a16:creationId xmlns:a16="http://schemas.microsoft.com/office/drawing/2014/main" id="{9EE42777-2E52-4EF0-9CF9-A6C557BE92A1}"/>
              </a:ext>
            </a:extLst>
          </p:cNvPr>
          <p:cNvSpPr>
            <a:spLocks noChangeArrowheads="1"/>
          </p:cNvSpPr>
          <p:nvPr userDrawn="1"/>
        </p:nvSpPr>
        <p:spPr bwMode="auto">
          <a:xfrm>
            <a:off x="2870200" y="17526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5" name="AutoShape 7">
            <a:extLst>
              <a:ext uri="{FF2B5EF4-FFF2-40B4-BE49-F238E27FC236}">
                <a16:creationId xmlns:a16="http://schemas.microsoft.com/office/drawing/2014/main" id="{7F5853F3-BF3E-4170-B8B9-23662771C95D}"/>
              </a:ext>
            </a:extLst>
          </p:cNvPr>
          <p:cNvSpPr>
            <a:spLocks noChangeArrowheads="1"/>
          </p:cNvSpPr>
          <p:nvPr userDrawn="1"/>
        </p:nvSpPr>
        <p:spPr bwMode="auto">
          <a:xfrm>
            <a:off x="2870200" y="27432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6" name="AutoShape 8">
            <a:extLst>
              <a:ext uri="{FF2B5EF4-FFF2-40B4-BE49-F238E27FC236}">
                <a16:creationId xmlns:a16="http://schemas.microsoft.com/office/drawing/2014/main" id="{77982E3E-C9A5-4C82-AF36-9445B56E78FE}"/>
              </a:ext>
            </a:extLst>
          </p:cNvPr>
          <p:cNvSpPr>
            <a:spLocks noChangeArrowheads="1"/>
          </p:cNvSpPr>
          <p:nvPr userDrawn="1"/>
        </p:nvSpPr>
        <p:spPr bwMode="auto">
          <a:xfrm>
            <a:off x="2852738" y="3746500"/>
            <a:ext cx="8094662"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7" name="AutoShape 9">
            <a:extLst>
              <a:ext uri="{FF2B5EF4-FFF2-40B4-BE49-F238E27FC236}">
                <a16:creationId xmlns:a16="http://schemas.microsoft.com/office/drawing/2014/main" id="{F5944FE5-72DC-403B-8D2F-78099556259D}"/>
              </a:ext>
            </a:extLst>
          </p:cNvPr>
          <p:cNvSpPr>
            <a:spLocks noChangeArrowheads="1"/>
          </p:cNvSpPr>
          <p:nvPr userDrawn="1"/>
        </p:nvSpPr>
        <p:spPr bwMode="auto">
          <a:xfrm>
            <a:off x="2836863" y="4737100"/>
            <a:ext cx="8093075"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58" name="Rectangle 10">
            <a:extLst>
              <a:ext uri="{FF2B5EF4-FFF2-40B4-BE49-F238E27FC236}">
                <a16:creationId xmlns:a16="http://schemas.microsoft.com/office/drawing/2014/main" id="{4B226E1E-0E89-4B95-9656-1F5D103C762A}"/>
              </a:ext>
            </a:extLst>
          </p:cNvPr>
          <p:cNvSpPr>
            <a:spLocks noChangeArrowheads="1"/>
          </p:cNvSpPr>
          <p:nvPr userDrawn="1"/>
        </p:nvSpPr>
        <p:spPr bwMode="auto">
          <a:xfrm>
            <a:off x="2133600" y="685800"/>
            <a:ext cx="8839200" cy="9906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86027" name="WordArt 11">
            <a:extLst>
              <a:ext uri="{FF2B5EF4-FFF2-40B4-BE49-F238E27FC236}">
                <a16:creationId xmlns:a16="http://schemas.microsoft.com/office/drawing/2014/main" id="{71920373-C2FF-4570-B3A4-9A2E36467CB5}"/>
              </a:ext>
            </a:extLst>
          </p:cNvPr>
          <p:cNvSpPr>
            <a:spLocks noChangeArrowheads="1" noChangeShapeType="1" noTextEdit="1"/>
          </p:cNvSpPr>
          <p:nvPr userDrawn="1"/>
        </p:nvSpPr>
        <p:spPr bwMode="auto">
          <a:xfrm>
            <a:off x="3606800" y="50800"/>
            <a:ext cx="4470400" cy="533400"/>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Thảo</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luận</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nhóm</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
        <p:nvSpPr>
          <p:cNvPr id="2062" name="AutoShape 12">
            <a:extLst>
              <a:ext uri="{FF2B5EF4-FFF2-40B4-BE49-F238E27FC236}">
                <a16:creationId xmlns:a16="http://schemas.microsoft.com/office/drawing/2014/main" id="{51AA8E8A-9706-4C9F-8FB3-01FEA1D8802B}"/>
              </a:ext>
            </a:extLst>
          </p:cNvPr>
          <p:cNvSpPr>
            <a:spLocks noChangeArrowheads="1"/>
          </p:cNvSpPr>
          <p:nvPr userDrawn="1"/>
        </p:nvSpPr>
        <p:spPr bwMode="auto">
          <a:xfrm>
            <a:off x="2844800" y="5727700"/>
            <a:ext cx="8094663" cy="9017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063" name="WordArt 13">
            <a:extLst>
              <a:ext uri="{FF2B5EF4-FFF2-40B4-BE49-F238E27FC236}">
                <a16:creationId xmlns:a16="http://schemas.microsoft.com/office/drawing/2014/main" id="{C86BE4AE-A5E4-4E04-9B42-268C97894FC1}"/>
              </a:ext>
            </a:extLst>
          </p:cNvPr>
          <p:cNvSpPr>
            <a:spLocks noChangeArrowheads="1" noChangeShapeType="1" noTextEdit="1"/>
          </p:cNvSpPr>
          <p:nvPr userDrawn="1"/>
        </p:nvSpPr>
        <p:spPr bwMode="auto">
          <a:xfrm>
            <a:off x="609600" y="29718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FF0000"/>
                </a:solidFill>
                <a:latin typeface="+mn-lt"/>
                <a:ea typeface="+mn-lt"/>
                <a:cs typeface="+mn-lt"/>
              </a:rPr>
              <a:t>Nhóm 2</a:t>
            </a:r>
          </a:p>
        </p:txBody>
      </p:sp>
      <p:sp>
        <p:nvSpPr>
          <p:cNvPr id="2064" name="WordArt 14">
            <a:extLst>
              <a:ext uri="{FF2B5EF4-FFF2-40B4-BE49-F238E27FC236}">
                <a16:creationId xmlns:a16="http://schemas.microsoft.com/office/drawing/2014/main" id="{E672CE7D-F9C4-409F-A384-684B8AD1004D}"/>
              </a:ext>
            </a:extLst>
          </p:cNvPr>
          <p:cNvSpPr>
            <a:spLocks noChangeArrowheads="1" noChangeShapeType="1" noTextEdit="1"/>
          </p:cNvSpPr>
          <p:nvPr userDrawn="1"/>
        </p:nvSpPr>
        <p:spPr bwMode="auto">
          <a:xfrm>
            <a:off x="609600" y="40386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FF00FF"/>
                  </a:solidFill>
                  <a:round/>
                  <a:headEnd/>
                  <a:tailEnd/>
                </a:ln>
                <a:solidFill>
                  <a:srgbClr val="0000FF"/>
                </a:solidFill>
                <a:latin typeface="+mn-lt"/>
                <a:ea typeface="+mn-lt"/>
                <a:cs typeface="+mn-lt"/>
              </a:rPr>
              <a:t>Nhóm 3</a:t>
            </a:r>
          </a:p>
        </p:txBody>
      </p:sp>
      <p:sp>
        <p:nvSpPr>
          <p:cNvPr id="2065" name="WordArt 15">
            <a:extLst>
              <a:ext uri="{FF2B5EF4-FFF2-40B4-BE49-F238E27FC236}">
                <a16:creationId xmlns:a16="http://schemas.microsoft.com/office/drawing/2014/main" id="{3ABBB79D-976E-4631-9AF7-8989BF40D64C}"/>
              </a:ext>
            </a:extLst>
          </p:cNvPr>
          <p:cNvSpPr>
            <a:spLocks noChangeArrowheads="1" noChangeShapeType="1" noTextEdit="1"/>
          </p:cNvSpPr>
          <p:nvPr userDrawn="1"/>
        </p:nvSpPr>
        <p:spPr bwMode="auto">
          <a:xfrm>
            <a:off x="609600" y="49530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FF9900"/>
                  </a:solidFill>
                  <a:round/>
                  <a:headEnd/>
                  <a:tailEnd/>
                </a:ln>
                <a:solidFill>
                  <a:srgbClr val="CC0099"/>
                </a:solidFill>
                <a:latin typeface="+mn-lt"/>
                <a:ea typeface="+mn-lt"/>
                <a:cs typeface="+mn-lt"/>
              </a:rPr>
              <a:t>Nhóm 4</a:t>
            </a:r>
          </a:p>
        </p:txBody>
      </p:sp>
      <p:sp>
        <p:nvSpPr>
          <p:cNvPr id="2066" name="WordArt 16">
            <a:extLst>
              <a:ext uri="{FF2B5EF4-FFF2-40B4-BE49-F238E27FC236}">
                <a16:creationId xmlns:a16="http://schemas.microsoft.com/office/drawing/2014/main" id="{F4B2B998-135F-425F-AEBA-985B777A415E}"/>
              </a:ext>
            </a:extLst>
          </p:cNvPr>
          <p:cNvSpPr>
            <a:spLocks noChangeArrowheads="1" noChangeShapeType="1" noTextEdit="1"/>
          </p:cNvSpPr>
          <p:nvPr userDrawn="1"/>
        </p:nvSpPr>
        <p:spPr bwMode="auto">
          <a:xfrm>
            <a:off x="609600" y="5867400"/>
            <a:ext cx="1320800" cy="457200"/>
          </a:xfrm>
          <a:prstGeom prst="rect">
            <a:avLst/>
          </a:prstGeom>
        </p:spPr>
        <p:txBody>
          <a:bodyPr wrap="none" fromWordArt="1">
            <a:prstTxWarp prst="textPlain">
              <a:avLst>
                <a:gd name="adj" fmla="val 50000"/>
              </a:avLst>
            </a:prstTxWarp>
          </a:bodyPr>
          <a:lstStyle/>
          <a:p>
            <a:pPr algn="ctr"/>
            <a:r>
              <a:rPr lang="en-US" sz="3600" kern="10">
                <a:ln w="9525">
                  <a:solidFill>
                    <a:srgbClr val="339966"/>
                  </a:solidFill>
                  <a:round/>
                  <a:headEnd/>
                  <a:tailEnd/>
                </a:ln>
                <a:solidFill>
                  <a:srgbClr val="800000"/>
                </a:solidFill>
                <a:latin typeface="+mn-lt"/>
                <a:ea typeface="+mn-lt"/>
                <a:cs typeface="+mn-lt"/>
              </a:rPr>
              <a:t>Nhóm 5</a:t>
            </a:r>
          </a:p>
        </p:txBody>
      </p:sp>
      <p:pic>
        <p:nvPicPr>
          <p:cNvPr id="2067" name="Picture 17">
            <a:extLst>
              <a:ext uri="{FF2B5EF4-FFF2-40B4-BE49-F238E27FC236}">
                <a16:creationId xmlns:a16="http://schemas.microsoft.com/office/drawing/2014/main" id="{8DA4C5B4-7323-40A6-8815-144961BE5038}"/>
              </a:ext>
            </a:extLst>
          </p:cNvPr>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074400" y="1876425"/>
            <a:ext cx="106680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8" name="Picture 18" descr="h1">
            <a:extLst>
              <a:ext uri="{FF2B5EF4-FFF2-40B4-BE49-F238E27FC236}">
                <a16:creationId xmlns:a16="http://schemas.microsoft.com/office/drawing/2014/main" id="{33BF7AFF-BFEA-4999-B848-AFDE3511BBF4}"/>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685800"/>
            <a:ext cx="203200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 name="Picture 19" descr="h3">
            <a:extLst>
              <a:ext uri="{FF2B5EF4-FFF2-40B4-BE49-F238E27FC236}">
                <a16:creationId xmlns:a16="http://schemas.microsoft.com/office/drawing/2014/main" id="{D0F4F288-1673-4100-A81D-A68B57E77CDA}"/>
              </a:ext>
            </a:extLst>
          </p:cNvPr>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0972800" y="2971800"/>
            <a:ext cx="1219200"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0" name="Picture 20" descr="h4">
            <a:extLst>
              <a:ext uri="{FF2B5EF4-FFF2-40B4-BE49-F238E27FC236}">
                <a16:creationId xmlns:a16="http://schemas.microsoft.com/office/drawing/2014/main" id="{A09D7257-9158-4BAA-A2C1-FD791EF48264}"/>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0972800" y="4133850"/>
            <a:ext cx="12192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37" r:id="rId1"/>
  </p:sldLayoutIdLst>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6027"/>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AutoShape 2">
            <a:extLst>
              <a:ext uri="{FF2B5EF4-FFF2-40B4-BE49-F238E27FC236}">
                <a16:creationId xmlns:a16="http://schemas.microsoft.com/office/drawing/2014/main" id="{55696C72-F5EE-4279-BF5A-80F66589679B}"/>
              </a:ext>
            </a:extLst>
          </p:cNvPr>
          <p:cNvSpPr>
            <a:spLocks noChangeArrowheads="1"/>
          </p:cNvSpPr>
          <p:nvPr userDrawn="1"/>
        </p:nvSpPr>
        <p:spPr bwMode="auto">
          <a:xfrm>
            <a:off x="296863" y="2484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 name="WordArt 3">
            <a:extLst>
              <a:ext uri="{FF2B5EF4-FFF2-40B4-BE49-F238E27FC236}">
                <a16:creationId xmlns:a16="http://schemas.microsoft.com/office/drawing/2014/main" id="{146B4FB4-700A-4F62-9FF2-4A265667C32B}"/>
              </a:ext>
            </a:extLst>
          </p:cNvPr>
          <p:cNvSpPr>
            <a:spLocks noChangeArrowheads="1" noChangeShapeType="1" noTextEdit="1"/>
          </p:cNvSpPr>
          <p:nvPr userDrawn="1"/>
        </p:nvSpPr>
        <p:spPr bwMode="auto">
          <a:xfrm>
            <a:off x="1206500" y="2544763"/>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3076" name="WordArt 4">
            <a:extLst>
              <a:ext uri="{FF2B5EF4-FFF2-40B4-BE49-F238E27FC236}">
                <a16:creationId xmlns:a16="http://schemas.microsoft.com/office/drawing/2014/main" id="{DD4DC770-B3A9-46E3-801F-5DD8A726BB6C}"/>
              </a:ext>
            </a:extLst>
          </p:cNvPr>
          <p:cNvSpPr>
            <a:spLocks noChangeArrowheads="1" noChangeShapeType="1" noTextEdit="1"/>
          </p:cNvSpPr>
          <p:nvPr userDrawn="1"/>
        </p:nvSpPr>
        <p:spPr bwMode="auto">
          <a:xfrm>
            <a:off x="1220788" y="36464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3077" name="WordArt 5">
            <a:extLst>
              <a:ext uri="{FF2B5EF4-FFF2-40B4-BE49-F238E27FC236}">
                <a16:creationId xmlns:a16="http://schemas.microsoft.com/office/drawing/2014/main" id="{4DBC00D6-B09A-404D-9EAE-4B4EFE39423C}"/>
              </a:ext>
            </a:extLst>
          </p:cNvPr>
          <p:cNvSpPr>
            <a:spLocks noChangeArrowheads="1" noChangeShapeType="1" noTextEdit="1"/>
          </p:cNvSpPr>
          <p:nvPr userDrawn="1"/>
        </p:nvSpPr>
        <p:spPr bwMode="auto">
          <a:xfrm>
            <a:off x="1206500" y="48212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8" name="WordArt 6">
            <a:extLst>
              <a:ext uri="{FF2B5EF4-FFF2-40B4-BE49-F238E27FC236}">
                <a16:creationId xmlns:a16="http://schemas.microsoft.com/office/drawing/2014/main" id="{16F37F99-10EF-48CF-AD45-482111DDF9F5}"/>
              </a:ext>
            </a:extLst>
          </p:cNvPr>
          <p:cNvSpPr>
            <a:spLocks noChangeArrowheads="1" noChangeShapeType="1" noTextEdit="1"/>
          </p:cNvSpPr>
          <p:nvPr userDrawn="1"/>
        </p:nvSpPr>
        <p:spPr bwMode="auto">
          <a:xfrm>
            <a:off x="1206500" y="5870575"/>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3079" name="Oval 7">
            <a:extLst>
              <a:ext uri="{FF2B5EF4-FFF2-40B4-BE49-F238E27FC236}">
                <a16:creationId xmlns:a16="http://schemas.microsoft.com/office/drawing/2014/main" id="{7F54202F-AFA7-4E42-A06D-8D04E8F93EEA}"/>
              </a:ext>
            </a:extLst>
          </p:cNvPr>
          <p:cNvSpPr>
            <a:spLocks noChangeArrowheads="1"/>
          </p:cNvSpPr>
          <p:nvPr userDrawn="1"/>
        </p:nvSpPr>
        <p:spPr bwMode="auto">
          <a:xfrm>
            <a:off x="469900" y="2616200"/>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0" name="AutoShape 8">
            <a:extLst>
              <a:ext uri="{FF2B5EF4-FFF2-40B4-BE49-F238E27FC236}">
                <a16:creationId xmlns:a16="http://schemas.microsoft.com/office/drawing/2014/main" id="{87F28B09-A889-4194-B832-92067F31696B}"/>
              </a:ext>
            </a:extLst>
          </p:cNvPr>
          <p:cNvSpPr>
            <a:spLocks noChangeArrowheads="1"/>
          </p:cNvSpPr>
          <p:nvPr userDrawn="1"/>
        </p:nvSpPr>
        <p:spPr bwMode="auto">
          <a:xfrm>
            <a:off x="296863" y="35766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id="{1FBE4E1B-F24A-41A8-99EF-E9FE403A2099}"/>
              </a:ext>
            </a:extLst>
          </p:cNvPr>
          <p:cNvSpPr>
            <a:spLocks noChangeArrowheads="1"/>
          </p:cNvSpPr>
          <p:nvPr userDrawn="1"/>
        </p:nvSpPr>
        <p:spPr bwMode="auto">
          <a:xfrm>
            <a:off x="469900" y="37068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2" name="AutoShape 10">
            <a:extLst>
              <a:ext uri="{FF2B5EF4-FFF2-40B4-BE49-F238E27FC236}">
                <a16:creationId xmlns:a16="http://schemas.microsoft.com/office/drawing/2014/main" id="{E7B217FC-7464-45B7-AFF1-EB4794F2BD59}"/>
              </a:ext>
            </a:extLst>
          </p:cNvPr>
          <p:cNvSpPr>
            <a:spLocks noChangeArrowheads="1"/>
          </p:cNvSpPr>
          <p:nvPr userDrawn="1"/>
        </p:nvSpPr>
        <p:spPr bwMode="auto">
          <a:xfrm>
            <a:off x="296863" y="47101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id="{17D3AFF6-AB90-4F8F-AFAE-FB56AF016431}"/>
              </a:ext>
            </a:extLst>
          </p:cNvPr>
          <p:cNvSpPr>
            <a:spLocks noChangeArrowheads="1"/>
          </p:cNvSpPr>
          <p:nvPr userDrawn="1"/>
        </p:nvSpPr>
        <p:spPr bwMode="auto">
          <a:xfrm>
            <a:off x="469900" y="48418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4" name="AutoShape 12">
            <a:extLst>
              <a:ext uri="{FF2B5EF4-FFF2-40B4-BE49-F238E27FC236}">
                <a16:creationId xmlns:a16="http://schemas.microsoft.com/office/drawing/2014/main" id="{0E89D128-AC05-4B6A-A651-1423F79D4562}"/>
              </a:ext>
            </a:extLst>
          </p:cNvPr>
          <p:cNvSpPr>
            <a:spLocks noChangeArrowheads="1"/>
          </p:cNvSpPr>
          <p:nvPr userDrawn="1"/>
        </p:nvSpPr>
        <p:spPr bwMode="auto">
          <a:xfrm>
            <a:off x="296863" y="5746750"/>
            <a:ext cx="687387" cy="515938"/>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5" name="Oval 13">
            <a:extLst>
              <a:ext uri="{FF2B5EF4-FFF2-40B4-BE49-F238E27FC236}">
                <a16:creationId xmlns:a16="http://schemas.microsoft.com/office/drawing/2014/main" id="{00A9A981-56DB-4AEF-8DC8-A7EEC6463C77}"/>
              </a:ext>
            </a:extLst>
          </p:cNvPr>
          <p:cNvSpPr>
            <a:spLocks noChangeArrowheads="1"/>
          </p:cNvSpPr>
          <p:nvPr userDrawn="1"/>
        </p:nvSpPr>
        <p:spPr bwMode="auto">
          <a:xfrm>
            <a:off x="469900" y="58785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id="{C87D1BE3-4BE2-4FB6-8311-E527ADFB4582}"/>
              </a:ext>
            </a:extLst>
          </p:cNvPr>
          <p:cNvSpPr>
            <a:spLocks noChangeArrowheads="1"/>
          </p:cNvSpPr>
          <p:nvPr userDrawn="1"/>
        </p:nvSpPr>
        <p:spPr bwMode="auto">
          <a:xfrm>
            <a:off x="1930400" y="2133600"/>
            <a:ext cx="98044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id="{3361524F-D725-423F-B352-E81BEA73346C}"/>
              </a:ext>
            </a:extLst>
          </p:cNvPr>
          <p:cNvSpPr>
            <a:spLocks noChangeArrowheads="1"/>
          </p:cNvSpPr>
          <p:nvPr userDrawn="1"/>
        </p:nvSpPr>
        <p:spPr bwMode="auto">
          <a:xfrm>
            <a:off x="1930400" y="3284538"/>
            <a:ext cx="98044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id="{5F24183C-0079-4AE7-A401-11DABCC8AD69}"/>
              </a:ext>
            </a:extLst>
          </p:cNvPr>
          <p:cNvSpPr>
            <a:spLocks noChangeArrowheads="1"/>
          </p:cNvSpPr>
          <p:nvPr userDrawn="1"/>
        </p:nvSpPr>
        <p:spPr bwMode="auto">
          <a:xfrm>
            <a:off x="1930400" y="4419600"/>
            <a:ext cx="98044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9" name="AutoShape 18">
            <a:extLst>
              <a:ext uri="{FF2B5EF4-FFF2-40B4-BE49-F238E27FC236}">
                <a16:creationId xmlns:a16="http://schemas.microsoft.com/office/drawing/2014/main" id="{98FC1172-82A2-4D4A-ADD9-3C70E3DE05C7}"/>
              </a:ext>
            </a:extLst>
          </p:cNvPr>
          <p:cNvSpPr>
            <a:spLocks noChangeArrowheads="1"/>
          </p:cNvSpPr>
          <p:nvPr userDrawn="1"/>
        </p:nvSpPr>
        <p:spPr bwMode="auto">
          <a:xfrm>
            <a:off x="1930400" y="5575300"/>
            <a:ext cx="9804400" cy="11303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id="{E34C8555-D3B2-4F34-B0AE-EF0DF6B70229}"/>
              </a:ext>
            </a:extLst>
          </p:cNvPr>
          <p:cNvSpPr>
            <a:spLocks noChangeArrowheads="1"/>
          </p:cNvSpPr>
          <p:nvPr userDrawn="1"/>
        </p:nvSpPr>
        <p:spPr bwMode="auto">
          <a:xfrm>
            <a:off x="1930400" y="622300"/>
            <a:ext cx="9804400" cy="14351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1" name="WordArt 20">
            <a:extLst>
              <a:ext uri="{FF2B5EF4-FFF2-40B4-BE49-F238E27FC236}">
                <a16:creationId xmlns:a16="http://schemas.microsoft.com/office/drawing/2014/main" id="{F076AB80-64D2-4C8C-B0C6-ECCE532A4B45}"/>
              </a:ext>
            </a:extLst>
          </p:cNvPr>
          <p:cNvSpPr>
            <a:spLocks noChangeArrowheads="1" noChangeShapeType="1" noTextEdit="1"/>
          </p:cNvSpPr>
          <p:nvPr userDrawn="1"/>
        </p:nvSpPr>
        <p:spPr bwMode="auto">
          <a:xfrm>
            <a:off x="268288" y="984250"/>
            <a:ext cx="1357312" cy="647700"/>
          </a:xfrm>
          <a:prstGeom prst="rect">
            <a:avLst/>
          </a:prstGeom>
        </p:spPr>
        <p:txBody>
          <a:bodyPr wrap="none" fromWordArt="1">
            <a:prstTxWarp prst="textPlain">
              <a:avLst>
                <a:gd name="adj" fmla="val 50000"/>
              </a:avLst>
            </a:prstTxWarp>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Câu hỏi</a:t>
            </a:r>
          </a:p>
        </p:txBody>
      </p:sp>
      <p:sp>
        <p:nvSpPr>
          <p:cNvPr id="87062" name="WordArt 22">
            <a:extLst>
              <a:ext uri="{FF2B5EF4-FFF2-40B4-BE49-F238E27FC236}">
                <a16:creationId xmlns:a16="http://schemas.microsoft.com/office/drawing/2014/main" id="{034F881D-0337-4709-B871-0A163F1905DD}"/>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a:t>
            </a: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 </a:t>
            </a: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Tree>
  </p:cSld>
  <p:clrMap bg1="lt1" tx1="dk1" bg2="lt2" tx2="dk2" accent1="accent1" accent2="accent2" accent3="accent3" accent4="accent4" accent5="accent5" accent6="accent6" hlink="hlink" folHlink="folHlink"/>
  <p:sldLayoutIdLst>
    <p:sldLayoutId id="2147484575" r:id="rId1"/>
  </p:sldLayoutIdLst>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AutoShape 2">
            <a:extLst>
              <a:ext uri="{FF2B5EF4-FFF2-40B4-BE49-F238E27FC236}">
                <a16:creationId xmlns:a16="http://schemas.microsoft.com/office/drawing/2014/main" id="{35F5DD54-670F-4B9E-95DF-2B7971D0132C}"/>
              </a:ext>
            </a:extLst>
          </p:cNvPr>
          <p:cNvSpPr>
            <a:spLocks noChangeArrowheads="1"/>
          </p:cNvSpPr>
          <p:nvPr userDrawn="1"/>
        </p:nvSpPr>
        <p:spPr bwMode="auto">
          <a:xfrm>
            <a:off x="268288" y="262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9" name="WordArt 3">
            <a:extLst>
              <a:ext uri="{FF2B5EF4-FFF2-40B4-BE49-F238E27FC236}">
                <a16:creationId xmlns:a16="http://schemas.microsoft.com/office/drawing/2014/main" id="{88A73143-DF72-4368-A072-9957B39477C4}"/>
              </a:ext>
            </a:extLst>
          </p:cNvPr>
          <p:cNvSpPr>
            <a:spLocks noChangeArrowheads="1" noChangeShapeType="1" noTextEdit="1"/>
          </p:cNvSpPr>
          <p:nvPr userDrawn="1"/>
        </p:nvSpPr>
        <p:spPr bwMode="auto">
          <a:xfrm>
            <a:off x="1177925" y="26876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A</a:t>
            </a:r>
          </a:p>
        </p:txBody>
      </p:sp>
      <p:sp>
        <p:nvSpPr>
          <p:cNvPr id="4100" name="WordArt 4">
            <a:extLst>
              <a:ext uri="{FF2B5EF4-FFF2-40B4-BE49-F238E27FC236}">
                <a16:creationId xmlns:a16="http://schemas.microsoft.com/office/drawing/2014/main" id="{D6AEFB32-7EC7-49DF-9D10-0E9EC9C29119}"/>
              </a:ext>
            </a:extLst>
          </p:cNvPr>
          <p:cNvSpPr>
            <a:spLocks noChangeArrowheads="1" noChangeShapeType="1" noTextEdit="1"/>
          </p:cNvSpPr>
          <p:nvPr userDrawn="1"/>
        </p:nvSpPr>
        <p:spPr bwMode="auto">
          <a:xfrm>
            <a:off x="1192213" y="39512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B</a:t>
            </a:r>
          </a:p>
        </p:txBody>
      </p:sp>
      <p:sp>
        <p:nvSpPr>
          <p:cNvPr id="4101" name="WordArt 5">
            <a:extLst>
              <a:ext uri="{FF2B5EF4-FFF2-40B4-BE49-F238E27FC236}">
                <a16:creationId xmlns:a16="http://schemas.microsoft.com/office/drawing/2014/main" id="{1C3E2DF1-02A6-4C1D-BF5F-B286FEB7A399}"/>
              </a:ext>
            </a:extLst>
          </p:cNvPr>
          <p:cNvSpPr>
            <a:spLocks noChangeArrowheads="1" noChangeShapeType="1" noTextEdit="1"/>
          </p:cNvSpPr>
          <p:nvPr userDrawn="1"/>
        </p:nvSpPr>
        <p:spPr bwMode="auto">
          <a:xfrm>
            <a:off x="1177925" y="52784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C</a:t>
            </a:r>
          </a:p>
        </p:txBody>
      </p:sp>
      <p:sp>
        <p:nvSpPr>
          <p:cNvPr id="3079" name="Oval 7">
            <a:extLst>
              <a:ext uri="{FF2B5EF4-FFF2-40B4-BE49-F238E27FC236}">
                <a16:creationId xmlns:a16="http://schemas.microsoft.com/office/drawing/2014/main" id="{B136D0F4-FA10-4278-80A8-97BC77377350}"/>
              </a:ext>
            </a:extLst>
          </p:cNvPr>
          <p:cNvSpPr>
            <a:spLocks noChangeArrowheads="1"/>
          </p:cNvSpPr>
          <p:nvPr userDrawn="1"/>
        </p:nvSpPr>
        <p:spPr bwMode="auto">
          <a:xfrm>
            <a:off x="441325" y="275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03" name="AutoShape 8">
            <a:extLst>
              <a:ext uri="{FF2B5EF4-FFF2-40B4-BE49-F238E27FC236}">
                <a16:creationId xmlns:a16="http://schemas.microsoft.com/office/drawing/2014/main" id="{20CCDD60-9286-4259-AAEA-C9550EA8F278}"/>
              </a:ext>
            </a:extLst>
          </p:cNvPr>
          <p:cNvSpPr>
            <a:spLocks noChangeArrowheads="1"/>
          </p:cNvSpPr>
          <p:nvPr userDrawn="1"/>
        </p:nvSpPr>
        <p:spPr bwMode="auto">
          <a:xfrm>
            <a:off x="268288" y="3881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Oval 9">
            <a:extLst>
              <a:ext uri="{FF2B5EF4-FFF2-40B4-BE49-F238E27FC236}">
                <a16:creationId xmlns:a16="http://schemas.microsoft.com/office/drawing/2014/main" id="{2D737603-0831-4A3C-87F5-1B6EA20E4DAE}"/>
              </a:ext>
            </a:extLst>
          </p:cNvPr>
          <p:cNvSpPr>
            <a:spLocks noChangeArrowheads="1"/>
          </p:cNvSpPr>
          <p:nvPr userDrawn="1"/>
        </p:nvSpPr>
        <p:spPr bwMode="auto">
          <a:xfrm>
            <a:off x="441325" y="40116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05" name="AutoShape 10">
            <a:extLst>
              <a:ext uri="{FF2B5EF4-FFF2-40B4-BE49-F238E27FC236}">
                <a16:creationId xmlns:a16="http://schemas.microsoft.com/office/drawing/2014/main" id="{DAF8BC41-1030-4CDF-9515-FD34A6DC6C3A}"/>
              </a:ext>
            </a:extLst>
          </p:cNvPr>
          <p:cNvSpPr>
            <a:spLocks noChangeArrowheads="1"/>
          </p:cNvSpPr>
          <p:nvPr userDrawn="1"/>
        </p:nvSpPr>
        <p:spPr bwMode="auto">
          <a:xfrm>
            <a:off x="268288" y="516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Oval 11">
            <a:extLst>
              <a:ext uri="{FF2B5EF4-FFF2-40B4-BE49-F238E27FC236}">
                <a16:creationId xmlns:a16="http://schemas.microsoft.com/office/drawing/2014/main" id="{2125BC46-3F69-4D48-B6A3-91B22AA10CA6}"/>
              </a:ext>
            </a:extLst>
          </p:cNvPr>
          <p:cNvSpPr>
            <a:spLocks noChangeArrowheads="1"/>
          </p:cNvSpPr>
          <p:nvPr userDrawn="1"/>
        </p:nvSpPr>
        <p:spPr bwMode="auto">
          <a:xfrm>
            <a:off x="441325" y="529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6" name="AutoShape 15">
            <a:extLst>
              <a:ext uri="{FF2B5EF4-FFF2-40B4-BE49-F238E27FC236}">
                <a16:creationId xmlns:a16="http://schemas.microsoft.com/office/drawing/2014/main" id="{3F02EF71-652D-4006-ABAE-383E362477C0}"/>
              </a:ext>
            </a:extLst>
          </p:cNvPr>
          <p:cNvSpPr>
            <a:spLocks noChangeArrowheads="1"/>
          </p:cNvSpPr>
          <p:nvPr userDrawn="1"/>
        </p:nvSpPr>
        <p:spPr bwMode="auto">
          <a:xfrm>
            <a:off x="1901825" y="2276475"/>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7" name="AutoShape 16">
            <a:extLst>
              <a:ext uri="{FF2B5EF4-FFF2-40B4-BE49-F238E27FC236}">
                <a16:creationId xmlns:a16="http://schemas.microsoft.com/office/drawing/2014/main" id="{04DEA0E5-96E4-4975-812C-8BF638A90ABB}"/>
              </a:ext>
            </a:extLst>
          </p:cNvPr>
          <p:cNvSpPr>
            <a:spLocks noChangeArrowheads="1"/>
          </p:cNvSpPr>
          <p:nvPr userDrawn="1"/>
        </p:nvSpPr>
        <p:spPr bwMode="auto">
          <a:xfrm>
            <a:off x="1901825" y="3589338"/>
            <a:ext cx="38608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88" name="AutoShape 17">
            <a:extLst>
              <a:ext uri="{FF2B5EF4-FFF2-40B4-BE49-F238E27FC236}">
                <a16:creationId xmlns:a16="http://schemas.microsoft.com/office/drawing/2014/main" id="{744B55EA-5598-4564-88CD-F12AFCA2A19B}"/>
              </a:ext>
            </a:extLst>
          </p:cNvPr>
          <p:cNvSpPr>
            <a:spLocks noChangeArrowheads="1"/>
          </p:cNvSpPr>
          <p:nvPr userDrawn="1"/>
        </p:nvSpPr>
        <p:spPr bwMode="auto">
          <a:xfrm>
            <a:off x="1901825" y="4876800"/>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90" name="Rectangle 19">
            <a:extLst>
              <a:ext uri="{FF2B5EF4-FFF2-40B4-BE49-F238E27FC236}">
                <a16:creationId xmlns:a16="http://schemas.microsoft.com/office/drawing/2014/main" id="{75F0083C-9CA7-42EB-B4FD-E13162E8A691}"/>
              </a:ext>
            </a:extLst>
          </p:cNvPr>
          <p:cNvSpPr>
            <a:spLocks noChangeArrowheads="1"/>
          </p:cNvSpPr>
          <p:nvPr userDrawn="1"/>
        </p:nvSpPr>
        <p:spPr bwMode="auto">
          <a:xfrm>
            <a:off x="1930400" y="622300"/>
            <a:ext cx="9804400" cy="1435100"/>
          </a:xfrm>
          <a:prstGeom prst="rect">
            <a:avLst/>
          </a:prstGeom>
          <a:solidFill>
            <a:schemeClr val="accent1"/>
          </a:solidFill>
          <a:ln w="9525">
            <a:solidFill>
              <a:schemeClr val="tx1"/>
            </a:solidFill>
            <a:miter lim="800000"/>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11" name="WordArt 20">
            <a:extLst>
              <a:ext uri="{FF2B5EF4-FFF2-40B4-BE49-F238E27FC236}">
                <a16:creationId xmlns:a16="http://schemas.microsoft.com/office/drawing/2014/main" id="{DB87B6BD-C07E-48F9-ADC3-210154EDB230}"/>
              </a:ext>
            </a:extLst>
          </p:cNvPr>
          <p:cNvSpPr>
            <a:spLocks noChangeArrowheads="1" noChangeShapeType="1" noTextEdit="1"/>
          </p:cNvSpPr>
          <p:nvPr userDrawn="1"/>
        </p:nvSpPr>
        <p:spPr bwMode="auto">
          <a:xfrm>
            <a:off x="268288" y="984250"/>
            <a:ext cx="1357312" cy="647700"/>
          </a:xfrm>
          <a:prstGeom prst="rect">
            <a:avLst/>
          </a:prstGeom>
        </p:spPr>
        <p:txBody>
          <a:bodyPr wrap="none" fromWordArt="1">
            <a:prstTxWarp prst="textPlain">
              <a:avLst>
                <a:gd name="adj" fmla="val 50000"/>
              </a:avLst>
            </a:prstTxWarp>
          </a:bodyPr>
          <a:lstStyle/>
          <a:p>
            <a:pPr algn="ctr"/>
            <a:r>
              <a:rPr lang="en-US" sz="3600" b="1" i="1" kern="10">
                <a:ln w="9525">
                  <a:solidFill>
                    <a:srgbClr val="000000"/>
                  </a:solidFill>
                  <a:round/>
                  <a:headEnd/>
                  <a:tailEnd/>
                </a:ln>
                <a:solidFill>
                  <a:srgbClr val="FFFFFF"/>
                </a:solidFill>
                <a:effectLst>
                  <a:outerShdw dist="35921" dir="2700000" algn="ctr" rotWithShape="0">
                    <a:srgbClr val="808080">
                      <a:alpha val="79999"/>
                    </a:srgbClr>
                  </a:outerShdw>
                </a:effectLst>
                <a:latin typeface="+mn-lt"/>
                <a:ea typeface="+mn-lt"/>
                <a:cs typeface="+mn-lt"/>
              </a:rPr>
              <a:t>Câu hỏi</a:t>
            </a:r>
          </a:p>
        </p:txBody>
      </p:sp>
      <p:sp>
        <p:nvSpPr>
          <p:cNvPr id="87062" name="WordArt 22">
            <a:extLst>
              <a:ext uri="{FF2B5EF4-FFF2-40B4-BE49-F238E27FC236}">
                <a16:creationId xmlns:a16="http://schemas.microsoft.com/office/drawing/2014/main" id="{8FBD2256-CEFA-434A-AE50-DC7215E0D99C}"/>
              </a:ext>
            </a:extLst>
          </p:cNvPr>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eaLnBrk="1" fontAlgn="auto" hangingPunct="1">
              <a:spcBef>
                <a:spcPts val="0"/>
              </a:spcBef>
              <a:spcAft>
                <a:spcPts val="0"/>
              </a:spcAft>
              <a:defRPr/>
            </a:pP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Bài</a:t>
            </a: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 </a:t>
            </a:r>
            <a:r>
              <a:rPr lang="en-US" sz="3600" kern="1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rPr>
              <a:t>tập</a:t>
            </a:r>
            <a:endPar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latin typeface="+mn-lt"/>
            </a:endParaRPr>
          </a:p>
        </p:txBody>
      </p:sp>
      <p:sp>
        <p:nvSpPr>
          <p:cNvPr id="4115" name="AutoShape 2">
            <a:extLst>
              <a:ext uri="{FF2B5EF4-FFF2-40B4-BE49-F238E27FC236}">
                <a16:creationId xmlns:a16="http://schemas.microsoft.com/office/drawing/2014/main" id="{C6CD0809-2075-40EB-8885-4B8CB26AD3D3}"/>
              </a:ext>
            </a:extLst>
          </p:cNvPr>
          <p:cNvSpPr>
            <a:spLocks noChangeArrowheads="1"/>
          </p:cNvSpPr>
          <p:nvPr userDrawn="1"/>
        </p:nvSpPr>
        <p:spPr bwMode="auto">
          <a:xfrm>
            <a:off x="6164263" y="262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 name="WordArt 3">
            <a:extLst>
              <a:ext uri="{FF2B5EF4-FFF2-40B4-BE49-F238E27FC236}">
                <a16:creationId xmlns:a16="http://schemas.microsoft.com/office/drawing/2014/main" id="{92C78015-22AD-4266-AA25-1A2C2C007F49}"/>
              </a:ext>
            </a:extLst>
          </p:cNvPr>
          <p:cNvSpPr>
            <a:spLocks noChangeArrowheads="1" noChangeShapeType="1" noTextEdit="1"/>
          </p:cNvSpPr>
          <p:nvPr userDrawn="1"/>
        </p:nvSpPr>
        <p:spPr bwMode="auto">
          <a:xfrm>
            <a:off x="7073900" y="26876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D</a:t>
            </a:r>
          </a:p>
        </p:txBody>
      </p:sp>
      <p:sp>
        <p:nvSpPr>
          <p:cNvPr id="4117" name="WordArt 4">
            <a:extLst>
              <a:ext uri="{FF2B5EF4-FFF2-40B4-BE49-F238E27FC236}">
                <a16:creationId xmlns:a16="http://schemas.microsoft.com/office/drawing/2014/main" id="{0F2B936A-4B52-4349-A025-24E84C15E381}"/>
              </a:ext>
            </a:extLst>
          </p:cNvPr>
          <p:cNvSpPr>
            <a:spLocks noChangeArrowheads="1" noChangeShapeType="1" noTextEdit="1"/>
          </p:cNvSpPr>
          <p:nvPr userDrawn="1"/>
        </p:nvSpPr>
        <p:spPr bwMode="auto">
          <a:xfrm>
            <a:off x="7088188" y="3951288"/>
            <a:ext cx="506412"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E</a:t>
            </a:r>
          </a:p>
        </p:txBody>
      </p:sp>
      <p:sp>
        <p:nvSpPr>
          <p:cNvPr id="4118" name="WordArt 5">
            <a:extLst>
              <a:ext uri="{FF2B5EF4-FFF2-40B4-BE49-F238E27FC236}">
                <a16:creationId xmlns:a16="http://schemas.microsoft.com/office/drawing/2014/main" id="{707DA355-52FB-4E32-826F-DC3BA1661ADF}"/>
              </a:ext>
            </a:extLst>
          </p:cNvPr>
          <p:cNvSpPr>
            <a:spLocks noChangeArrowheads="1" noChangeShapeType="1" noTextEdit="1"/>
          </p:cNvSpPr>
          <p:nvPr userDrawn="1"/>
        </p:nvSpPr>
        <p:spPr bwMode="auto">
          <a:xfrm>
            <a:off x="7073900" y="5278438"/>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F</a:t>
            </a:r>
          </a:p>
        </p:txBody>
      </p:sp>
      <p:sp>
        <p:nvSpPr>
          <p:cNvPr id="25" name="Oval 7">
            <a:extLst>
              <a:ext uri="{FF2B5EF4-FFF2-40B4-BE49-F238E27FC236}">
                <a16:creationId xmlns:a16="http://schemas.microsoft.com/office/drawing/2014/main" id="{ED596A41-6EDF-4D77-B01F-C9A4FCDC0F40}"/>
              </a:ext>
            </a:extLst>
          </p:cNvPr>
          <p:cNvSpPr>
            <a:spLocks noChangeArrowheads="1"/>
          </p:cNvSpPr>
          <p:nvPr userDrawn="1"/>
        </p:nvSpPr>
        <p:spPr bwMode="auto">
          <a:xfrm>
            <a:off x="6337300" y="275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20" name="AutoShape 8">
            <a:extLst>
              <a:ext uri="{FF2B5EF4-FFF2-40B4-BE49-F238E27FC236}">
                <a16:creationId xmlns:a16="http://schemas.microsoft.com/office/drawing/2014/main" id="{8CCBB61E-CA87-4331-8463-B592589ACEFB}"/>
              </a:ext>
            </a:extLst>
          </p:cNvPr>
          <p:cNvSpPr>
            <a:spLocks noChangeArrowheads="1"/>
          </p:cNvSpPr>
          <p:nvPr userDrawn="1"/>
        </p:nvSpPr>
        <p:spPr bwMode="auto">
          <a:xfrm>
            <a:off x="6164263" y="3881438"/>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Oval 9">
            <a:extLst>
              <a:ext uri="{FF2B5EF4-FFF2-40B4-BE49-F238E27FC236}">
                <a16:creationId xmlns:a16="http://schemas.microsoft.com/office/drawing/2014/main" id="{518B8F6F-C661-4EAF-B25B-60A08ED7D5BB}"/>
              </a:ext>
            </a:extLst>
          </p:cNvPr>
          <p:cNvSpPr>
            <a:spLocks noChangeArrowheads="1"/>
          </p:cNvSpPr>
          <p:nvPr userDrawn="1"/>
        </p:nvSpPr>
        <p:spPr bwMode="auto">
          <a:xfrm>
            <a:off x="6337300" y="4011613"/>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4122" name="AutoShape 10">
            <a:extLst>
              <a:ext uri="{FF2B5EF4-FFF2-40B4-BE49-F238E27FC236}">
                <a16:creationId xmlns:a16="http://schemas.microsoft.com/office/drawing/2014/main" id="{8DB86487-D60C-4FD5-AD14-22B692A59082}"/>
              </a:ext>
            </a:extLst>
          </p:cNvPr>
          <p:cNvSpPr>
            <a:spLocks noChangeArrowheads="1"/>
          </p:cNvSpPr>
          <p:nvPr userDrawn="1"/>
        </p:nvSpPr>
        <p:spPr bwMode="auto">
          <a:xfrm>
            <a:off x="6164263" y="5167313"/>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Oval 11">
            <a:extLst>
              <a:ext uri="{FF2B5EF4-FFF2-40B4-BE49-F238E27FC236}">
                <a16:creationId xmlns:a16="http://schemas.microsoft.com/office/drawing/2014/main" id="{F3BE0B98-3744-4248-A08A-135B3C1D52CE}"/>
              </a:ext>
            </a:extLst>
          </p:cNvPr>
          <p:cNvSpPr>
            <a:spLocks noChangeArrowheads="1"/>
          </p:cNvSpPr>
          <p:nvPr userDrawn="1"/>
        </p:nvSpPr>
        <p:spPr bwMode="auto">
          <a:xfrm>
            <a:off x="6337300" y="5299075"/>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0" name="AutoShape 15">
            <a:extLst>
              <a:ext uri="{FF2B5EF4-FFF2-40B4-BE49-F238E27FC236}">
                <a16:creationId xmlns:a16="http://schemas.microsoft.com/office/drawing/2014/main" id="{F3396A2E-8F78-4BC0-A146-F40DC19E5514}"/>
              </a:ext>
            </a:extLst>
          </p:cNvPr>
          <p:cNvSpPr>
            <a:spLocks noChangeArrowheads="1"/>
          </p:cNvSpPr>
          <p:nvPr userDrawn="1"/>
        </p:nvSpPr>
        <p:spPr bwMode="auto">
          <a:xfrm>
            <a:off x="7797800" y="2276475"/>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1" name="AutoShape 16">
            <a:extLst>
              <a:ext uri="{FF2B5EF4-FFF2-40B4-BE49-F238E27FC236}">
                <a16:creationId xmlns:a16="http://schemas.microsoft.com/office/drawing/2014/main" id="{F80E1091-97F3-415B-8D3D-CFBCFDE69C2D}"/>
              </a:ext>
            </a:extLst>
          </p:cNvPr>
          <p:cNvSpPr>
            <a:spLocks noChangeArrowheads="1"/>
          </p:cNvSpPr>
          <p:nvPr userDrawn="1"/>
        </p:nvSpPr>
        <p:spPr bwMode="auto">
          <a:xfrm>
            <a:off x="7797800" y="3589338"/>
            <a:ext cx="3860800" cy="1058862"/>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32" name="AutoShape 17">
            <a:extLst>
              <a:ext uri="{FF2B5EF4-FFF2-40B4-BE49-F238E27FC236}">
                <a16:creationId xmlns:a16="http://schemas.microsoft.com/office/drawing/2014/main" id="{013B2499-3D6D-429C-8367-09CFAC0D1C57}"/>
              </a:ext>
            </a:extLst>
          </p:cNvPr>
          <p:cNvSpPr>
            <a:spLocks noChangeArrowheads="1"/>
          </p:cNvSpPr>
          <p:nvPr userDrawn="1"/>
        </p:nvSpPr>
        <p:spPr bwMode="auto">
          <a:xfrm>
            <a:off x="7797800" y="4876800"/>
            <a:ext cx="3860800" cy="1066800"/>
          </a:xfrm>
          <a:prstGeom prst="roundRect">
            <a:avLst>
              <a:gd name="adj" fmla="val 16667"/>
            </a:avLst>
          </a:prstGeom>
          <a:solidFill>
            <a:srgbClr val="FFCC99">
              <a:alpha val="65097"/>
            </a:srgbClr>
          </a:solidFill>
          <a:ln w="9525">
            <a:solidFill>
              <a:schemeClr val="accent2"/>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
        <p:nvSpPr>
          <p:cNvPr id="2" name="WordArt 5">
            <a:extLst>
              <a:ext uri="{FF2B5EF4-FFF2-40B4-BE49-F238E27FC236}">
                <a16:creationId xmlns:a16="http://schemas.microsoft.com/office/drawing/2014/main" id="{56BA3C38-EF7F-7AE8-E116-5F4546AEE786}"/>
              </a:ext>
            </a:extLst>
          </p:cNvPr>
          <p:cNvSpPr>
            <a:spLocks noChangeArrowheads="1" noChangeShapeType="1" noTextEdit="1"/>
          </p:cNvSpPr>
          <p:nvPr userDrawn="1"/>
        </p:nvSpPr>
        <p:spPr bwMode="auto">
          <a:xfrm>
            <a:off x="1169987" y="6207125"/>
            <a:ext cx="506413" cy="336550"/>
          </a:xfrm>
          <a:prstGeom prst="rect">
            <a:avLst/>
          </a:prstGeom>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rPr>
              <a:t>G</a:t>
            </a:r>
          </a:p>
        </p:txBody>
      </p:sp>
      <p:sp>
        <p:nvSpPr>
          <p:cNvPr id="3" name="AutoShape 10">
            <a:extLst>
              <a:ext uri="{FF2B5EF4-FFF2-40B4-BE49-F238E27FC236}">
                <a16:creationId xmlns:a16="http://schemas.microsoft.com/office/drawing/2014/main" id="{47D11404-C6F7-B80D-9CA6-2C013D968F93}"/>
              </a:ext>
            </a:extLst>
          </p:cNvPr>
          <p:cNvSpPr>
            <a:spLocks noChangeArrowheads="1"/>
          </p:cNvSpPr>
          <p:nvPr userDrawn="1"/>
        </p:nvSpPr>
        <p:spPr bwMode="auto">
          <a:xfrm>
            <a:off x="260350" y="6096000"/>
            <a:ext cx="687387" cy="515937"/>
          </a:xfrm>
          <a:custGeom>
            <a:avLst/>
            <a:gdLst>
              <a:gd name="T0" fmla="*/ 2147483646 w 21600"/>
              <a:gd name="T1" fmla="*/ 0 h 21600"/>
              <a:gd name="T2" fmla="*/ 2147483646 w 21600"/>
              <a:gd name="T3" fmla="*/ 2147483646 h 21600"/>
              <a:gd name="T4" fmla="*/ 0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 name="Oval 11">
            <a:extLst>
              <a:ext uri="{FF2B5EF4-FFF2-40B4-BE49-F238E27FC236}">
                <a16:creationId xmlns:a16="http://schemas.microsoft.com/office/drawing/2014/main" id="{E4C47E73-D2EA-AAE2-29FF-B90E67E93F3A}"/>
              </a:ext>
            </a:extLst>
          </p:cNvPr>
          <p:cNvSpPr>
            <a:spLocks noChangeArrowheads="1"/>
          </p:cNvSpPr>
          <p:nvPr userDrawn="1"/>
        </p:nvSpPr>
        <p:spPr bwMode="auto">
          <a:xfrm>
            <a:off x="433387" y="6227762"/>
            <a:ext cx="338138"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800"/>
          </a:p>
        </p:txBody>
      </p:sp>
    </p:spTree>
  </p:cSld>
  <p:clrMap bg1="lt1" tx1="dk1" bg2="lt2" tx2="dk2" accent1="accent1" accent2="accent2" accent3="accent3" accent4="accent4" accent5="accent5" accent6="accent6" hlink="hlink" folHlink="folHlink"/>
  <p:sldLayoutIdLst>
    <p:sldLayoutId id="2147484598" r:id="rId1"/>
  </p:sldLayoutIdLst>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4581" r:id="rId1"/>
    <p:sldLayoutId id="2147484582" r:id="rId2"/>
  </p:sldLayoutIdLst>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hf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1">
            <a:extLst>
              <a:ext uri="{FF2B5EF4-FFF2-40B4-BE49-F238E27FC236}">
                <a16:creationId xmlns:a16="http://schemas.microsoft.com/office/drawing/2014/main" id="{7B2EC453-0120-4AC3-BA77-C0A5C0F68C53}"/>
              </a:ext>
            </a:extLst>
          </p:cNvPr>
          <p:cNvSpPr>
            <a:spLocks noGrp="1"/>
          </p:cNvSpPr>
          <p:nvPr>
            <p:ph type="ftr" sz="quarter" idx="3"/>
          </p:nvPr>
        </p:nvSpPr>
        <p:spPr>
          <a:xfrm>
            <a:off x="8688388" y="6507163"/>
            <a:ext cx="3300412" cy="349250"/>
          </a:xfrm>
          <a:prstGeom prst="rect">
            <a:avLst/>
          </a:prstGeom>
        </p:spPr>
        <p:txBody>
          <a:bodyPr/>
          <a:lstStyle>
            <a:lvl1pPr algn="ctr" eaLnBrk="1" fontAlgn="auto" hangingPunct="1">
              <a:spcBef>
                <a:spcPts val="0"/>
              </a:spcBef>
              <a:spcAft>
                <a:spcPts val="0"/>
              </a:spcAft>
              <a:defRPr sz="1500">
                <a:latin typeface="+mn-lt"/>
                <a:cs typeface="+mn-cs"/>
              </a:defRPr>
            </a:lvl1pPr>
          </a:lstStyle>
          <a:p>
            <a:pPr>
              <a:defRPr/>
            </a:pPr>
            <a:endParaRPr lang="en-US" altLang="en-US"/>
          </a:p>
        </p:txBody>
      </p:sp>
      <p:sp>
        <p:nvSpPr>
          <p:cNvPr id="5123" name="WordArt 7">
            <a:extLst>
              <a:ext uri="{FF2B5EF4-FFF2-40B4-BE49-F238E27FC236}">
                <a16:creationId xmlns:a16="http://schemas.microsoft.com/office/drawing/2014/main" id="{64E5F160-D5A6-462C-913D-659215AB2215}"/>
              </a:ext>
            </a:extLst>
          </p:cNvPr>
          <p:cNvSpPr>
            <a:spLocks noChangeArrowheads="1" noChangeShapeType="1"/>
          </p:cNvSpPr>
          <p:nvPr userDrawn="1"/>
        </p:nvSpPr>
        <p:spPr bwMode="auto">
          <a:xfrm>
            <a:off x="1016000" y="609600"/>
            <a:ext cx="10160000" cy="3276600"/>
          </a:xfrm>
          <a:prstGeom prst="rect">
            <a:avLst/>
          </a:prstGeom>
        </p:spPr>
        <p:txBody>
          <a:bodyPr wrap="none" fromWordArt="1">
            <a:prstTxWarp prst="textDeflateBottom">
              <a:avLst>
                <a:gd name="adj" fmla="val 53125"/>
              </a:avLst>
            </a:prstTxWarp>
            <a:scene3d>
              <a:camera prst="legacyObliqueTopRight">
                <a:rot lat="20999970" lon="20999970" rev="0"/>
              </a:camera>
              <a:lightRig rig="legacyNormal3" dir="r"/>
            </a:scene3d>
            <a:sp3d extrusionH="430200" prstMaterial="legacyMatte">
              <a:extrusionClr>
                <a:srgbClr val="FF0000"/>
              </a:extrusionClr>
              <a:contourClr>
                <a:srgbClr val="FFFFCC"/>
              </a:contourClr>
            </a:sp3d>
          </a:bodyPr>
          <a:lstStyle/>
          <a:p>
            <a:pPr algn="ctr"/>
            <a:endParaRPr lang="pt-BR" sz="2700" kern="10" dirty="0">
              <a:ln w="9525">
                <a:round/>
                <a:headEnd/>
                <a:tailEnd/>
              </a:ln>
              <a:gradFill rotWithShape="1">
                <a:gsLst>
                  <a:gs pos="0">
                    <a:srgbClr val="FFFFCC"/>
                  </a:gs>
                  <a:gs pos="100000">
                    <a:srgbClr val="FF9999"/>
                  </a:gs>
                </a:gsLst>
                <a:lin ang="5400000" scaled="1"/>
              </a:gradFill>
              <a:latin typeface="+mn-lt"/>
              <a:ea typeface="+mn-lt"/>
              <a:cs typeface="+mn-lt"/>
            </a:endParaRPr>
          </a:p>
          <a:p>
            <a:pPr algn="ctr"/>
            <a:r>
              <a:rPr lang="pt-BR" sz="2700" kern="10" dirty="0">
                <a:ln w="9525">
                  <a:round/>
                  <a:headEnd/>
                  <a:tailEnd/>
                </a:ln>
                <a:gradFill rotWithShape="1">
                  <a:gsLst>
                    <a:gs pos="0">
                      <a:srgbClr val="FFFFCC"/>
                    </a:gs>
                    <a:gs pos="100000">
                      <a:srgbClr val="FF9999"/>
                    </a:gs>
                  </a:gsLst>
                  <a:lin ang="5400000" scaled="1"/>
                </a:gradFill>
                <a:latin typeface="+mn-lt"/>
                <a:ea typeface="+mn-lt"/>
                <a:cs typeface="+mn-lt"/>
              </a:rPr>
              <a:t>CHÚC CÁC EM HỌC TỐT</a:t>
            </a:r>
            <a:endParaRPr lang="en-US" sz="2700" kern="10" dirty="0">
              <a:ln w="9525">
                <a:round/>
                <a:headEnd/>
                <a:tailEnd/>
              </a:ln>
              <a:gradFill rotWithShape="1">
                <a:gsLst>
                  <a:gs pos="0">
                    <a:srgbClr val="FFFFCC"/>
                  </a:gs>
                  <a:gs pos="100000">
                    <a:srgbClr val="FF9999"/>
                  </a:gs>
                </a:gsLst>
                <a:lin ang="5400000" scaled="1"/>
              </a:gradFill>
              <a:latin typeface="+mn-lt"/>
              <a:ea typeface="+mn-lt"/>
              <a:cs typeface="+mn-lt"/>
            </a:endParaRPr>
          </a:p>
        </p:txBody>
      </p:sp>
      <p:pic>
        <p:nvPicPr>
          <p:cNvPr id="5124" name="Picture 4" descr="SO00828_">
            <a:hlinkClick r:id="rId3"/>
            <a:extLst>
              <a:ext uri="{FF2B5EF4-FFF2-40B4-BE49-F238E27FC236}">
                <a16:creationId xmlns:a16="http://schemas.microsoft.com/office/drawing/2014/main" id="{2F5084E9-B688-448D-81AD-2F2C60F6A8B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229850" y="4419600"/>
            <a:ext cx="247015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SO00828_">
            <a:extLst>
              <a:ext uri="{FF2B5EF4-FFF2-40B4-BE49-F238E27FC236}">
                <a16:creationId xmlns:a16="http://schemas.microsoft.com/office/drawing/2014/main" id="{C6CAD6B3-9069-4E09-BC27-DC757A6994D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347200" y="5335588"/>
            <a:ext cx="1452563" cy="152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6" descr="SO00828_">
            <a:extLst>
              <a:ext uri="{FF2B5EF4-FFF2-40B4-BE49-F238E27FC236}">
                <a16:creationId xmlns:a16="http://schemas.microsoft.com/office/drawing/2014/main" id="{490709DC-F20A-4C00-9B09-6F2DA506E082}"/>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534400" y="5715000"/>
            <a:ext cx="10906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7" descr="SO00828_">
            <a:extLst>
              <a:ext uri="{FF2B5EF4-FFF2-40B4-BE49-F238E27FC236}">
                <a16:creationId xmlns:a16="http://schemas.microsoft.com/office/drawing/2014/main" id="{B6373131-0F7C-447F-9374-CA78C3FF037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04800" y="4114800"/>
            <a:ext cx="23241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Picture 8" descr="SO00828_">
            <a:extLst>
              <a:ext uri="{FF2B5EF4-FFF2-40B4-BE49-F238E27FC236}">
                <a16:creationId xmlns:a16="http://schemas.microsoft.com/office/drawing/2014/main" id="{2EEFA628-144B-446E-8C89-BB0CCBE6244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22400" y="5029200"/>
            <a:ext cx="1741488" cy="18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Picture 9" descr="SO00828_">
            <a:extLst>
              <a:ext uri="{FF2B5EF4-FFF2-40B4-BE49-F238E27FC236}">
                <a16:creationId xmlns:a16="http://schemas.microsoft.com/office/drawing/2014/main" id="{8B721E53-3AB0-4B74-9D4F-DAAB8DF910E3}"/>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889250" y="5562600"/>
            <a:ext cx="12319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1" name="Picture 19" descr="hinh_dep093">
            <a:extLst>
              <a:ext uri="{FF2B5EF4-FFF2-40B4-BE49-F238E27FC236}">
                <a16:creationId xmlns:a16="http://schemas.microsoft.com/office/drawing/2014/main" id="{D35A45AB-D70D-4BC5-8FAE-7D8CA16DE86F}"/>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rot="-143564">
            <a:off x="4589463" y="3668713"/>
            <a:ext cx="2955925"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Rounded Corners 16">
            <a:extLst>
              <a:ext uri="{FF2B5EF4-FFF2-40B4-BE49-F238E27FC236}">
                <a16:creationId xmlns:a16="http://schemas.microsoft.com/office/drawing/2014/main" id="{98E89607-93E2-5BE5-6A66-EB6199EDBAAD}"/>
              </a:ext>
            </a:extLst>
          </p:cNvPr>
          <p:cNvSpPr/>
          <p:nvPr userDrawn="1"/>
        </p:nvSpPr>
        <p:spPr>
          <a:xfrm>
            <a:off x="0" y="0"/>
            <a:ext cx="12192000" cy="591216"/>
          </a:xfrm>
          <a:prstGeom prst="round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3000" b="1"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Tiết</a:t>
            </a:r>
            <a:r>
              <a:rPr lang="en-US" sz="3000" b="1" baseline="0"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11,12 - </a:t>
            </a:r>
            <a:r>
              <a:rPr lang="en-US" sz="3000" b="1" dirty="0" err="1"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Bài</a:t>
            </a:r>
            <a:r>
              <a:rPr lang="en-US" sz="3000" b="1" dirty="0" smtClean="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000" b="1" dirty="0">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 LÀM QUEN VỚI PHẦN MỀM BẢNG TÍNH</a:t>
            </a:r>
            <a:endParaRPr lang="vi-VN" sz="3000" b="1" dirty="0">
              <a:ln w="19050">
                <a:solidFill>
                  <a:schemeClr val="bg1"/>
                </a:solidFill>
              </a:ln>
              <a:solidFill>
                <a:srgbClr val="FFFF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4448" r:id="rId1"/>
  </p:sldLayoutIdLst>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hf hdr="0" ftr="0" dt="0"/>
  <p:txStyles>
    <p:titleStyle>
      <a:lvl1pPr algn="l"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342900" algn="l" rtl="0" fontAlgn="base">
        <a:lnSpc>
          <a:spcPct val="90000"/>
        </a:lnSpc>
        <a:spcBef>
          <a:spcPct val="0"/>
        </a:spcBef>
        <a:spcAft>
          <a:spcPct val="0"/>
        </a:spcAft>
        <a:defRPr sz="3300">
          <a:solidFill>
            <a:schemeClr val="tx1"/>
          </a:solidFill>
          <a:latin typeface="Calibri Light" panose="020F0302020204030204" pitchFamily="34" charset="0"/>
        </a:defRPr>
      </a:lvl6pPr>
      <a:lvl7pPr marL="685800" algn="l" rtl="0" fontAlgn="base">
        <a:lnSpc>
          <a:spcPct val="90000"/>
        </a:lnSpc>
        <a:spcBef>
          <a:spcPct val="0"/>
        </a:spcBef>
        <a:spcAft>
          <a:spcPct val="0"/>
        </a:spcAft>
        <a:defRPr sz="3300">
          <a:solidFill>
            <a:schemeClr val="tx1"/>
          </a:solidFill>
          <a:latin typeface="Calibri Light" panose="020F0302020204030204" pitchFamily="34" charset="0"/>
        </a:defRPr>
      </a:lvl7pPr>
      <a:lvl8pPr marL="1028700" algn="l" rtl="0" fontAlgn="base">
        <a:lnSpc>
          <a:spcPct val="90000"/>
        </a:lnSpc>
        <a:spcBef>
          <a:spcPct val="0"/>
        </a:spcBef>
        <a:spcAft>
          <a:spcPct val="0"/>
        </a:spcAft>
        <a:defRPr sz="3300">
          <a:solidFill>
            <a:schemeClr val="tx1"/>
          </a:solidFill>
          <a:latin typeface="Calibri Light" panose="020F0302020204030204" pitchFamily="34" charset="0"/>
        </a:defRPr>
      </a:lvl8pPr>
      <a:lvl9pPr marL="1371600" algn="l"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FF7C8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5201F554-00A2-940E-B2EE-C460BE71B5A9}"/>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433F109B-02B6-D124-16C5-D8914E4BD449}"/>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36954E7-34D3-9191-155B-65D3A11561A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785784ED-C6FB-13F6-6C6B-38D2E24E766E}"/>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B4173476-694A-F10E-4454-EE7E1F6AACAE}"/>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BAED0946-9ADB-CA7D-3072-2C27F4EF44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0C01BAE7-13AA-0243-A310-930C7858C34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AC35EED6-678D-52AA-92C0-24504F1B53EA}"/>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D8482806-F8A1-5E3F-3D37-A7C362780584}"/>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BC6A2EC8-BFF5-C604-3BE0-26A5AFBCFFC4}"/>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1F93B5EE-1497-1A9D-1E3F-E8092F863999}"/>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81CE0B81-EE71-DF0D-DC0F-B0A1FF1824F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BD3C2DC6-1C17-9A92-7D5E-C787B13C009A}"/>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7D0BEE6E-050C-9048-C15A-EB101FA8308B}"/>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9A7D4A9C-57F5-213B-8FC8-8E86208A0801}"/>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05DE9D39-7316-C77F-7A55-1CA990142D66}"/>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92EDE3E5-B96B-7B54-FB41-B9A72ECF4CC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C0F74F83-3814-5FA8-CB66-10F5489B8819}"/>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FC5A6C11-65F6-889D-26BF-018E608D1DB2}"/>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1077DF75-0C52-0130-C56B-201271CB918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6A780B2B-957F-3DD7-8B49-7BA62DCE0F7E}"/>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ED3B75E4-F3A2-06D1-CBF5-5065ED12E5E0}"/>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B9C67165-953A-012A-3E8C-72A68B2D1CAE}"/>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C0FAB25-717F-47F2-ED32-0788A37AA69F}"/>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4339A976-12D4-ADA8-5B5B-F14E569CB50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6A88F237-F13F-2D75-EF92-4F4AFB8C7A0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E3439601-6CE5-666D-C842-DD12E34C7C8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98F4814-53A6-FA78-C2DA-5155B8F5164E}"/>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5ECF4E8B-CD13-826D-9FB8-7DAB2B5445DA}"/>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B71E27DC-C174-8D69-E38D-0063C9F609C4}"/>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ADF66499-CD12-6BB8-041C-94CD197CEFF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73DF20A6-65A4-C84D-6399-B3487656CBF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F92FC644-EE10-6A35-65FA-FA01E1F656D1}"/>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EA322B9F-DF17-5EAB-3997-588FCE202AB5}"/>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0903ED9E-A2F5-039A-BA8A-D502966E2791}"/>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FB1FDC37-639C-180B-EB66-8BC2AE7B9670}"/>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452DFF08-0673-57C4-C006-A63459E014B6}"/>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7691D9FE-501E-275E-46DB-D2912E2AB424}"/>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FDCA04E5-C976-0CDF-CC94-9DB159523F4A}"/>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C07303F4-A831-42C2-B4F1-F90276788AC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F49FE46F-14B1-EDB7-24C5-E305BD3338EF}"/>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44E594CD-0D30-A9C1-893B-98237EFDF7E8}"/>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AC7BA5C-9F88-1747-939E-487757AD6E7E}"/>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F06BCE4C-BBF9-7C92-03C4-A243889FDB44}"/>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6163FAD6-B69B-29FD-E673-609BA811BAD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2" name="Google Shape;1082;p14">
            <a:extLst>
              <a:ext uri="{FF2B5EF4-FFF2-40B4-BE49-F238E27FC236}">
                <a16:creationId xmlns:a16="http://schemas.microsoft.com/office/drawing/2014/main" id="{673EB427-67E6-2CF5-F34E-D1ABBD2C37F9}"/>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Google Shape;1083;p14">
            <a:extLst>
              <a:ext uri="{FF2B5EF4-FFF2-40B4-BE49-F238E27FC236}">
                <a16:creationId xmlns:a16="http://schemas.microsoft.com/office/drawing/2014/main" id="{DA3DCAAE-BF31-C743-9992-055E1AB00BC4}"/>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Google Shape;1084;p14">
            <a:extLst>
              <a:ext uri="{FF2B5EF4-FFF2-40B4-BE49-F238E27FC236}">
                <a16:creationId xmlns:a16="http://schemas.microsoft.com/office/drawing/2014/main" id="{52ACDA98-669B-6FB5-4794-23BFDDE0AB9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Google Shape;1085;p14">
            <a:extLst>
              <a:ext uri="{FF2B5EF4-FFF2-40B4-BE49-F238E27FC236}">
                <a16:creationId xmlns:a16="http://schemas.microsoft.com/office/drawing/2014/main" id="{2E9592DA-954C-ADD1-21B6-28202628A17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Google Shape;1086;p14">
            <a:extLst>
              <a:ext uri="{FF2B5EF4-FFF2-40B4-BE49-F238E27FC236}">
                <a16:creationId xmlns:a16="http://schemas.microsoft.com/office/drawing/2014/main" id="{B038B474-FDE4-ECED-7F8D-7FD860A39289}"/>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Google Shape;1082;p14">
            <a:extLst>
              <a:ext uri="{FF2B5EF4-FFF2-40B4-BE49-F238E27FC236}">
                <a16:creationId xmlns:a16="http://schemas.microsoft.com/office/drawing/2014/main" id="{0BA6FE76-163B-FEFD-FF53-94EA9FDF94C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Google Shape;1083;p14">
            <a:extLst>
              <a:ext uri="{FF2B5EF4-FFF2-40B4-BE49-F238E27FC236}">
                <a16:creationId xmlns:a16="http://schemas.microsoft.com/office/drawing/2014/main" id="{E2131329-5EC1-C481-4F2F-BF1CA9BEC45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Google Shape;1084;p14">
            <a:extLst>
              <a:ext uri="{FF2B5EF4-FFF2-40B4-BE49-F238E27FC236}">
                <a16:creationId xmlns:a16="http://schemas.microsoft.com/office/drawing/2014/main" id="{59E52209-DF6A-D6F5-6F0A-E1B6EE848B7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Google Shape;1085;p14">
            <a:extLst>
              <a:ext uri="{FF2B5EF4-FFF2-40B4-BE49-F238E27FC236}">
                <a16:creationId xmlns:a16="http://schemas.microsoft.com/office/drawing/2014/main" id="{D73F2D08-781C-9038-487A-711AAABD9DFC}"/>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Google Shape;1086;p14">
            <a:extLst>
              <a:ext uri="{FF2B5EF4-FFF2-40B4-BE49-F238E27FC236}">
                <a16:creationId xmlns:a16="http://schemas.microsoft.com/office/drawing/2014/main" id="{0D5D85F2-C043-46F1-0CCC-0D07EB8DA0D0}"/>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Google Shape;1082;p14">
            <a:extLst>
              <a:ext uri="{FF2B5EF4-FFF2-40B4-BE49-F238E27FC236}">
                <a16:creationId xmlns:a16="http://schemas.microsoft.com/office/drawing/2014/main" id="{4056C73C-9A71-2451-066E-E304A5BE25B4}"/>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Google Shape;1083;p14">
            <a:extLst>
              <a:ext uri="{FF2B5EF4-FFF2-40B4-BE49-F238E27FC236}">
                <a16:creationId xmlns:a16="http://schemas.microsoft.com/office/drawing/2014/main" id="{E69673E0-EF05-6065-22E0-14BB6926626B}"/>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Google Shape;1084;p14">
            <a:extLst>
              <a:ext uri="{FF2B5EF4-FFF2-40B4-BE49-F238E27FC236}">
                <a16:creationId xmlns:a16="http://schemas.microsoft.com/office/drawing/2014/main" id="{E78BBC36-AE20-5AA2-E999-0A8CDF775998}"/>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Google Shape;1085;p14">
            <a:extLst>
              <a:ext uri="{FF2B5EF4-FFF2-40B4-BE49-F238E27FC236}">
                <a16:creationId xmlns:a16="http://schemas.microsoft.com/office/drawing/2014/main" id="{5DB6FFDC-4224-29F2-423E-F86A53164967}"/>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Google Shape;1086;p14">
            <a:extLst>
              <a:ext uri="{FF2B5EF4-FFF2-40B4-BE49-F238E27FC236}">
                <a16:creationId xmlns:a16="http://schemas.microsoft.com/office/drawing/2014/main" id="{D90F4483-A94C-A00F-8397-146578278646}"/>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Google Shape;1082;p14">
            <a:extLst>
              <a:ext uri="{FF2B5EF4-FFF2-40B4-BE49-F238E27FC236}">
                <a16:creationId xmlns:a16="http://schemas.microsoft.com/office/drawing/2014/main" id="{3E817B23-93AC-0208-5156-79BA9575A895}"/>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Google Shape;1083;p14">
            <a:extLst>
              <a:ext uri="{FF2B5EF4-FFF2-40B4-BE49-F238E27FC236}">
                <a16:creationId xmlns:a16="http://schemas.microsoft.com/office/drawing/2014/main" id="{F6AE3CBD-52C6-B356-EE04-B69FD7864CD7}"/>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Google Shape;1084;p14">
            <a:extLst>
              <a:ext uri="{FF2B5EF4-FFF2-40B4-BE49-F238E27FC236}">
                <a16:creationId xmlns:a16="http://schemas.microsoft.com/office/drawing/2014/main" id="{96DAED44-B01E-DF59-9046-3DCC5D681895}"/>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Google Shape;1085;p14">
            <a:extLst>
              <a:ext uri="{FF2B5EF4-FFF2-40B4-BE49-F238E27FC236}">
                <a16:creationId xmlns:a16="http://schemas.microsoft.com/office/drawing/2014/main" id="{0BD4AA3A-408E-5462-C192-4C5872F243F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Google Shape;1086;p14">
            <a:extLst>
              <a:ext uri="{FF2B5EF4-FFF2-40B4-BE49-F238E27FC236}">
                <a16:creationId xmlns:a16="http://schemas.microsoft.com/office/drawing/2014/main" id="{42215888-246C-E1C6-074A-E32A17431940}"/>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Google Shape;1082;p14">
            <a:extLst>
              <a:ext uri="{FF2B5EF4-FFF2-40B4-BE49-F238E27FC236}">
                <a16:creationId xmlns:a16="http://schemas.microsoft.com/office/drawing/2014/main" id="{30ED93CE-DC22-07AF-400A-782E32FFFBB9}"/>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Google Shape;1083;p14">
            <a:extLst>
              <a:ext uri="{FF2B5EF4-FFF2-40B4-BE49-F238E27FC236}">
                <a16:creationId xmlns:a16="http://schemas.microsoft.com/office/drawing/2014/main" id="{FE73D3AB-30E0-C677-9C44-70D2B164C829}"/>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Google Shape;1084;p14">
            <a:extLst>
              <a:ext uri="{FF2B5EF4-FFF2-40B4-BE49-F238E27FC236}">
                <a16:creationId xmlns:a16="http://schemas.microsoft.com/office/drawing/2014/main" id="{4CDBA791-F0A1-4134-EE2C-6560B830D488}"/>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Google Shape;1085;p14">
            <a:extLst>
              <a:ext uri="{FF2B5EF4-FFF2-40B4-BE49-F238E27FC236}">
                <a16:creationId xmlns:a16="http://schemas.microsoft.com/office/drawing/2014/main" id="{7AB604C9-4901-82F2-EFE5-A887A92DEFE9}"/>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Google Shape;1086;p14">
            <a:extLst>
              <a:ext uri="{FF2B5EF4-FFF2-40B4-BE49-F238E27FC236}">
                <a16:creationId xmlns:a16="http://schemas.microsoft.com/office/drawing/2014/main" id="{E1D4891C-F6BE-D2F6-F917-E31BCA2ECE0D}"/>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Google Shape;1082;p14">
            <a:extLst>
              <a:ext uri="{FF2B5EF4-FFF2-40B4-BE49-F238E27FC236}">
                <a16:creationId xmlns:a16="http://schemas.microsoft.com/office/drawing/2014/main" id="{196C0AB6-7486-9A25-E478-931EA248E9C4}"/>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Google Shape;1083;p14">
            <a:extLst>
              <a:ext uri="{FF2B5EF4-FFF2-40B4-BE49-F238E27FC236}">
                <a16:creationId xmlns:a16="http://schemas.microsoft.com/office/drawing/2014/main" id="{EE21B2FA-F9C3-86D0-CCD3-B257DE93A91C}"/>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Google Shape;1084;p14">
            <a:extLst>
              <a:ext uri="{FF2B5EF4-FFF2-40B4-BE49-F238E27FC236}">
                <a16:creationId xmlns:a16="http://schemas.microsoft.com/office/drawing/2014/main" id="{8EB61173-1318-B3BC-9943-669ED320444A}"/>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Google Shape;1085;p14">
            <a:extLst>
              <a:ext uri="{FF2B5EF4-FFF2-40B4-BE49-F238E27FC236}">
                <a16:creationId xmlns:a16="http://schemas.microsoft.com/office/drawing/2014/main" id="{D3D3DBDC-47FD-AD39-9112-4AE0A6265FE1}"/>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Google Shape;1086;p14">
            <a:extLst>
              <a:ext uri="{FF2B5EF4-FFF2-40B4-BE49-F238E27FC236}">
                <a16:creationId xmlns:a16="http://schemas.microsoft.com/office/drawing/2014/main" id="{2F24A3BD-59D4-DDC0-80F9-F30E4768D6CA}"/>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Google Shape;1082;p14">
            <a:extLst>
              <a:ext uri="{FF2B5EF4-FFF2-40B4-BE49-F238E27FC236}">
                <a16:creationId xmlns:a16="http://schemas.microsoft.com/office/drawing/2014/main" id="{1E0CACBC-C707-273D-85A4-BB919F4E18A8}"/>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Google Shape;1083;p14">
            <a:extLst>
              <a:ext uri="{FF2B5EF4-FFF2-40B4-BE49-F238E27FC236}">
                <a16:creationId xmlns:a16="http://schemas.microsoft.com/office/drawing/2014/main" id="{9D845B57-49C7-A2FE-C613-052687528C1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Google Shape;1084;p14">
            <a:extLst>
              <a:ext uri="{FF2B5EF4-FFF2-40B4-BE49-F238E27FC236}">
                <a16:creationId xmlns:a16="http://schemas.microsoft.com/office/drawing/2014/main" id="{6EEFAE95-AEE8-33EF-1032-3410A4EFDDCA}"/>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5" name="Google Shape;1085;p14">
            <a:extLst>
              <a:ext uri="{FF2B5EF4-FFF2-40B4-BE49-F238E27FC236}">
                <a16:creationId xmlns:a16="http://schemas.microsoft.com/office/drawing/2014/main" id="{46185A2C-D453-45C9-42A3-17549D814849}"/>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6" name="Google Shape;1086;p14">
            <a:extLst>
              <a:ext uri="{FF2B5EF4-FFF2-40B4-BE49-F238E27FC236}">
                <a16:creationId xmlns:a16="http://schemas.microsoft.com/office/drawing/2014/main" id="{37EAA7B6-D0B7-5FD7-01F7-FADD29430629}"/>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Google Shape;1082;p14">
            <a:extLst>
              <a:ext uri="{FF2B5EF4-FFF2-40B4-BE49-F238E27FC236}">
                <a16:creationId xmlns:a16="http://schemas.microsoft.com/office/drawing/2014/main" id="{5B63EB6B-0A8A-15DA-0AFF-5F4A4186D62D}"/>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Google Shape;1083;p14">
            <a:extLst>
              <a:ext uri="{FF2B5EF4-FFF2-40B4-BE49-F238E27FC236}">
                <a16:creationId xmlns:a16="http://schemas.microsoft.com/office/drawing/2014/main" id="{6113A74C-3581-CDD7-C420-F7B985DD37CD}"/>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Google Shape;1084;p14">
            <a:extLst>
              <a:ext uri="{FF2B5EF4-FFF2-40B4-BE49-F238E27FC236}">
                <a16:creationId xmlns:a16="http://schemas.microsoft.com/office/drawing/2014/main" id="{6D1D88B1-A826-AA83-A69A-EFF61E6A6369}"/>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Google Shape;1085;p14">
            <a:extLst>
              <a:ext uri="{FF2B5EF4-FFF2-40B4-BE49-F238E27FC236}">
                <a16:creationId xmlns:a16="http://schemas.microsoft.com/office/drawing/2014/main" id="{E754893C-B3A6-1278-69DB-130613F7A34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1" name="Google Shape;1086;p14">
            <a:extLst>
              <a:ext uri="{FF2B5EF4-FFF2-40B4-BE49-F238E27FC236}">
                <a16:creationId xmlns:a16="http://schemas.microsoft.com/office/drawing/2014/main" id="{674621F2-C575-90C5-C3BF-ADD627D8BBB9}"/>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2" name="Google Shape;1082;p14">
            <a:extLst>
              <a:ext uri="{FF2B5EF4-FFF2-40B4-BE49-F238E27FC236}">
                <a16:creationId xmlns:a16="http://schemas.microsoft.com/office/drawing/2014/main" id="{9FA84F87-FEB2-16FC-1694-94DF3F804620}"/>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3" name="Google Shape;1083;p14">
            <a:extLst>
              <a:ext uri="{FF2B5EF4-FFF2-40B4-BE49-F238E27FC236}">
                <a16:creationId xmlns:a16="http://schemas.microsoft.com/office/drawing/2014/main" id="{E5EA1899-5F6C-5835-741D-47DC30D5849D}"/>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4" name="Google Shape;1084;p14">
            <a:extLst>
              <a:ext uri="{FF2B5EF4-FFF2-40B4-BE49-F238E27FC236}">
                <a16:creationId xmlns:a16="http://schemas.microsoft.com/office/drawing/2014/main" id="{30E2DB9C-0B32-28BE-42A2-BCC40C474E11}"/>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5" name="Google Shape;1085;p14">
            <a:extLst>
              <a:ext uri="{FF2B5EF4-FFF2-40B4-BE49-F238E27FC236}">
                <a16:creationId xmlns:a16="http://schemas.microsoft.com/office/drawing/2014/main" id="{A745D7D1-9290-2390-90A7-916A6A746202}"/>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96" name="Google Shape;1086;p14">
            <a:extLst>
              <a:ext uri="{FF2B5EF4-FFF2-40B4-BE49-F238E27FC236}">
                <a16:creationId xmlns:a16="http://schemas.microsoft.com/office/drawing/2014/main" id="{C0208931-B24A-4814-815D-7C814C88D9E8}"/>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7" name="Google Shape;2356;p30">
            <a:extLst>
              <a:ext uri="{FF2B5EF4-FFF2-40B4-BE49-F238E27FC236}">
                <a16:creationId xmlns:a16="http://schemas.microsoft.com/office/drawing/2014/main" id="{A92612EF-A73B-7709-EADC-196445A54414}"/>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98" name="Google Shape;2357;p30">
              <a:extLst>
                <a:ext uri="{FF2B5EF4-FFF2-40B4-BE49-F238E27FC236}">
                  <a16:creationId xmlns:a16="http://schemas.microsoft.com/office/drawing/2014/main" id="{E722F179-8148-0F47-E68E-CF682A175451}"/>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9" name="Google Shape;2358;p30">
              <a:extLst>
                <a:ext uri="{FF2B5EF4-FFF2-40B4-BE49-F238E27FC236}">
                  <a16:creationId xmlns:a16="http://schemas.microsoft.com/office/drawing/2014/main" id="{CFF513DB-F4BB-E2A4-B4C1-CC39508D6978}"/>
                </a:ext>
              </a:extLst>
            </p:cNvPr>
            <p:cNvGrpSpPr/>
            <p:nvPr/>
          </p:nvGrpSpPr>
          <p:grpSpPr>
            <a:xfrm>
              <a:off x="623255" y="973375"/>
              <a:ext cx="7691377" cy="3825650"/>
              <a:chOff x="623255" y="973375"/>
              <a:chExt cx="7691377" cy="3825650"/>
            </a:xfrm>
            <a:grpFill/>
          </p:grpSpPr>
          <p:sp>
            <p:nvSpPr>
              <p:cNvPr id="100" name="Google Shape;2359;p30">
                <a:extLst>
                  <a:ext uri="{FF2B5EF4-FFF2-40B4-BE49-F238E27FC236}">
                    <a16:creationId xmlns:a16="http://schemas.microsoft.com/office/drawing/2014/main" id="{C6F683D6-FF2D-67A7-8B23-0EA8C0FCD398}"/>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Google Shape;2360;p30">
                <a:extLst>
                  <a:ext uri="{FF2B5EF4-FFF2-40B4-BE49-F238E27FC236}">
                    <a16:creationId xmlns:a16="http://schemas.microsoft.com/office/drawing/2014/main" id="{E285F008-F1B3-DFB5-7993-D03446A302AE}"/>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2" name="Google Shape;2361;p30">
                <a:extLst>
                  <a:ext uri="{FF2B5EF4-FFF2-40B4-BE49-F238E27FC236}">
                    <a16:creationId xmlns:a16="http://schemas.microsoft.com/office/drawing/2014/main" id="{C761D321-FC38-F328-094B-6A133E56F226}"/>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grpSp>
        <p:nvGrpSpPr>
          <p:cNvPr id="103" name="Google Shape;447;p27">
            <a:extLst>
              <a:ext uri="{FF2B5EF4-FFF2-40B4-BE49-F238E27FC236}">
                <a16:creationId xmlns:a16="http://schemas.microsoft.com/office/drawing/2014/main" id="{974FAF84-0F7A-539E-D40A-6DC1FE9F8047}"/>
              </a:ext>
            </a:extLst>
          </p:cNvPr>
          <p:cNvGrpSpPr/>
          <p:nvPr userDrawn="1"/>
        </p:nvGrpSpPr>
        <p:grpSpPr>
          <a:xfrm>
            <a:off x="8391927" y="4047629"/>
            <a:ext cx="2301388" cy="1593766"/>
            <a:chOff x="4799733" y="3457797"/>
            <a:chExt cx="2301388" cy="1593766"/>
          </a:xfrm>
        </p:grpSpPr>
        <p:sp>
          <p:nvSpPr>
            <p:cNvPr id="104" name="Google Shape;448;p27">
              <a:extLst>
                <a:ext uri="{FF2B5EF4-FFF2-40B4-BE49-F238E27FC236}">
                  <a16:creationId xmlns:a16="http://schemas.microsoft.com/office/drawing/2014/main" id="{CE58C514-397E-925C-984E-C0736C5A7DC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5" name="Google Shape;449;p27">
              <a:extLst>
                <a:ext uri="{FF2B5EF4-FFF2-40B4-BE49-F238E27FC236}">
                  <a16:creationId xmlns:a16="http://schemas.microsoft.com/office/drawing/2014/main" id="{23D73B72-16DA-4ABE-40EE-C48C3D7BBBD7}"/>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6" name="Google Shape;450;p27">
              <a:extLst>
                <a:ext uri="{FF2B5EF4-FFF2-40B4-BE49-F238E27FC236}">
                  <a16:creationId xmlns:a16="http://schemas.microsoft.com/office/drawing/2014/main" id="{1E994314-BB19-D54E-58B6-F8980B7EF5DA}"/>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7" name="Google Shape;451;p27">
              <a:extLst>
                <a:ext uri="{FF2B5EF4-FFF2-40B4-BE49-F238E27FC236}">
                  <a16:creationId xmlns:a16="http://schemas.microsoft.com/office/drawing/2014/main" id="{3F626E74-478A-2F09-2B23-E68FB823C844}"/>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8" name="Google Shape;452;p27">
              <a:extLst>
                <a:ext uri="{FF2B5EF4-FFF2-40B4-BE49-F238E27FC236}">
                  <a16:creationId xmlns:a16="http://schemas.microsoft.com/office/drawing/2014/main" id="{3248798C-D5B5-AABF-D13F-7D9B6ED56560}"/>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09" name="Google Shape;453;p27">
              <a:extLst>
                <a:ext uri="{FF2B5EF4-FFF2-40B4-BE49-F238E27FC236}">
                  <a16:creationId xmlns:a16="http://schemas.microsoft.com/office/drawing/2014/main" id="{9CF38854-3782-A52F-B248-6017664BB816}"/>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0" name="Google Shape;454;p27">
              <a:extLst>
                <a:ext uri="{FF2B5EF4-FFF2-40B4-BE49-F238E27FC236}">
                  <a16:creationId xmlns:a16="http://schemas.microsoft.com/office/drawing/2014/main" id="{6CF90320-4355-94DF-E2EC-455DD06D53CB}"/>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1" name="Google Shape;455;p27">
              <a:extLst>
                <a:ext uri="{FF2B5EF4-FFF2-40B4-BE49-F238E27FC236}">
                  <a16:creationId xmlns:a16="http://schemas.microsoft.com/office/drawing/2014/main" id="{AC366C7C-B3AA-1A5E-6759-5714C5A8C3A2}"/>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2" name="Google Shape;456;p27">
              <a:extLst>
                <a:ext uri="{FF2B5EF4-FFF2-40B4-BE49-F238E27FC236}">
                  <a16:creationId xmlns:a16="http://schemas.microsoft.com/office/drawing/2014/main" id="{3CC801B0-6A31-DA16-8164-775302C03FBE}"/>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3" name="Google Shape;457;p27">
              <a:extLst>
                <a:ext uri="{FF2B5EF4-FFF2-40B4-BE49-F238E27FC236}">
                  <a16:creationId xmlns:a16="http://schemas.microsoft.com/office/drawing/2014/main" id="{00847C53-322E-342D-E171-7CC2E6DFE7B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4" name="Google Shape;458;p27">
              <a:extLst>
                <a:ext uri="{FF2B5EF4-FFF2-40B4-BE49-F238E27FC236}">
                  <a16:creationId xmlns:a16="http://schemas.microsoft.com/office/drawing/2014/main" id="{FD5B8F61-3E7F-F4B5-75F3-18BD2062FDB1}"/>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5" name="Google Shape;459;p27">
              <a:extLst>
                <a:ext uri="{FF2B5EF4-FFF2-40B4-BE49-F238E27FC236}">
                  <a16:creationId xmlns:a16="http://schemas.microsoft.com/office/drawing/2014/main" id="{E3B8AA2D-AC73-4922-CA74-F5F5C704453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Google Shape;460;p27">
              <a:extLst>
                <a:ext uri="{FF2B5EF4-FFF2-40B4-BE49-F238E27FC236}">
                  <a16:creationId xmlns:a16="http://schemas.microsoft.com/office/drawing/2014/main" id="{2FA89FD9-490A-13D2-4FE1-EAAB8D496C10}"/>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7" name="Google Shape;461;p27">
              <a:extLst>
                <a:ext uri="{FF2B5EF4-FFF2-40B4-BE49-F238E27FC236}">
                  <a16:creationId xmlns:a16="http://schemas.microsoft.com/office/drawing/2014/main" id="{8804186C-BEB3-894C-3C71-12453194E77D}"/>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8" name="Google Shape;462;p27">
              <a:extLst>
                <a:ext uri="{FF2B5EF4-FFF2-40B4-BE49-F238E27FC236}">
                  <a16:creationId xmlns:a16="http://schemas.microsoft.com/office/drawing/2014/main" id="{334A76DE-34C9-6355-56E6-D5E9AC6E3526}"/>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19" name="Google Shape;463;p27">
              <a:extLst>
                <a:ext uri="{FF2B5EF4-FFF2-40B4-BE49-F238E27FC236}">
                  <a16:creationId xmlns:a16="http://schemas.microsoft.com/office/drawing/2014/main" id="{5AF32493-255D-D963-1DB2-089C824BA715}"/>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0" name="Google Shape;464;p27">
              <a:extLst>
                <a:ext uri="{FF2B5EF4-FFF2-40B4-BE49-F238E27FC236}">
                  <a16:creationId xmlns:a16="http://schemas.microsoft.com/office/drawing/2014/main" id="{E1E557BC-ED5D-D11A-CA1E-AA471C23049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1" name="Google Shape;465;p27">
              <a:extLst>
                <a:ext uri="{FF2B5EF4-FFF2-40B4-BE49-F238E27FC236}">
                  <a16:creationId xmlns:a16="http://schemas.microsoft.com/office/drawing/2014/main" id="{AA8A03BF-05E1-22C3-A446-18DAAD8A06FA}"/>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2" name="Google Shape;466;p27">
              <a:extLst>
                <a:ext uri="{FF2B5EF4-FFF2-40B4-BE49-F238E27FC236}">
                  <a16:creationId xmlns:a16="http://schemas.microsoft.com/office/drawing/2014/main" id="{5E5D32A7-BB94-372A-23C7-F720A79B0ECC}"/>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3" name="Google Shape;467;p27">
              <a:extLst>
                <a:ext uri="{FF2B5EF4-FFF2-40B4-BE49-F238E27FC236}">
                  <a16:creationId xmlns:a16="http://schemas.microsoft.com/office/drawing/2014/main" id="{EF0CDD9C-D038-3346-D363-97110E92E04F}"/>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4" name="Google Shape;468;p27">
              <a:extLst>
                <a:ext uri="{FF2B5EF4-FFF2-40B4-BE49-F238E27FC236}">
                  <a16:creationId xmlns:a16="http://schemas.microsoft.com/office/drawing/2014/main" id="{4AAF4864-63C4-F0E3-D448-3B22EA338474}"/>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5" name="Google Shape;469;p27">
              <a:extLst>
                <a:ext uri="{FF2B5EF4-FFF2-40B4-BE49-F238E27FC236}">
                  <a16:creationId xmlns:a16="http://schemas.microsoft.com/office/drawing/2014/main" id="{0BB79FB5-DB31-5625-3DB8-940EF0693E61}"/>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6" name="Google Shape;470;p27">
              <a:extLst>
                <a:ext uri="{FF2B5EF4-FFF2-40B4-BE49-F238E27FC236}">
                  <a16:creationId xmlns:a16="http://schemas.microsoft.com/office/drawing/2014/main" id="{54A212DF-A873-ADD9-93D7-411224F326BF}"/>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7" name="Google Shape;471;p27">
              <a:extLst>
                <a:ext uri="{FF2B5EF4-FFF2-40B4-BE49-F238E27FC236}">
                  <a16:creationId xmlns:a16="http://schemas.microsoft.com/office/drawing/2014/main" id="{F5229D82-CDC1-52F3-2A7A-304B4246FE88}"/>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Google Shape;472;p27">
              <a:extLst>
                <a:ext uri="{FF2B5EF4-FFF2-40B4-BE49-F238E27FC236}">
                  <a16:creationId xmlns:a16="http://schemas.microsoft.com/office/drawing/2014/main" id="{5481C346-DADF-71D1-36D3-DE047635CA12}"/>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Google Shape;473;p27">
              <a:extLst>
                <a:ext uri="{FF2B5EF4-FFF2-40B4-BE49-F238E27FC236}">
                  <a16:creationId xmlns:a16="http://schemas.microsoft.com/office/drawing/2014/main" id="{B477EA09-6A91-E786-7024-C770F0253D95}"/>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Google Shape;474;p27">
              <a:extLst>
                <a:ext uri="{FF2B5EF4-FFF2-40B4-BE49-F238E27FC236}">
                  <a16:creationId xmlns:a16="http://schemas.microsoft.com/office/drawing/2014/main" id="{2C6758B8-9BC8-5190-89B9-7987D396031E}"/>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1" name="Google Shape;475;p27">
              <a:extLst>
                <a:ext uri="{FF2B5EF4-FFF2-40B4-BE49-F238E27FC236}">
                  <a16:creationId xmlns:a16="http://schemas.microsoft.com/office/drawing/2014/main" id="{542DA830-A9E8-8178-5B40-36F1D05253EB}"/>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2" name="Google Shape;476;p27">
              <a:extLst>
                <a:ext uri="{FF2B5EF4-FFF2-40B4-BE49-F238E27FC236}">
                  <a16:creationId xmlns:a16="http://schemas.microsoft.com/office/drawing/2014/main" id="{3A62CC1D-111E-277E-D532-2892CB2621C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3" name="Google Shape;477;p27">
              <a:extLst>
                <a:ext uri="{FF2B5EF4-FFF2-40B4-BE49-F238E27FC236}">
                  <a16:creationId xmlns:a16="http://schemas.microsoft.com/office/drawing/2014/main" id="{FE83EA27-ED06-2F77-3CED-9A384B851076}"/>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4" name="Google Shape;478;p27">
              <a:extLst>
                <a:ext uri="{FF2B5EF4-FFF2-40B4-BE49-F238E27FC236}">
                  <a16:creationId xmlns:a16="http://schemas.microsoft.com/office/drawing/2014/main" id="{BDE72E95-6201-9D77-315D-55F45074BD27}"/>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5" name="Google Shape;479;p27">
              <a:extLst>
                <a:ext uri="{FF2B5EF4-FFF2-40B4-BE49-F238E27FC236}">
                  <a16:creationId xmlns:a16="http://schemas.microsoft.com/office/drawing/2014/main" id="{6E663532-63E7-FC89-3F50-DD2789A2FA9A}"/>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6" name="Google Shape;480;p27">
              <a:extLst>
                <a:ext uri="{FF2B5EF4-FFF2-40B4-BE49-F238E27FC236}">
                  <a16:creationId xmlns:a16="http://schemas.microsoft.com/office/drawing/2014/main" id="{5D963C86-EEDB-4F3B-FB06-7FAA72868C16}"/>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7" name="Google Shape;481;p27">
              <a:extLst>
                <a:ext uri="{FF2B5EF4-FFF2-40B4-BE49-F238E27FC236}">
                  <a16:creationId xmlns:a16="http://schemas.microsoft.com/office/drawing/2014/main" id="{31F3F0B1-14D4-523C-02F6-F012E0EC19E2}"/>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8" name="Google Shape;482;p27">
              <a:extLst>
                <a:ext uri="{FF2B5EF4-FFF2-40B4-BE49-F238E27FC236}">
                  <a16:creationId xmlns:a16="http://schemas.microsoft.com/office/drawing/2014/main" id="{66F8A83E-6965-C665-CC2B-3A2180AB2895}"/>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39" name="Google Shape;483;p27">
              <a:extLst>
                <a:ext uri="{FF2B5EF4-FFF2-40B4-BE49-F238E27FC236}">
                  <a16:creationId xmlns:a16="http://schemas.microsoft.com/office/drawing/2014/main" id="{4DC6CF2C-B717-8107-9EE8-1288769A481E}"/>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0" name="Google Shape;484;p27">
              <a:extLst>
                <a:ext uri="{FF2B5EF4-FFF2-40B4-BE49-F238E27FC236}">
                  <a16:creationId xmlns:a16="http://schemas.microsoft.com/office/drawing/2014/main" id="{F2481D34-11B8-3DD7-57F7-42298B6FAA31}"/>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1" name="Google Shape;485;p27">
              <a:extLst>
                <a:ext uri="{FF2B5EF4-FFF2-40B4-BE49-F238E27FC236}">
                  <a16:creationId xmlns:a16="http://schemas.microsoft.com/office/drawing/2014/main" id="{489B728D-8410-61E1-C4B7-D34BF3F9BDF7}"/>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2" name="Google Shape;486;p27">
              <a:extLst>
                <a:ext uri="{FF2B5EF4-FFF2-40B4-BE49-F238E27FC236}">
                  <a16:creationId xmlns:a16="http://schemas.microsoft.com/office/drawing/2014/main" id="{CCD826F8-9736-C533-4968-AC336E5BDDE8}"/>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3" name="Google Shape;487;p27">
              <a:extLst>
                <a:ext uri="{FF2B5EF4-FFF2-40B4-BE49-F238E27FC236}">
                  <a16:creationId xmlns:a16="http://schemas.microsoft.com/office/drawing/2014/main" id="{60877CB2-01EF-13B4-7F82-1BC99CF5B830}"/>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4" name="Google Shape;488;p27">
              <a:extLst>
                <a:ext uri="{FF2B5EF4-FFF2-40B4-BE49-F238E27FC236}">
                  <a16:creationId xmlns:a16="http://schemas.microsoft.com/office/drawing/2014/main" id="{1AE1657C-E797-73AF-28DB-E80C9688E23A}"/>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5" name="Google Shape;489;p27">
              <a:extLst>
                <a:ext uri="{FF2B5EF4-FFF2-40B4-BE49-F238E27FC236}">
                  <a16:creationId xmlns:a16="http://schemas.microsoft.com/office/drawing/2014/main" id="{8DD3EDF4-D739-5F02-13D3-B997F1B0297D}"/>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6" name="Google Shape;490;p27">
              <a:extLst>
                <a:ext uri="{FF2B5EF4-FFF2-40B4-BE49-F238E27FC236}">
                  <a16:creationId xmlns:a16="http://schemas.microsoft.com/office/drawing/2014/main" id="{81A3BADE-A439-EAAF-903F-8076422EE8FB}"/>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7" name="Google Shape;491;p27">
              <a:extLst>
                <a:ext uri="{FF2B5EF4-FFF2-40B4-BE49-F238E27FC236}">
                  <a16:creationId xmlns:a16="http://schemas.microsoft.com/office/drawing/2014/main" id="{DBC4B785-020F-3351-2177-930E7116D24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8" name="Google Shape;492;p27">
              <a:extLst>
                <a:ext uri="{FF2B5EF4-FFF2-40B4-BE49-F238E27FC236}">
                  <a16:creationId xmlns:a16="http://schemas.microsoft.com/office/drawing/2014/main" id="{8572C3F2-B869-0D0C-3723-B4256683201C}"/>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49" name="Google Shape;493;p27">
              <a:extLst>
                <a:ext uri="{FF2B5EF4-FFF2-40B4-BE49-F238E27FC236}">
                  <a16:creationId xmlns:a16="http://schemas.microsoft.com/office/drawing/2014/main" id="{B4FD750D-1268-A33F-2154-A9B9BE9726DB}"/>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0" name="Google Shape;494;p27">
              <a:extLst>
                <a:ext uri="{FF2B5EF4-FFF2-40B4-BE49-F238E27FC236}">
                  <a16:creationId xmlns:a16="http://schemas.microsoft.com/office/drawing/2014/main" id="{0DF3459F-A1BA-F1E3-9672-3DEC3943B903}"/>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1" name="Google Shape;495;p27">
              <a:extLst>
                <a:ext uri="{FF2B5EF4-FFF2-40B4-BE49-F238E27FC236}">
                  <a16:creationId xmlns:a16="http://schemas.microsoft.com/office/drawing/2014/main" id="{D83406C8-B62C-3C06-F18E-96747AFAD0AD}"/>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2" name="Google Shape;496;p27">
              <a:extLst>
                <a:ext uri="{FF2B5EF4-FFF2-40B4-BE49-F238E27FC236}">
                  <a16:creationId xmlns:a16="http://schemas.microsoft.com/office/drawing/2014/main" id="{0887DDB6-8B0B-5FD8-4393-B4942D479689}"/>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3" name="Google Shape;497;p27">
              <a:extLst>
                <a:ext uri="{FF2B5EF4-FFF2-40B4-BE49-F238E27FC236}">
                  <a16:creationId xmlns:a16="http://schemas.microsoft.com/office/drawing/2014/main" id="{4DF5EE41-D9DC-F3BF-2C9C-DE9E48AE0949}"/>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4" name="Google Shape;498;p27">
              <a:extLst>
                <a:ext uri="{FF2B5EF4-FFF2-40B4-BE49-F238E27FC236}">
                  <a16:creationId xmlns:a16="http://schemas.microsoft.com/office/drawing/2014/main" id="{623A452A-110F-2605-8CE5-38ECAF57D6F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5" name="Google Shape;499;p27">
              <a:extLst>
                <a:ext uri="{FF2B5EF4-FFF2-40B4-BE49-F238E27FC236}">
                  <a16:creationId xmlns:a16="http://schemas.microsoft.com/office/drawing/2014/main" id="{820FE9ED-6FBE-E634-5C64-DDDC64862038}"/>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6" name="Google Shape;500;p27">
              <a:extLst>
                <a:ext uri="{FF2B5EF4-FFF2-40B4-BE49-F238E27FC236}">
                  <a16:creationId xmlns:a16="http://schemas.microsoft.com/office/drawing/2014/main" id="{C64E1B7F-2333-B8F8-9C33-C3CA1E38A91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7" name="Google Shape;501;p27">
              <a:extLst>
                <a:ext uri="{FF2B5EF4-FFF2-40B4-BE49-F238E27FC236}">
                  <a16:creationId xmlns:a16="http://schemas.microsoft.com/office/drawing/2014/main" id="{CD94F6B7-D693-AD5B-4C0A-955BDC08308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8" name="Google Shape;502;p27">
              <a:extLst>
                <a:ext uri="{FF2B5EF4-FFF2-40B4-BE49-F238E27FC236}">
                  <a16:creationId xmlns:a16="http://schemas.microsoft.com/office/drawing/2014/main" id="{58182BF0-05A5-FEC0-16EE-D10D748AE485}"/>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59" name="Google Shape;503;p27">
              <a:extLst>
                <a:ext uri="{FF2B5EF4-FFF2-40B4-BE49-F238E27FC236}">
                  <a16:creationId xmlns:a16="http://schemas.microsoft.com/office/drawing/2014/main" id="{AA074F3D-42F2-A7DF-850F-5426A1D1C965}"/>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60" name="Group 159">
            <a:extLst>
              <a:ext uri="{FF2B5EF4-FFF2-40B4-BE49-F238E27FC236}">
                <a16:creationId xmlns:a16="http://schemas.microsoft.com/office/drawing/2014/main" id="{65B2A993-28AD-B76E-FFF7-ECF845F5AE0D}"/>
              </a:ext>
            </a:extLst>
          </p:cNvPr>
          <p:cNvGrpSpPr/>
          <p:nvPr userDrawn="1"/>
        </p:nvGrpSpPr>
        <p:grpSpPr>
          <a:xfrm>
            <a:off x="1598355" y="3608289"/>
            <a:ext cx="2204156" cy="2018295"/>
            <a:chOff x="1598355" y="3608289"/>
            <a:chExt cx="2204156" cy="2018295"/>
          </a:xfrm>
        </p:grpSpPr>
        <p:grpSp>
          <p:nvGrpSpPr>
            <p:cNvPr id="161" name="Google Shape;505;p27">
              <a:extLst>
                <a:ext uri="{FF2B5EF4-FFF2-40B4-BE49-F238E27FC236}">
                  <a16:creationId xmlns:a16="http://schemas.microsoft.com/office/drawing/2014/main" id="{8BB4A3C9-D7E5-71AA-A8C1-A0813463F713}"/>
                </a:ext>
              </a:extLst>
            </p:cNvPr>
            <p:cNvGrpSpPr/>
            <p:nvPr/>
          </p:nvGrpSpPr>
          <p:grpSpPr>
            <a:xfrm>
              <a:off x="1598355" y="4368136"/>
              <a:ext cx="868990" cy="1258447"/>
              <a:chOff x="3235834" y="3793115"/>
              <a:chExt cx="868990" cy="1258447"/>
            </a:xfrm>
          </p:grpSpPr>
          <p:sp>
            <p:nvSpPr>
              <p:cNvPr id="207" name="Google Shape;506;p27">
                <a:extLst>
                  <a:ext uri="{FF2B5EF4-FFF2-40B4-BE49-F238E27FC236}">
                    <a16:creationId xmlns:a16="http://schemas.microsoft.com/office/drawing/2014/main" id="{1DF4DB06-C07B-3319-1EB2-932215125BF6}"/>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08" name="Google Shape;507;p27">
                <a:extLst>
                  <a:ext uri="{FF2B5EF4-FFF2-40B4-BE49-F238E27FC236}">
                    <a16:creationId xmlns:a16="http://schemas.microsoft.com/office/drawing/2014/main" id="{55F02516-9860-59EA-EFA7-E55920E109E3}"/>
                  </a:ext>
                </a:extLst>
              </p:cNvPr>
              <p:cNvGrpSpPr/>
              <p:nvPr/>
            </p:nvGrpSpPr>
            <p:grpSpPr>
              <a:xfrm>
                <a:off x="3235834" y="3793115"/>
                <a:ext cx="865418" cy="1258447"/>
                <a:chOff x="3235834" y="3793115"/>
                <a:chExt cx="865418" cy="1258447"/>
              </a:xfrm>
            </p:grpSpPr>
            <p:sp>
              <p:nvSpPr>
                <p:cNvPr id="209" name="Google Shape;508;p27">
                  <a:extLst>
                    <a:ext uri="{FF2B5EF4-FFF2-40B4-BE49-F238E27FC236}">
                      <a16:creationId xmlns:a16="http://schemas.microsoft.com/office/drawing/2014/main" id="{8961F7EB-9CB5-9B2A-3BA2-D73A2C4CEE82}"/>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0" name="Google Shape;509;p27">
                  <a:extLst>
                    <a:ext uri="{FF2B5EF4-FFF2-40B4-BE49-F238E27FC236}">
                      <a16:creationId xmlns:a16="http://schemas.microsoft.com/office/drawing/2014/main" id="{2882616F-ABFF-52D7-9386-84BF30108D69}"/>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1" name="Google Shape;510;p27">
                  <a:extLst>
                    <a:ext uri="{FF2B5EF4-FFF2-40B4-BE49-F238E27FC236}">
                      <a16:creationId xmlns:a16="http://schemas.microsoft.com/office/drawing/2014/main" id="{CDCEAD06-3EB7-0C4E-CB4A-C6EE6710A1B5}"/>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2" name="Google Shape;511;p27">
                  <a:extLst>
                    <a:ext uri="{FF2B5EF4-FFF2-40B4-BE49-F238E27FC236}">
                      <a16:creationId xmlns:a16="http://schemas.microsoft.com/office/drawing/2014/main" id="{D5826924-50F9-0563-1EAA-51FB038CC22B}"/>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3" name="Google Shape;512;p27">
                  <a:extLst>
                    <a:ext uri="{FF2B5EF4-FFF2-40B4-BE49-F238E27FC236}">
                      <a16:creationId xmlns:a16="http://schemas.microsoft.com/office/drawing/2014/main" id="{450E48B4-815A-48FC-8F11-0B364989A3CF}"/>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4" name="Google Shape;513;p27">
                  <a:extLst>
                    <a:ext uri="{FF2B5EF4-FFF2-40B4-BE49-F238E27FC236}">
                      <a16:creationId xmlns:a16="http://schemas.microsoft.com/office/drawing/2014/main" id="{BEBDE781-D458-2B79-105A-5D54577763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5" name="Google Shape;514;p27">
                  <a:extLst>
                    <a:ext uri="{FF2B5EF4-FFF2-40B4-BE49-F238E27FC236}">
                      <a16:creationId xmlns:a16="http://schemas.microsoft.com/office/drawing/2014/main" id="{6CF459BF-1396-6AF3-5589-79D87A9C8A69}"/>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6" name="Google Shape;515;p27">
                  <a:extLst>
                    <a:ext uri="{FF2B5EF4-FFF2-40B4-BE49-F238E27FC236}">
                      <a16:creationId xmlns:a16="http://schemas.microsoft.com/office/drawing/2014/main" id="{33006627-2464-92CD-BF67-4688FD16EE0D}"/>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7" name="Google Shape;516;p27">
                  <a:extLst>
                    <a:ext uri="{FF2B5EF4-FFF2-40B4-BE49-F238E27FC236}">
                      <a16:creationId xmlns:a16="http://schemas.microsoft.com/office/drawing/2014/main" id="{6E58E4C8-30D3-EFBD-3905-4BF7DCA69EF2}"/>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8" name="Google Shape;517;p27">
                  <a:extLst>
                    <a:ext uri="{FF2B5EF4-FFF2-40B4-BE49-F238E27FC236}">
                      <a16:creationId xmlns:a16="http://schemas.microsoft.com/office/drawing/2014/main" id="{FE091B99-9774-0134-7D68-622903501D89}"/>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9" name="Google Shape;518;p27">
                  <a:extLst>
                    <a:ext uri="{FF2B5EF4-FFF2-40B4-BE49-F238E27FC236}">
                      <a16:creationId xmlns:a16="http://schemas.microsoft.com/office/drawing/2014/main" id="{6FF2C272-71C9-E9BB-82EA-6C4CF77E0DE7}"/>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0" name="Google Shape;519;p27">
                  <a:extLst>
                    <a:ext uri="{FF2B5EF4-FFF2-40B4-BE49-F238E27FC236}">
                      <a16:creationId xmlns:a16="http://schemas.microsoft.com/office/drawing/2014/main" id="{FFBDBA8B-F89C-E45B-AE5C-D74D1E638F0B}"/>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1" name="Google Shape;520;p27">
                  <a:extLst>
                    <a:ext uri="{FF2B5EF4-FFF2-40B4-BE49-F238E27FC236}">
                      <a16:creationId xmlns:a16="http://schemas.microsoft.com/office/drawing/2014/main" id="{B38DBF9B-1A56-081B-95D8-D82D4E923B5C}"/>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2" name="Google Shape;521;p27">
                  <a:extLst>
                    <a:ext uri="{FF2B5EF4-FFF2-40B4-BE49-F238E27FC236}">
                      <a16:creationId xmlns:a16="http://schemas.microsoft.com/office/drawing/2014/main" id="{55C85005-837D-880A-9D14-ED636F6D982D}"/>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3" name="Google Shape;522;p27">
                  <a:extLst>
                    <a:ext uri="{FF2B5EF4-FFF2-40B4-BE49-F238E27FC236}">
                      <a16:creationId xmlns:a16="http://schemas.microsoft.com/office/drawing/2014/main" id="{0F9361F9-F3F7-5824-379A-4E1DF1683195}"/>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523;p27">
                  <a:extLst>
                    <a:ext uri="{FF2B5EF4-FFF2-40B4-BE49-F238E27FC236}">
                      <a16:creationId xmlns:a16="http://schemas.microsoft.com/office/drawing/2014/main" id="{940FBE03-93AA-82E8-CA9E-13EF430B3BE8}"/>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524;p27">
                  <a:extLst>
                    <a:ext uri="{FF2B5EF4-FFF2-40B4-BE49-F238E27FC236}">
                      <a16:creationId xmlns:a16="http://schemas.microsoft.com/office/drawing/2014/main" id="{1F58F45D-1BF9-A831-D1B1-96DDC48C372D}"/>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525;p27">
                  <a:extLst>
                    <a:ext uri="{FF2B5EF4-FFF2-40B4-BE49-F238E27FC236}">
                      <a16:creationId xmlns:a16="http://schemas.microsoft.com/office/drawing/2014/main" id="{1EE9BF66-91EE-5306-3231-6F4C37CBE62C}"/>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526;p27">
                  <a:extLst>
                    <a:ext uri="{FF2B5EF4-FFF2-40B4-BE49-F238E27FC236}">
                      <a16:creationId xmlns:a16="http://schemas.microsoft.com/office/drawing/2014/main" id="{2567A168-95A3-D8A3-175C-BC84B76BF1D6}"/>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527;p27">
                  <a:extLst>
                    <a:ext uri="{FF2B5EF4-FFF2-40B4-BE49-F238E27FC236}">
                      <a16:creationId xmlns:a16="http://schemas.microsoft.com/office/drawing/2014/main" id="{DC1FE092-1AF3-D402-ED76-0C0631A9DE5B}"/>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528;p27">
                  <a:extLst>
                    <a:ext uri="{FF2B5EF4-FFF2-40B4-BE49-F238E27FC236}">
                      <a16:creationId xmlns:a16="http://schemas.microsoft.com/office/drawing/2014/main" id="{ED997FE6-2F92-0669-FAC5-D5E951859081}"/>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529;p27">
                  <a:extLst>
                    <a:ext uri="{FF2B5EF4-FFF2-40B4-BE49-F238E27FC236}">
                      <a16:creationId xmlns:a16="http://schemas.microsoft.com/office/drawing/2014/main" id="{B11BA174-2428-9F84-4B55-4F8401B9A03D}"/>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530;p27">
                  <a:extLst>
                    <a:ext uri="{FF2B5EF4-FFF2-40B4-BE49-F238E27FC236}">
                      <a16:creationId xmlns:a16="http://schemas.microsoft.com/office/drawing/2014/main" id="{F21CB769-E858-7CD2-98EB-25B7C2A692EA}"/>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531;p27">
                  <a:extLst>
                    <a:ext uri="{FF2B5EF4-FFF2-40B4-BE49-F238E27FC236}">
                      <a16:creationId xmlns:a16="http://schemas.microsoft.com/office/drawing/2014/main" id="{4EEF3F6E-5EBA-2EC2-F63C-CB65B396A53F}"/>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162" name="Google Shape;532;p27">
              <a:extLst>
                <a:ext uri="{FF2B5EF4-FFF2-40B4-BE49-F238E27FC236}">
                  <a16:creationId xmlns:a16="http://schemas.microsoft.com/office/drawing/2014/main" id="{5EF1150F-EC1A-47FF-4AE3-983D559A0C73}"/>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3" name="Google Shape;533;p27">
              <a:extLst>
                <a:ext uri="{FF2B5EF4-FFF2-40B4-BE49-F238E27FC236}">
                  <a16:creationId xmlns:a16="http://schemas.microsoft.com/office/drawing/2014/main" id="{0ADDE91A-DD1E-3F77-EBEC-A1B3BB6FB1C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4" name="Google Shape;534;p27">
              <a:extLst>
                <a:ext uri="{FF2B5EF4-FFF2-40B4-BE49-F238E27FC236}">
                  <a16:creationId xmlns:a16="http://schemas.microsoft.com/office/drawing/2014/main" id="{F39E760C-345C-3276-34F2-6D758BF5FCA6}"/>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5" name="Google Shape;535;p27">
              <a:extLst>
                <a:ext uri="{FF2B5EF4-FFF2-40B4-BE49-F238E27FC236}">
                  <a16:creationId xmlns:a16="http://schemas.microsoft.com/office/drawing/2014/main" id="{DA3C0BA4-EEBA-9D8D-C738-372F2EA813E4}"/>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6" name="Google Shape;536;p27">
              <a:extLst>
                <a:ext uri="{FF2B5EF4-FFF2-40B4-BE49-F238E27FC236}">
                  <a16:creationId xmlns:a16="http://schemas.microsoft.com/office/drawing/2014/main" id="{39DFB49B-95B5-9989-000B-5445032AF6DF}"/>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7" name="Google Shape;537;p27">
              <a:extLst>
                <a:ext uri="{FF2B5EF4-FFF2-40B4-BE49-F238E27FC236}">
                  <a16:creationId xmlns:a16="http://schemas.microsoft.com/office/drawing/2014/main" id="{1F398844-F63A-B268-66F5-CDF039B4CF77}"/>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8" name="Google Shape;538;p27">
              <a:extLst>
                <a:ext uri="{FF2B5EF4-FFF2-40B4-BE49-F238E27FC236}">
                  <a16:creationId xmlns:a16="http://schemas.microsoft.com/office/drawing/2014/main" id="{028A0037-163D-DA8B-76D4-F8AAFA400F73}"/>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69" name="Google Shape;539;p27">
              <a:extLst>
                <a:ext uri="{FF2B5EF4-FFF2-40B4-BE49-F238E27FC236}">
                  <a16:creationId xmlns:a16="http://schemas.microsoft.com/office/drawing/2014/main" id="{69981EA3-D748-01C2-781D-955614F1BEAC}"/>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0" name="Google Shape;540;p27">
              <a:extLst>
                <a:ext uri="{FF2B5EF4-FFF2-40B4-BE49-F238E27FC236}">
                  <a16:creationId xmlns:a16="http://schemas.microsoft.com/office/drawing/2014/main" id="{015FB186-E499-510B-9110-67BCC08720E2}"/>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1" name="Google Shape;541;p27">
              <a:extLst>
                <a:ext uri="{FF2B5EF4-FFF2-40B4-BE49-F238E27FC236}">
                  <a16:creationId xmlns:a16="http://schemas.microsoft.com/office/drawing/2014/main" id="{75125FA5-474E-3977-5475-EA5A3F579A3A}"/>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2" name="Google Shape;542;p27">
              <a:extLst>
                <a:ext uri="{FF2B5EF4-FFF2-40B4-BE49-F238E27FC236}">
                  <a16:creationId xmlns:a16="http://schemas.microsoft.com/office/drawing/2014/main" id="{09B2404F-6830-B47F-3535-C98879CA2EE3}"/>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3" name="Google Shape;543;p27">
              <a:extLst>
                <a:ext uri="{FF2B5EF4-FFF2-40B4-BE49-F238E27FC236}">
                  <a16:creationId xmlns:a16="http://schemas.microsoft.com/office/drawing/2014/main" id="{C387D506-1978-2DBA-AAE0-FDEF0B536235}"/>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4" name="Google Shape;544;p27">
              <a:extLst>
                <a:ext uri="{FF2B5EF4-FFF2-40B4-BE49-F238E27FC236}">
                  <a16:creationId xmlns:a16="http://schemas.microsoft.com/office/drawing/2014/main" id="{A0A166AE-C974-6D8C-8690-5858BED86020}"/>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5" name="Google Shape;545;p27">
              <a:extLst>
                <a:ext uri="{FF2B5EF4-FFF2-40B4-BE49-F238E27FC236}">
                  <a16:creationId xmlns:a16="http://schemas.microsoft.com/office/drawing/2014/main" id="{DD092B20-FF66-2023-2D7B-845D531FAA35}"/>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6" name="Google Shape;546;p27">
              <a:extLst>
                <a:ext uri="{FF2B5EF4-FFF2-40B4-BE49-F238E27FC236}">
                  <a16:creationId xmlns:a16="http://schemas.microsoft.com/office/drawing/2014/main" id="{C9ED84E1-40B7-0660-4FAE-4F64CDB842A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7" name="Google Shape;547;p27">
              <a:extLst>
                <a:ext uri="{FF2B5EF4-FFF2-40B4-BE49-F238E27FC236}">
                  <a16:creationId xmlns:a16="http://schemas.microsoft.com/office/drawing/2014/main" id="{B7D0C360-415E-AC10-DC46-61386AA9E2F5}"/>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8" name="Google Shape;548;p27">
              <a:extLst>
                <a:ext uri="{FF2B5EF4-FFF2-40B4-BE49-F238E27FC236}">
                  <a16:creationId xmlns:a16="http://schemas.microsoft.com/office/drawing/2014/main" id="{F33F716E-ED5C-AC4F-2E73-314E25C6A93B}"/>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9" name="Google Shape;549;p27">
              <a:extLst>
                <a:ext uri="{FF2B5EF4-FFF2-40B4-BE49-F238E27FC236}">
                  <a16:creationId xmlns:a16="http://schemas.microsoft.com/office/drawing/2014/main" id="{298D46AE-899D-2255-F084-8ED299D76143}"/>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0" name="Google Shape;550;p27">
              <a:extLst>
                <a:ext uri="{FF2B5EF4-FFF2-40B4-BE49-F238E27FC236}">
                  <a16:creationId xmlns:a16="http://schemas.microsoft.com/office/drawing/2014/main" id="{70783ED4-C2C7-EBA8-FA15-16A2E598D1BE}"/>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1" name="Google Shape;551;p27">
              <a:extLst>
                <a:ext uri="{FF2B5EF4-FFF2-40B4-BE49-F238E27FC236}">
                  <a16:creationId xmlns:a16="http://schemas.microsoft.com/office/drawing/2014/main" id="{F7124335-623A-64EE-52F0-5E959E40C4D5}"/>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2" name="Google Shape;552;p27">
              <a:extLst>
                <a:ext uri="{FF2B5EF4-FFF2-40B4-BE49-F238E27FC236}">
                  <a16:creationId xmlns:a16="http://schemas.microsoft.com/office/drawing/2014/main" id="{8428E126-49A2-AD9A-AEDE-C614E87A3D30}"/>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3" name="Google Shape;553;p27">
              <a:extLst>
                <a:ext uri="{FF2B5EF4-FFF2-40B4-BE49-F238E27FC236}">
                  <a16:creationId xmlns:a16="http://schemas.microsoft.com/office/drawing/2014/main" id="{C40F4957-FDB6-FC46-6CD1-6075E8B4AA53}"/>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4" name="Google Shape;554;p27">
              <a:extLst>
                <a:ext uri="{FF2B5EF4-FFF2-40B4-BE49-F238E27FC236}">
                  <a16:creationId xmlns:a16="http://schemas.microsoft.com/office/drawing/2014/main" id="{C839AA0D-5E65-4444-180A-870C64FB766A}"/>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5" name="Google Shape;555;p27">
              <a:extLst>
                <a:ext uri="{FF2B5EF4-FFF2-40B4-BE49-F238E27FC236}">
                  <a16:creationId xmlns:a16="http://schemas.microsoft.com/office/drawing/2014/main" id="{99370CC0-A5BC-FCC4-7620-A137CDC79FFB}"/>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6" name="Google Shape;556;p27">
              <a:extLst>
                <a:ext uri="{FF2B5EF4-FFF2-40B4-BE49-F238E27FC236}">
                  <a16:creationId xmlns:a16="http://schemas.microsoft.com/office/drawing/2014/main" id="{AD735C01-8A3C-96ED-4414-F978CEAC997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7" name="Google Shape;557;p27">
              <a:extLst>
                <a:ext uri="{FF2B5EF4-FFF2-40B4-BE49-F238E27FC236}">
                  <a16:creationId xmlns:a16="http://schemas.microsoft.com/office/drawing/2014/main" id="{1645118A-3483-E2B1-83EB-23587FCB720C}"/>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8" name="Google Shape;558;p27">
              <a:extLst>
                <a:ext uri="{FF2B5EF4-FFF2-40B4-BE49-F238E27FC236}">
                  <a16:creationId xmlns:a16="http://schemas.microsoft.com/office/drawing/2014/main" id="{4539F93C-B388-E141-1115-2850C7FEE40F}"/>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89" name="Google Shape;559;p27">
              <a:extLst>
                <a:ext uri="{FF2B5EF4-FFF2-40B4-BE49-F238E27FC236}">
                  <a16:creationId xmlns:a16="http://schemas.microsoft.com/office/drawing/2014/main" id="{1C8260AF-9BDA-6DC1-8F0F-F480EF01D0CC}"/>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0" name="Google Shape;560;p27">
              <a:extLst>
                <a:ext uri="{FF2B5EF4-FFF2-40B4-BE49-F238E27FC236}">
                  <a16:creationId xmlns:a16="http://schemas.microsoft.com/office/drawing/2014/main" id="{434868D5-C72C-621A-3B40-F97E98A2B0A8}"/>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1" name="Google Shape;561;p27">
              <a:extLst>
                <a:ext uri="{FF2B5EF4-FFF2-40B4-BE49-F238E27FC236}">
                  <a16:creationId xmlns:a16="http://schemas.microsoft.com/office/drawing/2014/main" id="{3F4E29C6-7B4C-246F-2C96-6954A5AB44A0}"/>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2" name="Google Shape;562;p27">
              <a:extLst>
                <a:ext uri="{FF2B5EF4-FFF2-40B4-BE49-F238E27FC236}">
                  <a16:creationId xmlns:a16="http://schemas.microsoft.com/office/drawing/2014/main" id="{7F75F529-FBFE-F87E-14B1-BB112766B69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3" name="Google Shape;563;p27">
              <a:extLst>
                <a:ext uri="{FF2B5EF4-FFF2-40B4-BE49-F238E27FC236}">
                  <a16:creationId xmlns:a16="http://schemas.microsoft.com/office/drawing/2014/main" id="{2EA737A5-8886-A0DD-2563-B27832F3B4F2}"/>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4" name="Google Shape;564;p27">
              <a:extLst>
                <a:ext uri="{FF2B5EF4-FFF2-40B4-BE49-F238E27FC236}">
                  <a16:creationId xmlns:a16="http://schemas.microsoft.com/office/drawing/2014/main" id="{0F996527-F59D-3530-9DFB-46961D1E84B3}"/>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5" name="Google Shape;565;p27">
              <a:extLst>
                <a:ext uri="{FF2B5EF4-FFF2-40B4-BE49-F238E27FC236}">
                  <a16:creationId xmlns:a16="http://schemas.microsoft.com/office/drawing/2014/main" id="{58D5C26C-B80C-0193-887B-F3D843B29C18}"/>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6" name="Google Shape;566;p27">
              <a:extLst>
                <a:ext uri="{FF2B5EF4-FFF2-40B4-BE49-F238E27FC236}">
                  <a16:creationId xmlns:a16="http://schemas.microsoft.com/office/drawing/2014/main" id="{531683A8-8752-7C6B-D7E3-471FE99D79B1}"/>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7" name="Google Shape;567;p27">
              <a:extLst>
                <a:ext uri="{FF2B5EF4-FFF2-40B4-BE49-F238E27FC236}">
                  <a16:creationId xmlns:a16="http://schemas.microsoft.com/office/drawing/2014/main" id="{9AFA8BCA-37F4-E014-DCBF-BB7E1B4D31D4}"/>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8" name="Google Shape;568;p27">
              <a:extLst>
                <a:ext uri="{FF2B5EF4-FFF2-40B4-BE49-F238E27FC236}">
                  <a16:creationId xmlns:a16="http://schemas.microsoft.com/office/drawing/2014/main" id="{86A72F39-7D73-C91F-60C6-30980310BF32}"/>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9" name="Google Shape;569;p27">
              <a:extLst>
                <a:ext uri="{FF2B5EF4-FFF2-40B4-BE49-F238E27FC236}">
                  <a16:creationId xmlns:a16="http://schemas.microsoft.com/office/drawing/2014/main" id="{0B943868-D43E-71AB-9372-ED7C4BBAE84D}"/>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0" name="Google Shape;570;p27">
              <a:extLst>
                <a:ext uri="{FF2B5EF4-FFF2-40B4-BE49-F238E27FC236}">
                  <a16:creationId xmlns:a16="http://schemas.microsoft.com/office/drawing/2014/main" id="{18ED55C1-FB94-D6D5-0B51-134A5EDDA230}"/>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571;p27">
              <a:extLst>
                <a:ext uri="{FF2B5EF4-FFF2-40B4-BE49-F238E27FC236}">
                  <a16:creationId xmlns:a16="http://schemas.microsoft.com/office/drawing/2014/main" id="{D3475B38-2595-6FEE-653D-140ED845157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02" name="Google Shape;572;p27">
              <a:extLst>
                <a:ext uri="{FF2B5EF4-FFF2-40B4-BE49-F238E27FC236}">
                  <a16:creationId xmlns:a16="http://schemas.microsoft.com/office/drawing/2014/main" id="{02A8F780-5B40-3068-8A0D-874A4445DC65}"/>
                </a:ext>
              </a:extLst>
            </p:cNvPr>
            <p:cNvGrpSpPr/>
            <p:nvPr/>
          </p:nvGrpSpPr>
          <p:grpSpPr>
            <a:xfrm>
              <a:off x="3041664" y="5111577"/>
              <a:ext cx="320455" cy="156580"/>
              <a:chOff x="2774143" y="4536556"/>
              <a:chExt cx="320455" cy="156580"/>
            </a:xfrm>
          </p:grpSpPr>
          <p:sp>
            <p:nvSpPr>
              <p:cNvPr id="204" name="Google Shape;573;p27">
                <a:extLst>
                  <a:ext uri="{FF2B5EF4-FFF2-40B4-BE49-F238E27FC236}">
                    <a16:creationId xmlns:a16="http://schemas.microsoft.com/office/drawing/2014/main" id="{B03BD9C7-487D-40D3-4951-28F3AD36604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5" name="Google Shape;574;p27">
                <a:extLst>
                  <a:ext uri="{FF2B5EF4-FFF2-40B4-BE49-F238E27FC236}">
                    <a16:creationId xmlns:a16="http://schemas.microsoft.com/office/drawing/2014/main" id="{9C593E90-6BC4-D1C3-A950-854CDBA08C8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06" name="Google Shape;575;p27">
                <a:extLst>
                  <a:ext uri="{FF2B5EF4-FFF2-40B4-BE49-F238E27FC236}">
                    <a16:creationId xmlns:a16="http://schemas.microsoft.com/office/drawing/2014/main" id="{68366F65-BC7B-BDF1-D213-720F2581749A}"/>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03" name="Google Shape;576;p27">
              <a:extLst>
                <a:ext uri="{FF2B5EF4-FFF2-40B4-BE49-F238E27FC236}">
                  <a16:creationId xmlns:a16="http://schemas.microsoft.com/office/drawing/2014/main" id="{CF1BE734-8DB0-F685-03ED-5DA8AFB82BE5}"/>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33" name="Google Shape;578;p27">
            <a:extLst>
              <a:ext uri="{FF2B5EF4-FFF2-40B4-BE49-F238E27FC236}">
                <a16:creationId xmlns:a16="http://schemas.microsoft.com/office/drawing/2014/main" id="{B9B29E66-3B27-9BE1-1E9E-666C9A4B0801}"/>
              </a:ext>
            </a:extLst>
          </p:cNvPr>
          <p:cNvSpPr/>
          <p:nvPr userDrawn="1"/>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34" name="Group 233">
            <a:extLst>
              <a:ext uri="{FF2B5EF4-FFF2-40B4-BE49-F238E27FC236}">
                <a16:creationId xmlns:a16="http://schemas.microsoft.com/office/drawing/2014/main" id="{58E910CC-F454-F330-71DC-76A44C1B7FEB}"/>
              </a:ext>
            </a:extLst>
          </p:cNvPr>
          <p:cNvGrpSpPr/>
          <p:nvPr userDrawn="1"/>
        </p:nvGrpSpPr>
        <p:grpSpPr>
          <a:xfrm>
            <a:off x="1524301" y="5626805"/>
            <a:ext cx="9320239" cy="1231195"/>
            <a:chOff x="1524301" y="5626805"/>
            <a:chExt cx="9320239" cy="1231195"/>
          </a:xfrm>
        </p:grpSpPr>
        <p:sp>
          <p:nvSpPr>
            <p:cNvPr id="235" name="Google Shape;577;p27">
              <a:extLst>
                <a:ext uri="{FF2B5EF4-FFF2-40B4-BE49-F238E27FC236}">
                  <a16:creationId xmlns:a16="http://schemas.microsoft.com/office/drawing/2014/main" id="{AF3BA939-B765-5E65-B1D2-6EF647A2CE80}"/>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236" name="Google Shape;579;p27">
              <a:extLst>
                <a:ext uri="{FF2B5EF4-FFF2-40B4-BE49-F238E27FC236}">
                  <a16:creationId xmlns:a16="http://schemas.microsoft.com/office/drawing/2014/main" id="{34C213D9-7F9D-7195-559B-76D3D0BE3981}"/>
                </a:ext>
              </a:extLst>
            </p:cNvPr>
            <p:cNvGrpSpPr/>
            <p:nvPr userDrawn="1"/>
          </p:nvGrpSpPr>
          <p:grpSpPr>
            <a:xfrm>
              <a:off x="1524301" y="5626805"/>
              <a:ext cx="9320239" cy="1231195"/>
              <a:chOff x="929285" y="5051507"/>
              <a:chExt cx="7315206" cy="1231195"/>
            </a:xfrm>
          </p:grpSpPr>
          <p:sp>
            <p:nvSpPr>
              <p:cNvPr id="237" name="Google Shape;580;p27">
                <a:extLst>
                  <a:ext uri="{FF2B5EF4-FFF2-40B4-BE49-F238E27FC236}">
                    <a16:creationId xmlns:a16="http://schemas.microsoft.com/office/drawing/2014/main" id="{A5C72378-61B9-993E-D8BD-9771B48FAD1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581;p27">
                <a:extLst>
                  <a:ext uri="{FF2B5EF4-FFF2-40B4-BE49-F238E27FC236}">
                    <a16:creationId xmlns:a16="http://schemas.microsoft.com/office/drawing/2014/main" id="{0EE3E2E4-C71A-F290-B9F5-B3F8544F92B3}"/>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582;p27">
                <a:extLst>
                  <a:ext uri="{FF2B5EF4-FFF2-40B4-BE49-F238E27FC236}">
                    <a16:creationId xmlns:a16="http://schemas.microsoft.com/office/drawing/2014/main" id="{F9803BE3-0A58-AE4E-747C-DF72D0234517}"/>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583;p27">
                <a:extLst>
                  <a:ext uri="{FF2B5EF4-FFF2-40B4-BE49-F238E27FC236}">
                    <a16:creationId xmlns:a16="http://schemas.microsoft.com/office/drawing/2014/main" id="{21A3301B-0DF0-5606-A330-78A38D3562BF}"/>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584;p27">
                <a:extLst>
                  <a:ext uri="{FF2B5EF4-FFF2-40B4-BE49-F238E27FC236}">
                    <a16:creationId xmlns:a16="http://schemas.microsoft.com/office/drawing/2014/main" id="{30AABEEA-E0E6-0010-9D07-13D5C4B692E8}"/>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585;p27">
                <a:extLst>
                  <a:ext uri="{FF2B5EF4-FFF2-40B4-BE49-F238E27FC236}">
                    <a16:creationId xmlns:a16="http://schemas.microsoft.com/office/drawing/2014/main" id="{E73B9966-16EE-522F-6D00-B77A4CF0BA94}"/>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2" name="TextBox 1">
            <a:extLst>
              <a:ext uri="{FF2B5EF4-FFF2-40B4-BE49-F238E27FC236}">
                <a16:creationId xmlns:a16="http://schemas.microsoft.com/office/drawing/2014/main" id="{67174F17-D0D7-DBF9-4C49-00E6B2CE2EE1}"/>
              </a:ext>
            </a:extLst>
          </p:cNvPr>
          <p:cNvSpPr txBox="1"/>
          <p:nvPr userDrawn="1"/>
        </p:nvSpPr>
        <p:spPr>
          <a:xfrm>
            <a:off x="2516333" y="405080"/>
            <a:ext cx="6956123" cy="1303809"/>
          </a:xfrm>
          <a:prstGeom prst="rect">
            <a:avLst/>
          </a:prstGeom>
          <a:noFill/>
        </p:spPr>
        <p:txBody>
          <a:bodyPr wrap="square" lIns="36000" tIns="36000" rIns="36000" bIns="3600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8000" b="1" i="0" u="none" strike="noStrike" kern="1200" cap="none" spc="0" normalizeH="0" baseline="0" noProof="0" dirty="0">
                <a:ln>
                  <a:noFill/>
                </a:ln>
                <a:solidFill>
                  <a:srgbClr val="CC006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KHÁM PHÁ</a:t>
            </a:r>
          </a:p>
        </p:txBody>
      </p:sp>
    </p:spTree>
    <p:extLst>
      <p:ext uri="{BB962C8B-B14F-4D97-AF65-F5344CB8AC3E}">
        <p14:creationId xmlns:p14="http://schemas.microsoft.com/office/powerpoint/2010/main" val="252312855"/>
      </p:ext>
    </p:extLst>
  </p:cSld>
  <p:clrMap bg1="lt1" tx1="dk1" bg2="lt2" tx2="dk2" accent1="accent1" accent2="accent2" accent3="accent3" accent4="accent4" accent5="accent5" accent6="accent6" hlink="hlink" folHlink="folHlink"/>
  <p:sldLayoutIdLst>
    <p:sldLayoutId id="2147484554" r:id="rId1"/>
  </p:sldLayoutIdLst>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rgbClr val="FF7C80"/>
        </a:solidFill>
        <a:effectLst/>
      </p:bgPr>
    </p:bg>
    <p:spTree>
      <p:nvGrpSpPr>
        <p:cNvPr id="1" name=""/>
        <p:cNvGrpSpPr/>
        <p:nvPr/>
      </p:nvGrpSpPr>
      <p:grpSpPr>
        <a:xfrm>
          <a:off x="0" y="0"/>
          <a:ext cx="0" cy="0"/>
          <a:chOff x="0" y="0"/>
          <a:chExt cx="0" cy="0"/>
        </a:xfrm>
      </p:grpSpPr>
      <p:grpSp>
        <p:nvGrpSpPr>
          <p:cNvPr id="2" name="Google Shape;992;p14">
            <a:extLst>
              <a:ext uri="{FF2B5EF4-FFF2-40B4-BE49-F238E27FC236}">
                <a16:creationId xmlns:a16="http://schemas.microsoft.com/office/drawing/2014/main" id="{0377A9DB-F5AF-02C9-8F56-71F2E79ACB8B}"/>
              </a:ext>
            </a:extLst>
          </p:cNvPr>
          <p:cNvGrpSpPr/>
          <p:nvPr userDrawn="1"/>
        </p:nvGrpSpPr>
        <p:grpSpPr>
          <a:xfrm>
            <a:off x="395894" y="219519"/>
            <a:ext cx="11613234" cy="6240131"/>
            <a:chOff x="395894" y="219519"/>
            <a:chExt cx="8518865" cy="4788281"/>
          </a:xfrm>
        </p:grpSpPr>
        <p:sp>
          <p:nvSpPr>
            <p:cNvPr id="3" name="Google Shape;993;p14">
              <a:extLst>
                <a:ext uri="{FF2B5EF4-FFF2-40B4-BE49-F238E27FC236}">
                  <a16:creationId xmlns:a16="http://schemas.microsoft.com/office/drawing/2014/main" id="{93BE3C12-782D-ED17-29D9-E70C0909C744}"/>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4" name="Google Shape;994;p14">
              <a:extLst>
                <a:ext uri="{FF2B5EF4-FFF2-40B4-BE49-F238E27FC236}">
                  <a16:creationId xmlns:a16="http://schemas.microsoft.com/office/drawing/2014/main" id="{743D2361-A440-C74B-224B-5625BA859EF8}"/>
                </a:ext>
              </a:extLst>
            </p:cNvPr>
            <p:cNvGrpSpPr/>
            <p:nvPr/>
          </p:nvGrpSpPr>
          <p:grpSpPr>
            <a:xfrm>
              <a:off x="8341543" y="2282008"/>
              <a:ext cx="569676" cy="380612"/>
              <a:chOff x="8341543" y="2282008"/>
              <a:chExt cx="569676" cy="380612"/>
            </a:xfrm>
          </p:grpSpPr>
          <p:sp>
            <p:nvSpPr>
              <p:cNvPr id="260" name="Google Shape;995;p14">
                <a:extLst>
                  <a:ext uri="{FF2B5EF4-FFF2-40B4-BE49-F238E27FC236}">
                    <a16:creationId xmlns:a16="http://schemas.microsoft.com/office/drawing/2014/main" id="{6CFB299A-4C91-8ABF-404E-378734284C97}"/>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1" name="Google Shape;996;p14">
                <a:extLst>
                  <a:ext uri="{FF2B5EF4-FFF2-40B4-BE49-F238E27FC236}">
                    <a16:creationId xmlns:a16="http://schemas.microsoft.com/office/drawing/2014/main" id="{1BB07441-0E61-AC93-868E-6EF57251922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 name="Google Shape;997;p14">
              <a:extLst>
                <a:ext uri="{FF2B5EF4-FFF2-40B4-BE49-F238E27FC236}">
                  <a16:creationId xmlns:a16="http://schemas.microsoft.com/office/drawing/2014/main" id="{661E8F3F-DD43-1C95-E53B-A78E67905D9A}"/>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6" name="Google Shape;998;p14">
              <a:extLst>
                <a:ext uri="{FF2B5EF4-FFF2-40B4-BE49-F238E27FC236}">
                  <a16:creationId xmlns:a16="http://schemas.microsoft.com/office/drawing/2014/main" id="{8B4423BC-2A76-0D8E-970D-8807AD167340}"/>
                </a:ext>
              </a:extLst>
            </p:cNvPr>
            <p:cNvGrpSpPr/>
            <p:nvPr/>
          </p:nvGrpSpPr>
          <p:grpSpPr>
            <a:xfrm>
              <a:off x="8341543" y="1721094"/>
              <a:ext cx="569676" cy="380612"/>
              <a:chOff x="8341543" y="1721094"/>
              <a:chExt cx="569676" cy="380612"/>
            </a:xfrm>
          </p:grpSpPr>
          <p:sp>
            <p:nvSpPr>
              <p:cNvPr id="258" name="Google Shape;999;p14">
                <a:extLst>
                  <a:ext uri="{FF2B5EF4-FFF2-40B4-BE49-F238E27FC236}">
                    <a16:creationId xmlns:a16="http://schemas.microsoft.com/office/drawing/2014/main" id="{BEE2983D-E955-BDC3-3D87-AD8103AE3F4C}"/>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9" name="Google Shape;1000;p14">
                <a:extLst>
                  <a:ext uri="{FF2B5EF4-FFF2-40B4-BE49-F238E27FC236}">
                    <a16:creationId xmlns:a16="http://schemas.microsoft.com/office/drawing/2014/main" id="{1E3FE35C-939C-F454-830E-4DCDC9C7D71D}"/>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4" name="Google Shape;1001;p14">
              <a:extLst>
                <a:ext uri="{FF2B5EF4-FFF2-40B4-BE49-F238E27FC236}">
                  <a16:creationId xmlns:a16="http://schemas.microsoft.com/office/drawing/2014/main" id="{1C6887AB-1B66-0F04-6CA6-7CDAC80DBB31}"/>
                </a:ext>
              </a:extLst>
            </p:cNvPr>
            <p:cNvGrpSpPr/>
            <p:nvPr/>
          </p:nvGrpSpPr>
          <p:grpSpPr>
            <a:xfrm>
              <a:off x="8346273" y="1183592"/>
              <a:ext cx="568486" cy="388014"/>
              <a:chOff x="8346273" y="1183592"/>
              <a:chExt cx="568486" cy="388014"/>
            </a:xfrm>
          </p:grpSpPr>
          <p:sp>
            <p:nvSpPr>
              <p:cNvPr id="256" name="Google Shape;1002;p14">
                <a:extLst>
                  <a:ext uri="{FF2B5EF4-FFF2-40B4-BE49-F238E27FC236}">
                    <a16:creationId xmlns:a16="http://schemas.microsoft.com/office/drawing/2014/main" id="{CB0156FE-4647-D973-E17F-EB4929B928DF}"/>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7" name="Google Shape;1003;p14">
                <a:extLst>
                  <a:ext uri="{FF2B5EF4-FFF2-40B4-BE49-F238E27FC236}">
                    <a16:creationId xmlns:a16="http://schemas.microsoft.com/office/drawing/2014/main" id="{779FD008-DA8E-AC23-5D19-E4B55F846B25}"/>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5" name="Google Shape;1004;p14">
              <a:extLst>
                <a:ext uri="{FF2B5EF4-FFF2-40B4-BE49-F238E27FC236}">
                  <a16:creationId xmlns:a16="http://schemas.microsoft.com/office/drawing/2014/main" id="{C52F0036-46DD-99F1-3320-186D2CA75C6D}"/>
                </a:ext>
              </a:extLst>
            </p:cNvPr>
            <p:cNvGrpSpPr/>
            <p:nvPr/>
          </p:nvGrpSpPr>
          <p:grpSpPr>
            <a:xfrm>
              <a:off x="8341543" y="606635"/>
              <a:ext cx="569676" cy="388014"/>
              <a:chOff x="8341543" y="606635"/>
              <a:chExt cx="569676" cy="388014"/>
            </a:xfrm>
          </p:grpSpPr>
          <p:sp>
            <p:nvSpPr>
              <p:cNvPr id="254" name="Google Shape;1005;p14">
                <a:extLst>
                  <a:ext uri="{FF2B5EF4-FFF2-40B4-BE49-F238E27FC236}">
                    <a16:creationId xmlns:a16="http://schemas.microsoft.com/office/drawing/2014/main" id="{559ED4A6-2440-213D-F580-18372C2A2AE5}"/>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5" name="Google Shape;1006;p14">
                <a:extLst>
                  <a:ext uri="{FF2B5EF4-FFF2-40B4-BE49-F238E27FC236}">
                    <a16:creationId xmlns:a16="http://schemas.microsoft.com/office/drawing/2014/main" id="{DC0CFDBC-E095-BD26-91A8-1C20DECA9087}"/>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6" name="Google Shape;1007;p14">
              <a:extLst>
                <a:ext uri="{FF2B5EF4-FFF2-40B4-BE49-F238E27FC236}">
                  <a16:creationId xmlns:a16="http://schemas.microsoft.com/office/drawing/2014/main" id="{4D53709C-EB84-E4F3-5601-9C60DB17EF71}"/>
                </a:ext>
              </a:extLst>
            </p:cNvPr>
            <p:cNvGrpSpPr/>
            <p:nvPr/>
          </p:nvGrpSpPr>
          <p:grpSpPr>
            <a:xfrm>
              <a:off x="8341543" y="2842933"/>
              <a:ext cx="569676" cy="380612"/>
              <a:chOff x="8341543" y="2282008"/>
              <a:chExt cx="569676" cy="380612"/>
            </a:xfrm>
          </p:grpSpPr>
          <p:sp>
            <p:nvSpPr>
              <p:cNvPr id="252" name="Google Shape;1008;p14">
                <a:extLst>
                  <a:ext uri="{FF2B5EF4-FFF2-40B4-BE49-F238E27FC236}">
                    <a16:creationId xmlns:a16="http://schemas.microsoft.com/office/drawing/2014/main" id="{F89AB20B-8CD9-EFA0-EEBA-1A7ECD07A5E8}"/>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3" name="Google Shape;1009;p14">
                <a:extLst>
                  <a:ext uri="{FF2B5EF4-FFF2-40B4-BE49-F238E27FC236}">
                    <a16:creationId xmlns:a16="http://schemas.microsoft.com/office/drawing/2014/main" id="{ED191491-837F-8564-C477-7D8D399446BB}"/>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47" name="Google Shape;1010;p14">
              <a:extLst>
                <a:ext uri="{FF2B5EF4-FFF2-40B4-BE49-F238E27FC236}">
                  <a16:creationId xmlns:a16="http://schemas.microsoft.com/office/drawing/2014/main" id="{ED8656A9-D6C4-A804-AC1E-9C0F8F8DCAA2}"/>
                </a:ext>
              </a:extLst>
            </p:cNvPr>
            <p:cNvGrpSpPr/>
            <p:nvPr/>
          </p:nvGrpSpPr>
          <p:grpSpPr>
            <a:xfrm>
              <a:off x="8341543" y="3403858"/>
              <a:ext cx="569676" cy="380612"/>
              <a:chOff x="8341543" y="2282008"/>
              <a:chExt cx="569676" cy="380612"/>
            </a:xfrm>
          </p:grpSpPr>
          <p:sp>
            <p:nvSpPr>
              <p:cNvPr id="250" name="Google Shape;1011;p14">
                <a:extLst>
                  <a:ext uri="{FF2B5EF4-FFF2-40B4-BE49-F238E27FC236}">
                    <a16:creationId xmlns:a16="http://schemas.microsoft.com/office/drawing/2014/main" id="{3ECB0E72-41AF-FAE9-F96E-97636FFF364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1" name="Google Shape;1012;p14">
                <a:extLst>
                  <a:ext uri="{FF2B5EF4-FFF2-40B4-BE49-F238E27FC236}">
                    <a16:creationId xmlns:a16="http://schemas.microsoft.com/office/drawing/2014/main" id="{4F4C42F3-29D4-2719-4CC3-B4607D5F75D9}"/>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248" name="Google Shape;1013;p14">
              <a:extLst>
                <a:ext uri="{FF2B5EF4-FFF2-40B4-BE49-F238E27FC236}">
                  <a16:creationId xmlns:a16="http://schemas.microsoft.com/office/drawing/2014/main" id="{21FED966-2F26-103D-7144-B7A4C6A97C30}"/>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9" name="Google Shape;1014;p14">
              <a:extLst>
                <a:ext uri="{FF2B5EF4-FFF2-40B4-BE49-F238E27FC236}">
                  <a16:creationId xmlns:a16="http://schemas.microsoft.com/office/drawing/2014/main" id="{E7316A7C-A5B5-ED2D-51A3-37ECF0B9CE7B}"/>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62" name="Google Shape;1082;p14">
            <a:extLst>
              <a:ext uri="{FF2B5EF4-FFF2-40B4-BE49-F238E27FC236}">
                <a16:creationId xmlns:a16="http://schemas.microsoft.com/office/drawing/2014/main" id="{EEA9582A-A1D5-7F55-0EB3-FBD366786D07}"/>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3" name="Google Shape;1083;p14">
            <a:extLst>
              <a:ext uri="{FF2B5EF4-FFF2-40B4-BE49-F238E27FC236}">
                <a16:creationId xmlns:a16="http://schemas.microsoft.com/office/drawing/2014/main" id="{0A5A6C6A-DB1E-3CBC-DD54-D8EFA61154D5}"/>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4" name="Google Shape;1084;p14">
            <a:extLst>
              <a:ext uri="{FF2B5EF4-FFF2-40B4-BE49-F238E27FC236}">
                <a16:creationId xmlns:a16="http://schemas.microsoft.com/office/drawing/2014/main" id="{94269B33-8746-C74B-53BE-8E22CCEAA2FC}"/>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5" name="Google Shape;1085;p14">
            <a:extLst>
              <a:ext uri="{FF2B5EF4-FFF2-40B4-BE49-F238E27FC236}">
                <a16:creationId xmlns:a16="http://schemas.microsoft.com/office/drawing/2014/main" id="{154935AC-B16E-78D6-B28C-5E4AC1EB32A4}"/>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6" name="Google Shape;1086;p14">
            <a:extLst>
              <a:ext uri="{FF2B5EF4-FFF2-40B4-BE49-F238E27FC236}">
                <a16:creationId xmlns:a16="http://schemas.microsoft.com/office/drawing/2014/main" id="{6F8C4BB9-A5D4-1119-36A0-30D22CEE939F}"/>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7" name="Google Shape;1082;p14">
            <a:extLst>
              <a:ext uri="{FF2B5EF4-FFF2-40B4-BE49-F238E27FC236}">
                <a16:creationId xmlns:a16="http://schemas.microsoft.com/office/drawing/2014/main" id="{E3119033-6B2F-40EB-28C3-BA70488C0A65}"/>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8" name="Google Shape;1083;p14">
            <a:extLst>
              <a:ext uri="{FF2B5EF4-FFF2-40B4-BE49-F238E27FC236}">
                <a16:creationId xmlns:a16="http://schemas.microsoft.com/office/drawing/2014/main" id="{F9F92FF4-3270-37C5-2AB5-12B52EAF08D6}"/>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69" name="Google Shape;1084;p14">
            <a:extLst>
              <a:ext uri="{FF2B5EF4-FFF2-40B4-BE49-F238E27FC236}">
                <a16:creationId xmlns:a16="http://schemas.microsoft.com/office/drawing/2014/main" id="{532E0920-0173-591E-303F-1D2494421CD3}"/>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0" name="Google Shape;1085;p14">
            <a:extLst>
              <a:ext uri="{FF2B5EF4-FFF2-40B4-BE49-F238E27FC236}">
                <a16:creationId xmlns:a16="http://schemas.microsoft.com/office/drawing/2014/main" id="{5363B127-21AA-E505-DB83-BE9E51ABE92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1" name="Google Shape;1086;p14">
            <a:extLst>
              <a:ext uri="{FF2B5EF4-FFF2-40B4-BE49-F238E27FC236}">
                <a16:creationId xmlns:a16="http://schemas.microsoft.com/office/drawing/2014/main" id="{7466D321-A3B2-7750-9DF1-C7281D00A41E}"/>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2" name="Google Shape;1082;p14">
            <a:extLst>
              <a:ext uri="{FF2B5EF4-FFF2-40B4-BE49-F238E27FC236}">
                <a16:creationId xmlns:a16="http://schemas.microsoft.com/office/drawing/2014/main" id="{8FE42B7F-2413-9FB0-10C1-8B5821867FE9}"/>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3" name="Google Shape;1083;p14">
            <a:extLst>
              <a:ext uri="{FF2B5EF4-FFF2-40B4-BE49-F238E27FC236}">
                <a16:creationId xmlns:a16="http://schemas.microsoft.com/office/drawing/2014/main" id="{5285B88F-F57C-21F3-9046-7073B2356078}"/>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4" name="Google Shape;1084;p14">
            <a:extLst>
              <a:ext uri="{FF2B5EF4-FFF2-40B4-BE49-F238E27FC236}">
                <a16:creationId xmlns:a16="http://schemas.microsoft.com/office/drawing/2014/main" id="{0EB22861-0221-4601-8DC3-02FB59CC96EF}"/>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5" name="Google Shape;1085;p14">
            <a:extLst>
              <a:ext uri="{FF2B5EF4-FFF2-40B4-BE49-F238E27FC236}">
                <a16:creationId xmlns:a16="http://schemas.microsoft.com/office/drawing/2014/main" id="{EC8A9570-4EF1-CBDF-F02E-BF56FCCB7EED}"/>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6" name="Google Shape;1086;p14">
            <a:extLst>
              <a:ext uri="{FF2B5EF4-FFF2-40B4-BE49-F238E27FC236}">
                <a16:creationId xmlns:a16="http://schemas.microsoft.com/office/drawing/2014/main" id="{0CEB9CE6-9B2B-FA11-4D11-90B4367B1D9D}"/>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7" name="Google Shape;1082;p14">
            <a:extLst>
              <a:ext uri="{FF2B5EF4-FFF2-40B4-BE49-F238E27FC236}">
                <a16:creationId xmlns:a16="http://schemas.microsoft.com/office/drawing/2014/main" id="{C15C14B6-F263-6FDE-0BDC-92D60613086F}"/>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8" name="Google Shape;1083;p14">
            <a:extLst>
              <a:ext uri="{FF2B5EF4-FFF2-40B4-BE49-F238E27FC236}">
                <a16:creationId xmlns:a16="http://schemas.microsoft.com/office/drawing/2014/main" id="{17A4A32D-92E9-A42A-7CC9-918A4D11D034}"/>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9" name="Google Shape;1084;p14">
            <a:extLst>
              <a:ext uri="{FF2B5EF4-FFF2-40B4-BE49-F238E27FC236}">
                <a16:creationId xmlns:a16="http://schemas.microsoft.com/office/drawing/2014/main" id="{D71790FC-ACA0-DD2C-0FA9-02F3BE185545}"/>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0" name="Google Shape;1085;p14">
            <a:extLst>
              <a:ext uri="{FF2B5EF4-FFF2-40B4-BE49-F238E27FC236}">
                <a16:creationId xmlns:a16="http://schemas.microsoft.com/office/drawing/2014/main" id="{09FC0AB0-37F0-04CF-AFA5-8A5F5996E9EA}"/>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1" name="Google Shape;1086;p14">
            <a:extLst>
              <a:ext uri="{FF2B5EF4-FFF2-40B4-BE49-F238E27FC236}">
                <a16:creationId xmlns:a16="http://schemas.microsoft.com/office/drawing/2014/main" id="{10EB5D79-B0F0-DE10-18C1-33F18EB7A7CF}"/>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2" name="Google Shape;1082;p14">
            <a:extLst>
              <a:ext uri="{FF2B5EF4-FFF2-40B4-BE49-F238E27FC236}">
                <a16:creationId xmlns:a16="http://schemas.microsoft.com/office/drawing/2014/main" id="{D6320E64-3AB5-F775-E38F-DF61B36A3EA6}"/>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3" name="Google Shape;1083;p14">
            <a:extLst>
              <a:ext uri="{FF2B5EF4-FFF2-40B4-BE49-F238E27FC236}">
                <a16:creationId xmlns:a16="http://schemas.microsoft.com/office/drawing/2014/main" id="{44457A50-5E0F-5053-0569-A85C59DE8155}"/>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4" name="Google Shape;1084;p14">
            <a:extLst>
              <a:ext uri="{FF2B5EF4-FFF2-40B4-BE49-F238E27FC236}">
                <a16:creationId xmlns:a16="http://schemas.microsoft.com/office/drawing/2014/main" id="{9C669A16-5204-9FDC-83E0-E6B5B54BDA2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5" name="Google Shape;1085;p14">
            <a:extLst>
              <a:ext uri="{FF2B5EF4-FFF2-40B4-BE49-F238E27FC236}">
                <a16:creationId xmlns:a16="http://schemas.microsoft.com/office/drawing/2014/main" id="{9E19740C-01E7-C207-8D89-528BC732D57F}"/>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6" name="Google Shape;1086;p14">
            <a:extLst>
              <a:ext uri="{FF2B5EF4-FFF2-40B4-BE49-F238E27FC236}">
                <a16:creationId xmlns:a16="http://schemas.microsoft.com/office/drawing/2014/main" id="{863E5366-1679-F0D4-6B9F-DE8F2C83E083}"/>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7" name="Google Shape;1082;p14">
            <a:extLst>
              <a:ext uri="{FF2B5EF4-FFF2-40B4-BE49-F238E27FC236}">
                <a16:creationId xmlns:a16="http://schemas.microsoft.com/office/drawing/2014/main" id="{AD8E7BC1-6E89-4F37-5E68-5969EAD3237F}"/>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8" name="Google Shape;1083;p14">
            <a:extLst>
              <a:ext uri="{FF2B5EF4-FFF2-40B4-BE49-F238E27FC236}">
                <a16:creationId xmlns:a16="http://schemas.microsoft.com/office/drawing/2014/main" id="{D1677398-BB72-B451-CF30-01395D69ECB9}"/>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89" name="Google Shape;1084;p14">
            <a:extLst>
              <a:ext uri="{FF2B5EF4-FFF2-40B4-BE49-F238E27FC236}">
                <a16:creationId xmlns:a16="http://schemas.microsoft.com/office/drawing/2014/main" id="{B76E0971-4841-7256-0FBB-A570DF696953}"/>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0" name="Google Shape;1085;p14">
            <a:extLst>
              <a:ext uri="{FF2B5EF4-FFF2-40B4-BE49-F238E27FC236}">
                <a16:creationId xmlns:a16="http://schemas.microsoft.com/office/drawing/2014/main" id="{12F3C0A2-4B13-2041-B307-AB2420E3E51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1" name="Google Shape;1086;p14">
            <a:extLst>
              <a:ext uri="{FF2B5EF4-FFF2-40B4-BE49-F238E27FC236}">
                <a16:creationId xmlns:a16="http://schemas.microsoft.com/office/drawing/2014/main" id="{E6CA934D-7DD1-2AE1-EAE7-89B31AC31D75}"/>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2" name="Google Shape;1082;p14">
            <a:extLst>
              <a:ext uri="{FF2B5EF4-FFF2-40B4-BE49-F238E27FC236}">
                <a16:creationId xmlns:a16="http://schemas.microsoft.com/office/drawing/2014/main" id="{29508B94-4EE9-C265-B653-9323291D38E8}"/>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3" name="Google Shape;1083;p14">
            <a:extLst>
              <a:ext uri="{FF2B5EF4-FFF2-40B4-BE49-F238E27FC236}">
                <a16:creationId xmlns:a16="http://schemas.microsoft.com/office/drawing/2014/main" id="{403A4D11-A480-81AC-B630-4B741F9E0AE8}"/>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4" name="Google Shape;1084;p14">
            <a:extLst>
              <a:ext uri="{FF2B5EF4-FFF2-40B4-BE49-F238E27FC236}">
                <a16:creationId xmlns:a16="http://schemas.microsoft.com/office/drawing/2014/main" id="{D9E862FB-756E-F77B-4D02-ACD7D66C76F8}"/>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5" name="Google Shape;1085;p14">
            <a:extLst>
              <a:ext uri="{FF2B5EF4-FFF2-40B4-BE49-F238E27FC236}">
                <a16:creationId xmlns:a16="http://schemas.microsoft.com/office/drawing/2014/main" id="{B2579EE9-C690-0706-F0AF-38D3D014CD6E}"/>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6" name="Google Shape;1086;p14">
            <a:extLst>
              <a:ext uri="{FF2B5EF4-FFF2-40B4-BE49-F238E27FC236}">
                <a16:creationId xmlns:a16="http://schemas.microsoft.com/office/drawing/2014/main" id="{728B9F56-E5E7-E8BD-2365-D9D9C746F2B7}"/>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7" name="Google Shape;1082;p14">
            <a:extLst>
              <a:ext uri="{FF2B5EF4-FFF2-40B4-BE49-F238E27FC236}">
                <a16:creationId xmlns:a16="http://schemas.microsoft.com/office/drawing/2014/main" id="{91E0AD3A-494B-9A5C-4CD6-0DC8ACCD1D32}"/>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8" name="Google Shape;1083;p14">
            <a:extLst>
              <a:ext uri="{FF2B5EF4-FFF2-40B4-BE49-F238E27FC236}">
                <a16:creationId xmlns:a16="http://schemas.microsoft.com/office/drawing/2014/main" id="{96FE9196-6536-EDBA-CA78-4A9FCBF750A8}"/>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9" name="Google Shape;1084;p14">
            <a:extLst>
              <a:ext uri="{FF2B5EF4-FFF2-40B4-BE49-F238E27FC236}">
                <a16:creationId xmlns:a16="http://schemas.microsoft.com/office/drawing/2014/main" id="{A70045C4-4A28-83E6-43B9-5B47B0F51BE8}"/>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0" name="Google Shape;1085;p14">
            <a:extLst>
              <a:ext uri="{FF2B5EF4-FFF2-40B4-BE49-F238E27FC236}">
                <a16:creationId xmlns:a16="http://schemas.microsoft.com/office/drawing/2014/main" id="{E903CA30-A062-4479-9ACC-8D9F6105EA48}"/>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1" name="Google Shape;1086;p14">
            <a:extLst>
              <a:ext uri="{FF2B5EF4-FFF2-40B4-BE49-F238E27FC236}">
                <a16:creationId xmlns:a16="http://schemas.microsoft.com/office/drawing/2014/main" id="{2376D4AF-3DAF-FA5E-E6FB-D45CA39B8BAC}"/>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2" name="Google Shape;1082;p14">
            <a:extLst>
              <a:ext uri="{FF2B5EF4-FFF2-40B4-BE49-F238E27FC236}">
                <a16:creationId xmlns:a16="http://schemas.microsoft.com/office/drawing/2014/main" id="{2A8A9F58-2CC7-1AD2-19B8-2F8F59597EC8}"/>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3" name="Google Shape;1083;p14">
            <a:extLst>
              <a:ext uri="{FF2B5EF4-FFF2-40B4-BE49-F238E27FC236}">
                <a16:creationId xmlns:a16="http://schemas.microsoft.com/office/drawing/2014/main" id="{811526CE-63B9-9E33-3022-7EB631DF6E14}"/>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4" name="Google Shape;1084;p14">
            <a:extLst>
              <a:ext uri="{FF2B5EF4-FFF2-40B4-BE49-F238E27FC236}">
                <a16:creationId xmlns:a16="http://schemas.microsoft.com/office/drawing/2014/main" id="{82F65C1F-32E9-A2B1-8B3E-6290269810B2}"/>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5" name="Google Shape;1085;p14">
            <a:extLst>
              <a:ext uri="{FF2B5EF4-FFF2-40B4-BE49-F238E27FC236}">
                <a16:creationId xmlns:a16="http://schemas.microsoft.com/office/drawing/2014/main" id="{DCBC8663-963A-DFFE-1808-03FE9AF63AD2}"/>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6" name="Google Shape;1086;p14">
            <a:extLst>
              <a:ext uri="{FF2B5EF4-FFF2-40B4-BE49-F238E27FC236}">
                <a16:creationId xmlns:a16="http://schemas.microsoft.com/office/drawing/2014/main" id="{40260D89-21E2-CEC7-6311-C2A1ED75F864}"/>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07" name="Google Shape;1765;p26">
            <a:extLst>
              <a:ext uri="{FF2B5EF4-FFF2-40B4-BE49-F238E27FC236}">
                <a16:creationId xmlns:a16="http://schemas.microsoft.com/office/drawing/2014/main" id="{2B286A73-74F8-4238-97CF-B7EB3592135F}"/>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308" name="Google Shape;1766;p26">
            <a:extLst>
              <a:ext uri="{FF2B5EF4-FFF2-40B4-BE49-F238E27FC236}">
                <a16:creationId xmlns:a16="http://schemas.microsoft.com/office/drawing/2014/main" id="{465890C1-FA2B-9AC1-613D-8E446345D9CB}"/>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309" name="Google Shape;1767;p26">
            <a:extLst>
              <a:ext uri="{FF2B5EF4-FFF2-40B4-BE49-F238E27FC236}">
                <a16:creationId xmlns:a16="http://schemas.microsoft.com/office/drawing/2014/main" id="{4FFE1301-91C1-B217-6B9D-4CAAAD7B68DB}"/>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grpSp>
        <p:nvGrpSpPr>
          <p:cNvPr id="310" name="Google Shape;211;p3">
            <a:extLst>
              <a:ext uri="{FF2B5EF4-FFF2-40B4-BE49-F238E27FC236}">
                <a16:creationId xmlns:a16="http://schemas.microsoft.com/office/drawing/2014/main" id="{CDEA74AD-D6B1-3A07-95EE-F6BEC970157B}"/>
              </a:ext>
            </a:extLst>
          </p:cNvPr>
          <p:cNvGrpSpPr/>
          <p:nvPr userDrawn="1"/>
        </p:nvGrpSpPr>
        <p:grpSpPr>
          <a:xfrm>
            <a:off x="1030175" y="1581350"/>
            <a:ext cx="444275" cy="398525"/>
            <a:chOff x="2495125" y="2142250"/>
            <a:chExt cx="444275" cy="398525"/>
          </a:xfrm>
        </p:grpSpPr>
        <p:sp>
          <p:nvSpPr>
            <p:cNvPr id="311" name="Google Shape;212;p3">
              <a:extLst>
                <a:ext uri="{FF2B5EF4-FFF2-40B4-BE49-F238E27FC236}">
                  <a16:creationId xmlns:a16="http://schemas.microsoft.com/office/drawing/2014/main" id="{936AEBDC-113D-B4DC-9DA8-138D06224A36}"/>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12" name="Google Shape;213;p3">
              <a:extLst>
                <a:ext uri="{FF2B5EF4-FFF2-40B4-BE49-F238E27FC236}">
                  <a16:creationId xmlns:a16="http://schemas.microsoft.com/office/drawing/2014/main" id="{B7FCC3D1-3567-E83B-3BF4-0FC263914E97}"/>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13" name="Google Shape;214;p3">
            <a:extLst>
              <a:ext uri="{FF2B5EF4-FFF2-40B4-BE49-F238E27FC236}">
                <a16:creationId xmlns:a16="http://schemas.microsoft.com/office/drawing/2014/main" id="{BDCB53F6-4159-3B7E-61F3-CFA8A01ACE68}"/>
              </a:ext>
            </a:extLst>
          </p:cNvPr>
          <p:cNvGrpSpPr/>
          <p:nvPr userDrawn="1"/>
        </p:nvGrpSpPr>
        <p:grpSpPr>
          <a:xfrm>
            <a:off x="10561107" y="5038641"/>
            <a:ext cx="291375" cy="281375"/>
            <a:chOff x="3243875" y="2372825"/>
            <a:chExt cx="291375" cy="281375"/>
          </a:xfrm>
        </p:grpSpPr>
        <p:sp>
          <p:nvSpPr>
            <p:cNvPr id="314" name="Google Shape;215;p3">
              <a:extLst>
                <a:ext uri="{FF2B5EF4-FFF2-40B4-BE49-F238E27FC236}">
                  <a16:creationId xmlns:a16="http://schemas.microsoft.com/office/drawing/2014/main" id="{0472E636-0418-27FE-1ED9-C8E0CB89E4E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5" name="Google Shape;216;p3">
              <a:extLst>
                <a:ext uri="{FF2B5EF4-FFF2-40B4-BE49-F238E27FC236}">
                  <a16:creationId xmlns:a16="http://schemas.microsoft.com/office/drawing/2014/main" id="{7081C26A-1192-D65D-CFA3-8FD4BE53A902}"/>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6" name="Google Shape;217;p3">
              <a:extLst>
                <a:ext uri="{FF2B5EF4-FFF2-40B4-BE49-F238E27FC236}">
                  <a16:creationId xmlns:a16="http://schemas.microsoft.com/office/drawing/2014/main" id="{5991CA64-E353-5CF0-C5D6-B421EB92E10E}"/>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7" name="Google Shape;218;p3">
              <a:extLst>
                <a:ext uri="{FF2B5EF4-FFF2-40B4-BE49-F238E27FC236}">
                  <a16:creationId xmlns:a16="http://schemas.microsoft.com/office/drawing/2014/main" id="{5F8BB8D8-C45D-E8F6-F97D-29C33C31FBF9}"/>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8" name="Google Shape;219;p3">
              <a:extLst>
                <a:ext uri="{FF2B5EF4-FFF2-40B4-BE49-F238E27FC236}">
                  <a16:creationId xmlns:a16="http://schemas.microsoft.com/office/drawing/2014/main" id="{0039438E-6526-A4D5-FE46-074C91A514CE}"/>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9" name="Google Shape;220;p3">
              <a:extLst>
                <a:ext uri="{FF2B5EF4-FFF2-40B4-BE49-F238E27FC236}">
                  <a16:creationId xmlns:a16="http://schemas.microsoft.com/office/drawing/2014/main" id="{06B62624-4506-D131-CD1E-C0F5D6ADBC89}"/>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0" name="Google Shape;221;p3">
              <a:extLst>
                <a:ext uri="{FF2B5EF4-FFF2-40B4-BE49-F238E27FC236}">
                  <a16:creationId xmlns:a16="http://schemas.microsoft.com/office/drawing/2014/main" id="{7ADCF0C2-C215-6D18-A8DF-E89C7F75EEFD}"/>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1" name="Google Shape;222;p3">
              <a:extLst>
                <a:ext uri="{FF2B5EF4-FFF2-40B4-BE49-F238E27FC236}">
                  <a16:creationId xmlns:a16="http://schemas.microsoft.com/office/drawing/2014/main" id="{A9B0E9BF-A037-9715-1069-5EECD6DABE95}"/>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2" name="Google Shape;223;p3">
              <a:extLst>
                <a:ext uri="{FF2B5EF4-FFF2-40B4-BE49-F238E27FC236}">
                  <a16:creationId xmlns:a16="http://schemas.microsoft.com/office/drawing/2014/main" id="{E5046E00-98DD-B90D-5770-D9D573105E0A}"/>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3" name="Google Shape;224;p3">
              <a:extLst>
                <a:ext uri="{FF2B5EF4-FFF2-40B4-BE49-F238E27FC236}">
                  <a16:creationId xmlns:a16="http://schemas.microsoft.com/office/drawing/2014/main" id="{A02CFC64-DE84-BE78-0759-A2342BA4CC8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24" name="Google Shape;225;p3">
            <a:extLst>
              <a:ext uri="{FF2B5EF4-FFF2-40B4-BE49-F238E27FC236}">
                <a16:creationId xmlns:a16="http://schemas.microsoft.com/office/drawing/2014/main" id="{C5D7D6A8-09B1-7426-9A7F-88FE249EBB77}"/>
              </a:ext>
            </a:extLst>
          </p:cNvPr>
          <p:cNvGrpSpPr/>
          <p:nvPr userDrawn="1"/>
        </p:nvGrpSpPr>
        <p:grpSpPr>
          <a:xfrm>
            <a:off x="10778557" y="714860"/>
            <a:ext cx="166675" cy="168575"/>
            <a:chOff x="4954425" y="2036375"/>
            <a:chExt cx="166675" cy="168575"/>
          </a:xfrm>
        </p:grpSpPr>
        <p:sp>
          <p:nvSpPr>
            <p:cNvPr id="325" name="Google Shape;226;p3">
              <a:extLst>
                <a:ext uri="{FF2B5EF4-FFF2-40B4-BE49-F238E27FC236}">
                  <a16:creationId xmlns:a16="http://schemas.microsoft.com/office/drawing/2014/main" id="{A66D2810-99FC-E3D4-9028-5672F1F8FFD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6" name="Google Shape;227;p3">
              <a:extLst>
                <a:ext uri="{FF2B5EF4-FFF2-40B4-BE49-F238E27FC236}">
                  <a16:creationId xmlns:a16="http://schemas.microsoft.com/office/drawing/2014/main" id="{21E71D4D-3B26-8E74-D982-24B5ED516CBD}"/>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27" name="Google Shape;228;p3">
            <a:extLst>
              <a:ext uri="{FF2B5EF4-FFF2-40B4-BE49-F238E27FC236}">
                <a16:creationId xmlns:a16="http://schemas.microsoft.com/office/drawing/2014/main" id="{8153317C-FF6D-EE77-6B9A-0D0DF51488B2}"/>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28" name="Google Shape;229;p3">
            <a:extLst>
              <a:ext uri="{FF2B5EF4-FFF2-40B4-BE49-F238E27FC236}">
                <a16:creationId xmlns:a16="http://schemas.microsoft.com/office/drawing/2014/main" id="{A37A2E08-0750-8A01-192E-458A2E321935}"/>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329" name="Google Shape;230;p3">
            <a:extLst>
              <a:ext uri="{FF2B5EF4-FFF2-40B4-BE49-F238E27FC236}">
                <a16:creationId xmlns:a16="http://schemas.microsoft.com/office/drawing/2014/main" id="{E83FC6B9-064A-5BF4-8A8C-BE1A50357E04}"/>
              </a:ext>
            </a:extLst>
          </p:cNvPr>
          <p:cNvGrpSpPr/>
          <p:nvPr userDrawn="1"/>
        </p:nvGrpSpPr>
        <p:grpSpPr>
          <a:xfrm>
            <a:off x="1274794" y="5541495"/>
            <a:ext cx="166675" cy="168575"/>
            <a:chOff x="4954425" y="2036375"/>
            <a:chExt cx="166675" cy="168575"/>
          </a:xfrm>
        </p:grpSpPr>
        <p:sp>
          <p:nvSpPr>
            <p:cNvPr id="330" name="Google Shape;231;p3">
              <a:extLst>
                <a:ext uri="{FF2B5EF4-FFF2-40B4-BE49-F238E27FC236}">
                  <a16:creationId xmlns:a16="http://schemas.microsoft.com/office/drawing/2014/main" id="{5BB98968-E0F2-71D3-63B5-298AD2CBC92A}"/>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1" name="Google Shape;232;p3">
              <a:extLst>
                <a:ext uri="{FF2B5EF4-FFF2-40B4-BE49-F238E27FC236}">
                  <a16:creationId xmlns:a16="http://schemas.microsoft.com/office/drawing/2014/main" id="{FD3590DB-4867-3C49-1DDA-525642D321E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332" name="Google Shape;769;p31">
            <a:extLst>
              <a:ext uri="{FF2B5EF4-FFF2-40B4-BE49-F238E27FC236}">
                <a16:creationId xmlns:a16="http://schemas.microsoft.com/office/drawing/2014/main" id="{86B248AB-0A22-BB16-5257-5122BD5DEA0E}"/>
              </a:ext>
            </a:extLst>
          </p:cNvPr>
          <p:cNvGrpSpPr/>
          <p:nvPr userDrawn="1"/>
        </p:nvGrpSpPr>
        <p:grpSpPr>
          <a:xfrm>
            <a:off x="2548289" y="3588080"/>
            <a:ext cx="2599446" cy="2521829"/>
            <a:chOff x="5641385" y="2381306"/>
            <a:chExt cx="2599446" cy="2521829"/>
          </a:xfrm>
        </p:grpSpPr>
        <p:sp>
          <p:nvSpPr>
            <p:cNvPr id="333" name="Google Shape;770;p31">
              <a:extLst>
                <a:ext uri="{FF2B5EF4-FFF2-40B4-BE49-F238E27FC236}">
                  <a16:creationId xmlns:a16="http://schemas.microsoft.com/office/drawing/2014/main" id="{FE973361-4401-7A20-F0C3-789DBA130370}"/>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334" name="Google Shape;771;p31">
              <a:extLst>
                <a:ext uri="{FF2B5EF4-FFF2-40B4-BE49-F238E27FC236}">
                  <a16:creationId xmlns:a16="http://schemas.microsoft.com/office/drawing/2014/main" id="{A3574F3D-0087-C205-E193-EC90A8C0FD1C}"/>
                </a:ext>
              </a:extLst>
            </p:cNvPr>
            <p:cNvGrpSpPr/>
            <p:nvPr/>
          </p:nvGrpSpPr>
          <p:grpSpPr>
            <a:xfrm flipH="1">
              <a:off x="6793275" y="3690844"/>
              <a:ext cx="1447557" cy="1002468"/>
              <a:chOff x="4799733" y="3457797"/>
              <a:chExt cx="2301388" cy="1593766"/>
            </a:xfrm>
          </p:grpSpPr>
          <p:sp>
            <p:nvSpPr>
              <p:cNvPr id="389" name="Google Shape;772;p31">
                <a:extLst>
                  <a:ext uri="{FF2B5EF4-FFF2-40B4-BE49-F238E27FC236}">
                    <a16:creationId xmlns:a16="http://schemas.microsoft.com/office/drawing/2014/main" id="{FAB8AF1C-5404-720F-3EF0-D924AD900851}"/>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0" name="Google Shape;773;p31">
                <a:extLst>
                  <a:ext uri="{FF2B5EF4-FFF2-40B4-BE49-F238E27FC236}">
                    <a16:creationId xmlns:a16="http://schemas.microsoft.com/office/drawing/2014/main" id="{98AC0334-0065-25D2-C65B-A5F0537C453D}"/>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1" name="Google Shape;774;p31">
                <a:extLst>
                  <a:ext uri="{FF2B5EF4-FFF2-40B4-BE49-F238E27FC236}">
                    <a16:creationId xmlns:a16="http://schemas.microsoft.com/office/drawing/2014/main" id="{2DD2CA62-7E59-6F1E-941E-DCF8063A241F}"/>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2" name="Google Shape;775;p31">
                <a:extLst>
                  <a:ext uri="{FF2B5EF4-FFF2-40B4-BE49-F238E27FC236}">
                    <a16:creationId xmlns:a16="http://schemas.microsoft.com/office/drawing/2014/main" id="{C4BDAD81-799D-7151-4954-52628230CD23}"/>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3" name="Google Shape;776;p31">
                <a:extLst>
                  <a:ext uri="{FF2B5EF4-FFF2-40B4-BE49-F238E27FC236}">
                    <a16:creationId xmlns:a16="http://schemas.microsoft.com/office/drawing/2014/main" id="{0A4D386D-4E2B-372C-B122-70CEF38B3FA0}"/>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4" name="Google Shape;777;p31">
                <a:extLst>
                  <a:ext uri="{FF2B5EF4-FFF2-40B4-BE49-F238E27FC236}">
                    <a16:creationId xmlns:a16="http://schemas.microsoft.com/office/drawing/2014/main" id="{EAC910F2-0851-0383-D4E1-F098375BE461}"/>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5" name="Google Shape;778;p31">
                <a:extLst>
                  <a:ext uri="{FF2B5EF4-FFF2-40B4-BE49-F238E27FC236}">
                    <a16:creationId xmlns:a16="http://schemas.microsoft.com/office/drawing/2014/main" id="{63D87556-60BA-5676-A9CE-046A38AD7E9E}"/>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6" name="Google Shape;779;p31">
                <a:extLst>
                  <a:ext uri="{FF2B5EF4-FFF2-40B4-BE49-F238E27FC236}">
                    <a16:creationId xmlns:a16="http://schemas.microsoft.com/office/drawing/2014/main" id="{40AF24EF-6BAB-1D57-2B9E-DF7C40AAAB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7" name="Google Shape;780;p31">
                <a:extLst>
                  <a:ext uri="{FF2B5EF4-FFF2-40B4-BE49-F238E27FC236}">
                    <a16:creationId xmlns:a16="http://schemas.microsoft.com/office/drawing/2014/main" id="{57D89C8A-09C1-32E0-C5EF-338C857F0F3C}"/>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8" name="Google Shape;781;p31">
                <a:extLst>
                  <a:ext uri="{FF2B5EF4-FFF2-40B4-BE49-F238E27FC236}">
                    <a16:creationId xmlns:a16="http://schemas.microsoft.com/office/drawing/2014/main" id="{B547A7F9-CFF0-7C3F-75DB-DA15B8C18926}"/>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99" name="Google Shape;782;p31">
                <a:extLst>
                  <a:ext uri="{FF2B5EF4-FFF2-40B4-BE49-F238E27FC236}">
                    <a16:creationId xmlns:a16="http://schemas.microsoft.com/office/drawing/2014/main" id="{F88B59F6-6E56-E37A-4188-95C36896993B}"/>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0" name="Google Shape;783;p31">
                <a:extLst>
                  <a:ext uri="{FF2B5EF4-FFF2-40B4-BE49-F238E27FC236}">
                    <a16:creationId xmlns:a16="http://schemas.microsoft.com/office/drawing/2014/main" id="{469A4D1B-FDA0-72A4-977E-1F8C0423ABCF}"/>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1" name="Google Shape;784;p31">
                <a:extLst>
                  <a:ext uri="{FF2B5EF4-FFF2-40B4-BE49-F238E27FC236}">
                    <a16:creationId xmlns:a16="http://schemas.microsoft.com/office/drawing/2014/main" id="{AC9FDA28-0F54-D864-5035-AEF9DA36FBA9}"/>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2" name="Google Shape;785;p31">
                <a:extLst>
                  <a:ext uri="{FF2B5EF4-FFF2-40B4-BE49-F238E27FC236}">
                    <a16:creationId xmlns:a16="http://schemas.microsoft.com/office/drawing/2014/main" id="{43562174-85C7-9E3A-9BC1-4581D7EE599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3" name="Google Shape;786;p31">
                <a:extLst>
                  <a:ext uri="{FF2B5EF4-FFF2-40B4-BE49-F238E27FC236}">
                    <a16:creationId xmlns:a16="http://schemas.microsoft.com/office/drawing/2014/main" id="{2B807C65-5156-BB5E-9C4B-A8599F1B0E8F}"/>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4" name="Google Shape;787;p31">
                <a:extLst>
                  <a:ext uri="{FF2B5EF4-FFF2-40B4-BE49-F238E27FC236}">
                    <a16:creationId xmlns:a16="http://schemas.microsoft.com/office/drawing/2014/main" id="{F514CA79-C808-44E2-2D75-598778CC8037}"/>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5" name="Google Shape;788;p31">
                <a:extLst>
                  <a:ext uri="{FF2B5EF4-FFF2-40B4-BE49-F238E27FC236}">
                    <a16:creationId xmlns:a16="http://schemas.microsoft.com/office/drawing/2014/main" id="{93CCCEDB-F0C3-3551-43CC-51D0BFDAD8E4}"/>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6" name="Google Shape;789;p31">
                <a:extLst>
                  <a:ext uri="{FF2B5EF4-FFF2-40B4-BE49-F238E27FC236}">
                    <a16:creationId xmlns:a16="http://schemas.microsoft.com/office/drawing/2014/main" id="{D7311BA4-21FE-45E2-3BA0-D29A1C39F4B9}"/>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7" name="Google Shape;790;p31">
                <a:extLst>
                  <a:ext uri="{FF2B5EF4-FFF2-40B4-BE49-F238E27FC236}">
                    <a16:creationId xmlns:a16="http://schemas.microsoft.com/office/drawing/2014/main" id="{C4E725C5-522E-2459-6906-822A6A78E86A}"/>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8" name="Google Shape;791;p31">
                <a:extLst>
                  <a:ext uri="{FF2B5EF4-FFF2-40B4-BE49-F238E27FC236}">
                    <a16:creationId xmlns:a16="http://schemas.microsoft.com/office/drawing/2014/main" id="{58B41D75-AA17-FDD9-054D-C31748903AF6}"/>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09" name="Google Shape;792;p31">
                <a:extLst>
                  <a:ext uri="{FF2B5EF4-FFF2-40B4-BE49-F238E27FC236}">
                    <a16:creationId xmlns:a16="http://schemas.microsoft.com/office/drawing/2014/main" id="{0B5165A5-BC97-957D-7981-6231C2895E54}"/>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0" name="Google Shape;793;p31">
                <a:extLst>
                  <a:ext uri="{FF2B5EF4-FFF2-40B4-BE49-F238E27FC236}">
                    <a16:creationId xmlns:a16="http://schemas.microsoft.com/office/drawing/2014/main" id="{34A5CABE-4CB9-5F77-26A5-6262C29E627A}"/>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1" name="Google Shape;794;p31">
                <a:extLst>
                  <a:ext uri="{FF2B5EF4-FFF2-40B4-BE49-F238E27FC236}">
                    <a16:creationId xmlns:a16="http://schemas.microsoft.com/office/drawing/2014/main" id="{9C65C30D-E4A0-933B-1BAC-7358BE706901}"/>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2" name="Google Shape;795;p31">
                <a:extLst>
                  <a:ext uri="{FF2B5EF4-FFF2-40B4-BE49-F238E27FC236}">
                    <a16:creationId xmlns:a16="http://schemas.microsoft.com/office/drawing/2014/main" id="{AC8A2A1A-28AB-FC98-725B-E90AA5087A00}"/>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3" name="Google Shape;796;p31">
                <a:extLst>
                  <a:ext uri="{FF2B5EF4-FFF2-40B4-BE49-F238E27FC236}">
                    <a16:creationId xmlns:a16="http://schemas.microsoft.com/office/drawing/2014/main" id="{5171547C-8723-7A88-91F3-0C8F78D69BA9}"/>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4" name="Google Shape;797;p31">
                <a:extLst>
                  <a:ext uri="{FF2B5EF4-FFF2-40B4-BE49-F238E27FC236}">
                    <a16:creationId xmlns:a16="http://schemas.microsoft.com/office/drawing/2014/main" id="{257DFE24-B89B-F713-78AF-1E82771C38C7}"/>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5" name="Google Shape;798;p31">
                <a:extLst>
                  <a:ext uri="{FF2B5EF4-FFF2-40B4-BE49-F238E27FC236}">
                    <a16:creationId xmlns:a16="http://schemas.microsoft.com/office/drawing/2014/main" id="{1FDA399A-4F22-CC75-FB24-B17F464BEB1E}"/>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6" name="Google Shape;799;p31">
                <a:extLst>
                  <a:ext uri="{FF2B5EF4-FFF2-40B4-BE49-F238E27FC236}">
                    <a16:creationId xmlns:a16="http://schemas.microsoft.com/office/drawing/2014/main" id="{0A788E28-5429-8FAA-DC1F-62AEBD33BFB9}"/>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7" name="Google Shape;800;p31">
                <a:extLst>
                  <a:ext uri="{FF2B5EF4-FFF2-40B4-BE49-F238E27FC236}">
                    <a16:creationId xmlns:a16="http://schemas.microsoft.com/office/drawing/2014/main" id="{114BC7B8-3D7C-5288-EC10-260CB971A9CD}"/>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8" name="Google Shape;801;p31">
                <a:extLst>
                  <a:ext uri="{FF2B5EF4-FFF2-40B4-BE49-F238E27FC236}">
                    <a16:creationId xmlns:a16="http://schemas.microsoft.com/office/drawing/2014/main" id="{9E5AC466-B5A4-924F-8378-D0A4E6EABF2E}"/>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19" name="Google Shape;802;p31">
                <a:extLst>
                  <a:ext uri="{FF2B5EF4-FFF2-40B4-BE49-F238E27FC236}">
                    <a16:creationId xmlns:a16="http://schemas.microsoft.com/office/drawing/2014/main" id="{532E140C-4133-74A4-46B9-CC7B4132EBCB}"/>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0" name="Google Shape;803;p31">
                <a:extLst>
                  <a:ext uri="{FF2B5EF4-FFF2-40B4-BE49-F238E27FC236}">
                    <a16:creationId xmlns:a16="http://schemas.microsoft.com/office/drawing/2014/main" id="{F770C60E-2BC4-64BE-D549-CDC82AE873F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1" name="Google Shape;804;p31">
                <a:extLst>
                  <a:ext uri="{FF2B5EF4-FFF2-40B4-BE49-F238E27FC236}">
                    <a16:creationId xmlns:a16="http://schemas.microsoft.com/office/drawing/2014/main" id="{112EAAAF-6FE0-7864-0329-6768E319EE21}"/>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2" name="Google Shape;805;p31">
                <a:extLst>
                  <a:ext uri="{FF2B5EF4-FFF2-40B4-BE49-F238E27FC236}">
                    <a16:creationId xmlns:a16="http://schemas.microsoft.com/office/drawing/2014/main" id="{D00E8DDB-6304-4637-2A8D-EB57BE5A708E}"/>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3" name="Google Shape;806;p31">
                <a:extLst>
                  <a:ext uri="{FF2B5EF4-FFF2-40B4-BE49-F238E27FC236}">
                    <a16:creationId xmlns:a16="http://schemas.microsoft.com/office/drawing/2014/main" id="{EECC1DE8-34F0-2612-6ED5-5D9E768CBEEA}"/>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4" name="Google Shape;807;p31">
                <a:extLst>
                  <a:ext uri="{FF2B5EF4-FFF2-40B4-BE49-F238E27FC236}">
                    <a16:creationId xmlns:a16="http://schemas.microsoft.com/office/drawing/2014/main" id="{EC96A8C5-3B4A-2CB0-6469-D80656D13EF3}"/>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5" name="Google Shape;808;p31">
                <a:extLst>
                  <a:ext uri="{FF2B5EF4-FFF2-40B4-BE49-F238E27FC236}">
                    <a16:creationId xmlns:a16="http://schemas.microsoft.com/office/drawing/2014/main" id="{1528264C-E323-B903-3880-7D43BEBD1D2C}"/>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6" name="Google Shape;809;p31">
                <a:extLst>
                  <a:ext uri="{FF2B5EF4-FFF2-40B4-BE49-F238E27FC236}">
                    <a16:creationId xmlns:a16="http://schemas.microsoft.com/office/drawing/2014/main" id="{62F4213F-E639-301C-D96D-6A71C054BD81}"/>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7" name="Google Shape;810;p31">
                <a:extLst>
                  <a:ext uri="{FF2B5EF4-FFF2-40B4-BE49-F238E27FC236}">
                    <a16:creationId xmlns:a16="http://schemas.microsoft.com/office/drawing/2014/main" id="{61CBBE74-875D-D065-FE66-934C3A4B19C2}"/>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8" name="Google Shape;811;p31">
                <a:extLst>
                  <a:ext uri="{FF2B5EF4-FFF2-40B4-BE49-F238E27FC236}">
                    <a16:creationId xmlns:a16="http://schemas.microsoft.com/office/drawing/2014/main" id="{9AD7B8DC-50BA-6735-0A5F-7CE6ECB2A62E}"/>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29" name="Google Shape;812;p31">
                <a:extLst>
                  <a:ext uri="{FF2B5EF4-FFF2-40B4-BE49-F238E27FC236}">
                    <a16:creationId xmlns:a16="http://schemas.microsoft.com/office/drawing/2014/main" id="{90A1A572-6B43-CA63-3FEE-4ADBBAECBE97}"/>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0" name="Google Shape;813;p31">
                <a:extLst>
                  <a:ext uri="{FF2B5EF4-FFF2-40B4-BE49-F238E27FC236}">
                    <a16:creationId xmlns:a16="http://schemas.microsoft.com/office/drawing/2014/main" id="{6560AA63-EB40-1799-F4F4-1A0610E64206}"/>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1" name="Google Shape;814;p31">
                <a:extLst>
                  <a:ext uri="{FF2B5EF4-FFF2-40B4-BE49-F238E27FC236}">
                    <a16:creationId xmlns:a16="http://schemas.microsoft.com/office/drawing/2014/main" id="{EBAD8068-C718-027D-CEB3-7B9E5F681072}"/>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2" name="Google Shape;815;p31">
                <a:extLst>
                  <a:ext uri="{FF2B5EF4-FFF2-40B4-BE49-F238E27FC236}">
                    <a16:creationId xmlns:a16="http://schemas.microsoft.com/office/drawing/2014/main" id="{C4A14ED7-DBFF-F482-719A-61511CD7BE95}"/>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3" name="Google Shape;816;p31">
                <a:extLst>
                  <a:ext uri="{FF2B5EF4-FFF2-40B4-BE49-F238E27FC236}">
                    <a16:creationId xmlns:a16="http://schemas.microsoft.com/office/drawing/2014/main" id="{B5AA9ECE-CEAB-6593-7070-A303DE485305}"/>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4" name="Google Shape;817;p31">
                <a:extLst>
                  <a:ext uri="{FF2B5EF4-FFF2-40B4-BE49-F238E27FC236}">
                    <a16:creationId xmlns:a16="http://schemas.microsoft.com/office/drawing/2014/main" id="{8864B3EB-4F65-1406-785F-19AEA738CEE0}"/>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5" name="Google Shape;818;p31">
                <a:extLst>
                  <a:ext uri="{FF2B5EF4-FFF2-40B4-BE49-F238E27FC236}">
                    <a16:creationId xmlns:a16="http://schemas.microsoft.com/office/drawing/2014/main" id="{5A7B8773-366F-BBA9-E326-AEB9DA8C3D80}"/>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6" name="Google Shape;819;p31">
                <a:extLst>
                  <a:ext uri="{FF2B5EF4-FFF2-40B4-BE49-F238E27FC236}">
                    <a16:creationId xmlns:a16="http://schemas.microsoft.com/office/drawing/2014/main" id="{2ADE8102-0E37-65E9-2BB9-D5A9939BD6C7}"/>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7" name="Google Shape;820;p31">
                <a:extLst>
                  <a:ext uri="{FF2B5EF4-FFF2-40B4-BE49-F238E27FC236}">
                    <a16:creationId xmlns:a16="http://schemas.microsoft.com/office/drawing/2014/main" id="{A95576E4-09B0-7608-C085-8C1877AF372F}"/>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8" name="Google Shape;821;p31">
                <a:extLst>
                  <a:ext uri="{FF2B5EF4-FFF2-40B4-BE49-F238E27FC236}">
                    <a16:creationId xmlns:a16="http://schemas.microsoft.com/office/drawing/2014/main" id="{9D8DA962-7E8E-37BA-4DF1-A39D4C7B16C3}"/>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39" name="Google Shape;822;p31">
                <a:extLst>
                  <a:ext uri="{FF2B5EF4-FFF2-40B4-BE49-F238E27FC236}">
                    <a16:creationId xmlns:a16="http://schemas.microsoft.com/office/drawing/2014/main" id="{101E6743-F29F-077B-F9B7-7AD4A0C74876}"/>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0" name="Google Shape;823;p31">
                <a:extLst>
                  <a:ext uri="{FF2B5EF4-FFF2-40B4-BE49-F238E27FC236}">
                    <a16:creationId xmlns:a16="http://schemas.microsoft.com/office/drawing/2014/main" id="{B815A36D-55F4-A69D-2765-B849C067CD51}"/>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1" name="Google Shape;824;p31">
                <a:extLst>
                  <a:ext uri="{FF2B5EF4-FFF2-40B4-BE49-F238E27FC236}">
                    <a16:creationId xmlns:a16="http://schemas.microsoft.com/office/drawing/2014/main" id="{674A1AD1-583E-5E35-B78E-A65AFDAD0114}"/>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2" name="Google Shape;825;p31">
                <a:extLst>
                  <a:ext uri="{FF2B5EF4-FFF2-40B4-BE49-F238E27FC236}">
                    <a16:creationId xmlns:a16="http://schemas.microsoft.com/office/drawing/2014/main" id="{F57E6488-091F-3CF4-634B-24F949A0E3FC}"/>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3" name="Google Shape;826;p31">
                <a:extLst>
                  <a:ext uri="{FF2B5EF4-FFF2-40B4-BE49-F238E27FC236}">
                    <a16:creationId xmlns:a16="http://schemas.microsoft.com/office/drawing/2014/main" id="{E88BF0F7-1AC3-FAA7-C990-F745A179371C}"/>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4" name="Google Shape;827;p31">
                <a:extLst>
                  <a:ext uri="{FF2B5EF4-FFF2-40B4-BE49-F238E27FC236}">
                    <a16:creationId xmlns:a16="http://schemas.microsoft.com/office/drawing/2014/main" id="{7C0D1E99-FB92-47E8-0D4D-B8C62C8E62D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335" name="Google Shape;828;p31">
              <a:extLst>
                <a:ext uri="{FF2B5EF4-FFF2-40B4-BE49-F238E27FC236}">
                  <a16:creationId xmlns:a16="http://schemas.microsoft.com/office/drawing/2014/main" id="{8E8706F2-3C1A-091B-81E1-E843F9A7F115}"/>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6" name="Google Shape;829;p31">
              <a:extLst>
                <a:ext uri="{FF2B5EF4-FFF2-40B4-BE49-F238E27FC236}">
                  <a16:creationId xmlns:a16="http://schemas.microsoft.com/office/drawing/2014/main" id="{F84B0BB4-A9CF-D569-43AD-DC1103CF68AF}"/>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7" name="Google Shape;830;p31">
              <a:extLst>
                <a:ext uri="{FF2B5EF4-FFF2-40B4-BE49-F238E27FC236}">
                  <a16:creationId xmlns:a16="http://schemas.microsoft.com/office/drawing/2014/main" id="{09900628-1460-CA11-F4CB-1ECBF0B970C6}"/>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8" name="Google Shape;831;p31">
              <a:extLst>
                <a:ext uri="{FF2B5EF4-FFF2-40B4-BE49-F238E27FC236}">
                  <a16:creationId xmlns:a16="http://schemas.microsoft.com/office/drawing/2014/main" id="{7246BA90-0077-BBF5-5218-FD3E39509FDE}"/>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39" name="Google Shape;832;p31">
              <a:extLst>
                <a:ext uri="{FF2B5EF4-FFF2-40B4-BE49-F238E27FC236}">
                  <a16:creationId xmlns:a16="http://schemas.microsoft.com/office/drawing/2014/main" id="{301B10ED-FA13-F6F6-72E9-7B9CD211E053}"/>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0" name="Google Shape;833;p31">
              <a:extLst>
                <a:ext uri="{FF2B5EF4-FFF2-40B4-BE49-F238E27FC236}">
                  <a16:creationId xmlns:a16="http://schemas.microsoft.com/office/drawing/2014/main" id="{265B52B9-C12C-8655-3EE4-AA8FC4A67062}"/>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1" name="Google Shape;834;p31">
              <a:extLst>
                <a:ext uri="{FF2B5EF4-FFF2-40B4-BE49-F238E27FC236}">
                  <a16:creationId xmlns:a16="http://schemas.microsoft.com/office/drawing/2014/main" id="{FFD3CAF4-F313-540D-AD86-EEB71EB9BAC0}"/>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2" name="Google Shape;835;p31">
              <a:extLst>
                <a:ext uri="{FF2B5EF4-FFF2-40B4-BE49-F238E27FC236}">
                  <a16:creationId xmlns:a16="http://schemas.microsoft.com/office/drawing/2014/main" id="{66F4D80C-5D72-FD5F-7AC1-B3EFE3F79507}"/>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3" name="Google Shape;836;p31">
              <a:extLst>
                <a:ext uri="{FF2B5EF4-FFF2-40B4-BE49-F238E27FC236}">
                  <a16:creationId xmlns:a16="http://schemas.microsoft.com/office/drawing/2014/main" id="{06842EA1-8E1B-40B9-E573-A25AB800A6A8}"/>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4" name="Google Shape;837;p31">
              <a:extLst>
                <a:ext uri="{FF2B5EF4-FFF2-40B4-BE49-F238E27FC236}">
                  <a16:creationId xmlns:a16="http://schemas.microsoft.com/office/drawing/2014/main" id="{62884256-E048-6B0E-CDC2-1C074500D135}"/>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5" name="Google Shape;838;p31">
              <a:extLst>
                <a:ext uri="{FF2B5EF4-FFF2-40B4-BE49-F238E27FC236}">
                  <a16:creationId xmlns:a16="http://schemas.microsoft.com/office/drawing/2014/main" id="{6F0979E5-5705-7984-75F3-2677C6D45AA9}"/>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6" name="Google Shape;839;p31">
              <a:extLst>
                <a:ext uri="{FF2B5EF4-FFF2-40B4-BE49-F238E27FC236}">
                  <a16:creationId xmlns:a16="http://schemas.microsoft.com/office/drawing/2014/main" id="{31F58A5A-D4CA-EF9B-6176-AC175DC75583}"/>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7" name="Google Shape;840;p31">
              <a:extLst>
                <a:ext uri="{FF2B5EF4-FFF2-40B4-BE49-F238E27FC236}">
                  <a16:creationId xmlns:a16="http://schemas.microsoft.com/office/drawing/2014/main" id="{7BFF0185-7AD3-D436-C3AA-8376F145484B}"/>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8" name="Google Shape;841;p31">
              <a:extLst>
                <a:ext uri="{FF2B5EF4-FFF2-40B4-BE49-F238E27FC236}">
                  <a16:creationId xmlns:a16="http://schemas.microsoft.com/office/drawing/2014/main" id="{075E1E01-2B19-5A62-9F8D-ACBD8C45565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49" name="Google Shape;842;p31">
              <a:extLst>
                <a:ext uri="{FF2B5EF4-FFF2-40B4-BE49-F238E27FC236}">
                  <a16:creationId xmlns:a16="http://schemas.microsoft.com/office/drawing/2014/main" id="{4B16918A-A352-247F-4861-BAA2C1744ECD}"/>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0" name="Google Shape;843;p31">
              <a:extLst>
                <a:ext uri="{FF2B5EF4-FFF2-40B4-BE49-F238E27FC236}">
                  <a16:creationId xmlns:a16="http://schemas.microsoft.com/office/drawing/2014/main" id="{9AAFCFF1-9386-9457-5FBA-C3C51C8E75BC}"/>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1" name="Google Shape;844;p31">
              <a:extLst>
                <a:ext uri="{FF2B5EF4-FFF2-40B4-BE49-F238E27FC236}">
                  <a16:creationId xmlns:a16="http://schemas.microsoft.com/office/drawing/2014/main" id="{26B8534B-5CAD-821B-FA79-B8DC59A4E4FE}"/>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2" name="Google Shape;845;p31">
              <a:extLst>
                <a:ext uri="{FF2B5EF4-FFF2-40B4-BE49-F238E27FC236}">
                  <a16:creationId xmlns:a16="http://schemas.microsoft.com/office/drawing/2014/main" id="{2970A726-8792-4063-B445-545F53D52C3C}"/>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3" name="Google Shape;846;p31">
              <a:extLst>
                <a:ext uri="{FF2B5EF4-FFF2-40B4-BE49-F238E27FC236}">
                  <a16:creationId xmlns:a16="http://schemas.microsoft.com/office/drawing/2014/main" id="{767ABCAC-4DD4-E24E-1E0A-092CFE52AC5F}"/>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4" name="Google Shape;847;p31">
              <a:extLst>
                <a:ext uri="{FF2B5EF4-FFF2-40B4-BE49-F238E27FC236}">
                  <a16:creationId xmlns:a16="http://schemas.microsoft.com/office/drawing/2014/main" id="{61A4024D-ADEF-8573-FCE3-54F4AEEFAA47}"/>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5" name="Google Shape;848;p31">
              <a:extLst>
                <a:ext uri="{FF2B5EF4-FFF2-40B4-BE49-F238E27FC236}">
                  <a16:creationId xmlns:a16="http://schemas.microsoft.com/office/drawing/2014/main" id="{ACD8C0B8-B440-9DDF-9FF3-A074A88CFBAC}"/>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6" name="Google Shape;849;p31">
              <a:extLst>
                <a:ext uri="{FF2B5EF4-FFF2-40B4-BE49-F238E27FC236}">
                  <a16:creationId xmlns:a16="http://schemas.microsoft.com/office/drawing/2014/main" id="{7161D8C7-7559-019B-91B8-6022F08316B2}"/>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7" name="Google Shape;850;p31">
              <a:extLst>
                <a:ext uri="{FF2B5EF4-FFF2-40B4-BE49-F238E27FC236}">
                  <a16:creationId xmlns:a16="http://schemas.microsoft.com/office/drawing/2014/main" id="{185F5473-7A27-5506-3EE8-F5E7342C3A82}"/>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8" name="Google Shape;851;p31">
              <a:extLst>
                <a:ext uri="{FF2B5EF4-FFF2-40B4-BE49-F238E27FC236}">
                  <a16:creationId xmlns:a16="http://schemas.microsoft.com/office/drawing/2014/main" id="{CDFFE711-6428-BBA8-8546-6FED7548C0E5}"/>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59" name="Google Shape;852;p31">
              <a:extLst>
                <a:ext uri="{FF2B5EF4-FFF2-40B4-BE49-F238E27FC236}">
                  <a16:creationId xmlns:a16="http://schemas.microsoft.com/office/drawing/2014/main" id="{6513BFF3-4603-5DC2-4A32-3524A8965834}"/>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0" name="Google Shape;853;p31">
              <a:extLst>
                <a:ext uri="{FF2B5EF4-FFF2-40B4-BE49-F238E27FC236}">
                  <a16:creationId xmlns:a16="http://schemas.microsoft.com/office/drawing/2014/main" id="{5E3B969D-E36F-CBAE-676D-6D0BB681656C}"/>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1" name="Google Shape;854;p31">
              <a:extLst>
                <a:ext uri="{FF2B5EF4-FFF2-40B4-BE49-F238E27FC236}">
                  <a16:creationId xmlns:a16="http://schemas.microsoft.com/office/drawing/2014/main" id="{B362E8A5-F111-B533-E6FA-01966E8D823B}"/>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2" name="Google Shape;855;p31">
              <a:extLst>
                <a:ext uri="{FF2B5EF4-FFF2-40B4-BE49-F238E27FC236}">
                  <a16:creationId xmlns:a16="http://schemas.microsoft.com/office/drawing/2014/main" id="{AEAC06C5-9666-77E2-3C16-1BBAECE37B0E}"/>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3" name="Google Shape;856;p31">
              <a:extLst>
                <a:ext uri="{FF2B5EF4-FFF2-40B4-BE49-F238E27FC236}">
                  <a16:creationId xmlns:a16="http://schemas.microsoft.com/office/drawing/2014/main" id="{D288D0CE-D78E-0347-9FDB-DD460DFAF748}"/>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4" name="Google Shape;857;p31">
              <a:extLst>
                <a:ext uri="{FF2B5EF4-FFF2-40B4-BE49-F238E27FC236}">
                  <a16:creationId xmlns:a16="http://schemas.microsoft.com/office/drawing/2014/main" id="{32F93F6F-D378-04D9-8986-D2AF4C670ABC}"/>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5" name="Google Shape;858;p31">
              <a:extLst>
                <a:ext uri="{FF2B5EF4-FFF2-40B4-BE49-F238E27FC236}">
                  <a16:creationId xmlns:a16="http://schemas.microsoft.com/office/drawing/2014/main" id="{CEAC9664-70B4-5B2B-A687-0E053E08C199}"/>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6" name="Google Shape;859;p31">
              <a:extLst>
                <a:ext uri="{FF2B5EF4-FFF2-40B4-BE49-F238E27FC236}">
                  <a16:creationId xmlns:a16="http://schemas.microsoft.com/office/drawing/2014/main" id="{0E787A93-70C0-5D76-3782-CA9A39FED685}"/>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7" name="Google Shape;860;p31">
              <a:extLst>
                <a:ext uri="{FF2B5EF4-FFF2-40B4-BE49-F238E27FC236}">
                  <a16:creationId xmlns:a16="http://schemas.microsoft.com/office/drawing/2014/main" id="{21DBD8A1-B656-6B88-94E6-C8B1978D424E}"/>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8" name="Google Shape;861;p31">
              <a:extLst>
                <a:ext uri="{FF2B5EF4-FFF2-40B4-BE49-F238E27FC236}">
                  <a16:creationId xmlns:a16="http://schemas.microsoft.com/office/drawing/2014/main" id="{70FFA867-1A19-0AB2-BD2E-F01299BD2F85}"/>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69" name="Google Shape;862;p31">
              <a:extLst>
                <a:ext uri="{FF2B5EF4-FFF2-40B4-BE49-F238E27FC236}">
                  <a16:creationId xmlns:a16="http://schemas.microsoft.com/office/drawing/2014/main" id="{C5F71813-02FD-934C-BAD8-8C9D4AEC4BEE}"/>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0" name="Google Shape;863;p31">
              <a:extLst>
                <a:ext uri="{FF2B5EF4-FFF2-40B4-BE49-F238E27FC236}">
                  <a16:creationId xmlns:a16="http://schemas.microsoft.com/office/drawing/2014/main" id="{5546B624-A8FA-B308-DA85-ECF94887631A}"/>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1" name="Google Shape;864;p31">
              <a:extLst>
                <a:ext uri="{FF2B5EF4-FFF2-40B4-BE49-F238E27FC236}">
                  <a16:creationId xmlns:a16="http://schemas.microsoft.com/office/drawing/2014/main" id="{267E75B8-61ED-0395-8B97-B0890AC810DF}"/>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2" name="Google Shape;865;p31">
              <a:extLst>
                <a:ext uri="{FF2B5EF4-FFF2-40B4-BE49-F238E27FC236}">
                  <a16:creationId xmlns:a16="http://schemas.microsoft.com/office/drawing/2014/main" id="{F44D9D75-7FA5-91BC-6FE0-C362111F0E7D}"/>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3" name="Google Shape;866;p31">
              <a:extLst>
                <a:ext uri="{FF2B5EF4-FFF2-40B4-BE49-F238E27FC236}">
                  <a16:creationId xmlns:a16="http://schemas.microsoft.com/office/drawing/2014/main" id="{2DBB5BD6-7FB4-23DC-04E6-03AA2A37BC57}"/>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4" name="Google Shape;867;p31">
              <a:extLst>
                <a:ext uri="{FF2B5EF4-FFF2-40B4-BE49-F238E27FC236}">
                  <a16:creationId xmlns:a16="http://schemas.microsoft.com/office/drawing/2014/main" id="{A616184E-79C7-4DC2-C70A-8372CFE5916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5" name="Google Shape;868;p31">
              <a:extLst>
                <a:ext uri="{FF2B5EF4-FFF2-40B4-BE49-F238E27FC236}">
                  <a16:creationId xmlns:a16="http://schemas.microsoft.com/office/drawing/2014/main" id="{2B2E8CFA-89AC-0457-D534-F8E66883E568}"/>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6" name="Google Shape;869;p31">
              <a:extLst>
                <a:ext uri="{FF2B5EF4-FFF2-40B4-BE49-F238E27FC236}">
                  <a16:creationId xmlns:a16="http://schemas.microsoft.com/office/drawing/2014/main" id="{361FE595-ADFA-E850-8C1F-FD130ED9A0B4}"/>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7" name="Google Shape;870;p31">
              <a:extLst>
                <a:ext uri="{FF2B5EF4-FFF2-40B4-BE49-F238E27FC236}">
                  <a16:creationId xmlns:a16="http://schemas.microsoft.com/office/drawing/2014/main" id="{5330792A-F4F4-1774-A4BC-270BEAB3A015}"/>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8" name="Google Shape;871;p31">
              <a:extLst>
                <a:ext uri="{FF2B5EF4-FFF2-40B4-BE49-F238E27FC236}">
                  <a16:creationId xmlns:a16="http://schemas.microsoft.com/office/drawing/2014/main" id="{52393EEC-3AC9-E9A5-0CF4-CC5AAFA231A7}"/>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79" name="Google Shape;872;p31">
              <a:extLst>
                <a:ext uri="{FF2B5EF4-FFF2-40B4-BE49-F238E27FC236}">
                  <a16:creationId xmlns:a16="http://schemas.microsoft.com/office/drawing/2014/main" id="{0BD4533E-EB80-0733-2472-C2BE41121FA3}"/>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0" name="Google Shape;873;p31">
              <a:extLst>
                <a:ext uri="{FF2B5EF4-FFF2-40B4-BE49-F238E27FC236}">
                  <a16:creationId xmlns:a16="http://schemas.microsoft.com/office/drawing/2014/main" id="{1E9CF15B-8669-8F1C-41AD-7617F668AF99}"/>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1" name="Google Shape;874;p31">
              <a:extLst>
                <a:ext uri="{FF2B5EF4-FFF2-40B4-BE49-F238E27FC236}">
                  <a16:creationId xmlns:a16="http://schemas.microsoft.com/office/drawing/2014/main" id="{4EF233BE-3016-AE9F-D3C8-00FB6A46124E}"/>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2" name="Google Shape;875;p31">
              <a:extLst>
                <a:ext uri="{FF2B5EF4-FFF2-40B4-BE49-F238E27FC236}">
                  <a16:creationId xmlns:a16="http://schemas.microsoft.com/office/drawing/2014/main" id="{6CF5A44B-8F9D-7641-5B53-66ED0583601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3" name="Google Shape;876;p31">
              <a:extLst>
                <a:ext uri="{FF2B5EF4-FFF2-40B4-BE49-F238E27FC236}">
                  <a16:creationId xmlns:a16="http://schemas.microsoft.com/office/drawing/2014/main" id="{571DE467-89F0-89EF-410E-90DFC4114151}"/>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4" name="Google Shape;877;p31">
              <a:extLst>
                <a:ext uri="{FF2B5EF4-FFF2-40B4-BE49-F238E27FC236}">
                  <a16:creationId xmlns:a16="http://schemas.microsoft.com/office/drawing/2014/main" id="{0BDD1B35-EC24-C612-95A2-D69158EDD012}"/>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5" name="Google Shape;878;p31">
              <a:extLst>
                <a:ext uri="{FF2B5EF4-FFF2-40B4-BE49-F238E27FC236}">
                  <a16:creationId xmlns:a16="http://schemas.microsoft.com/office/drawing/2014/main" id="{91E5AD49-6FF1-044D-C61B-76111942D27A}"/>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6" name="Google Shape;879;p31">
              <a:extLst>
                <a:ext uri="{FF2B5EF4-FFF2-40B4-BE49-F238E27FC236}">
                  <a16:creationId xmlns:a16="http://schemas.microsoft.com/office/drawing/2014/main" id="{AA71DFAF-5978-F65E-EFC5-A21CB840ACB1}"/>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7" name="Google Shape;880;p31">
              <a:extLst>
                <a:ext uri="{FF2B5EF4-FFF2-40B4-BE49-F238E27FC236}">
                  <a16:creationId xmlns:a16="http://schemas.microsoft.com/office/drawing/2014/main" id="{AA1C6792-FD5A-9F1D-87B9-E74D61F076DB}"/>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88" name="Google Shape;881;p31">
              <a:extLst>
                <a:ext uri="{FF2B5EF4-FFF2-40B4-BE49-F238E27FC236}">
                  <a16:creationId xmlns:a16="http://schemas.microsoft.com/office/drawing/2014/main" id="{CE5A3610-50CF-C08A-15C8-7169BFB39EDF}"/>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45" name="TextBox 444">
            <a:extLst>
              <a:ext uri="{FF2B5EF4-FFF2-40B4-BE49-F238E27FC236}">
                <a16:creationId xmlns:a16="http://schemas.microsoft.com/office/drawing/2014/main" id="{E154362B-5B8A-0306-56BE-FE52CF22B582}"/>
              </a:ext>
            </a:extLst>
          </p:cNvPr>
          <p:cNvSpPr txBox="1"/>
          <p:nvPr userDrawn="1"/>
        </p:nvSpPr>
        <p:spPr>
          <a:xfrm>
            <a:off x="4016677" y="1572168"/>
            <a:ext cx="4042881" cy="280076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8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KHÁM PHÁ</a:t>
            </a:r>
          </a:p>
        </p:txBody>
      </p:sp>
    </p:spTree>
    <p:extLst>
      <p:ext uri="{BB962C8B-B14F-4D97-AF65-F5344CB8AC3E}">
        <p14:creationId xmlns:p14="http://schemas.microsoft.com/office/powerpoint/2010/main" val="2278739556"/>
      </p:ext>
    </p:extLst>
  </p:cSld>
  <p:clrMap bg1="lt1" tx1="dk1" bg2="lt2" tx2="dk2" accent1="accent1" accent2="accent2" accent3="accent3" accent4="accent4" accent5="accent5" accent6="accent6" hlink="hlink" folHlink="folHlink"/>
  <p:sldLayoutIdLst>
    <p:sldLayoutId id="2147484580" r:id="rId1"/>
  </p:sldLayoutIdLst>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rgbClr val="FF9933"/>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1D4D165B-1057-03FB-C5DA-31678A979A85}"/>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2C5AB006-006F-F5B0-65A4-D38F161EA684}"/>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C1B4D4C-7544-F39D-C0EA-307C36D6EFF0}"/>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448319D4-0DCF-C334-B8BD-75CB9C7CD7A6}"/>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6322C18F-E560-E04E-2283-8FCA1442CA6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65B5ABB0-5259-20F8-DC0A-EE4A1439BEB0}"/>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DCDC466E-62C6-9576-3FE1-4A7C77508A8B}"/>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EC46660-C561-E0DC-9757-DF63302DE2A1}"/>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7B8D0131-8BD7-1644-4134-FEFE44EB236E}"/>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5C5C7F70-E5C8-234E-49BF-2258DE7A9F9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4A607ACF-87F3-8BEB-B525-AADA6B71A0A9}"/>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C2D925C0-FCF5-617A-2E79-5E49D911A1B6}"/>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39A7BC28-FD55-0087-DE0D-8A9BCFCB2FBA}"/>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3EAE8A9D-3269-6E06-580F-C15AD7D47913}"/>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08E524D-7C4F-21C7-5738-7B542B1FB49B}"/>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B69BFCA9-E689-BDDA-6536-D7A502E64828}"/>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3C4EB1C7-1F7B-BA6C-F6E5-867E702836CC}"/>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663EAB6C-DFF1-6A2E-83D1-DA9F5DAEB82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5D44C124-6B03-7E51-E6B1-7292EE177F9C}"/>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0CA994A7-B2B7-8F3D-492D-583BD40429B2}"/>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0812787C-6160-0968-5CD4-AB24F5008EA3}"/>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E091FAE9-90CA-C181-EB3A-26CF6AD0773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7055334D-8321-EA1E-1BCF-7DB84381C834}"/>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30" name="Google Shape;1082;p14">
            <a:extLst>
              <a:ext uri="{FF2B5EF4-FFF2-40B4-BE49-F238E27FC236}">
                <a16:creationId xmlns:a16="http://schemas.microsoft.com/office/drawing/2014/main" id="{EDC0B9D1-9220-A32B-7194-99F6C3971A59}"/>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31" name="Google Shape;1083;p14">
            <a:extLst>
              <a:ext uri="{FF2B5EF4-FFF2-40B4-BE49-F238E27FC236}">
                <a16:creationId xmlns:a16="http://schemas.microsoft.com/office/drawing/2014/main" id="{FB1A9495-1218-CAA2-B2F7-401CB25D4E7D}"/>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4" name="Google Shape;1084;p14">
            <a:extLst>
              <a:ext uri="{FF2B5EF4-FFF2-40B4-BE49-F238E27FC236}">
                <a16:creationId xmlns:a16="http://schemas.microsoft.com/office/drawing/2014/main" id="{D8552B96-98AB-2210-5497-078F2B15AD95}"/>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5" name="Google Shape;1085;p14">
            <a:extLst>
              <a:ext uri="{FF2B5EF4-FFF2-40B4-BE49-F238E27FC236}">
                <a16:creationId xmlns:a16="http://schemas.microsoft.com/office/drawing/2014/main" id="{5ABADB8C-6A48-B5B7-E359-BF0230C5D36E}"/>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6" name="Google Shape;1086;p14">
            <a:extLst>
              <a:ext uri="{FF2B5EF4-FFF2-40B4-BE49-F238E27FC236}">
                <a16:creationId xmlns:a16="http://schemas.microsoft.com/office/drawing/2014/main" id="{A22CAF00-0B57-EF80-AC03-70AF60F5FE6F}"/>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7" name="Google Shape;1082;p14">
            <a:extLst>
              <a:ext uri="{FF2B5EF4-FFF2-40B4-BE49-F238E27FC236}">
                <a16:creationId xmlns:a16="http://schemas.microsoft.com/office/drawing/2014/main" id="{13EF079C-B7AE-C663-2E77-8F538711180F}"/>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8" name="Google Shape;1083;p14">
            <a:extLst>
              <a:ext uri="{FF2B5EF4-FFF2-40B4-BE49-F238E27FC236}">
                <a16:creationId xmlns:a16="http://schemas.microsoft.com/office/drawing/2014/main" id="{F6167F6D-A342-D677-528E-F83B6F783417}"/>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29" name="Google Shape;1084;p14">
            <a:extLst>
              <a:ext uri="{FF2B5EF4-FFF2-40B4-BE49-F238E27FC236}">
                <a16:creationId xmlns:a16="http://schemas.microsoft.com/office/drawing/2014/main" id="{7F9C3497-A3C6-15D7-534C-F26E9D62ABEE}"/>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0" name="Google Shape;1085;p14">
            <a:extLst>
              <a:ext uri="{FF2B5EF4-FFF2-40B4-BE49-F238E27FC236}">
                <a16:creationId xmlns:a16="http://schemas.microsoft.com/office/drawing/2014/main" id="{7B33BE1A-4B0C-5658-5007-88243BD1A022}"/>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1" name="Google Shape;1086;p14">
            <a:extLst>
              <a:ext uri="{FF2B5EF4-FFF2-40B4-BE49-F238E27FC236}">
                <a16:creationId xmlns:a16="http://schemas.microsoft.com/office/drawing/2014/main" id="{A323EC60-DF2B-212D-2A92-944B5EB7E7D7}"/>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2" name="Google Shape;1082;p14">
            <a:extLst>
              <a:ext uri="{FF2B5EF4-FFF2-40B4-BE49-F238E27FC236}">
                <a16:creationId xmlns:a16="http://schemas.microsoft.com/office/drawing/2014/main" id="{C94BA096-0F21-9AFC-CBDC-B4C7A0243406}"/>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3" name="Google Shape;1083;p14">
            <a:extLst>
              <a:ext uri="{FF2B5EF4-FFF2-40B4-BE49-F238E27FC236}">
                <a16:creationId xmlns:a16="http://schemas.microsoft.com/office/drawing/2014/main" id="{44A133C8-9F7F-EFF1-E303-D5F29867C244}"/>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4" name="Google Shape;1084;p14">
            <a:extLst>
              <a:ext uri="{FF2B5EF4-FFF2-40B4-BE49-F238E27FC236}">
                <a16:creationId xmlns:a16="http://schemas.microsoft.com/office/drawing/2014/main" id="{F82A27E9-DA5B-806F-9F64-AF648447E8B4}"/>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5" name="Google Shape;1085;p14">
            <a:extLst>
              <a:ext uri="{FF2B5EF4-FFF2-40B4-BE49-F238E27FC236}">
                <a16:creationId xmlns:a16="http://schemas.microsoft.com/office/drawing/2014/main" id="{9027F947-7D6E-9B72-A1E5-FB9A7DDE3941}"/>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6" name="Google Shape;1086;p14">
            <a:extLst>
              <a:ext uri="{FF2B5EF4-FFF2-40B4-BE49-F238E27FC236}">
                <a16:creationId xmlns:a16="http://schemas.microsoft.com/office/drawing/2014/main" id="{475BD29C-F80B-F5D9-17EE-88C83E91D297}"/>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7" name="Google Shape;1082;p14">
            <a:extLst>
              <a:ext uri="{FF2B5EF4-FFF2-40B4-BE49-F238E27FC236}">
                <a16:creationId xmlns:a16="http://schemas.microsoft.com/office/drawing/2014/main" id="{CB4537E8-7FB9-0A36-A942-E85669A8A9E2}"/>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8" name="Google Shape;1083;p14">
            <a:extLst>
              <a:ext uri="{FF2B5EF4-FFF2-40B4-BE49-F238E27FC236}">
                <a16:creationId xmlns:a16="http://schemas.microsoft.com/office/drawing/2014/main" id="{530BC78A-F602-5926-54A2-114A8F97C87B}"/>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39" name="Google Shape;1084;p14">
            <a:extLst>
              <a:ext uri="{FF2B5EF4-FFF2-40B4-BE49-F238E27FC236}">
                <a16:creationId xmlns:a16="http://schemas.microsoft.com/office/drawing/2014/main" id="{4443BE5D-FC9A-1CBD-3466-3647024513A4}"/>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0" name="Google Shape;1085;p14">
            <a:extLst>
              <a:ext uri="{FF2B5EF4-FFF2-40B4-BE49-F238E27FC236}">
                <a16:creationId xmlns:a16="http://schemas.microsoft.com/office/drawing/2014/main" id="{452E232E-A436-16E7-8BE4-FF52E15987AD}"/>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1" name="Google Shape;1086;p14">
            <a:extLst>
              <a:ext uri="{FF2B5EF4-FFF2-40B4-BE49-F238E27FC236}">
                <a16:creationId xmlns:a16="http://schemas.microsoft.com/office/drawing/2014/main" id="{590FBD23-B1BA-A026-BBCD-ADA8B6DA0DFD}"/>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2" name="Google Shape;1082;p14">
            <a:extLst>
              <a:ext uri="{FF2B5EF4-FFF2-40B4-BE49-F238E27FC236}">
                <a16:creationId xmlns:a16="http://schemas.microsoft.com/office/drawing/2014/main" id="{694FF7F9-C795-034D-23B7-2D28CD0102AF}"/>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243" name="Google Shape;1083;p14">
            <a:extLst>
              <a:ext uri="{FF2B5EF4-FFF2-40B4-BE49-F238E27FC236}">
                <a16:creationId xmlns:a16="http://schemas.microsoft.com/office/drawing/2014/main" id="{0645B864-15E7-8510-4FD8-AD04D98555B6}"/>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7" name="Google Shape;1084;p14">
            <a:extLst>
              <a:ext uri="{FF2B5EF4-FFF2-40B4-BE49-F238E27FC236}">
                <a16:creationId xmlns:a16="http://schemas.microsoft.com/office/drawing/2014/main" id="{DA4BC41F-ED7E-EDFA-CE76-F06D0A8CDAA6}"/>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8" name="Google Shape;1085;p14">
            <a:extLst>
              <a:ext uri="{FF2B5EF4-FFF2-40B4-BE49-F238E27FC236}">
                <a16:creationId xmlns:a16="http://schemas.microsoft.com/office/drawing/2014/main" id="{A17A2BA2-BCB6-0E51-A586-1693F0687E3E}"/>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49" name="Google Shape;1086;p14">
            <a:extLst>
              <a:ext uri="{FF2B5EF4-FFF2-40B4-BE49-F238E27FC236}">
                <a16:creationId xmlns:a16="http://schemas.microsoft.com/office/drawing/2014/main" id="{8C232077-CAA6-B578-A0ED-6DCEE59B6853}"/>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0" name="Google Shape;1082;p14">
            <a:extLst>
              <a:ext uri="{FF2B5EF4-FFF2-40B4-BE49-F238E27FC236}">
                <a16:creationId xmlns:a16="http://schemas.microsoft.com/office/drawing/2014/main" id="{870F8DA0-346B-8C23-11DA-113A5C35B8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1" name="Google Shape;1083;p14">
            <a:extLst>
              <a:ext uri="{FF2B5EF4-FFF2-40B4-BE49-F238E27FC236}">
                <a16:creationId xmlns:a16="http://schemas.microsoft.com/office/drawing/2014/main" id="{40B11C6E-A8A4-0B42-8143-48ECCC56985D}"/>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2" name="Google Shape;1084;p14">
            <a:extLst>
              <a:ext uri="{FF2B5EF4-FFF2-40B4-BE49-F238E27FC236}">
                <a16:creationId xmlns:a16="http://schemas.microsoft.com/office/drawing/2014/main" id="{270D6556-DA20-0DDB-202E-E568A76E0DD2}"/>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3" name="Google Shape;1085;p14">
            <a:extLst>
              <a:ext uri="{FF2B5EF4-FFF2-40B4-BE49-F238E27FC236}">
                <a16:creationId xmlns:a16="http://schemas.microsoft.com/office/drawing/2014/main" id="{28F958FD-FE06-4CC3-6213-6A1876209650}"/>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4" name="Google Shape;1086;p14">
            <a:extLst>
              <a:ext uri="{FF2B5EF4-FFF2-40B4-BE49-F238E27FC236}">
                <a16:creationId xmlns:a16="http://schemas.microsoft.com/office/drawing/2014/main" id="{29F663A2-9E8F-D402-B352-AB074155FF1B}"/>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5" name="Google Shape;1082;p14">
            <a:extLst>
              <a:ext uri="{FF2B5EF4-FFF2-40B4-BE49-F238E27FC236}">
                <a16:creationId xmlns:a16="http://schemas.microsoft.com/office/drawing/2014/main" id="{94B5D8AE-9FF6-59C8-50E5-11C740D2C219}"/>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6" name="Google Shape;1083;p14">
            <a:extLst>
              <a:ext uri="{FF2B5EF4-FFF2-40B4-BE49-F238E27FC236}">
                <a16:creationId xmlns:a16="http://schemas.microsoft.com/office/drawing/2014/main" id="{F01DEE5C-B432-02C3-3F4F-81E5278A8720}"/>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7" name="Google Shape;1084;p14">
            <a:extLst>
              <a:ext uri="{FF2B5EF4-FFF2-40B4-BE49-F238E27FC236}">
                <a16:creationId xmlns:a16="http://schemas.microsoft.com/office/drawing/2014/main" id="{227FD60F-80AA-BA0A-C1D7-148CAA136CD4}"/>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8" name="Google Shape;1085;p14">
            <a:extLst>
              <a:ext uri="{FF2B5EF4-FFF2-40B4-BE49-F238E27FC236}">
                <a16:creationId xmlns:a16="http://schemas.microsoft.com/office/drawing/2014/main" id="{81F1B30E-32F1-8DC1-9B54-5216FDBBFC3F}"/>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59" name="Google Shape;1086;p14">
            <a:extLst>
              <a:ext uri="{FF2B5EF4-FFF2-40B4-BE49-F238E27FC236}">
                <a16:creationId xmlns:a16="http://schemas.microsoft.com/office/drawing/2014/main" id="{AC893CE5-DE97-E770-FDE1-0B8CC2D5C356}"/>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0" name="Google Shape;1082;p14">
            <a:extLst>
              <a:ext uri="{FF2B5EF4-FFF2-40B4-BE49-F238E27FC236}">
                <a16:creationId xmlns:a16="http://schemas.microsoft.com/office/drawing/2014/main" id="{8266EBEB-3CF3-5E9B-57A2-AD90E91A0BE1}"/>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1" name="Google Shape;1083;p14">
            <a:extLst>
              <a:ext uri="{FF2B5EF4-FFF2-40B4-BE49-F238E27FC236}">
                <a16:creationId xmlns:a16="http://schemas.microsoft.com/office/drawing/2014/main" id="{9CB7CC05-112F-14CF-C257-A893268E682A}"/>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2" name="Google Shape;1084;p14">
            <a:extLst>
              <a:ext uri="{FF2B5EF4-FFF2-40B4-BE49-F238E27FC236}">
                <a16:creationId xmlns:a16="http://schemas.microsoft.com/office/drawing/2014/main" id="{C95D441D-E972-AE37-47F7-DAC3751697E7}"/>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3" name="Google Shape;1085;p14">
            <a:extLst>
              <a:ext uri="{FF2B5EF4-FFF2-40B4-BE49-F238E27FC236}">
                <a16:creationId xmlns:a16="http://schemas.microsoft.com/office/drawing/2014/main" id="{CCBA4A5D-6A06-3885-578C-D737FF3E630C}"/>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4" name="Google Shape;1086;p14">
            <a:extLst>
              <a:ext uri="{FF2B5EF4-FFF2-40B4-BE49-F238E27FC236}">
                <a16:creationId xmlns:a16="http://schemas.microsoft.com/office/drawing/2014/main" id="{3C8B1864-8736-7488-4F25-8F8732BC8CC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5" name="Google Shape;1082;p14">
            <a:extLst>
              <a:ext uri="{FF2B5EF4-FFF2-40B4-BE49-F238E27FC236}">
                <a16:creationId xmlns:a16="http://schemas.microsoft.com/office/drawing/2014/main" id="{FB444B11-B0A0-BAC9-A9BC-C53B3C43A927}"/>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6" name="Google Shape;1083;p14">
            <a:extLst>
              <a:ext uri="{FF2B5EF4-FFF2-40B4-BE49-F238E27FC236}">
                <a16:creationId xmlns:a16="http://schemas.microsoft.com/office/drawing/2014/main" id="{C6BF3ECE-0FB6-6FD0-5127-8D239983565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7" name="Google Shape;1084;p14">
            <a:extLst>
              <a:ext uri="{FF2B5EF4-FFF2-40B4-BE49-F238E27FC236}">
                <a16:creationId xmlns:a16="http://schemas.microsoft.com/office/drawing/2014/main" id="{35931C3D-BBAB-B8CF-AAE4-4A26CD3C523E}"/>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8" name="Google Shape;1085;p14">
            <a:extLst>
              <a:ext uri="{FF2B5EF4-FFF2-40B4-BE49-F238E27FC236}">
                <a16:creationId xmlns:a16="http://schemas.microsoft.com/office/drawing/2014/main" id="{F3DE19F1-99D6-B730-171E-B9796E57E52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69" name="Google Shape;1086;p14">
            <a:extLst>
              <a:ext uri="{FF2B5EF4-FFF2-40B4-BE49-F238E27FC236}">
                <a16:creationId xmlns:a16="http://schemas.microsoft.com/office/drawing/2014/main" id="{5469F1DD-315A-86BC-9F3D-BEF036EE90AC}"/>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0" name="Google Shape;1765;p26">
            <a:extLst>
              <a:ext uri="{FF2B5EF4-FFF2-40B4-BE49-F238E27FC236}">
                <a16:creationId xmlns:a16="http://schemas.microsoft.com/office/drawing/2014/main" id="{7843E2B6-BB6A-AB98-96C2-DEDA7085AB6C}"/>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dirty="0">
              <a:ln>
                <a:noFill/>
              </a:ln>
              <a:solidFill>
                <a:prstClr val="black"/>
              </a:solidFill>
              <a:effectLst/>
              <a:uLnTx/>
              <a:uFillTx/>
              <a:latin typeface="Arial"/>
              <a:ea typeface="+mn-ea"/>
              <a:cs typeface="+mn-cs"/>
            </a:endParaRPr>
          </a:p>
        </p:txBody>
      </p:sp>
      <p:sp>
        <p:nvSpPr>
          <p:cNvPr id="471" name="Google Shape;1766;p26">
            <a:extLst>
              <a:ext uri="{FF2B5EF4-FFF2-40B4-BE49-F238E27FC236}">
                <a16:creationId xmlns:a16="http://schemas.microsoft.com/office/drawing/2014/main" id="{B932A361-D77C-216D-7267-57E46CD37D28}"/>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472" name="Google Shape;1767;p26">
            <a:extLst>
              <a:ext uri="{FF2B5EF4-FFF2-40B4-BE49-F238E27FC236}">
                <a16:creationId xmlns:a16="http://schemas.microsoft.com/office/drawing/2014/main" id="{0EA5033F-DA8F-C3A4-C071-67D24E3825B5}"/>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500" b="0" i="0" u="none" strike="noStrike" kern="1200" cap="none" spc="0" normalizeH="0" baseline="0" noProof="0">
              <a:ln>
                <a:noFill/>
              </a:ln>
              <a:solidFill>
                <a:prstClr val="black"/>
              </a:solidFill>
              <a:effectLst/>
              <a:uLnTx/>
              <a:uFillTx/>
              <a:latin typeface="Arial"/>
              <a:ea typeface="+mn-ea"/>
              <a:cs typeface="+mn-cs"/>
            </a:endParaRPr>
          </a:p>
        </p:txBody>
      </p:sp>
      <p:sp>
        <p:nvSpPr>
          <p:cNvPr id="473" name="TextBox 472">
            <a:extLst>
              <a:ext uri="{FF2B5EF4-FFF2-40B4-BE49-F238E27FC236}">
                <a16:creationId xmlns:a16="http://schemas.microsoft.com/office/drawing/2014/main" id="{A568248E-D09D-E1D0-006E-415AFA991AF0}"/>
              </a:ext>
            </a:extLst>
          </p:cNvPr>
          <p:cNvSpPr txBox="1"/>
          <p:nvPr userDrawn="1"/>
        </p:nvSpPr>
        <p:spPr>
          <a:xfrm>
            <a:off x="3329240" y="1103160"/>
            <a:ext cx="5421391"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HOẠT ĐỘNG</a:t>
            </a:r>
          </a:p>
        </p:txBody>
      </p:sp>
      <p:grpSp>
        <p:nvGrpSpPr>
          <p:cNvPr id="474" name="Google Shape;631;p30">
            <a:extLst>
              <a:ext uri="{FF2B5EF4-FFF2-40B4-BE49-F238E27FC236}">
                <a16:creationId xmlns:a16="http://schemas.microsoft.com/office/drawing/2014/main" id="{39C8609A-CC5A-BF41-917A-2B1A5BF51771}"/>
              </a:ext>
            </a:extLst>
          </p:cNvPr>
          <p:cNvGrpSpPr/>
          <p:nvPr userDrawn="1"/>
        </p:nvGrpSpPr>
        <p:grpSpPr>
          <a:xfrm flipH="1">
            <a:off x="8750632" y="4349373"/>
            <a:ext cx="1025953" cy="1555470"/>
            <a:chOff x="961250" y="234750"/>
            <a:chExt cx="1222525" cy="2320700"/>
          </a:xfrm>
        </p:grpSpPr>
        <p:sp>
          <p:nvSpPr>
            <p:cNvPr id="475" name="Google Shape;632;p30">
              <a:extLst>
                <a:ext uri="{FF2B5EF4-FFF2-40B4-BE49-F238E27FC236}">
                  <a16:creationId xmlns:a16="http://schemas.microsoft.com/office/drawing/2014/main" id="{D673F441-38DB-6567-A213-ADC0D177F4C1}"/>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6" name="Google Shape;633;p30">
              <a:extLst>
                <a:ext uri="{FF2B5EF4-FFF2-40B4-BE49-F238E27FC236}">
                  <a16:creationId xmlns:a16="http://schemas.microsoft.com/office/drawing/2014/main" id="{4F585595-1BBE-E1E5-B27F-B977FA0A6E09}"/>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7" name="Google Shape;634;p30">
              <a:extLst>
                <a:ext uri="{FF2B5EF4-FFF2-40B4-BE49-F238E27FC236}">
                  <a16:creationId xmlns:a16="http://schemas.microsoft.com/office/drawing/2014/main" id="{D2915103-B593-1BBC-38CE-FF9D03B69533}"/>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8" name="Google Shape;635;p30">
              <a:extLst>
                <a:ext uri="{FF2B5EF4-FFF2-40B4-BE49-F238E27FC236}">
                  <a16:creationId xmlns:a16="http://schemas.microsoft.com/office/drawing/2014/main" id="{4E01C559-3B61-170C-51F6-6799F63B2067}"/>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79" name="Google Shape;636;p30">
              <a:extLst>
                <a:ext uri="{FF2B5EF4-FFF2-40B4-BE49-F238E27FC236}">
                  <a16:creationId xmlns:a16="http://schemas.microsoft.com/office/drawing/2014/main" id="{58754504-A698-EEA2-4A02-7AA5CDC31EC5}"/>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0" name="Google Shape;637;p30">
              <a:extLst>
                <a:ext uri="{FF2B5EF4-FFF2-40B4-BE49-F238E27FC236}">
                  <a16:creationId xmlns:a16="http://schemas.microsoft.com/office/drawing/2014/main" id="{DB045142-0584-4A55-630A-5C95CD442F05}"/>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1" name="Google Shape;638;p30">
              <a:extLst>
                <a:ext uri="{FF2B5EF4-FFF2-40B4-BE49-F238E27FC236}">
                  <a16:creationId xmlns:a16="http://schemas.microsoft.com/office/drawing/2014/main" id="{A2548CC7-CDAE-5754-25F3-C68205C6C7DF}"/>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2" name="Google Shape;639;p30">
              <a:extLst>
                <a:ext uri="{FF2B5EF4-FFF2-40B4-BE49-F238E27FC236}">
                  <a16:creationId xmlns:a16="http://schemas.microsoft.com/office/drawing/2014/main" id="{E7D1B70D-C353-ED8F-DA06-1FF7072212C9}"/>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3" name="Google Shape;640;p30">
              <a:extLst>
                <a:ext uri="{FF2B5EF4-FFF2-40B4-BE49-F238E27FC236}">
                  <a16:creationId xmlns:a16="http://schemas.microsoft.com/office/drawing/2014/main" id="{BAEFBA67-65E3-69DB-FB4A-8860F08F9979}"/>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4" name="Google Shape;641;p30">
              <a:extLst>
                <a:ext uri="{FF2B5EF4-FFF2-40B4-BE49-F238E27FC236}">
                  <a16:creationId xmlns:a16="http://schemas.microsoft.com/office/drawing/2014/main" id="{E3A17CD1-A5DD-5B92-8D56-9093C3A63292}"/>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5" name="Google Shape;642;p30">
              <a:extLst>
                <a:ext uri="{FF2B5EF4-FFF2-40B4-BE49-F238E27FC236}">
                  <a16:creationId xmlns:a16="http://schemas.microsoft.com/office/drawing/2014/main" id="{58817D1A-0AB3-25DB-C7FC-6127F0AFC1E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6" name="Google Shape;643;p30">
              <a:extLst>
                <a:ext uri="{FF2B5EF4-FFF2-40B4-BE49-F238E27FC236}">
                  <a16:creationId xmlns:a16="http://schemas.microsoft.com/office/drawing/2014/main" id="{CEEC77C6-3AF6-8617-5776-EB2F35FBB2D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7" name="Google Shape;644;p30">
              <a:extLst>
                <a:ext uri="{FF2B5EF4-FFF2-40B4-BE49-F238E27FC236}">
                  <a16:creationId xmlns:a16="http://schemas.microsoft.com/office/drawing/2014/main" id="{5AB76E2D-E98A-5D4D-E7F4-52EF2A2C9330}"/>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8" name="Google Shape;645;p30">
              <a:extLst>
                <a:ext uri="{FF2B5EF4-FFF2-40B4-BE49-F238E27FC236}">
                  <a16:creationId xmlns:a16="http://schemas.microsoft.com/office/drawing/2014/main" id="{4E8EA6A1-9487-5BF2-67A3-1D93AB9AD2AC}"/>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89" name="Google Shape;646;p30">
              <a:extLst>
                <a:ext uri="{FF2B5EF4-FFF2-40B4-BE49-F238E27FC236}">
                  <a16:creationId xmlns:a16="http://schemas.microsoft.com/office/drawing/2014/main" id="{FDBEEA1A-F29E-7E99-1830-C5A7E738C267}"/>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0" name="Google Shape;647;p30">
              <a:extLst>
                <a:ext uri="{FF2B5EF4-FFF2-40B4-BE49-F238E27FC236}">
                  <a16:creationId xmlns:a16="http://schemas.microsoft.com/office/drawing/2014/main" id="{3FD58564-FB3C-CD1C-9B49-95D634E38617}"/>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1" name="Google Shape;648;p30">
              <a:extLst>
                <a:ext uri="{FF2B5EF4-FFF2-40B4-BE49-F238E27FC236}">
                  <a16:creationId xmlns:a16="http://schemas.microsoft.com/office/drawing/2014/main" id="{31B1CA55-3BB5-F8A4-D8D8-62F7A19D72F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2" name="Google Shape;649;p30">
              <a:extLst>
                <a:ext uri="{FF2B5EF4-FFF2-40B4-BE49-F238E27FC236}">
                  <a16:creationId xmlns:a16="http://schemas.microsoft.com/office/drawing/2014/main" id="{F5C1C81B-D369-8900-CDEA-40DEA16ABAD3}"/>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3" name="Google Shape;650;p30">
              <a:extLst>
                <a:ext uri="{FF2B5EF4-FFF2-40B4-BE49-F238E27FC236}">
                  <a16:creationId xmlns:a16="http://schemas.microsoft.com/office/drawing/2014/main" id="{7F8D5D84-9D08-3E37-0E7E-C92C2CFA6D82}"/>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4" name="Google Shape;651;p30">
              <a:extLst>
                <a:ext uri="{FF2B5EF4-FFF2-40B4-BE49-F238E27FC236}">
                  <a16:creationId xmlns:a16="http://schemas.microsoft.com/office/drawing/2014/main" id="{F23C1CD0-78C0-F931-7578-39EA907F8111}"/>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5" name="Google Shape;652;p30">
              <a:extLst>
                <a:ext uri="{FF2B5EF4-FFF2-40B4-BE49-F238E27FC236}">
                  <a16:creationId xmlns:a16="http://schemas.microsoft.com/office/drawing/2014/main" id="{A9BE530D-2952-C593-4606-1CBBA2DE9119}"/>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6" name="Google Shape;653;p30">
              <a:extLst>
                <a:ext uri="{FF2B5EF4-FFF2-40B4-BE49-F238E27FC236}">
                  <a16:creationId xmlns:a16="http://schemas.microsoft.com/office/drawing/2014/main" id="{F16AE07A-12E9-B651-727A-8521628554F5}"/>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7" name="Google Shape;654;p30">
              <a:extLst>
                <a:ext uri="{FF2B5EF4-FFF2-40B4-BE49-F238E27FC236}">
                  <a16:creationId xmlns:a16="http://schemas.microsoft.com/office/drawing/2014/main" id="{412AC7EB-4151-5BF3-82A2-7ECC4E54F947}"/>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498" name="Google Shape;655;p30">
              <a:extLst>
                <a:ext uri="{FF2B5EF4-FFF2-40B4-BE49-F238E27FC236}">
                  <a16:creationId xmlns:a16="http://schemas.microsoft.com/office/drawing/2014/main" id="{A8199888-FF65-5A19-02EB-DFBE9A8A583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99" name="Google Shape;656;p30">
              <a:extLst>
                <a:ext uri="{FF2B5EF4-FFF2-40B4-BE49-F238E27FC236}">
                  <a16:creationId xmlns:a16="http://schemas.microsoft.com/office/drawing/2014/main" id="{CA452055-AD62-B919-4D7A-7F54FD008B0C}"/>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0" name="Google Shape;657;p30">
              <a:extLst>
                <a:ext uri="{FF2B5EF4-FFF2-40B4-BE49-F238E27FC236}">
                  <a16:creationId xmlns:a16="http://schemas.microsoft.com/office/drawing/2014/main" id="{3A8E89E5-3C5B-C3CD-7FF0-CC5BA7A073D6}"/>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1" name="Google Shape;658;p30">
              <a:extLst>
                <a:ext uri="{FF2B5EF4-FFF2-40B4-BE49-F238E27FC236}">
                  <a16:creationId xmlns:a16="http://schemas.microsoft.com/office/drawing/2014/main" id="{E15B6F74-2FE5-D0B4-039C-5B900C98C728}"/>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2" name="Google Shape;659;p30">
              <a:extLst>
                <a:ext uri="{FF2B5EF4-FFF2-40B4-BE49-F238E27FC236}">
                  <a16:creationId xmlns:a16="http://schemas.microsoft.com/office/drawing/2014/main" id="{93718786-C5CF-73BC-D63E-AC0A185F0DF0}"/>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3" name="Google Shape;660;p30">
              <a:extLst>
                <a:ext uri="{FF2B5EF4-FFF2-40B4-BE49-F238E27FC236}">
                  <a16:creationId xmlns:a16="http://schemas.microsoft.com/office/drawing/2014/main" id="{6811A6CC-E761-7B8D-D975-941160147E2A}"/>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4" name="Google Shape;661;p30">
              <a:extLst>
                <a:ext uri="{FF2B5EF4-FFF2-40B4-BE49-F238E27FC236}">
                  <a16:creationId xmlns:a16="http://schemas.microsoft.com/office/drawing/2014/main" id="{E15E9DAC-B762-0896-382C-B035147EA11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5" name="Google Shape;662;p30">
              <a:extLst>
                <a:ext uri="{FF2B5EF4-FFF2-40B4-BE49-F238E27FC236}">
                  <a16:creationId xmlns:a16="http://schemas.microsoft.com/office/drawing/2014/main" id="{474A8E01-E50B-02C9-58AB-85F57487E1CB}"/>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6" name="Google Shape;663;p30">
              <a:extLst>
                <a:ext uri="{FF2B5EF4-FFF2-40B4-BE49-F238E27FC236}">
                  <a16:creationId xmlns:a16="http://schemas.microsoft.com/office/drawing/2014/main" id="{446526B4-06B4-742E-9B12-2FEFE608DB44}"/>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7" name="Google Shape;664;p30">
              <a:extLst>
                <a:ext uri="{FF2B5EF4-FFF2-40B4-BE49-F238E27FC236}">
                  <a16:creationId xmlns:a16="http://schemas.microsoft.com/office/drawing/2014/main" id="{6F0D8725-5F1B-9C50-32C7-D234CA98CD47}"/>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8" name="Google Shape;665;p30">
              <a:extLst>
                <a:ext uri="{FF2B5EF4-FFF2-40B4-BE49-F238E27FC236}">
                  <a16:creationId xmlns:a16="http://schemas.microsoft.com/office/drawing/2014/main" id="{D09C2CFA-8275-BA64-9AAB-027C2BCB9CD3}"/>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09" name="Google Shape;666;p30">
              <a:extLst>
                <a:ext uri="{FF2B5EF4-FFF2-40B4-BE49-F238E27FC236}">
                  <a16:creationId xmlns:a16="http://schemas.microsoft.com/office/drawing/2014/main" id="{D8A9DDAF-832C-F5C8-7D4E-0FDA99FA6EE7}"/>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0" name="Google Shape;667;p30">
              <a:extLst>
                <a:ext uri="{FF2B5EF4-FFF2-40B4-BE49-F238E27FC236}">
                  <a16:creationId xmlns:a16="http://schemas.microsoft.com/office/drawing/2014/main" id="{DB28B28A-8618-9FFA-AB51-B941A7F6A3CF}"/>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1" name="Google Shape;668;p30">
              <a:extLst>
                <a:ext uri="{FF2B5EF4-FFF2-40B4-BE49-F238E27FC236}">
                  <a16:creationId xmlns:a16="http://schemas.microsoft.com/office/drawing/2014/main" id="{EC2F6296-538F-E4BB-F064-C4C9B6D2977B}"/>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2" name="Google Shape;669;p30">
              <a:extLst>
                <a:ext uri="{FF2B5EF4-FFF2-40B4-BE49-F238E27FC236}">
                  <a16:creationId xmlns:a16="http://schemas.microsoft.com/office/drawing/2014/main" id="{5ABB1BDE-BA61-6102-A7B6-540A450970EC}"/>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3" name="Google Shape;670;p30">
              <a:extLst>
                <a:ext uri="{FF2B5EF4-FFF2-40B4-BE49-F238E27FC236}">
                  <a16:creationId xmlns:a16="http://schemas.microsoft.com/office/drawing/2014/main" id="{1F33D072-7127-0D49-F06B-C7477675E557}"/>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4" name="Google Shape;671;p30">
              <a:extLst>
                <a:ext uri="{FF2B5EF4-FFF2-40B4-BE49-F238E27FC236}">
                  <a16:creationId xmlns:a16="http://schemas.microsoft.com/office/drawing/2014/main" id="{F3F94DF4-BBFF-FFCD-F07D-2F96BCD9E32E}"/>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15" name="Google Shape;672;p30">
              <a:extLst>
                <a:ext uri="{FF2B5EF4-FFF2-40B4-BE49-F238E27FC236}">
                  <a16:creationId xmlns:a16="http://schemas.microsoft.com/office/drawing/2014/main" id="{49EBB3DC-E693-7124-B97B-AE14BDFAEF0C}"/>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16" name="Google Shape;211;p3">
            <a:extLst>
              <a:ext uri="{FF2B5EF4-FFF2-40B4-BE49-F238E27FC236}">
                <a16:creationId xmlns:a16="http://schemas.microsoft.com/office/drawing/2014/main" id="{C4EB5D79-691F-394B-10C7-0982049EAB67}"/>
              </a:ext>
            </a:extLst>
          </p:cNvPr>
          <p:cNvGrpSpPr/>
          <p:nvPr userDrawn="1"/>
        </p:nvGrpSpPr>
        <p:grpSpPr>
          <a:xfrm>
            <a:off x="1030175" y="1581350"/>
            <a:ext cx="444275" cy="398525"/>
            <a:chOff x="2495125" y="2142250"/>
            <a:chExt cx="444275" cy="398525"/>
          </a:xfrm>
        </p:grpSpPr>
        <p:sp>
          <p:nvSpPr>
            <p:cNvPr id="517" name="Google Shape;212;p3">
              <a:extLst>
                <a:ext uri="{FF2B5EF4-FFF2-40B4-BE49-F238E27FC236}">
                  <a16:creationId xmlns:a16="http://schemas.microsoft.com/office/drawing/2014/main" id="{EAA1E6DA-AD82-C828-D441-E5B3F3467A77}"/>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8" name="Google Shape;213;p3">
              <a:extLst>
                <a:ext uri="{FF2B5EF4-FFF2-40B4-BE49-F238E27FC236}">
                  <a16:creationId xmlns:a16="http://schemas.microsoft.com/office/drawing/2014/main" id="{7FC9971A-C1A5-2E90-B7C6-016634D73AB8}"/>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19" name="Google Shape;214;p3">
            <a:extLst>
              <a:ext uri="{FF2B5EF4-FFF2-40B4-BE49-F238E27FC236}">
                <a16:creationId xmlns:a16="http://schemas.microsoft.com/office/drawing/2014/main" id="{CFD7F8CB-88E0-E735-83FE-279096210BD1}"/>
              </a:ext>
            </a:extLst>
          </p:cNvPr>
          <p:cNvGrpSpPr/>
          <p:nvPr userDrawn="1"/>
        </p:nvGrpSpPr>
        <p:grpSpPr>
          <a:xfrm>
            <a:off x="10561107" y="5038641"/>
            <a:ext cx="291375" cy="281375"/>
            <a:chOff x="3243875" y="2372825"/>
            <a:chExt cx="291375" cy="281375"/>
          </a:xfrm>
        </p:grpSpPr>
        <p:sp>
          <p:nvSpPr>
            <p:cNvPr id="520" name="Google Shape;215;p3">
              <a:extLst>
                <a:ext uri="{FF2B5EF4-FFF2-40B4-BE49-F238E27FC236}">
                  <a16:creationId xmlns:a16="http://schemas.microsoft.com/office/drawing/2014/main" id="{6D8AE337-4928-28A5-CCF0-4B92FC04387F}"/>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1" name="Google Shape;216;p3">
              <a:extLst>
                <a:ext uri="{FF2B5EF4-FFF2-40B4-BE49-F238E27FC236}">
                  <a16:creationId xmlns:a16="http://schemas.microsoft.com/office/drawing/2014/main" id="{B817698F-EBDF-6E24-5FD3-088FC26DEAD8}"/>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2" name="Google Shape;217;p3">
              <a:extLst>
                <a:ext uri="{FF2B5EF4-FFF2-40B4-BE49-F238E27FC236}">
                  <a16:creationId xmlns:a16="http://schemas.microsoft.com/office/drawing/2014/main" id="{633F2113-8EEC-F00F-B474-2950ED90FAF5}"/>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3" name="Google Shape;218;p3">
              <a:extLst>
                <a:ext uri="{FF2B5EF4-FFF2-40B4-BE49-F238E27FC236}">
                  <a16:creationId xmlns:a16="http://schemas.microsoft.com/office/drawing/2014/main" id="{A623B8A1-2457-18FF-3C53-03F8B30C92CC}"/>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4" name="Google Shape;219;p3">
              <a:extLst>
                <a:ext uri="{FF2B5EF4-FFF2-40B4-BE49-F238E27FC236}">
                  <a16:creationId xmlns:a16="http://schemas.microsoft.com/office/drawing/2014/main" id="{442D1916-CD89-A521-86B6-7DD7EDC5CA1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5" name="Google Shape;220;p3">
              <a:extLst>
                <a:ext uri="{FF2B5EF4-FFF2-40B4-BE49-F238E27FC236}">
                  <a16:creationId xmlns:a16="http://schemas.microsoft.com/office/drawing/2014/main" id="{CBEFFF5F-6BA8-D599-7364-8126B7DA8FFA}"/>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6" name="Google Shape;221;p3">
              <a:extLst>
                <a:ext uri="{FF2B5EF4-FFF2-40B4-BE49-F238E27FC236}">
                  <a16:creationId xmlns:a16="http://schemas.microsoft.com/office/drawing/2014/main" id="{45794EC7-9216-71C8-D7FF-20B192D0E9DE}"/>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27" name="Google Shape;222;p3">
              <a:extLst>
                <a:ext uri="{FF2B5EF4-FFF2-40B4-BE49-F238E27FC236}">
                  <a16:creationId xmlns:a16="http://schemas.microsoft.com/office/drawing/2014/main" id="{0E88BC81-AF18-7AC4-F021-1AF62BB376F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8" name="Google Shape;223;p3">
              <a:extLst>
                <a:ext uri="{FF2B5EF4-FFF2-40B4-BE49-F238E27FC236}">
                  <a16:creationId xmlns:a16="http://schemas.microsoft.com/office/drawing/2014/main" id="{6D7E1F42-CE4A-BDEB-5C45-325926097DA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29" name="Google Shape;224;p3">
              <a:extLst>
                <a:ext uri="{FF2B5EF4-FFF2-40B4-BE49-F238E27FC236}">
                  <a16:creationId xmlns:a16="http://schemas.microsoft.com/office/drawing/2014/main" id="{DAB1EF79-B21C-A4A7-7E86-C4E9CE8BCD62}"/>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530" name="Google Shape;225;p3">
            <a:extLst>
              <a:ext uri="{FF2B5EF4-FFF2-40B4-BE49-F238E27FC236}">
                <a16:creationId xmlns:a16="http://schemas.microsoft.com/office/drawing/2014/main" id="{D76F5FAF-A95D-A172-8D07-197B63296CEA}"/>
              </a:ext>
            </a:extLst>
          </p:cNvPr>
          <p:cNvGrpSpPr/>
          <p:nvPr userDrawn="1"/>
        </p:nvGrpSpPr>
        <p:grpSpPr>
          <a:xfrm>
            <a:off x="10778557" y="714860"/>
            <a:ext cx="166675" cy="168575"/>
            <a:chOff x="4954425" y="2036375"/>
            <a:chExt cx="166675" cy="168575"/>
          </a:xfrm>
        </p:grpSpPr>
        <p:sp>
          <p:nvSpPr>
            <p:cNvPr id="531" name="Google Shape;226;p3">
              <a:extLst>
                <a:ext uri="{FF2B5EF4-FFF2-40B4-BE49-F238E27FC236}">
                  <a16:creationId xmlns:a16="http://schemas.microsoft.com/office/drawing/2014/main" id="{0BC06754-A21A-DD76-FA4A-A81EC24AED7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2" name="Google Shape;227;p3">
              <a:extLst>
                <a:ext uri="{FF2B5EF4-FFF2-40B4-BE49-F238E27FC236}">
                  <a16:creationId xmlns:a16="http://schemas.microsoft.com/office/drawing/2014/main" id="{5EAF69DC-617E-5DD9-87E6-E564B4A277E5}"/>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533" name="Google Shape;228;p3">
            <a:extLst>
              <a:ext uri="{FF2B5EF4-FFF2-40B4-BE49-F238E27FC236}">
                <a16:creationId xmlns:a16="http://schemas.microsoft.com/office/drawing/2014/main" id="{81E68D54-851B-AC2F-2906-FD25C2DE15FE}"/>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4" name="Google Shape;229;p3">
            <a:extLst>
              <a:ext uri="{FF2B5EF4-FFF2-40B4-BE49-F238E27FC236}">
                <a16:creationId xmlns:a16="http://schemas.microsoft.com/office/drawing/2014/main" id="{4875F601-E399-92BD-5F92-51A75C3E255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nvGrpSpPr>
          <p:cNvPr id="535" name="Google Shape;230;p3">
            <a:extLst>
              <a:ext uri="{FF2B5EF4-FFF2-40B4-BE49-F238E27FC236}">
                <a16:creationId xmlns:a16="http://schemas.microsoft.com/office/drawing/2014/main" id="{52820ECF-934C-6A22-EA50-6E5652909E7E}"/>
              </a:ext>
            </a:extLst>
          </p:cNvPr>
          <p:cNvGrpSpPr/>
          <p:nvPr userDrawn="1"/>
        </p:nvGrpSpPr>
        <p:grpSpPr>
          <a:xfrm>
            <a:off x="1274794" y="5541495"/>
            <a:ext cx="166675" cy="168575"/>
            <a:chOff x="4954425" y="2036375"/>
            <a:chExt cx="166675" cy="168575"/>
          </a:xfrm>
        </p:grpSpPr>
        <p:sp>
          <p:nvSpPr>
            <p:cNvPr id="536" name="Google Shape;231;p3">
              <a:extLst>
                <a:ext uri="{FF2B5EF4-FFF2-40B4-BE49-F238E27FC236}">
                  <a16:creationId xmlns:a16="http://schemas.microsoft.com/office/drawing/2014/main" id="{1E91E89C-9C47-0BED-3FEF-F92BB70F3D2B}"/>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sp>
          <p:nvSpPr>
            <p:cNvPr id="537" name="Google Shape;232;p3">
              <a:extLst>
                <a:ext uri="{FF2B5EF4-FFF2-40B4-BE49-F238E27FC236}">
                  <a16:creationId xmlns:a16="http://schemas.microsoft.com/office/drawing/2014/main" id="{4C3B17B5-686D-CD57-7420-B0CDAB2518B5}"/>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rial"/>
                <a:ea typeface="+mn-ea"/>
                <a:cs typeface="+mn-cs"/>
              </a:endParaRPr>
            </a:p>
          </p:txBody>
        </p:sp>
      </p:grpSp>
    </p:spTree>
    <p:extLst>
      <p:ext uri="{BB962C8B-B14F-4D97-AF65-F5344CB8AC3E}">
        <p14:creationId xmlns:p14="http://schemas.microsoft.com/office/powerpoint/2010/main" val="3213539182"/>
      </p:ext>
    </p:extLst>
  </p:cSld>
  <p:clrMap bg1="lt1" tx1="dk1" bg2="lt2" tx2="dk2" accent1="accent1" accent2="accent2" accent3="accent3" accent4="accent4" accent5="accent5" accent6="accent6" hlink="hlink" folHlink="folHlink"/>
  <p:sldLayoutIdLst>
    <p:sldLayoutId id="2147484572" r:id="rId1"/>
    <p:sldLayoutId id="2147484584" r:id="rId2"/>
  </p:sldLayoutIdLst>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20.png"/></Relationships>
</file>

<file path=ppt/slides/_rels/slide35.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7.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8.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image" Target="../media/image18.png"/><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20.png"/></Relationships>
</file>

<file path=ppt/slides/_rels/slide43.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46.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C39E351E-372F-E049-AD2E-16C1D200D9DB}"/>
              </a:ext>
            </a:extLst>
          </p:cNvPr>
          <p:cNvSpPr txBox="1">
            <a:spLocks noChangeArrowheads="1"/>
          </p:cNvSpPr>
          <p:nvPr/>
        </p:nvSpPr>
        <p:spPr bwMode="auto">
          <a:xfrm>
            <a:off x="400050" y="1371600"/>
            <a:ext cx="11391900" cy="3950688"/>
          </a:xfrm>
          <a:prstGeom prst="rect">
            <a:avLst/>
          </a:prstGeom>
          <a:solidFill>
            <a:srgbClr val="FFFF00"/>
          </a:solidFill>
          <a:ln w="9525">
            <a:solidFill>
              <a:srgbClr val="FFC000"/>
            </a:solidFill>
            <a:miter lim="800000"/>
            <a:headEnd/>
            <a:tailEnd/>
          </a:ln>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ts val="0"/>
              </a:spcBef>
              <a:spcAft>
                <a:spcPts val="0"/>
              </a:spcAft>
            </a:pPr>
            <a:r>
              <a:rPr lang="en-US" sz="3600" b="1" u="sng" dirty="0" err="1">
                <a:solidFill>
                  <a:srgbClr val="FF0000"/>
                </a:solidFill>
                <a:effectLst/>
                <a:latin typeface="Times New Roman" panose="02020603050405020304" pitchFamily="18" charset="0"/>
                <a:ea typeface="Calibri" panose="020F0502020204030204" pitchFamily="34" charset="0"/>
              </a:rPr>
              <a:t>Về</a:t>
            </a:r>
            <a:r>
              <a:rPr lang="en-US" sz="3600" b="1" u="sng" dirty="0">
                <a:solidFill>
                  <a:srgbClr val="FF0000"/>
                </a:solidFill>
                <a:effectLst/>
                <a:latin typeface="Times New Roman" panose="02020603050405020304" pitchFamily="18" charset="0"/>
                <a:ea typeface="Calibri" panose="020F0502020204030204" pitchFamily="34" charset="0"/>
              </a:rPr>
              <a:t> </a:t>
            </a:r>
            <a:r>
              <a:rPr lang="en-US" sz="3600" b="1" u="sng" dirty="0" err="1">
                <a:solidFill>
                  <a:srgbClr val="FF0000"/>
                </a:solidFill>
                <a:effectLst/>
                <a:latin typeface="Times New Roman" panose="02020603050405020304" pitchFamily="18" charset="0"/>
                <a:ea typeface="Calibri" panose="020F0502020204030204" pitchFamily="34" charset="0"/>
              </a:rPr>
              <a:t>kiến</a:t>
            </a:r>
            <a:r>
              <a:rPr lang="en-US" sz="3600" b="1" u="sng" dirty="0">
                <a:solidFill>
                  <a:srgbClr val="FF0000"/>
                </a:solidFill>
                <a:effectLst/>
                <a:latin typeface="Times New Roman" panose="02020603050405020304" pitchFamily="18" charset="0"/>
                <a:ea typeface="Calibri" panose="020F0502020204030204" pitchFamily="34" charset="0"/>
              </a:rPr>
              <a:t> </a:t>
            </a:r>
            <a:r>
              <a:rPr lang="en-US" sz="3600" b="1" u="sng" dirty="0" err="1">
                <a:solidFill>
                  <a:srgbClr val="FF0000"/>
                </a:solidFill>
                <a:effectLst/>
                <a:latin typeface="Times New Roman" panose="02020603050405020304" pitchFamily="18" charset="0"/>
                <a:ea typeface="Calibri" panose="020F0502020204030204" pitchFamily="34" charset="0"/>
              </a:rPr>
              <a:t>thức</a:t>
            </a:r>
            <a:r>
              <a:rPr lang="vi-VN" sz="3600" b="1" u="sng" dirty="0">
                <a:solidFill>
                  <a:srgbClr val="FF0000"/>
                </a:solidFill>
                <a:effectLst/>
                <a:latin typeface="Times New Roman" panose="02020603050405020304" pitchFamily="18" charset="0"/>
                <a:ea typeface="Calibri" panose="020F0502020204030204" pitchFamily="34" charset="0"/>
              </a:rPr>
              <a:t>: </a:t>
            </a:r>
            <a:endParaRPr lang="en-US" sz="3600" b="1" u="sng" dirty="0">
              <a:solidFill>
                <a:srgbClr val="FF0000"/>
              </a:solidFill>
              <a:effectLst/>
              <a:latin typeface="Times New Roman" panose="02020603050405020304" pitchFamily="18" charset="0"/>
              <a:ea typeface="Calibri" panose="020F0502020204030204" pitchFamily="34" charset="0"/>
            </a:endParaRPr>
          </a:p>
          <a:p>
            <a:pPr lvl="0" algn="just" fontAlgn="base">
              <a:spcBef>
                <a:spcPts val="0"/>
              </a:spcBef>
              <a:spcAft>
                <a:spcPts val="0"/>
              </a:spcAft>
              <a:buClr>
                <a:srgbClr val="000000"/>
              </a:buClr>
              <a:buSzPts val="1200"/>
            </a:pPr>
            <a:r>
              <a:rPr lang="en-US" sz="36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a:t>
            </a:r>
            <a:r>
              <a:rPr lang="vi-VN" sz="36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Nhận biết được một số khái niệm và chức năng cơ bản của phần mềm máy tính</a:t>
            </a:r>
          </a:p>
          <a:p>
            <a:pPr lvl="0" algn="just" fontAlgn="base">
              <a:spcBef>
                <a:spcPts val="0"/>
              </a:spcBef>
              <a:spcAft>
                <a:spcPts val="0"/>
              </a:spcAft>
              <a:buClr>
                <a:srgbClr val="000000"/>
              </a:buClr>
              <a:buSzPts val="1200"/>
            </a:pPr>
            <a:r>
              <a:rPr lang="en-US" sz="36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a:t>
            </a:r>
            <a:r>
              <a:rPr lang="vi-VN" sz="36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Thực hiện được việc nhập và điều chỉnh dữ liệu trên bảng tính </a:t>
            </a:r>
            <a:endParaRPr lang="en-US" sz="36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endParaRPr>
          </a:p>
          <a:p>
            <a:pPr lvl="0" algn="just" fontAlgn="base">
              <a:spcBef>
                <a:spcPts val="0"/>
              </a:spcBef>
              <a:spcAft>
                <a:spcPts val="0"/>
              </a:spcAft>
              <a:buClr>
                <a:srgbClr val="000000"/>
              </a:buClr>
              <a:buSzPts val="1200"/>
            </a:pPr>
            <a:r>
              <a:rPr lang="en-US" sz="36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a:t>
            </a:r>
            <a:r>
              <a:rPr lang="vi-VN" sz="36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Thực hiện được một số thao tác đơn giản: </a:t>
            </a:r>
            <a:r>
              <a:rPr lang="en-US" sz="3600" dirty="0" err="1">
                <a:solidFill>
                  <a:srgbClr val="002060"/>
                </a:solidFill>
                <a:uFill>
                  <a:solidFill>
                    <a:srgbClr val="000000"/>
                  </a:solidFill>
                </a:uFill>
                <a:latin typeface="Times New Roman" panose="02020603050405020304" pitchFamily="18" charset="0"/>
                <a:ea typeface="Calibri" panose="020F0502020204030204" pitchFamily="34" charset="0"/>
              </a:rPr>
              <a:t>chọn</a:t>
            </a:r>
            <a:r>
              <a:rPr lang="en-US" sz="3600" dirty="0">
                <a:solidFill>
                  <a:srgbClr val="002060"/>
                </a:solidFill>
                <a:uFill>
                  <a:solidFill>
                    <a:srgbClr val="000000"/>
                  </a:solidFill>
                </a:uFill>
                <a:latin typeface="Times New Roman" panose="02020603050405020304" pitchFamily="18" charset="0"/>
                <a:ea typeface="Calibri" panose="020F0502020204030204" pitchFamily="34" charset="0"/>
              </a:rPr>
              <a:t> </a:t>
            </a:r>
            <a:r>
              <a:rPr lang="vi-VN" sz="3600" u="none" strike="noStrike" dirty="0">
                <a:solidFill>
                  <a:srgbClr val="002060"/>
                </a:solidFill>
                <a:effectLst/>
                <a:uFill>
                  <a:solidFill>
                    <a:srgbClr val="000000"/>
                  </a:solidFill>
                </a:uFill>
                <a:latin typeface="Times New Roman" panose="02020603050405020304" pitchFamily="18" charset="0"/>
                <a:ea typeface="Calibri" panose="020F0502020204030204" pitchFamily="34" charset="0"/>
              </a:rPr>
              <a:t>phông chữ, căn chỉnh dữ liệu trong ô tính, thay đổi độ rộng cột.</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Ô.</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Trang tính.</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Hộp địa chỉ.</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Bảng tính.</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6445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993695"/>
            <a:ext cx="9408078"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dirty="0">
                <a:solidFill>
                  <a:srgbClr val="FF0000"/>
                </a:solidFill>
                <a:latin typeface="Times New Roman" panose="02020603050405020304" pitchFamily="18" charset="0"/>
                <a:cs typeface="Times New Roman" panose="02020603050405020304" pitchFamily="18" charset="0"/>
              </a:rPr>
              <a:t>Vị trí giao của một hàng và một cột được gọi là gì?</a:t>
            </a:r>
          </a:p>
        </p:txBody>
      </p:sp>
    </p:spTree>
    <p:extLst>
      <p:ext uri="{BB962C8B-B14F-4D97-AF65-F5344CB8AC3E}">
        <p14:creationId xmlns:p14="http://schemas.microsoft.com/office/powerpoint/2010/main" val="162993245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D756A6B4-91D6-47E7-89A5-5EAE5AC5DB8D}"/>
              </a:ext>
            </a:extLst>
          </p:cNvPr>
          <p:cNvSpPr/>
          <p:nvPr/>
        </p:nvSpPr>
        <p:spPr>
          <a:xfrm>
            <a:off x="1993900" y="984766"/>
            <a:ext cx="9426769" cy="612934"/>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lIns="36000" tIns="0" rIns="36000" bIns="0" anchor="ctr">
            <a:spAutoFit/>
          </a:bodyPr>
          <a:lstStyle/>
          <a:p>
            <a:pPr algn="just" defTabSz="342900"/>
            <a:r>
              <a:rPr lang="en-US" sz="3600" b="1">
                <a:solidFill>
                  <a:srgbClr val="FF0000"/>
                </a:solidFill>
                <a:latin typeface="Times New Roman" panose="02020603050405020304" pitchFamily="18" charset="0"/>
                <a:cs typeface="Times New Roman" panose="02020603050405020304" pitchFamily="18" charset="0"/>
              </a:rPr>
              <a:t>Phát biểu nào dưới đây đúng?</a:t>
            </a:r>
            <a:endParaRPr lang="vi-VN" sz="3600" b="1">
              <a:solidFill>
                <a:srgbClr val="FF0000"/>
              </a:solidFill>
              <a:latin typeface="Times New Roman" panose="02020603050405020304" pitchFamily="18" charset="0"/>
              <a:cs typeface="Times New Roman" panose="02020603050405020304" pitchFamily="18" charset="0"/>
            </a:endParaRPr>
          </a:p>
        </p:txBody>
      </p:sp>
      <p:sp>
        <p:nvSpPr>
          <p:cNvPr id="3" name="Rounded Rectangle 2">
            <a:extLst>
              <a:ext uri="{FF2B5EF4-FFF2-40B4-BE49-F238E27FC236}">
                <a16:creationId xmlns:a16="http://schemas.microsoft.com/office/drawing/2014/main" id="{7D98E8AE-9274-4D0D-85B4-E48B34A625ED}"/>
              </a:ext>
            </a:extLst>
          </p:cNvPr>
          <p:cNvSpPr/>
          <p:nvPr/>
        </p:nvSpPr>
        <p:spPr>
          <a:xfrm>
            <a:off x="1883229" y="2070343"/>
            <a:ext cx="9753600"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Các hàng của trang tính được đặt tên theo các chữ cái: A, B, C, ...</a:t>
            </a:r>
          </a:p>
        </p:txBody>
      </p:sp>
      <p:sp>
        <p:nvSpPr>
          <p:cNvPr id="4" name="Rounded Rectangle 3">
            <a:extLst>
              <a:ext uri="{FF2B5EF4-FFF2-40B4-BE49-F238E27FC236}">
                <a16:creationId xmlns:a16="http://schemas.microsoft.com/office/drawing/2014/main" id="{DAC2F059-616A-4490-AB1C-2B3E7E93FBEA}"/>
              </a:ext>
            </a:extLst>
          </p:cNvPr>
          <p:cNvSpPr/>
          <p:nvPr/>
        </p:nvSpPr>
        <p:spPr>
          <a:xfrm>
            <a:off x="1883229" y="3190975"/>
            <a:ext cx="9753599" cy="130630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600">
                <a:solidFill>
                  <a:schemeClr val="tx1"/>
                </a:solidFill>
                <a:latin typeface="Times New Roman" panose="02020603050405020304" pitchFamily="18" charset="0"/>
                <a:cs typeface="Times New Roman" panose="02020603050405020304" pitchFamily="18" charset="0"/>
              </a:rPr>
              <a:t>Các hàng của trang tính được đặt tên theo các số: 1, 2, 3, ...</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1883228" y="4607719"/>
            <a:ext cx="9753599"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Các cột của trang tính được đặt tên theo các số: 1, 2, 3, ...</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1918995" y="5797059"/>
            <a:ext cx="7874000"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Các hàng và cột trong trang tính không có tên</a:t>
            </a:r>
            <a:endParaRPr lang="vi-VN" sz="3200">
              <a:solidFill>
                <a:schemeClr val="tx1"/>
              </a:solidFill>
              <a:latin typeface="Times New Roman" panose="02020603050405020304" pitchFamily="18" charset="0"/>
              <a:cs typeface="Times New Roman" panose="02020603050405020304" pitchFamily="18" charset="0"/>
            </a:endParaRP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37422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1400" y="5449177"/>
            <a:ext cx="2057400" cy="128834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Tree>
    <p:extLst>
      <p:ext uri="{BB962C8B-B14F-4D97-AF65-F5344CB8AC3E}">
        <p14:creationId xmlns:p14="http://schemas.microsoft.com/office/powerpoint/2010/main" val="26771251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495298" y="3204"/>
            <a:ext cx="4477827" cy="584200"/>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US" sz="3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Hoạt</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a:t>
            </a:r>
            <a:r>
              <a:rPr lang="en-US" sz="32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a:t>
            </a:r>
            <a:endParaRPr lang="vi-VN" sz="32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973125" y="0"/>
            <a:ext cx="6914073" cy="584200"/>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marL="0" marR="0" lvl="0" indent="0" algn="ctr" defTabSz="342900" rtl="0" eaLnBrk="1" fontAlgn="auto" latinLnBrk="0" hangingPunct="1">
              <a:lnSpc>
                <a:spcPct val="135000"/>
              </a:lnSpc>
              <a:spcBef>
                <a:spcPts val="0"/>
              </a:spcBef>
              <a:spcAft>
                <a:spcPts val="0"/>
              </a:spcAft>
              <a:buClrTx/>
              <a:buSzTx/>
              <a:buFontTx/>
              <a:buNone/>
              <a:tabLst/>
              <a:defRPr/>
            </a:pPr>
            <a:r>
              <a:rPr lang="de-DE" sz="3200" b="1">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Ô và vùng trên trang tính</a:t>
            </a:r>
            <a:endParaRPr kumimoji="0" lang="de-DE" sz="32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3739234050"/>
              </p:ext>
            </p:extLst>
          </p:nvPr>
        </p:nvGraphicFramePr>
        <p:xfrm>
          <a:off x="228600" y="600440"/>
          <a:ext cx="11658599" cy="2704320"/>
        </p:xfrm>
        <a:graphic>
          <a:graphicData uri="http://schemas.openxmlformats.org/drawingml/2006/table">
            <a:tbl>
              <a:tblPr firstRow="1" bandRow="1">
                <a:tableStyleId>{F5AB1C69-6EDB-4FF4-983F-18BD219EF322}</a:tableStyleId>
              </a:tblPr>
              <a:tblGrid>
                <a:gridCol w="4640046">
                  <a:extLst>
                    <a:ext uri="{9D8B030D-6E8A-4147-A177-3AD203B41FA5}">
                      <a16:colId xmlns:a16="http://schemas.microsoft.com/office/drawing/2014/main" val="795175101"/>
                    </a:ext>
                  </a:extLst>
                </a:gridCol>
                <a:gridCol w="2651454">
                  <a:extLst>
                    <a:ext uri="{9D8B030D-6E8A-4147-A177-3AD203B41FA5}">
                      <a16:colId xmlns:a16="http://schemas.microsoft.com/office/drawing/2014/main" val="2517340449"/>
                    </a:ext>
                  </a:extLst>
                </a:gridCol>
                <a:gridCol w="4367099">
                  <a:extLst>
                    <a:ext uri="{9D8B030D-6E8A-4147-A177-3AD203B41FA5}">
                      <a16:colId xmlns:a16="http://schemas.microsoft.com/office/drawing/2014/main" val="1421085942"/>
                    </a:ext>
                  </a:extLst>
                </a:gridCol>
              </a:tblGrid>
              <a:tr h="543335">
                <a:tc rowSpan="2">
                  <a:txBody>
                    <a:bodyPr/>
                    <a:lstStyle/>
                    <a:p>
                      <a:pPr algn="just"/>
                      <a:r>
                        <a:rPr lang="vi-VN" sz="2800" b="0" dirty="0">
                          <a:solidFill>
                            <a:schemeClr val="tx1"/>
                          </a:solidFill>
                          <a:latin typeface="Times New Roman" panose="02020603050405020304" pitchFamily="18" charset="0"/>
                          <a:cs typeface="Times New Roman" panose="02020603050405020304" pitchFamily="18" charset="0"/>
                        </a:rPr>
                        <a:t>Em hãy </a:t>
                      </a:r>
                      <a:r>
                        <a:rPr lang="en-US" sz="2800" b="0" dirty="0" err="1">
                          <a:solidFill>
                            <a:schemeClr val="tx1"/>
                          </a:solidFill>
                          <a:latin typeface="Times New Roman" panose="02020603050405020304" pitchFamily="18" charset="0"/>
                          <a:cs typeface="Times New Roman" panose="02020603050405020304" pitchFamily="18" charset="0"/>
                        </a:rPr>
                        <a:t>quan</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sát</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hình</a:t>
                      </a:r>
                      <a:r>
                        <a:rPr lang="en-US" sz="2800" b="0" dirty="0">
                          <a:solidFill>
                            <a:schemeClr val="tx1"/>
                          </a:solidFill>
                          <a:latin typeface="Times New Roman" panose="02020603050405020304" pitchFamily="18" charset="0"/>
                          <a:cs typeface="Times New Roman" panose="02020603050405020304" pitchFamily="18" charset="0"/>
                        </a:rPr>
                        <a:t> H6.2 </a:t>
                      </a:r>
                      <a:r>
                        <a:rPr lang="en-US" sz="2800" b="0" dirty="0" err="1">
                          <a:solidFill>
                            <a:schemeClr val="tx1"/>
                          </a:solidFill>
                          <a:latin typeface="Times New Roman" panose="02020603050405020304" pitchFamily="18" charset="0"/>
                          <a:cs typeface="Times New Roman" panose="02020603050405020304" pitchFamily="18" charset="0"/>
                        </a:rPr>
                        <a:t>và</a:t>
                      </a:r>
                      <a:r>
                        <a:rPr lang="en-US" sz="2800" b="0" dirty="0">
                          <a:solidFill>
                            <a:schemeClr val="tx1"/>
                          </a:solidFill>
                          <a:latin typeface="Times New Roman" panose="02020603050405020304" pitchFamily="18" charset="0"/>
                          <a:cs typeface="Times New Roman" panose="02020603050405020304" pitchFamily="18" charset="0"/>
                        </a:rPr>
                        <a:t> H6.3 </a:t>
                      </a:r>
                      <a:r>
                        <a:rPr lang="en-US" sz="2800" b="0" dirty="0" err="1">
                          <a:solidFill>
                            <a:schemeClr val="tx1"/>
                          </a:solidFill>
                          <a:latin typeface="Times New Roman" panose="02020603050405020304" pitchFamily="18" charset="0"/>
                          <a:cs typeface="Times New Roman" panose="02020603050405020304" pitchFamily="18" charset="0"/>
                        </a:rPr>
                        <a:t>và</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xác</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định</a:t>
                      </a:r>
                      <a:r>
                        <a:rPr lang="en-US" sz="2800" b="0"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địa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chỉ</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của</a:t>
                      </a:r>
                      <a:r>
                        <a:rPr lang="en-US" sz="2800" b="1" dirty="0">
                          <a:solidFill>
                            <a:schemeClr val="tx1"/>
                          </a:solidFill>
                          <a:latin typeface="Times New Roman" panose="02020603050405020304" pitchFamily="18" charset="0"/>
                          <a:cs typeface="Times New Roman" panose="02020603050405020304" pitchFamily="18" charset="0"/>
                        </a:rPr>
                        <a:t> ô </a:t>
                      </a:r>
                      <a:r>
                        <a:rPr lang="en-US" sz="2800" b="1" dirty="0" err="1">
                          <a:solidFill>
                            <a:schemeClr val="tx1"/>
                          </a:solidFill>
                          <a:latin typeface="Times New Roman" panose="02020603050405020304" pitchFamily="18" charset="0"/>
                          <a:cs typeface="Times New Roman" panose="02020603050405020304" pitchFamily="18" charset="0"/>
                        </a:rPr>
                        <a:t>có</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tên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Bùi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Lê</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Đình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Anh</a:t>
                      </a:r>
                      <a:r>
                        <a:rPr lang="en-US" sz="2800" b="0"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Địa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chỉ</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vùng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đánh</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dấu</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trong</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hình</a:t>
                      </a:r>
                      <a:r>
                        <a:rPr lang="en-US" sz="2800" b="1" dirty="0">
                          <a:solidFill>
                            <a:schemeClr val="tx1"/>
                          </a:solidFill>
                          <a:latin typeface="Times New Roman" panose="02020603050405020304" pitchFamily="18" charset="0"/>
                          <a:cs typeface="Times New Roman" panose="02020603050405020304" pitchFamily="18" charset="0"/>
                        </a:rPr>
                        <a:t> 6.3</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Em</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đã</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xác</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định</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địa</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chỉ</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đó</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bằng</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cách</a:t>
                      </a:r>
                      <a:r>
                        <a:rPr lang="en-US" sz="2800" b="0" dirty="0">
                          <a:solidFill>
                            <a:schemeClr val="tx1"/>
                          </a:solidFill>
                          <a:latin typeface="Times New Roman" panose="02020603050405020304" pitchFamily="18" charset="0"/>
                          <a:cs typeface="Times New Roman" panose="02020603050405020304" pitchFamily="18" charset="0"/>
                        </a:rPr>
                        <a:t> </a:t>
                      </a:r>
                      <a:r>
                        <a:rPr lang="en-US" sz="2800" b="0" dirty="0" err="1">
                          <a:solidFill>
                            <a:schemeClr val="tx1"/>
                          </a:solidFill>
                          <a:latin typeface="Times New Roman" panose="02020603050405020304" pitchFamily="18" charset="0"/>
                          <a:cs typeface="Times New Roman" panose="02020603050405020304" pitchFamily="18" charset="0"/>
                        </a:rPr>
                        <a:t>nào</a:t>
                      </a:r>
                      <a:r>
                        <a:rPr lang="en-US" sz="2800" b="0" dirty="0">
                          <a:solidFill>
                            <a:schemeClr val="tx1"/>
                          </a:solidFill>
                          <a:latin typeface="Times New Roman" panose="02020603050405020304" pitchFamily="18" charset="0"/>
                          <a:cs typeface="Times New Roman" panose="02020603050405020304" pitchFamily="18" charset="0"/>
                        </a:rPr>
                        <a:t>?</a:t>
                      </a:r>
                    </a:p>
                  </a:txBody>
                  <a:tcPr marL="108000" marR="108000" marT="72000" marB="72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Địa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chỉ</a:t>
                      </a:r>
                      <a:r>
                        <a:rPr lang="en-US" sz="2800" b="1" dirty="0">
                          <a:solidFill>
                            <a:srgbClr val="FF0000"/>
                          </a:solidFill>
                          <a:latin typeface="Times New Roman" panose="02020603050405020304" pitchFamily="18" charset="0"/>
                          <a:cs typeface="Times New Roman" panose="02020603050405020304" pitchFamily="18" charset="0"/>
                        </a:rPr>
                        <a:t> ô:</a:t>
                      </a:r>
                    </a:p>
                  </a:txBody>
                  <a:tcPr marL="108000" marR="108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tc>
                  <a:txBody>
                    <a:bodyPr/>
                    <a:lstStyle/>
                    <a:p>
                      <a:pPr algn="ctr"/>
                      <a:r>
                        <a:rPr lang="en-US" sz="2800" b="1" dirty="0" err="1">
                          <a:solidFill>
                            <a:srgbClr val="FF0000"/>
                          </a:solidFill>
                          <a:latin typeface="Times New Roman" panose="02020603050405020304" pitchFamily="18" charset="0"/>
                          <a:cs typeface="Times New Roman" panose="02020603050405020304" pitchFamily="18" charset="0"/>
                        </a:rPr>
                        <a:t>Địa</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chỉ</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vùng</a:t>
                      </a:r>
                      <a:r>
                        <a:rPr lang="en-US" sz="2800" b="1" dirty="0">
                          <a:solidFill>
                            <a:srgbClr val="FF0000"/>
                          </a:solidFill>
                          <a:latin typeface="Times New Roman" panose="02020603050405020304" pitchFamily="18" charset="0"/>
                          <a:cs typeface="Times New Roman" panose="02020603050405020304" pitchFamily="18" charset="0"/>
                        </a:rPr>
                        <a:t>:</a:t>
                      </a:r>
                    </a:p>
                  </a:txBody>
                  <a:tcPr marL="108000" marR="108000" marT="72000" marB="72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95000"/>
                      </a:schemeClr>
                    </a:solidFill>
                  </a:tcPr>
                </a:tc>
                <a:extLst>
                  <a:ext uri="{0D108BD9-81ED-4DB2-BD59-A6C34878D82A}">
                    <a16:rowId xmlns:a16="http://schemas.microsoft.com/office/drawing/2014/main" val="2527529309"/>
                  </a:ext>
                </a:extLst>
              </a:tr>
              <a:tr h="2031225">
                <a:tc vMerge="1">
                  <a:txBody>
                    <a:bodyPr/>
                    <a:lstStyle/>
                    <a:p>
                      <a:pPr algn="just"/>
                      <a:endParaRPr lang="en-US" sz="3200" b="0">
                        <a:solidFill>
                          <a:schemeClr val="tx1"/>
                        </a:solidFill>
                        <a:latin typeface="Times New Roman" panose="02020603050405020304" pitchFamily="18" charset="0"/>
                        <a:cs typeface="Times New Roman" panose="02020603050405020304" pitchFamily="18" charset="0"/>
                      </a:endParaRP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a:solidFill>
                            <a:srgbClr val="FF0000"/>
                          </a:solidFill>
                          <a:latin typeface="Times New Roman" panose="02020603050405020304" pitchFamily="18" charset="0"/>
                          <a:cs typeface="Times New Roman" panose="02020603050405020304" pitchFamily="18" charset="0"/>
                        </a:rPr>
                        <a:t>B6</a:t>
                      </a:r>
                    </a:p>
                    <a:p>
                      <a:pPr algn="just"/>
                      <a:r>
                        <a:rPr lang="en-US" sz="2800" b="1" dirty="0">
                          <a:solidFill>
                            <a:schemeClr val="tx1"/>
                          </a:solidFill>
                          <a:latin typeface="Times New Roman" panose="02020603050405020304" pitchFamily="18" charset="0"/>
                          <a:cs typeface="Times New Roman" panose="02020603050405020304" pitchFamily="18" charset="0"/>
                        </a:rPr>
                        <a:t>&lt;</a:t>
                      </a:r>
                      <a:r>
                        <a:rPr lang="en-US" sz="2800" b="1" dirty="0" err="1">
                          <a:solidFill>
                            <a:schemeClr val="tx1"/>
                          </a:solidFill>
                          <a:latin typeface="Times New Roman" panose="02020603050405020304" pitchFamily="18" charset="0"/>
                          <a:cs typeface="Times New Roman" panose="02020603050405020304" pitchFamily="18" charset="0"/>
                        </a:rPr>
                        <a:t>Địa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chỉ</a:t>
                      </a:r>
                      <a:r>
                        <a:rPr lang="en-US" sz="2800" b="1" dirty="0">
                          <a:solidFill>
                            <a:schemeClr val="tx1"/>
                          </a:solidFill>
                          <a:latin typeface="Times New Roman" panose="02020603050405020304" pitchFamily="18" charset="0"/>
                          <a:cs typeface="Times New Roman" panose="02020603050405020304" pitchFamily="18" charset="0"/>
                        </a:rPr>
                        <a:t> ô&gt; =&lt;</a:t>
                      </a:r>
                      <a:r>
                        <a:rPr lang="en-US" sz="2800" b="1" dirty="0" err="1">
                          <a:solidFill>
                            <a:schemeClr val="tx1"/>
                          </a:solidFill>
                          <a:latin typeface="Times New Roman" panose="02020603050405020304" pitchFamily="18" charset="0"/>
                          <a:cs typeface="Times New Roman" panose="02020603050405020304" pitchFamily="18" charset="0"/>
                        </a:rPr>
                        <a:t>Tên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cột</a:t>
                      </a:r>
                      <a:r>
                        <a:rPr lang="en-US" sz="2800" b="1" dirty="0">
                          <a:solidFill>
                            <a:schemeClr val="tx1"/>
                          </a:solidFill>
                          <a:latin typeface="Times New Roman" panose="02020603050405020304" pitchFamily="18" charset="0"/>
                          <a:cs typeface="Times New Roman" panose="02020603050405020304" pitchFamily="18" charset="0"/>
                        </a:rPr>
                        <a:t>&gt;    &lt;</a:t>
                      </a:r>
                      <a:r>
                        <a:rPr lang="en-US" sz="2800" b="1" dirty="0" err="1">
                          <a:solidFill>
                            <a:schemeClr val="tx1"/>
                          </a:solidFill>
                          <a:latin typeface="Times New Roman" panose="02020603050405020304" pitchFamily="18" charset="0"/>
                          <a:cs typeface="Times New Roman" panose="02020603050405020304" pitchFamily="18" charset="0"/>
                        </a:rPr>
                        <a:t>Tên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hàng</a:t>
                      </a:r>
                      <a:r>
                        <a:rPr lang="en-US" sz="2800" b="1" dirty="0">
                          <a:solidFill>
                            <a:schemeClr val="tx1"/>
                          </a:solidFill>
                          <a:latin typeface="Times New Roman" panose="02020603050405020304" pitchFamily="18" charset="0"/>
                          <a:cs typeface="Times New Roman" panose="02020603050405020304" pitchFamily="18" charset="0"/>
                        </a:rPr>
                        <a:t>&gt;</a:t>
                      </a:r>
                    </a:p>
                  </a:txBody>
                  <a:tcPr marL="108000" marR="108000" marT="72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a:solidFill>
                            <a:srgbClr val="FF0000"/>
                          </a:solidFill>
                          <a:latin typeface="Times New Roman" panose="02020603050405020304" pitchFamily="18" charset="0"/>
                          <a:cs typeface="Times New Roman" panose="02020603050405020304" pitchFamily="18" charset="0"/>
                        </a:rPr>
                        <a:t>B4:E11</a:t>
                      </a:r>
                    </a:p>
                    <a:p>
                      <a:pPr algn="just"/>
                      <a:r>
                        <a:rPr lang="en-US" sz="2800" b="1" dirty="0">
                          <a:solidFill>
                            <a:schemeClr val="tx1"/>
                          </a:solidFill>
                          <a:latin typeface="Times New Roman" panose="02020603050405020304" pitchFamily="18" charset="0"/>
                          <a:cs typeface="Times New Roman" panose="02020603050405020304" pitchFamily="18" charset="0"/>
                        </a:rPr>
                        <a:t>&lt;</a:t>
                      </a:r>
                      <a:r>
                        <a:rPr lang="en-US" sz="2800" b="1" dirty="0" err="1">
                          <a:solidFill>
                            <a:schemeClr val="tx1"/>
                          </a:solidFill>
                          <a:latin typeface="Times New Roman" panose="02020603050405020304" pitchFamily="18" charset="0"/>
                          <a:cs typeface="Times New Roman" panose="02020603050405020304" pitchFamily="18" charset="0"/>
                        </a:rPr>
                        <a:t>Địa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chỉ</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vùng</a:t>
                      </a:r>
                      <a:r>
                        <a:rPr lang="en-US" sz="2800" b="1" dirty="0">
                          <a:solidFill>
                            <a:schemeClr val="tx1"/>
                          </a:solidFill>
                          <a:latin typeface="Times New Roman" panose="02020603050405020304" pitchFamily="18" charset="0"/>
                          <a:cs typeface="Times New Roman" panose="02020603050405020304" pitchFamily="18" charset="0"/>
                        </a:rPr>
                        <a:t>&gt;= &lt;</a:t>
                      </a:r>
                      <a:r>
                        <a:rPr lang="en-US" sz="2800" b="1" dirty="0" err="1">
                          <a:solidFill>
                            <a:schemeClr val="tx1"/>
                          </a:solidFill>
                          <a:latin typeface="Times New Roman" panose="02020603050405020304" pitchFamily="18" charset="0"/>
                          <a:cs typeface="Times New Roman" panose="02020603050405020304" pitchFamily="18" charset="0"/>
                        </a:rPr>
                        <a:t>địa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chỉ</a:t>
                      </a:r>
                      <a:r>
                        <a:rPr lang="en-US" sz="2800" b="1" dirty="0">
                          <a:solidFill>
                            <a:schemeClr val="tx1"/>
                          </a:solidFill>
                          <a:latin typeface="Times New Roman" panose="02020603050405020304" pitchFamily="18" charset="0"/>
                          <a:cs typeface="Times New Roman" panose="02020603050405020304" pitchFamily="18" charset="0"/>
                        </a:rPr>
                        <a:t> ô </a:t>
                      </a:r>
                      <a:r>
                        <a:rPr lang="en-US" sz="2800" b="1" dirty="0" err="1">
                          <a:solidFill>
                            <a:schemeClr val="tx1"/>
                          </a:solidFill>
                          <a:latin typeface="Times New Roman" panose="02020603050405020304" pitchFamily="18" charset="0"/>
                          <a:cs typeface="Times New Roman" panose="02020603050405020304" pitchFamily="18" charset="0"/>
                        </a:rPr>
                        <a:t>góc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trên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bên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trái</a:t>
                      </a:r>
                      <a:r>
                        <a:rPr lang="en-US" sz="2800" b="1" dirty="0">
                          <a:solidFill>
                            <a:schemeClr val="tx1"/>
                          </a:solidFill>
                          <a:latin typeface="Times New Roman" panose="02020603050405020304" pitchFamily="18" charset="0"/>
                          <a:cs typeface="Times New Roman" panose="02020603050405020304" pitchFamily="18" charset="0"/>
                        </a:rPr>
                        <a:t>&gt; : &lt;</a:t>
                      </a:r>
                      <a:r>
                        <a:rPr lang="en-US" sz="2800" b="1" dirty="0" err="1">
                          <a:solidFill>
                            <a:schemeClr val="tx1"/>
                          </a:solidFill>
                          <a:latin typeface="Times New Roman" panose="02020603050405020304" pitchFamily="18" charset="0"/>
                          <a:cs typeface="Times New Roman" panose="02020603050405020304" pitchFamily="18" charset="0"/>
                        </a:rPr>
                        <a:t>địa</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chỉ</a:t>
                      </a:r>
                      <a:r>
                        <a:rPr lang="en-US" sz="2800" b="1" dirty="0">
                          <a:solidFill>
                            <a:schemeClr val="tx1"/>
                          </a:solidFill>
                          <a:latin typeface="Times New Roman" panose="02020603050405020304" pitchFamily="18" charset="0"/>
                          <a:cs typeface="Times New Roman" panose="02020603050405020304" pitchFamily="18" charset="0"/>
                        </a:rPr>
                        <a:t> ô </a:t>
                      </a:r>
                      <a:r>
                        <a:rPr lang="en-US" sz="2800" b="1" dirty="0" err="1">
                          <a:solidFill>
                            <a:schemeClr val="tx1"/>
                          </a:solidFill>
                          <a:latin typeface="Times New Roman" panose="02020603050405020304" pitchFamily="18" charset="0"/>
                          <a:cs typeface="Times New Roman" panose="02020603050405020304" pitchFamily="18" charset="0"/>
                        </a:rPr>
                        <a:t>góc</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dưới</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bên</a:t>
                      </a:r>
                      <a:r>
                        <a:rPr lang="en-US" sz="2800" b="1" dirty="0">
                          <a:solidFill>
                            <a:schemeClr val="tx1"/>
                          </a:solidFill>
                          <a:latin typeface="Times New Roman" panose="02020603050405020304" pitchFamily="18" charset="0"/>
                          <a:cs typeface="Times New Roman" panose="02020603050405020304" pitchFamily="18" charset="0"/>
                        </a:rPr>
                        <a:t> </a:t>
                      </a:r>
                      <a:r>
                        <a:rPr lang="en-US" sz="2800" b="1" dirty="0" err="1">
                          <a:solidFill>
                            <a:schemeClr val="tx1"/>
                          </a:solidFill>
                          <a:latin typeface="Times New Roman" panose="02020603050405020304" pitchFamily="18" charset="0"/>
                          <a:cs typeface="Times New Roman" panose="02020603050405020304" pitchFamily="18" charset="0"/>
                        </a:rPr>
                        <a:t>phải</a:t>
                      </a:r>
                      <a:r>
                        <a:rPr lang="en-US" sz="2800" b="1" dirty="0">
                          <a:solidFill>
                            <a:schemeClr val="tx1"/>
                          </a:solidFill>
                          <a:latin typeface="Times New Roman" panose="02020603050405020304" pitchFamily="18" charset="0"/>
                          <a:cs typeface="Times New Roman" panose="02020603050405020304" pitchFamily="18" charset="0"/>
                        </a:rPr>
                        <a:t>&gt;</a:t>
                      </a:r>
                      <a:endParaRPr lang="vi-VN" sz="2800" b="1" dirty="0">
                        <a:solidFill>
                          <a:schemeClr val="tx1"/>
                        </a:solidFill>
                        <a:latin typeface="Times New Roman" panose="02020603050405020304" pitchFamily="18" charset="0"/>
                        <a:cs typeface="Times New Roman" panose="02020603050405020304" pitchFamily="18" charset="0"/>
                      </a:endParaRPr>
                    </a:p>
                  </a:txBody>
                  <a:tcPr marL="108000" marR="108000" marT="72000" marB="72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294229"/>
                  </a:ext>
                </a:extLst>
              </a:tr>
            </a:tbl>
          </a:graphicData>
        </a:graphic>
      </p:graphicFrame>
      <p:sp>
        <p:nvSpPr>
          <p:cNvPr id="3" name="Rectangle 2">
            <a:extLst>
              <a:ext uri="{FF2B5EF4-FFF2-40B4-BE49-F238E27FC236}">
                <a16:creationId xmlns:a16="http://schemas.microsoft.com/office/drawing/2014/main" id="{40CCBDF8-76D8-CB82-0DA9-4B5B0309E1FD}"/>
              </a:ext>
            </a:extLst>
          </p:cNvPr>
          <p:cNvSpPr/>
          <p:nvPr/>
        </p:nvSpPr>
        <p:spPr>
          <a:xfrm>
            <a:off x="4969581" y="1390354"/>
            <a:ext cx="2438400" cy="18840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0000"/>
                </a:solidFill>
                <a:latin typeface="Times New Roman" panose="02020603050405020304" pitchFamily="18" charset="0"/>
                <a:cs typeface="Times New Roman" panose="02020603050405020304" pitchFamily="18" charset="0"/>
              </a:rPr>
              <a:t>?</a:t>
            </a:r>
          </a:p>
        </p:txBody>
      </p:sp>
      <p:pic>
        <p:nvPicPr>
          <p:cNvPr id="2" name="Picture 1">
            <a:extLst>
              <a:ext uri="{FF2B5EF4-FFF2-40B4-BE49-F238E27FC236}">
                <a16:creationId xmlns:a16="http://schemas.microsoft.com/office/drawing/2014/main" id="{0E7BD3A3-BDE2-6988-E7FC-BF53FD07AE59}"/>
              </a:ext>
            </a:extLst>
          </p:cNvPr>
          <p:cNvPicPr>
            <a:picLocks noChangeAspect="1"/>
          </p:cNvPicPr>
          <p:nvPr/>
        </p:nvPicPr>
        <p:blipFill rotWithShape="1">
          <a:blip r:embed="rId3"/>
          <a:srcRect l="5971" t="28658" r="16587"/>
          <a:stretch/>
        </p:blipFill>
        <p:spPr>
          <a:xfrm>
            <a:off x="0" y="3400841"/>
            <a:ext cx="5791200" cy="3457159"/>
          </a:xfrm>
          <a:prstGeom prst="rect">
            <a:avLst/>
          </a:prstGeom>
        </p:spPr>
      </p:pic>
      <p:pic>
        <p:nvPicPr>
          <p:cNvPr id="6" name="Picture 5">
            <a:extLst>
              <a:ext uri="{FF2B5EF4-FFF2-40B4-BE49-F238E27FC236}">
                <a16:creationId xmlns:a16="http://schemas.microsoft.com/office/drawing/2014/main" id="{267FC379-DE3B-E185-AA22-F68B6DC47128}"/>
              </a:ext>
            </a:extLst>
          </p:cNvPr>
          <p:cNvPicPr>
            <a:picLocks noChangeAspect="1"/>
          </p:cNvPicPr>
          <p:nvPr/>
        </p:nvPicPr>
        <p:blipFill rotWithShape="1">
          <a:blip r:embed="rId4"/>
          <a:srcRect r="32581"/>
          <a:stretch/>
        </p:blipFill>
        <p:spPr>
          <a:xfrm>
            <a:off x="5791200" y="3377561"/>
            <a:ext cx="6095998" cy="3480439"/>
          </a:xfrm>
          <a:prstGeom prst="rect">
            <a:avLst/>
          </a:prstGeom>
        </p:spPr>
      </p:pic>
      <p:pic>
        <p:nvPicPr>
          <p:cNvPr id="7" name="Picture 6">
            <a:extLst>
              <a:ext uri="{FF2B5EF4-FFF2-40B4-BE49-F238E27FC236}">
                <a16:creationId xmlns:a16="http://schemas.microsoft.com/office/drawing/2014/main" id="{D5E41FEF-41FC-EB3A-BF8E-D30D2DACB61B}"/>
              </a:ext>
            </a:extLst>
          </p:cNvPr>
          <p:cNvPicPr>
            <a:picLocks noChangeAspect="1"/>
          </p:cNvPicPr>
          <p:nvPr/>
        </p:nvPicPr>
        <p:blipFill rotWithShape="1">
          <a:blip r:embed="rId3"/>
          <a:srcRect l="83414" t="46234" r="2216" b="18614"/>
          <a:stretch/>
        </p:blipFill>
        <p:spPr>
          <a:xfrm>
            <a:off x="609600" y="3573294"/>
            <a:ext cx="914400" cy="1306286"/>
          </a:xfrm>
          <a:prstGeom prst="rect">
            <a:avLst/>
          </a:prstGeom>
        </p:spPr>
      </p:pic>
      <p:sp>
        <p:nvSpPr>
          <p:cNvPr id="5" name="Rectangle 4">
            <a:extLst>
              <a:ext uri="{FF2B5EF4-FFF2-40B4-BE49-F238E27FC236}">
                <a16:creationId xmlns:a16="http://schemas.microsoft.com/office/drawing/2014/main" id="{6580C505-7872-2859-7532-7DDD2C797A44}"/>
              </a:ext>
            </a:extLst>
          </p:cNvPr>
          <p:cNvSpPr/>
          <p:nvPr/>
        </p:nvSpPr>
        <p:spPr>
          <a:xfrm>
            <a:off x="7552092" y="1295400"/>
            <a:ext cx="4258908" cy="18840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6165328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2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xit" presetSubtype="8" fill="hold" grpId="0" nodeType="clickEffect">
                                  <p:stCondLst>
                                    <p:cond delay="0"/>
                                  </p:stCondLst>
                                  <p:childTnLst>
                                    <p:animEffect transition="out" filter="wipe(left)">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2CA6597F-8E81-5F6D-CF8F-9D2C9436FA94}"/>
              </a:ext>
            </a:extLst>
          </p:cNvPr>
          <p:cNvSpPr txBox="1">
            <a:spLocks noChangeArrowheads="1"/>
          </p:cNvSpPr>
          <p:nvPr/>
        </p:nvSpPr>
        <p:spPr bwMode="auto">
          <a:xfrm>
            <a:off x="431843" y="1862457"/>
            <a:ext cx="9770414" cy="450468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342900"/>
            <a:r>
              <a:rPr lang="en-US" altLang="en-US" sz="3600" dirty="0">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latin typeface="Times New Roman" panose="02020603050405020304" pitchFamily="18" charset="0"/>
                <a:cs typeface="Times New Roman" panose="02020603050405020304" pitchFamily="18" charset="0"/>
                <a:sym typeface="Wingdings" panose="05000000000000000000" pitchFamily="2" charset="2"/>
              </a:rPr>
              <a:t>Địa</a:t>
            </a:r>
            <a:r>
              <a:rPr lang="en-US" altLang="en-US" sz="36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latin typeface="Times New Roman" panose="02020603050405020304" pitchFamily="18" charset="0"/>
                <a:cs typeface="Times New Roman" panose="02020603050405020304" pitchFamily="18" charset="0"/>
                <a:sym typeface="Wingdings" panose="05000000000000000000" pitchFamily="2" charset="2"/>
              </a:rPr>
              <a:t>chỉ</a:t>
            </a:r>
            <a:r>
              <a:rPr lang="en-US" altLang="en-US" sz="3600" b="1" dirty="0">
                <a:latin typeface="Times New Roman" panose="02020603050405020304" pitchFamily="18" charset="0"/>
                <a:cs typeface="Times New Roman" panose="02020603050405020304" pitchFamily="18" charset="0"/>
                <a:sym typeface="Wingdings" panose="05000000000000000000" pitchFamily="2" charset="2"/>
              </a:rPr>
              <a:t> ô </a:t>
            </a:r>
            <a:r>
              <a:rPr lang="en-US" altLang="en-US" sz="3600" b="1" dirty="0" err="1">
                <a:latin typeface="Times New Roman" panose="02020603050405020304" pitchFamily="18" charset="0"/>
                <a:cs typeface="Times New Roman" panose="02020603050405020304" pitchFamily="18" charset="0"/>
                <a:sym typeface="Wingdings" panose="05000000000000000000" pitchFamily="2" charset="2"/>
              </a:rPr>
              <a:t>là</a:t>
            </a:r>
            <a:r>
              <a:rPr lang="en-US" altLang="en-US" sz="36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latin typeface="Times New Roman" panose="02020603050405020304" pitchFamily="18" charset="0"/>
                <a:cs typeface="Times New Roman" panose="02020603050405020304" pitchFamily="18" charset="0"/>
                <a:sym typeface="Wingdings" panose="05000000000000000000" pitchFamily="2" charset="2"/>
              </a:rPr>
              <a:t>tên</a:t>
            </a:r>
            <a:r>
              <a:rPr lang="en-US" altLang="en-US" sz="36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latin typeface="Times New Roman" panose="02020603050405020304" pitchFamily="18" charset="0"/>
                <a:cs typeface="Times New Roman" panose="02020603050405020304" pitchFamily="18" charset="0"/>
                <a:sym typeface="Wingdings" panose="05000000000000000000" pitchFamily="2" charset="2"/>
              </a:rPr>
              <a:t>cột</a:t>
            </a:r>
            <a:r>
              <a:rPr lang="en-US" altLang="en-US" sz="36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latin typeface="Times New Roman" panose="02020603050405020304" pitchFamily="18" charset="0"/>
                <a:cs typeface="Times New Roman" panose="02020603050405020304" pitchFamily="18" charset="0"/>
                <a:sym typeface="Wingdings" panose="05000000000000000000" pitchFamily="2" charset="2"/>
              </a:rPr>
              <a:t>ghép</a:t>
            </a:r>
            <a:r>
              <a:rPr lang="en-US" altLang="en-US" sz="36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latin typeface="Times New Roman" panose="02020603050405020304" pitchFamily="18" charset="0"/>
                <a:cs typeface="Times New Roman" panose="02020603050405020304" pitchFamily="18" charset="0"/>
                <a:sym typeface="Wingdings" panose="05000000000000000000" pitchFamily="2" charset="2"/>
              </a:rPr>
              <a:t>với</a:t>
            </a:r>
            <a:r>
              <a:rPr lang="en-US" altLang="en-US" sz="36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latin typeface="Times New Roman" panose="02020603050405020304" pitchFamily="18" charset="0"/>
                <a:cs typeface="Times New Roman" panose="02020603050405020304" pitchFamily="18" charset="0"/>
                <a:sym typeface="Wingdings" panose="05000000000000000000" pitchFamily="2" charset="2"/>
              </a:rPr>
              <a:t>tên</a:t>
            </a:r>
            <a:r>
              <a:rPr lang="en-US" altLang="en-US" sz="36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latin typeface="Times New Roman" panose="02020603050405020304" pitchFamily="18" charset="0"/>
                <a:cs typeface="Times New Roman" panose="02020603050405020304" pitchFamily="18" charset="0"/>
                <a:sym typeface="Wingdings" panose="05000000000000000000" pitchFamily="2" charset="2"/>
              </a:rPr>
              <a:t>hàng</a:t>
            </a:r>
            <a:r>
              <a:rPr lang="en-US" altLang="en-US" sz="3600" b="1" dirty="0">
                <a:latin typeface="Times New Roman" panose="02020603050405020304" pitchFamily="18" charset="0"/>
                <a:cs typeface="Times New Roman" panose="02020603050405020304" pitchFamily="18" charset="0"/>
                <a:sym typeface="Wingdings" panose="05000000000000000000" pitchFamily="2" charset="2"/>
              </a:rPr>
              <a:t>.</a:t>
            </a:r>
          </a:p>
          <a:p>
            <a:pPr algn="ctr" defTabSz="342900"/>
            <a:r>
              <a:rPr lang="en-US" altLang="en-US" sz="36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&lt;</a:t>
            </a:r>
            <a:r>
              <a:rPr lang="en-US" altLang="en-US" sz="36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Địa</a:t>
            </a:r>
            <a:r>
              <a:rPr lang="en-US" altLang="en-US" sz="36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chỉ</a:t>
            </a:r>
            <a:r>
              <a:rPr lang="en-US" altLang="en-US" sz="36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ô&gt; =&lt;</a:t>
            </a:r>
            <a:r>
              <a:rPr lang="en-US" altLang="en-US" sz="36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Tên</a:t>
            </a:r>
            <a:r>
              <a:rPr lang="en-US" altLang="en-US" sz="36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cột</a:t>
            </a:r>
            <a:r>
              <a:rPr lang="en-US" altLang="en-US" sz="36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&gt; &lt;</a:t>
            </a:r>
            <a:r>
              <a:rPr lang="en-US" altLang="en-US" sz="36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Tên</a:t>
            </a:r>
            <a:r>
              <a:rPr lang="en-US" altLang="en-US" sz="36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hàng</a:t>
            </a:r>
            <a:r>
              <a:rPr lang="en-US" altLang="en-US" sz="36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&gt;</a:t>
            </a:r>
          </a:p>
          <a:p>
            <a:pPr algn="just" defTabSz="342900"/>
            <a:r>
              <a:rPr lang="en-US" altLang="en-US" sz="3600" dirty="0">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3600" b="1" dirty="0">
                <a:latin typeface="Times New Roman" panose="02020603050405020304" pitchFamily="18" charset="0"/>
                <a:cs typeface="Times New Roman" panose="02020603050405020304" pitchFamily="18" charset="0"/>
                <a:sym typeface="Wingdings" panose="05000000000000000000" pitchFamily="2" charset="2"/>
              </a:rPr>
              <a:t>Nhiều ô liền kề tạo thành hình chữ nhật trên trang tính được gọi là vùng</a:t>
            </a:r>
            <a:r>
              <a:rPr lang="en-US" altLang="en-US" sz="3600" b="1" dirty="0">
                <a:latin typeface="Times New Roman" panose="02020603050405020304" pitchFamily="18" charset="0"/>
                <a:cs typeface="Times New Roman" panose="02020603050405020304" pitchFamily="18" charset="0"/>
                <a:sym typeface="Wingdings" panose="05000000000000000000" pitchFamily="2" charset="2"/>
              </a:rPr>
              <a:t>.</a:t>
            </a:r>
          </a:p>
          <a:p>
            <a:pPr algn="just" defTabSz="342900"/>
            <a:r>
              <a:rPr lang="en-US" altLang="en-US" sz="3600" dirty="0">
                <a:solidFill>
                  <a:srgbClr val="FF3300"/>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latin typeface="Times New Roman" panose="02020603050405020304" pitchFamily="18" charset="0"/>
                <a:cs typeface="Times New Roman" panose="02020603050405020304" pitchFamily="18" charset="0"/>
                <a:sym typeface="Wingdings" panose="05000000000000000000" pitchFamily="2" charset="2"/>
              </a:rPr>
              <a:t>Địa</a:t>
            </a:r>
            <a:r>
              <a:rPr lang="en-US" altLang="en-US" sz="36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latin typeface="Times New Roman" panose="02020603050405020304" pitchFamily="18" charset="0"/>
                <a:cs typeface="Times New Roman" panose="02020603050405020304" pitchFamily="18" charset="0"/>
                <a:sym typeface="Wingdings" panose="05000000000000000000" pitchFamily="2" charset="2"/>
              </a:rPr>
              <a:t>chỉ</a:t>
            </a:r>
            <a:r>
              <a:rPr lang="en-US" altLang="en-US" sz="36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latin typeface="Times New Roman" panose="02020603050405020304" pitchFamily="18" charset="0"/>
                <a:cs typeface="Times New Roman" panose="02020603050405020304" pitchFamily="18" charset="0"/>
                <a:sym typeface="Wingdings" panose="05000000000000000000" pitchFamily="2" charset="2"/>
              </a:rPr>
              <a:t>vùng</a:t>
            </a:r>
            <a:r>
              <a:rPr lang="en-US" altLang="en-US" sz="3600" b="1"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b="1" dirty="0" err="1">
                <a:latin typeface="Times New Roman" panose="02020603050405020304" pitchFamily="18" charset="0"/>
                <a:cs typeface="Times New Roman" panose="02020603050405020304" pitchFamily="18" charset="0"/>
                <a:sym typeface="Wingdings" panose="05000000000000000000" pitchFamily="2" charset="2"/>
              </a:rPr>
              <a:t>là</a:t>
            </a:r>
            <a:r>
              <a:rPr lang="en-US" altLang="en-US" sz="3600" b="1" dirty="0">
                <a:latin typeface="Times New Roman" panose="02020603050405020304" pitchFamily="18" charset="0"/>
                <a:cs typeface="Times New Roman" panose="02020603050405020304" pitchFamily="18" charset="0"/>
                <a:sym typeface="Wingdings" panose="05000000000000000000" pitchFamily="2" charset="2"/>
              </a:rPr>
              <a:t> </a:t>
            </a:r>
            <a:r>
              <a:rPr lang="vi-VN" altLang="en-US" sz="3600" b="1" dirty="0">
                <a:latin typeface="Times New Roman" panose="02020603050405020304" pitchFamily="18" charset="0"/>
                <a:cs typeface="Times New Roman" panose="02020603050405020304" pitchFamily="18" charset="0"/>
                <a:sym typeface="Wingdings" panose="05000000000000000000" pitchFamily="2" charset="2"/>
              </a:rPr>
              <a:t>địa chỉ của ô góc trên bên trái và ô góc dưới bên phải, cách nhau bởi dấu ":".</a:t>
            </a:r>
          </a:p>
          <a:p>
            <a:pPr algn="ctr" defTabSz="342900"/>
            <a:r>
              <a:rPr lang="vi-VN" altLang="en-US" sz="36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&lt;Địa chỉ vùng&gt;= &lt;địa chỉ ô góc trên bên trái&gt;: &lt;địa chỉ ô góc dưới bê</a:t>
            </a:r>
            <a:r>
              <a:rPr lang="en-US" altLang="en-US" sz="36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n</a:t>
            </a:r>
            <a:r>
              <a:rPr lang="vi-VN" altLang="en-US" sz="3600" dirty="0">
                <a:solidFill>
                  <a:srgbClr val="7030A0"/>
                </a:solidFill>
                <a:latin typeface="Times New Roman" panose="02020603050405020304" pitchFamily="18" charset="0"/>
                <a:cs typeface="Times New Roman" panose="02020603050405020304" pitchFamily="18" charset="0"/>
                <a:sym typeface="Wingdings" panose="05000000000000000000" pitchFamily="2" charset="2"/>
              </a:rPr>
              <a:t> phải&gt;</a:t>
            </a:r>
          </a:p>
        </p:txBody>
      </p:sp>
      <p:sp>
        <p:nvSpPr>
          <p:cNvPr id="3" name="TextBox 2">
            <a:extLst>
              <a:ext uri="{FF2B5EF4-FFF2-40B4-BE49-F238E27FC236}">
                <a16:creationId xmlns:a16="http://schemas.microsoft.com/office/drawing/2014/main" id="{E5A10C73-0976-7B33-96A1-553DA257D05C}"/>
              </a:ext>
            </a:extLst>
          </p:cNvPr>
          <p:cNvSpPr txBox="1">
            <a:spLocks noChangeArrowheads="1"/>
          </p:cNvSpPr>
          <p:nvPr/>
        </p:nvSpPr>
        <p:spPr bwMode="auto">
          <a:xfrm>
            <a:off x="330157" y="1346777"/>
            <a:ext cx="11430000"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1.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Giao</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diện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phần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mềm</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bảng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tính</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5" name="Speech Bubble: Rectangle with Corners Rounded 4">
            <a:extLst>
              <a:ext uri="{FF2B5EF4-FFF2-40B4-BE49-F238E27FC236}">
                <a16:creationId xmlns:a16="http://schemas.microsoft.com/office/drawing/2014/main" id="{7E8BBF8E-A4F2-510D-1F80-D46A5EB82EF1}"/>
              </a:ext>
            </a:extLst>
          </p:cNvPr>
          <p:cNvSpPr/>
          <p:nvPr/>
        </p:nvSpPr>
        <p:spPr>
          <a:xfrm>
            <a:off x="1206457" y="2250499"/>
            <a:ext cx="9677400" cy="1442513"/>
          </a:xfrm>
          <a:prstGeom prst="wedgeRoundRectCallout">
            <a:avLst>
              <a:gd name="adj1" fmla="val 40242"/>
              <a:gd name="adj2" fmla="val 110667"/>
              <a:gd name="adj3" fmla="val 16667"/>
            </a:avLst>
          </a:prstGeom>
          <a:solidFill>
            <a:schemeClr val="accent5">
              <a:lumMod val="9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lvl="0" algn="ctr" defTabSz="342900">
              <a:defRPr/>
            </a:pPr>
            <a:r>
              <a:rPr lang="en-US" sz="4000" b="1" dirty="0" err="1">
                <a:solidFill>
                  <a:srgbClr val="FF0000"/>
                </a:solidFill>
                <a:latin typeface="Times New Roman" panose="02020603050405020304" pitchFamily="18" charset="0"/>
                <a:cs typeface="Times New Roman" panose="02020603050405020304" pitchFamily="18" charset="0"/>
              </a:rPr>
              <a:t>Em</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hãy</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trình</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về</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địa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chỉ</a:t>
            </a:r>
            <a:r>
              <a:rPr lang="en-US" sz="4000" b="1" dirty="0">
                <a:solidFill>
                  <a:srgbClr val="FF0000"/>
                </a:solidFill>
                <a:latin typeface="Times New Roman" panose="02020603050405020304" pitchFamily="18" charset="0"/>
                <a:cs typeface="Times New Roman" panose="02020603050405020304" pitchFamily="18" charset="0"/>
              </a:rPr>
              <a:t> ô? </a:t>
            </a:r>
            <a:r>
              <a:rPr lang="en-US" sz="4000" b="1" dirty="0" err="1">
                <a:solidFill>
                  <a:srgbClr val="FF0000"/>
                </a:solidFill>
                <a:latin typeface="Times New Roman" panose="02020603050405020304" pitchFamily="18" charset="0"/>
                <a:cs typeface="Times New Roman" panose="02020603050405020304" pitchFamily="18" charset="0"/>
              </a:rPr>
              <a:t>Vùng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dữ</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liệu</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Địa</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chỉ</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vùng</a:t>
            </a:r>
            <a:r>
              <a:rPr lang="en-US" sz="4000" b="1" dirty="0">
                <a:solidFill>
                  <a:srgbClr val="FF0000"/>
                </a:solidFill>
                <a:latin typeface="Times New Roman" panose="02020603050405020304" pitchFamily="18" charset="0"/>
                <a:cs typeface="Times New Roman" panose="02020603050405020304" pitchFamily="18" charset="0"/>
              </a:rPr>
              <a:t>?</a:t>
            </a:r>
            <a:endParaRPr lang="vi-VN" sz="4000" b="1" dirty="0">
              <a:solidFill>
                <a:srgbClr val="FF0000"/>
              </a:solidFill>
              <a:latin typeface="Times New Roman" panose="02020603050405020304" pitchFamily="18" charset="0"/>
              <a:cs typeface="Times New Roman" panose="02020603050405020304" pitchFamily="18" charset="0"/>
            </a:endParaRPr>
          </a:p>
        </p:txBody>
      </p:sp>
      <p:pic>
        <p:nvPicPr>
          <p:cNvPr id="4" name="图片 1">
            <a:extLst>
              <a:ext uri="{FF2B5EF4-FFF2-40B4-BE49-F238E27FC236}">
                <a16:creationId xmlns:a16="http://schemas.microsoft.com/office/drawing/2014/main" id="{34A38B91-39F0-7908-27E8-4DA35BFB10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760" r="8347"/>
          <a:stretch>
            <a:fillRect/>
          </a:stretch>
        </p:blipFill>
        <p:spPr>
          <a:xfrm>
            <a:off x="10202257" y="4495800"/>
            <a:ext cx="1973700" cy="2338137"/>
          </a:xfrm>
          <a:prstGeom prst="rect">
            <a:avLst/>
          </a:prstGeom>
        </p:spPr>
      </p:pic>
    </p:spTree>
    <p:extLst>
      <p:ext uri="{BB962C8B-B14F-4D97-AF65-F5344CB8AC3E}">
        <p14:creationId xmlns:p14="http://schemas.microsoft.com/office/powerpoint/2010/main" val="15134561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2CA6597F-8E81-5F6D-CF8F-9D2C9436FA94}"/>
              </a:ext>
            </a:extLst>
          </p:cNvPr>
          <p:cNvSpPr txBox="1">
            <a:spLocks noChangeArrowheads="1"/>
          </p:cNvSpPr>
          <p:nvPr/>
        </p:nvSpPr>
        <p:spPr bwMode="auto">
          <a:xfrm>
            <a:off x="431843" y="1931357"/>
            <a:ext cx="9448799" cy="401224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342900"/>
            <a:r>
              <a:rPr lang="en-US" altLang="en-US" sz="32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32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Các thao tác chọn (đánh dấu) một ô, hàng, cột, vùng trên trang tính: </a:t>
            </a:r>
          </a:p>
          <a:p>
            <a:pPr algn="just" defTabSz="342900"/>
            <a:r>
              <a:rPr lang="vi-VN" altLang="en-US" sz="32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Chọn một ô: </a:t>
            </a:r>
            <a:r>
              <a:rPr lang="vi-VN" altLang="en-US" sz="32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Nháy chuột vào ô cần chọn. </a:t>
            </a:r>
          </a:p>
          <a:p>
            <a:pPr algn="just" defTabSz="342900"/>
            <a:r>
              <a:rPr lang="vi-VN" altLang="en-US" sz="32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Chọn một hàng: </a:t>
            </a:r>
            <a:r>
              <a:rPr lang="vi-VN" altLang="en-US" sz="32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Nháy chuột vào tên hàng cần chọn. </a:t>
            </a:r>
          </a:p>
          <a:p>
            <a:pPr algn="just" defTabSz="342900"/>
            <a:r>
              <a:rPr lang="vi-VN" altLang="en-US" sz="32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Chọn một cột: </a:t>
            </a:r>
            <a:r>
              <a:rPr lang="vi-VN" altLang="en-US" sz="32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Nháy chuột vào tên cột cần chọn. </a:t>
            </a:r>
          </a:p>
          <a:p>
            <a:pPr algn="just" defTabSz="342900"/>
            <a:r>
              <a:rPr lang="vi-VN" altLang="en-US" sz="3200" b="1"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 Chọn một vùng: </a:t>
            </a:r>
            <a:r>
              <a:rPr lang="vi-VN" altLang="en-US" sz="3200" dirty="0">
                <a:solidFill>
                  <a:srgbClr val="002060"/>
                </a:solidFill>
                <a:latin typeface="Times New Roman" panose="02020603050405020304" pitchFamily="18" charset="0"/>
                <a:cs typeface="Times New Roman" panose="02020603050405020304" pitchFamily="18" charset="0"/>
                <a:sym typeface="Wingdings" panose="05000000000000000000" pitchFamily="2" charset="2"/>
              </a:rPr>
              <a:t>Kéo thả chuột từ một ô góc (ví dụ ô góc trên bên trái) đến ô ở góc đối diện (ô góc dưới bên phải). Ô chọn đầu tiên sẽ là ô hiện thời.</a:t>
            </a:r>
          </a:p>
        </p:txBody>
      </p:sp>
      <p:sp>
        <p:nvSpPr>
          <p:cNvPr id="3" name="TextBox 2">
            <a:extLst>
              <a:ext uri="{FF2B5EF4-FFF2-40B4-BE49-F238E27FC236}">
                <a16:creationId xmlns:a16="http://schemas.microsoft.com/office/drawing/2014/main" id="{E5A10C73-0976-7B33-96A1-553DA257D05C}"/>
              </a:ext>
            </a:extLst>
          </p:cNvPr>
          <p:cNvSpPr txBox="1">
            <a:spLocks noChangeArrowheads="1"/>
          </p:cNvSpPr>
          <p:nvPr/>
        </p:nvSpPr>
        <p:spPr bwMode="auto">
          <a:xfrm>
            <a:off x="330157" y="1346777"/>
            <a:ext cx="11430000"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1.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Giao</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diện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phần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mềm</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bảng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tính</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5" name="Speech Bubble: Rectangle with Corners Rounded 4">
            <a:extLst>
              <a:ext uri="{FF2B5EF4-FFF2-40B4-BE49-F238E27FC236}">
                <a16:creationId xmlns:a16="http://schemas.microsoft.com/office/drawing/2014/main" id="{7E8BBF8E-A4F2-510D-1F80-D46A5EB82EF1}"/>
              </a:ext>
            </a:extLst>
          </p:cNvPr>
          <p:cNvSpPr/>
          <p:nvPr/>
        </p:nvSpPr>
        <p:spPr>
          <a:xfrm>
            <a:off x="1274699" y="2209800"/>
            <a:ext cx="9753600" cy="1306305"/>
          </a:xfrm>
          <a:prstGeom prst="wedgeRoundRectCallout">
            <a:avLst>
              <a:gd name="adj1" fmla="val 40161"/>
              <a:gd name="adj2" fmla="val 145084"/>
              <a:gd name="adj3" fmla="val 16667"/>
            </a:avLst>
          </a:prstGeom>
          <a:solidFill>
            <a:schemeClr val="accent5">
              <a:lumMod val="9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lvl="0" algn="ctr" defTabSz="342900">
              <a:defRPr/>
            </a:pPr>
            <a:r>
              <a:rPr lang="en-US" sz="3600" b="1">
                <a:solidFill>
                  <a:srgbClr val="FF0000"/>
                </a:solidFill>
                <a:latin typeface="Times New Roman" panose="02020603050405020304" pitchFamily="18" charset="0"/>
                <a:cs typeface="Times New Roman" panose="02020603050405020304" pitchFamily="18" charset="0"/>
              </a:rPr>
              <a:t>Em hãy trình bày các thao tác chọn (đánh dấu) một ô, hàng, cột, vùng trên trang tính?</a:t>
            </a:r>
            <a:endParaRPr lang="vi-VN" sz="3600" b="1">
              <a:solidFill>
                <a:srgbClr val="FF0000"/>
              </a:solidFill>
              <a:latin typeface="Times New Roman" panose="02020603050405020304" pitchFamily="18" charset="0"/>
              <a:cs typeface="Times New Roman" panose="02020603050405020304" pitchFamily="18" charset="0"/>
            </a:endParaRPr>
          </a:p>
        </p:txBody>
      </p:sp>
      <p:pic>
        <p:nvPicPr>
          <p:cNvPr id="4" name="图片 1">
            <a:extLst>
              <a:ext uri="{FF2B5EF4-FFF2-40B4-BE49-F238E27FC236}">
                <a16:creationId xmlns:a16="http://schemas.microsoft.com/office/drawing/2014/main" id="{34A38B91-39F0-7908-27E8-4DA35BFB10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760" r="8347"/>
          <a:stretch>
            <a:fillRect/>
          </a:stretch>
        </p:blipFill>
        <p:spPr>
          <a:xfrm>
            <a:off x="9880642" y="4495800"/>
            <a:ext cx="2295315" cy="2338137"/>
          </a:xfrm>
          <a:prstGeom prst="rect">
            <a:avLst/>
          </a:prstGeom>
        </p:spPr>
      </p:pic>
    </p:spTree>
    <p:extLst>
      <p:ext uri="{BB962C8B-B14F-4D97-AF65-F5344CB8AC3E}">
        <p14:creationId xmlns:p14="http://schemas.microsoft.com/office/powerpoint/2010/main" val="393185108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a:extLst>
              <a:ext uri="{FF2B5EF4-FFF2-40B4-BE49-F238E27FC236}">
                <a16:creationId xmlns:a16="http://schemas.microsoft.com/office/drawing/2014/main" id="{207D070E-5AAE-3F21-BDC1-53BB26D226FB}"/>
              </a:ext>
            </a:extLst>
          </p:cNvPr>
          <p:cNvSpPr>
            <a:spLocks noChangeArrowheads="1"/>
          </p:cNvSpPr>
          <p:nvPr/>
        </p:nvSpPr>
        <p:spPr bwMode="gray">
          <a:xfrm>
            <a:off x="3236305" y="2122503"/>
            <a:ext cx="5181600" cy="2077403"/>
          </a:xfrm>
          <a:prstGeom prst="roundRect">
            <a:avLst>
              <a:gd name="adj" fmla="val 50000"/>
            </a:avLst>
          </a:prstGeom>
          <a:solidFill>
            <a:srgbClr val="FFFF00"/>
          </a:solidFill>
          <a:ln w="57150" algn="ctr">
            <a:solidFill>
              <a:srgbClr val="FF9900"/>
            </a:solidFill>
            <a:round/>
            <a:headEnd/>
            <a:tailEnd/>
          </a:ln>
          <a:effectLst/>
        </p:spPr>
        <p:txBody>
          <a:bodyPr wrap="square"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en-US" sz="3200" b="1" dirty="0">
                <a:solidFill>
                  <a:srgbClr val="FF0000"/>
                </a:solidFill>
                <a:latin typeface="Times New Roman" panose="02020603050405020304" pitchFamily="18" charset="0"/>
                <a:cs typeface="Times New Roman" panose="02020603050405020304" pitchFamily="18" charset="0"/>
              </a:rPr>
              <a:t>2</a:t>
            </a:r>
            <a:r>
              <a:rPr lang="en-US" sz="3200" b="1" dirty="0" smtClean="0">
                <a:solidFill>
                  <a:srgbClr val="FF0000"/>
                </a:solidFill>
                <a:latin typeface="Times New Roman" panose="02020603050405020304" pitchFamily="18" charset="0"/>
                <a:cs typeface="Times New Roman" panose="02020603050405020304" pitchFamily="18" charset="0"/>
              </a:rPr>
              <a:t>. </a:t>
            </a:r>
            <a:r>
              <a:rPr lang="en-US" sz="3200" b="1" dirty="0" err="1" smtClean="0">
                <a:solidFill>
                  <a:srgbClr val="FF0000"/>
                </a:solidFill>
                <a:latin typeface="Times New Roman" panose="02020603050405020304" pitchFamily="18" charset="0"/>
                <a:cs typeface="Times New Roman" panose="02020603050405020304" pitchFamily="18" charset="0"/>
              </a:rPr>
              <a:t>Nhập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chỉnh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sửa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định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dữ</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liệu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trang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tính</a:t>
            </a:r>
            <a:endParaRPr lang="en-US" sz="3200" b="1" dirty="0">
              <a:solidFill>
                <a:srgbClr val="FF0000"/>
              </a:solidFill>
              <a:latin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DC0DCAC2-4980-E877-5651-4C7586C119E1}"/>
              </a:ext>
            </a:extLst>
          </p:cNvPr>
          <p:cNvGrpSpPr/>
          <p:nvPr/>
        </p:nvGrpSpPr>
        <p:grpSpPr>
          <a:xfrm>
            <a:off x="5181600" y="4114800"/>
            <a:ext cx="2591505" cy="2354455"/>
            <a:chOff x="4373740" y="3349977"/>
            <a:chExt cx="2896305" cy="2964055"/>
          </a:xfrm>
        </p:grpSpPr>
        <p:pic>
          <p:nvPicPr>
            <p:cNvPr id="8" name="Picture 7" descr="Logo&#10;&#10;Description automatically generated with low confidence">
              <a:extLst>
                <a:ext uri="{FF2B5EF4-FFF2-40B4-BE49-F238E27FC236}">
                  <a16:creationId xmlns:a16="http://schemas.microsoft.com/office/drawing/2014/main" id="{8F6A3E1B-400F-C7AF-E3ED-BB3C61CB4D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3740" y="3349977"/>
              <a:ext cx="2896305" cy="2964055"/>
            </a:xfrm>
            <a:prstGeom prst="rect">
              <a:avLst/>
            </a:prstGeom>
          </p:spPr>
        </p:pic>
        <p:sp>
          <p:nvSpPr>
            <p:cNvPr id="9" name="Rectangle 8">
              <a:extLst>
                <a:ext uri="{FF2B5EF4-FFF2-40B4-BE49-F238E27FC236}">
                  <a16:creationId xmlns:a16="http://schemas.microsoft.com/office/drawing/2014/main" id="{89122033-9B0B-362F-1315-80CC94418573}"/>
                </a:ext>
              </a:extLst>
            </p:cNvPr>
            <p:cNvSpPr/>
            <p:nvPr/>
          </p:nvSpPr>
          <p:spPr>
            <a:xfrm rot="21053092">
              <a:off x="4979548" y="3879335"/>
              <a:ext cx="963726" cy="704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D9C839D-7F6E-D0D0-898B-3B6E18C50B8A}"/>
                </a:ext>
              </a:extLst>
            </p:cNvPr>
            <p:cNvPicPr>
              <a:picLocks noChangeAspect="1"/>
            </p:cNvPicPr>
            <p:nvPr/>
          </p:nvPicPr>
          <p:blipFill>
            <a:blip r:embed="rId3"/>
            <a:stretch>
              <a:fillRect/>
            </a:stretch>
          </p:blipFill>
          <p:spPr>
            <a:xfrm rot="21165863">
              <a:off x="5129128" y="3881783"/>
              <a:ext cx="664565" cy="654792"/>
            </a:xfrm>
            <a:prstGeom prst="rect">
              <a:avLst/>
            </a:prstGeom>
          </p:spPr>
        </p:pic>
      </p:grpSp>
    </p:spTree>
    <p:extLst>
      <p:ext uri="{BB962C8B-B14F-4D97-AF65-F5344CB8AC3E}">
        <p14:creationId xmlns:p14="http://schemas.microsoft.com/office/powerpoint/2010/main" val="201433502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345558" y="1398461"/>
            <a:ext cx="2209800" cy="584200"/>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28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Hoạt</a:t>
            </a:r>
            <a:r>
              <a:rPr lang="en-US"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b="1" dirty="0" err="1"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a:t>
            </a:r>
            <a:r>
              <a:rPr lang="en-US"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a:t>
            </a:r>
            <a:endParaRPr lang="vi-VN"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2555358" y="1391900"/>
            <a:ext cx="8762999" cy="584200"/>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spcBef>
                <a:spcPts val="0"/>
              </a:spcBef>
              <a:spcAft>
                <a:spcPts val="0"/>
              </a:spcAft>
              <a:buClrTx/>
              <a:buSzTx/>
              <a:buFontTx/>
              <a:buNone/>
              <a:tabLst/>
              <a:defRPr/>
            </a:pPr>
            <a:r>
              <a:rPr kumimoji="0" lang="de-DE"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Nhập, chỉnh sửa và định dạng dữ liệu trong trang tính</a:t>
            </a:r>
          </a:p>
        </p:txBody>
      </p:sp>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1823430744"/>
              </p:ext>
            </p:extLst>
          </p:nvPr>
        </p:nvGraphicFramePr>
        <p:xfrm>
          <a:off x="322521" y="1989179"/>
          <a:ext cx="11658600" cy="4677120"/>
        </p:xfrm>
        <a:graphic>
          <a:graphicData uri="http://schemas.openxmlformats.org/drawingml/2006/table">
            <a:tbl>
              <a:tblPr firstRow="1" bandRow="1">
                <a:tableStyleId>{F5AB1C69-6EDB-4FF4-983F-18BD219EF322}</a:tableStyleId>
              </a:tblPr>
              <a:tblGrid>
                <a:gridCol w="3962400">
                  <a:extLst>
                    <a:ext uri="{9D8B030D-6E8A-4147-A177-3AD203B41FA5}">
                      <a16:colId xmlns:a16="http://schemas.microsoft.com/office/drawing/2014/main" val="795175101"/>
                    </a:ext>
                  </a:extLst>
                </a:gridCol>
                <a:gridCol w="7696200">
                  <a:extLst>
                    <a:ext uri="{9D8B030D-6E8A-4147-A177-3AD203B41FA5}">
                      <a16:colId xmlns:a16="http://schemas.microsoft.com/office/drawing/2014/main" val="2517340449"/>
                    </a:ext>
                  </a:extLst>
                </a:gridCol>
              </a:tblGrid>
              <a:tr h="370840">
                <a:tc>
                  <a:txBody>
                    <a:bodyPr/>
                    <a:lstStyle/>
                    <a:p>
                      <a:pPr algn="just"/>
                      <a:r>
                        <a:rPr lang="en-US" sz="3200" b="1" dirty="0">
                          <a:solidFill>
                            <a:srgbClr val="7030A0"/>
                          </a:solidFill>
                          <a:latin typeface="Times New Roman" panose="02020603050405020304" pitchFamily="18" charset="0"/>
                          <a:cs typeface="Times New Roman" panose="02020603050405020304" pitchFamily="18" charset="0"/>
                        </a:rPr>
                        <a:t>1. </a:t>
                      </a:r>
                      <a:r>
                        <a:rPr lang="en-US" sz="3200" b="1" dirty="0" err="1">
                          <a:solidFill>
                            <a:srgbClr val="7030A0"/>
                          </a:solidFill>
                          <a:latin typeface="Times New Roman" panose="02020603050405020304" pitchFamily="18" charset="0"/>
                          <a:cs typeface="Times New Roman" panose="02020603050405020304" pitchFamily="18" charset="0"/>
                        </a:rPr>
                        <a:t>Có</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thể</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nhập</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dữ</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liệu</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vào</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trang</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tính</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theo</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bao</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nhiêu</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cách</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Hãy</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nêu</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những</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cách</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đó</a:t>
                      </a:r>
                      <a:r>
                        <a:rPr lang="en-US" sz="3200" b="1" dirty="0">
                          <a:solidFill>
                            <a:srgbClr val="7030A0"/>
                          </a:solidFill>
                          <a:latin typeface="Times New Roman" panose="02020603050405020304" pitchFamily="18" charset="0"/>
                          <a:cs typeface="Times New Roman" panose="02020603050405020304" pitchFamily="18" charset="0"/>
                        </a:rPr>
                        <a:t>.</a:t>
                      </a: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3200" b="0" dirty="0" err="1">
                          <a:solidFill>
                            <a:srgbClr val="7030A0"/>
                          </a:solidFill>
                          <a:latin typeface="Times New Roman" panose="02020603050405020304" pitchFamily="18" charset="0"/>
                          <a:cs typeface="Times New Roman" panose="02020603050405020304" pitchFamily="18" charset="0"/>
                        </a:rPr>
                        <a:t>Có</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thể</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nhập</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dữ</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liệu</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vào</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trang</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tính</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theo</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hai</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cách</a:t>
                      </a:r>
                      <a:r>
                        <a:rPr lang="en-US" sz="3200" b="0" dirty="0">
                          <a:solidFill>
                            <a:srgbClr val="7030A0"/>
                          </a:solidFill>
                          <a:latin typeface="Times New Roman" panose="02020603050405020304" pitchFamily="18" charset="0"/>
                          <a:cs typeface="Times New Roman" panose="02020603050405020304" pitchFamily="18" charset="0"/>
                        </a:rPr>
                        <a:t>:</a:t>
                      </a:r>
                    </a:p>
                    <a:p>
                      <a:pPr algn="just"/>
                      <a:r>
                        <a:rPr lang="en-US" sz="3200" b="0" dirty="0">
                          <a:solidFill>
                            <a:srgbClr val="7030A0"/>
                          </a:solidFill>
                          <a:latin typeface="Times New Roman" panose="02020603050405020304" pitchFamily="18" charset="0"/>
                          <a:cs typeface="Times New Roman" panose="02020603050405020304" pitchFamily="18" charset="0"/>
                        </a:rPr>
                        <a:t>-</a:t>
                      </a:r>
                      <a:r>
                        <a:rPr lang="en-US" sz="3200" b="0" dirty="0" err="1">
                          <a:solidFill>
                            <a:srgbClr val="7030A0"/>
                          </a:solidFill>
                          <a:latin typeface="Times New Roman" panose="02020603050405020304" pitchFamily="18" charset="0"/>
                          <a:cs typeface="Times New Roman" panose="02020603050405020304" pitchFamily="18" charset="0"/>
                        </a:rPr>
                        <a:t>Cách</a:t>
                      </a:r>
                      <a:r>
                        <a:rPr lang="en-US" sz="3200" b="0" dirty="0">
                          <a:solidFill>
                            <a:srgbClr val="7030A0"/>
                          </a:solidFill>
                          <a:latin typeface="Times New Roman" panose="02020603050405020304" pitchFamily="18" charset="0"/>
                          <a:cs typeface="Times New Roman" panose="02020603050405020304" pitchFamily="18" charset="0"/>
                        </a:rPr>
                        <a:t> 1 </a:t>
                      </a:r>
                      <a:r>
                        <a:rPr lang="en-US" sz="3200" b="0" dirty="0" err="1">
                          <a:solidFill>
                            <a:srgbClr val="7030A0"/>
                          </a:solidFill>
                          <a:latin typeface="Times New Roman" panose="02020603050405020304" pitchFamily="18" charset="0"/>
                          <a:cs typeface="Times New Roman" panose="02020603050405020304" pitchFamily="18" charset="0"/>
                        </a:rPr>
                        <a:t>là</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nhập</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trực</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tiếp</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tại</a:t>
                      </a:r>
                      <a:r>
                        <a:rPr lang="en-US" sz="3200" b="0" dirty="0">
                          <a:solidFill>
                            <a:srgbClr val="7030A0"/>
                          </a:solidFill>
                          <a:latin typeface="Times New Roman" panose="02020603050405020304" pitchFamily="18" charset="0"/>
                          <a:cs typeface="Times New Roman" panose="02020603050405020304" pitchFamily="18" charset="0"/>
                        </a:rPr>
                        <a:t> ô </a:t>
                      </a:r>
                      <a:r>
                        <a:rPr lang="en-US" sz="3200" b="0" dirty="0" err="1">
                          <a:solidFill>
                            <a:srgbClr val="7030A0"/>
                          </a:solidFill>
                          <a:latin typeface="Times New Roman" panose="02020603050405020304" pitchFamily="18" charset="0"/>
                          <a:cs typeface="Times New Roman" panose="02020603050405020304" pitchFamily="18" charset="0"/>
                        </a:rPr>
                        <a:t>tính</a:t>
                      </a:r>
                      <a:r>
                        <a:rPr lang="en-US" sz="3200" b="0" dirty="0">
                          <a:solidFill>
                            <a:srgbClr val="7030A0"/>
                          </a:solidFill>
                          <a:latin typeface="Times New Roman" panose="02020603050405020304" pitchFamily="18" charset="0"/>
                          <a:cs typeface="Times New Roman" panose="02020603050405020304" pitchFamily="18" charset="0"/>
                        </a:rPr>
                        <a:t>.</a:t>
                      </a:r>
                    </a:p>
                    <a:p>
                      <a:pPr algn="just"/>
                      <a:r>
                        <a:rPr lang="en-US" sz="3200" b="0" dirty="0">
                          <a:solidFill>
                            <a:srgbClr val="7030A0"/>
                          </a:solidFill>
                          <a:latin typeface="Times New Roman" panose="02020603050405020304" pitchFamily="18" charset="0"/>
                          <a:cs typeface="Times New Roman" panose="02020603050405020304" pitchFamily="18" charset="0"/>
                        </a:rPr>
                        <a:t>-</a:t>
                      </a:r>
                      <a:r>
                        <a:rPr lang="en-US" sz="3200" b="0" dirty="0" err="1">
                          <a:solidFill>
                            <a:srgbClr val="7030A0"/>
                          </a:solidFill>
                          <a:latin typeface="Times New Roman" panose="02020603050405020304" pitchFamily="18" charset="0"/>
                          <a:cs typeface="Times New Roman" panose="02020603050405020304" pitchFamily="18" charset="0"/>
                        </a:rPr>
                        <a:t>Cách</a:t>
                      </a:r>
                      <a:r>
                        <a:rPr lang="en-US" sz="3200" b="0" dirty="0">
                          <a:solidFill>
                            <a:srgbClr val="7030A0"/>
                          </a:solidFill>
                          <a:latin typeface="Times New Roman" panose="02020603050405020304" pitchFamily="18" charset="0"/>
                          <a:cs typeface="Times New Roman" panose="02020603050405020304" pitchFamily="18" charset="0"/>
                        </a:rPr>
                        <a:t> 2 </a:t>
                      </a:r>
                      <a:r>
                        <a:rPr lang="en-US" sz="3200" b="0" dirty="0" err="1">
                          <a:solidFill>
                            <a:srgbClr val="7030A0"/>
                          </a:solidFill>
                          <a:latin typeface="Times New Roman" panose="02020603050405020304" pitchFamily="18" charset="0"/>
                          <a:cs typeface="Times New Roman" panose="02020603050405020304" pitchFamily="18" charset="0"/>
                        </a:rPr>
                        <a:t>là</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nhập</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tại</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vùng</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nhập</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dữ</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liệu</a:t>
                      </a:r>
                      <a:r>
                        <a:rPr lang="en-US" sz="3200" b="0" dirty="0">
                          <a:solidFill>
                            <a:srgbClr val="7030A0"/>
                          </a:solidFill>
                          <a:latin typeface="Times New Roman" panose="02020603050405020304" pitchFamily="18" charset="0"/>
                          <a:cs typeface="Times New Roman" panose="02020603050405020304" pitchFamily="18" charset="0"/>
                        </a:rPr>
                        <a:t>.</a:t>
                      </a:r>
                    </a:p>
                  </a:txBody>
                  <a:tcPr marL="108000" marR="108000" marT="72000" marB="72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7529309"/>
                  </a:ext>
                </a:extLst>
              </a:tr>
              <a:tr h="370840">
                <a:tc>
                  <a:txBody>
                    <a:bodyPr/>
                    <a:lstStyle/>
                    <a:p>
                      <a:pPr algn="just"/>
                      <a:r>
                        <a:rPr lang="vi-VN" sz="3200" b="1" dirty="0">
                          <a:solidFill>
                            <a:srgbClr val="7030A0"/>
                          </a:solidFill>
                          <a:latin typeface="Times New Roman" panose="02020603050405020304" pitchFamily="18" charset="0"/>
                          <a:cs typeface="Times New Roman" panose="02020603050405020304" pitchFamily="18" charset="0"/>
                        </a:rPr>
                        <a:t>2. </a:t>
                      </a:r>
                      <a:r>
                        <a:rPr lang="en-US" sz="3200" b="1" dirty="0" err="1">
                          <a:solidFill>
                            <a:srgbClr val="7030A0"/>
                          </a:solidFill>
                          <a:latin typeface="Times New Roman" panose="02020603050405020304" pitchFamily="18" charset="0"/>
                          <a:cs typeface="Times New Roman" panose="02020603050405020304" pitchFamily="18" charset="0"/>
                        </a:rPr>
                        <a:t>Dữ</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liệu</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được</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nhập</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vào</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các</a:t>
                      </a:r>
                      <a:r>
                        <a:rPr lang="en-US" sz="3200" b="1" dirty="0">
                          <a:solidFill>
                            <a:srgbClr val="7030A0"/>
                          </a:solidFill>
                          <a:latin typeface="Times New Roman" panose="02020603050405020304" pitchFamily="18" charset="0"/>
                          <a:cs typeface="Times New Roman" panose="02020603050405020304" pitchFamily="18" charset="0"/>
                        </a:rPr>
                        <a:t> ô </a:t>
                      </a:r>
                      <a:r>
                        <a:rPr lang="en-US" sz="3200" b="1" dirty="0" err="1">
                          <a:solidFill>
                            <a:srgbClr val="7030A0"/>
                          </a:solidFill>
                          <a:latin typeface="Times New Roman" panose="02020603050405020304" pitchFamily="18" charset="0"/>
                          <a:cs typeface="Times New Roman" panose="02020603050405020304" pitchFamily="18" charset="0"/>
                        </a:rPr>
                        <a:t>sẽ</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được</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tự</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động</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căn</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chỉnh</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như</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thế</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nào</a:t>
                      </a:r>
                      <a:r>
                        <a:rPr lang="vi-VN" sz="3200" b="1" dirty="0">
                          <a:solidFill>
                            <a:srgbClr val="7030A0"/>
                          </a:solidFill>
                          <a:latin typeface="Times New Roman" panose="02020603050405020304" pitchFamily="18" charset="0"/>
                          <a:cs typeface="Times New Roman" panose="02020603050405020304" pitchFamily="18" charset="0"/>
                        </a:rPr>
                        <a:t>?</a:t>
                      </a:r>
                      <a:endParaRPr lang="en-US" sz="3200" b="1" dirty="0">
                        <a:solidFill>
                          <a:srgbClr val="7030A0"/>
                        </a:solidFill>
                        <a:latin typeface="Times New Roman" panose="02020603050405020304" pitchFamily="18" charset="0"/>
                        <a:cs typeface="Times New Roman" panose="02020603050405020304" pitchFamily="18" charset="0"/>
                      </a:endParaRP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3200" b="0" dirty="0">
                          <a:solidFill>
                            <a:srgbClr val="7030A0"/>
                          </a:solidFill>
                          <a:latin typeface="Times New Roman" panose="02020603050405020304" pitchFamily="18" charset="0"/>
                          <a:cs typeface="Times New Roman" panose="02020603050405020304" pitchFamily="18" charset="0"/>
                        </a:rPr>
                        <a:t>-</a:t>
                      </a:r>
                      <a:r>
                        <a:rPr lang="en-US" sz="3200" b="0" dirty="0" err="1">
                          <a:solidFill>
                            <a:srgbClr val="7030A0"/>
                          </a:solidFill>
                          <a:latin typeface="Times New Roman" panose="02020603050405020304" pitchFamily="18" charset="0"/>
                          <a:cs typeface="Times New Roman" panose="02020603050405020304" pitchFamily="18" charset="0"/>
                        </a:rPr>
                        <a:t>Dữ</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liệu</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dạng</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số</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sẽ</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tự</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động</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căn</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phải</a:t>
                      </a:r>
                      <a:endParaRPr lang="en-US" sz="3200" b="0" dirty="0">
                        <a:solidFill>
                          <a:srgbClr val="7030A0"/>
                        </a:solidFill>
                        <a:latin typeface="Times New Roman" panose="02020603050405020304" pitchFamily="18" charset="0"/>
                        <a:cs typeface="Times New Roman" panose="02020603050405020304" pitchFamily="18" charset="0"/>
                      </a:endParaRPr>
                    </a:p>
                    <a:p>
                      <a:pPr algn="l"/>
                      <a:r>
                        <a:rPr lang="en-US" sz="3200" b="0" dirty="0">
                          <a:solidFill>
                            <a:srgbClr val="7030A0"/>
                          </a:solidFill>
                          <a:latin typeface="Times New Roman" panose="02020603050405020304" pitchFamily="18" charset="0"/>
                          <a:cs typeface="Times New Roman" panose="02020603050405020304" pitchFamily="18" charset="0"/>
                        </a:rPr>
                        <a:t>-</a:t>
                      </a:r>
                      <a:r>
                        <a:rPr lang="en-US" sz="3200" b="0" dirty="0" err="1">
                          <a:solidFill>
                            <a:srgbClr val="7030A0"/>
                          </a:solidFill>
                          <a:latin typeface="Times New Roman" panose="02020603050405020304" pitchFamily="18" charset="0"/>
                          <a:cs typeface="Times New Roman" panose="02020603050405020304" pitchFamily="18" charset="0"/>
                        </a:rPr>
                        <a:t>Dữ</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liệu</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dạng</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chữ</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sẽ</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tự</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động</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căn</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trái</a:t>
                      </a:r>
                      <a:endParaRPr lang="en-US" sz="3200" b="0" dirty="0">
                        <a:solidFill>
                          <a:srgbClr val="7030A0"/>
                        </a:solidFill>
                        <a:latin typeface="Times New Roman" panose="02020603050405020304" pitchFamily="18" charset="0"/>
                        <a:cs typeface="Times New Roman" panose="02020603050405020304" pitchFamily="18" charset="0"/>
                      </a:endParaRPr>
                    </a:p>
                  </a:txBody>
                  <a:tcPr marL="108000" marR="108000" marT="72000" marB="72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6764463"/>
                  </a:ext>
                </a:extLst>
              </a:tr>
            </a:tbl>
          </a:graphicData>
        </a:graphic>
      </p:graphicFrame>
      <p:sp>
        <p:nvSpPr>
          <p:cNvPr id="5" name="Rectangle 4">
            <a:extLst>
              <a:ext uri="{FF2B5EF4-FFF2-40B4-BE49-F238E27FC236}">
                <a16:creationId xmlns:a16="http://schemas.microsoft.com/office/drawing/2014/main" id="{7B7D6AE4-CD1A-AA5C-CA80-9B165D736878}"/>
              </a:ext>
            </a:extLst>
          </p:cNvPr>
          <p:cNvSpPr/>
          <p:nvPr/>
        </p:nvSpPr>
        <p:spPr>
          <a:xfrm>
            <a:off x="4382386" y="2406944"/>
            <a:ext cx="7423298" cy="19152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030A0"/>
                </a:solidFill>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id="{305E4786-B02F-8426-F203-CBC8A1BF6838}"/>
              </a:ext>
            </a:extLst>
          </p:cNvPr>
          <p:cNvSpPr txBox="1">
            <a:spLocks noChangeArrowheads="1"/>
          </p:cNvSpPr>
          <p:nvPr/>
        </p:nvSpPr>
        <p:spPr bwMode="auto">
          <a:xfrm>
            <a:off x="607782" y="961056"/>
            <a:ext cx="11197902" cy="430887"/>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2.Nhập,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chỉnh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sửa</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và</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định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dạng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dữ</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liệu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trong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trang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tính</a:t>
            </a:r>
            <a:r>
              <a:rPr kumimoji="0" lang="en-US" sz="28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3798F5E3-EB32-946B-FC23-588F053DB349}"/>
              </a:ext>
            </a:extLst>
          </p:cNvPr>
          <p:cNvSpPr/>
          <p:nvPr/>
        </p:nvSpPr>
        <p:spPr>
          <a:xfrm>
            <a:off x="4419600" y="4800600"/>
            <a:ext cx="7391400" cy="15278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030A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669173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3"/>
                                        </p:tgtEl>
                                        <p:attrNameLst>
                                          <p:attrName>ppt_w</p:attrName>
                                        </p:attrNameLst>
                                      </p:cBhvr>
                                      <p:tavLst>
                                        <p:tav tm="0">
                                          <p:val>
                                            <p:strVal val="ppt_w"/>
                                          </p:val>
                                        </p:tav>
                                        <p:tav tm="100000">
                                          <p:val>
                                            <p:fltVal val="0"/>
                                          </p:val>
                                        </p:tav>
                                      </p:tavLst>
                                    </p:anim>
                                    <p:anim calcmode="lin" valueType="num">
                                      <p:cBhvr>
                                        <p:cTn id="14" dur="500"/>
                                        <p:tgtEl>
                                          <p:spTgt spid="3"/>
                                        </p:tgtEl>
                                        <p:attrNameLst>
                                          <p:attrName>ppt_h</p:attrName>
                                        </p:attrNameLst>
                                      </p:cBhvr>
                                      <p:tavLst>
                                        <p:tav tm="0">
                                          <p:val>
                                            <p:strVal val="ppt_h"/>
                                          </p:val>
                                        </p:tav>
                                        <p:tav tm="100000">
                                          <p:val>
                                            <p:fltVal val="0"/>
                                          </p:val>
                                        </p:tav>
                                      </p:tavLst>
                                    </p:anim>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DE4A73A-1BE6-6CD4-1082-722ECCB4D170}"/>
              </a:ext>
            </a:extLst>
          </p:cNvPr>
          <p:cNvGraphicFramePr>
            <a:graphicFrameLocks noGrp="1"/>
          </p:cNvGraphicFramePr>
          <p:nvPr>
            <p:extLst>
              <p:ext uri="{D42A27DB-BD31-4B8C-83A1-F6EECF244321}">
                <p14:modId xmlns:p14="http://schemas.microsoft.com/office/powerpoint/2010/main" val="3396204003"/>
              </p:ext>
            </p:extLst>
          </p:nvPr>
        </p:nvGraphicFramePr>
        <p:xfrm>
          <a:off x="381000" y="1752600"/>
          <a:ext cx="11658600" cy="4853197"/>
        </p:xfrm>
        <a:graphic>
          <a:graphicData uri="http://schemas.openxmlformats.org/drawingml/2006/table">
            <a:tbl>
              <a:tblPr firstRow="1" bandRow="1">
                <a:tableStyleId>{F5AB1C69-6EDB-4FF4-983F-18BD219EF322}</a:tableStyleId>
              </a:tblPr>
              <a:tblGrid>
                <a:gridCol w="3962400">
                  <a:extLst>
                    <a:ext uri="{9D8B030D-6E8A-4147-A177-3AD203B41FA5}">
                      <a16:colId xmlns:a16="http://schemas.microsoft.com/office/drawing/2014/main" val="795175101"/>
                    </a:ext>
                  </a:extLst>
                </a:gridCol>
                <a:gridCol w="7696200">
                  <a:extLst>
                    <a:ext uri="{9D8B030D-6E8A-4147-A177-3AD203B41FA5}">
                      <a16:colId xmlns:a16="http://schemas.microsoft.com/office/drawing/2014/main" val="2517340449"/>
                    </a:ext>
                  </a:extLst>
                </a:gridCol>
              </a:tblGrid>
              <a:tr h="1861653">
                <a:tc>
                  <a:txBody>
                    <a:bodyPr/>
                    <a:lstStyle/>
                    <a:p>
                      <a:pPr algn="just"/>
                      <a:r>
                        <a:rPr lang="en-US" sz="3200" b="1" dirty="0">
                          <a:solidFill>
                            <a:srgbClr val="7030A0"/>
                          </a:solidFill>
                          <a:latin typeface="Times New Roman" panose="02020603050405020304" pitchFamily="18" charset="0"/>
                          <a:cs typeface="Times New Roman" panose="02020603050405020304" pitchFamily="18" charset="0"/>
                        </a:rPr>
                        <a:t>3. </a:t>
                      </a:r>
                      <a:r>
                        <a:rPr lang="en-US" sz="3200" b="1" dirty="0" err="1">
                          <a:solidFill>
                            <a:srgbClr val="7030A0"/>
                          </a:solidFill>
                          <a:latin typeface="Times New Roman" panose="02020603050405020304" pitchFamily="18" charset="0"/>
                          <a:cs typeface="Times New Roman" panose="02020603050405020304" pitchFamily="18" charset="0"/>
                        </a:rPr>
                        <a:t>Có</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thể</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chỉnh</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sửa</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xoá</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dữ</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liệu</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đã</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nhập</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theo</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bao</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nhiêu</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cách</a:t>
                      </a:r>
                      <a:r>
                        <a:rPr lang="en-US" sz="3200" b="1" dirty="0">
                          <a:solidFill>
                            <a:srgbClr val="7030A0"/>
                          </a:solidFill>
                          <a:latin typeface="Times New Roman" panose="02020603050405020304" pitchFamily="18" charset="0"/>
                          <a:cs typeface="Times New Roman" panose="02020603050405020304" pitchFamily="18" charset="0"/>
                        </a:rPr>
                        <a:t>?</a:t>
                      </a: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just"/>
                      <a:r>
                        <a:rPr lang="en-US" sz="3200" b="0">
                          <a:solidFill>
                            <a:srgbClr val="7030A0"/>
                          </a:solidFill>
                          <a:latin typeface="Times New Roman" panose="02020603050405020304" pitchFamily="18" charset="0"/>
                          <a:cs typeface="Times New Roman" panose="02020603050405020304" pitchFamily="18" charset="0"/>
                        </a:rPr>
                        <a:t>Có 2 cách chỉnh sửa, xoá dữ liệu dữ liệu đã nhập (tại vị trí ô tính chứa dữ liệu hoặc tại vùng nhập dữ liệu)</a:t>
                      </a:r>
                    </a:p>
                  </a:txBody>
                  <a:tcPr marL="108000" marR="108000" marT="72000" marB="72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7529309"/>
                  </a:ext>
                </a:extLst>
              </a:tr>
              <a:tr h="2991544">
                <a:tc>
                  <a:txBody>
                    <a:bodyPr/>
                    <a:lstStyle/>
                    <a:p>
                      <a:pPr algn="just"/>
                      <a:r>
                        <a:rPr lang="en-US" sz="3200" b="1" dirty="0">
                          <a:solidFill>
                            <a:srgbClr val="7030A0"/>
                          </a:solidFill>
                          <a:latin typeface="Times New Roman" panose="02020603050405020304" pitchFamily="18" charset="0"/>
                          <a:cs typeface="Times New Roman" panose="02020603050405020304" pitchFamily="18" charset="0"/>
                        </a:rPr>
                        <a:t>4</a:t>
                      </a:r>
                      <a:r>
                        <a:rPr lang="vi-VN"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Em</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hãy</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nêu</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các</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thao</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tác</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định</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dạng</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đơn</a:t>
                      </a:r>
                      <a:r>
                        <a:rPr lang="en-US" sz="3200" b="1" dirty="0">
                          <a:solidFill>
                            <a:srgbClr val="7030A0"/>
                          </a:solidFill>
                          <a:latin typeface="Times New Roman" panose="02020603050405020304" pitchFamily="18" charset="0"/>
                          <a:cs typeface="Times New Roman" panose="02020603050405020304" pitchFamily="18" charset="0"/>
                        </a:rPr>
                        <a:t> </a:t>
                      </a:r>
                      <a:r>
                        <a:rPr lang="en-US" sz="3200" b="1" dirty="0" err="1">
                          <a:solidFill>
                            <a:srgbClr val="7030A0"/>
                          </a:solidFill>
                          <a:latin typeface="Times New Roman" panose="02020603050405020304" pitchFamily="18" charset="0"/>
                          <a:cs typeface="Times New Roman" panose="02020603050405020304" pitchFamily="18" charset="0"/>
                        </a:rPr>
                        <a:t>giản</a:t>
                      </a:r>
                      <a:r>
                        <a:rPr lang="en-US" sz="3200" b="1" dirty="0">
                          <a:solidFill>
                            <a:srgbClr val="7030A0"/>
                          </a:solidFill>
                          <a:latin typeface="Times New Roman" panose="02020603050405020304" pitchFamily="18" charset="0"/>
                          <a:cs typeface="Times New Roman" panose="02020603050405020304" pitchFamily="18" charset="0"/>
                        </a:rPr>
                        <a:t>?</a:t>
                      </a:r>
                    </a:p>
                  </a:txBody>
                  <a:tcPr marL="108000" marR="108000" marT="72000" marB="72000" anchor="ctr" anchorCtr="1">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3200" b="0" dirty="0">
                          <a:solidFill>
                            <a:srgbClr val="7030A0"/>
                          </a:solidFill>
                          <a:latin typeface="Times New Roman" panose="02020603050405020304" pitchFamily="18" charset="0"/>
                          <a:cs typeface="Times New Roman" panose="02020603050405020304" pitchFamily="18" charset="0"/>
                        </a:rPr>
                        <a:t>-</a:t>
                      </a:r>
                      <a:r>
                        <a:rPr lang="en-US" sz="3200" b="0" dirty="0" err="1">
                          <a:solidFill>
                            <a:srgbClr val="7030A0"/>
                          </a:solidFill>
                          <a:latin typeface="Times New Roman" panose="02020603050405020304" pitchFamily="18" charset="0"/>
                          <a:cs typeface="Times New Roman" panose="02020603050405020304" pitchFamily="18" charset="0"/>
                        </a:rPr>
                        <a:t>Chọn</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phông</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và</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kích</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thước</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chữ</a:t>
                      </a:r>
                      <a:endParaRPr lang="en-US" sz="3200" b="0" dirty="0">
                        <a:solidFill>
                          <a:srgbClr val="7030A0"/>
                        </a:solidFill>
                        <a:latin typeface="Times New Roman" panose="02020603050405020304" pitchFamily="18" charset="0"/>
                        <a:cs typeface="Times New Roman" panose="02020603050405020304" pitchFamily="18" charset="0"/>
                      </a:endParaRPr>
                    </a:p>
                    <a:p>
                      <a:pPr algn="l"/>
                      <a:r>
                        <a:rPr lang="en-US" sz="3200" b="0" dirty="0">
                          <a:solidFill>
                            <a:srgbClr val="7030A0"/>
                          </a:solidFill>
                          <a:latin typeface="Times New Roman" panose="02020603050405020304" pitchFamily="18" charset="0"/>
                          <a:cs typeface="Times New Roman" panose="02020603050405020304" pitchFamily="18" charset="0"/>
                        </a:rPr>
                        <a:t>-</a:t>
                      </a:r>
                      <a:r>
                        <a:rPr lang="en-US" sz="3200" b="0" dirty="0" err="1">
                          <a:solidFill>
                            <a:srgbClr val="7030A0"/>
                          </a:solidFill>
                          <a:latin typeface="Times New Roman" panose="02020603050405020304" pitchFamily="18" charset="0"/>
                          <a:cs typeface="Times New Roman" panose="02020603050405020304" pitchFamily="18" charset="0"/>
                        </a:rPr>
                        <a:t>Chọn</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kiểu</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chữ</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đậm</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nghiêng</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gạch</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dưới</a:t>
                      </a:r>
                      <a:r>
                        <a:rPr lang="en-US" sz="3200" b="0" dirty="0">
                          <a:solidFill>
                            <a:srgbClr val="7030A0"/>
                          </a:solidFill>
                          <a:latin typeface="Times New Roman" panose="02020603050405020304" pitchFamily="18" charset="0"/>
                          <a:cs typeface="Times New Roman" panose="02020603050405020304" pitchFamily="18" charset="0"/>
                        </a:rPr>
                        <a:t>.</a:t>
                      </a:r>
                    </a:p>
                    <a:p>
                      <a:pPr algn="l"/>
                      <a:r>
                        <a:rPr lang="en-US" sz="3200" b="0" dirty="0">
                          <a:solidFill>
                            <a:srgbClr val="7030A0"/>
                          </a:solidFill>
                          <a:latin typeface="Times New Roman" panose="02020603050405020304" pitchFamily="18" charset="0"/>
                          <a:cs typeface="Times New Roman" panose="02020603050405020304" pitchFamily="18" charset="0"/>
                        </a:rPr>
                        <a:t>-</a:t>
                      </a:r>
                      <a:r>
                        <a:rPr lang="en-US" sz="3200" b="0" dirty="0" err="1">
                          <a:solidFill>
                            <a:srgbClr val="7030A0"/>
                          </a:solidFill>
                          <a:latin typeface="Times New Roman" panose="02020603050405020304" pitchFamily="18" charset="0"/>
                          <a:cs typeface="Times New Roman" panose="02020603050405020304" pitchFamily="18" charset="0"/>
                        </a:rPr>
                        <a:t>Chọn</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màu</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chữ</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màu</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nền</a:t>
                      </a:r>
                      <a:r>
                        <a:rPr lang="en-US" sz="3200" b="0" dirty="0">
                          <a:solidFill>
                            <a:srgbClr val="7030A0"/>
                          </a:solidFill>
                          <a:latin typeface="Times New Roman" panose="02020603050405020304" pitchFamily="18" charset="0"/>
                          <a:cs typeface="Times New Roman" panose="02020603050405020304" pitchFamily="18" charset="0"/>
                        </a:rPr>
                        <a:t>.</a:t>
                      </a:r>
                    </a:p>
                    <a:p>
                      <a:pPr algn="l"/>
                      <a:r>
                        <a:rPr lang="en-US" sz="3200" b="0" dirty="0">
                          <a:solidFill>
                            <a:srgbClr val="7030A0"/>
                          </a:solidFill>
                          <a:latin typeface="Times New Roman" panose="02020603050405020304" pitchFamily="18" charset="0"/>
                          <a:cs typeface="Times New Roman" panose="02020603050405020304" pitchFamily="18" charset="0"/>
                        </a:rPr>
                        <a:t>-</a:t>
                      </a:r>
                      <a:r>
                        <a:rPr lang="en-US" sz="3200" b="0" dirty="0" err="1">
                          <a:solidFill>
                            <a:srgbClr val="7030A0"/>
                          </a:solidFill>
                          <a:latin typeface="Times New Roman" panose="02020603050405020304" pitchFamily="18" charset="0"/>
                          <a:cs typeface="Times New Roman" panose="02020603050405020304" pitchFamily="18" charset="0"/>
                        </a:rPr>
                        <a:t>Căn</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chỉnh</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dữ</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liệu</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trong</a:t>
                      </a:r>
                      <a:r>
                        <a:rPr lang="en-US" sz="3200" b="0" dirty="0">
                          <a:solidFill>
                            <a:srgbClr val="7030A0"/>
                          </a:solidFill>
                          <a:latin typeface="Times New Roman" panose="02020603050405020304" pitchFamily="18" charset="0"/>
                          <a:cs typeface="Times New Roman" panose="02020603050405020304" pitchFamily="18" charset="0"/>
                        </a:rPr>
                        <a:t> ô, </a:t>
                      </a:r>
                      <a:r>
                        <a:rPr lang="en-US" sz="3200" b="0" dirty="0" err="1">
                          <a:solidFill>
                            <a:srgbClr val="7030A0"/>
                          </a:solidFill>
                          <a:latin typeface="Times New Roman" panose="02020603050405020304" pitchFamily="18" charset="0"/>
                          <a:cs typeface="Times New Roman" panose="02020603050405020304" pitchFamily="18" charset="0"/>
                        </a:rPr>
                        <a:t>theo</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hướng</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ngang</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và</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hướng</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thẳng</a:t>
                      </a:r>
                      <a:r>
                        <a:rPr lang="en-US" sz="3200" b="0" dirty="0">
                          <a:solidFill>
                            <a:srgbClr val="7030A0"/>
                          </a:solidFill>
                          <a:latin typeface="Times New Roman" panose="02020603050405020304" pitchFamily="18" charset="0"/>
                          <a:cs typeface="Times New Roman" panose="02020603050405020304" pitchFamily="18" charset="0"/>
                        </a:rPr>
                        <a:t> </a:t>
                      </a:r>
                      <a:r>
                        <a:rPr lang="en-US" sz="3200" b="0" dirty="0" err="1">
                          <a:solidFill>
                            <a:srgbClr val="7030A0"/>
                          </a:solidFill>
                          <a:latin typeface="Times New Roman" panose="02020603050405020304" pitchFamily="18" charset="0"/>
                          <a:cs typeface="Times New Roman" panose="02020603050405020304" pitchFamily="18" charset="0"/>
                        </a:rPr>
                        <a:t>đứng</a:t>
                      </a:r>
                      <a:r>
                        <a:rPr lang="en-US" sz="3200" b="0" dirty="0">
                          <a:solidFill>
                            <a:srgbClr val="7030A0"/>
                          </a:solidFill>
                          <a:latin typeface="Times New Roman" panose="02020603050405020304" pitchFamily="18" charset="0"/>
                          <a:cs typeface="Times New Roman" panose="02020603050405020304" pitchFamily="18" charset="0"/>
                        </a:rPr>
                        <a:t>.</a:t>
                      </a:r>
                    </a:p>
                  </a:txBody>
                  <a:tcPr marL="108000" marR="108000" marT="72000" marB="72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6764463"/>
                  </a:ext>
                </a:extLst>
              </a:tr>
            </a:tbl>
          </a:graphicData>
        </a:graphic>
      </p:graphicFrame>
      <p:sp>
        <p:nvSpPr>
          <p:cNvPr id="5" name="Rectangle 4">
            <a:extLst>
              <a:ext uri="{FF2B5EF4-FFF2-40B4-BE49-F238E27FC236}">
                <a16:creationId xmlns:a16="http://schemas.microsoft.com/office/drawing/2014/main" id="{7B7D6AE4-CD1A-AA5C-CA80-9B165D736878}"/>
              </a:ext>
            </a:extLst>
          </p:cNvPr>
          <p:cNvSpPr/>
          <p:nvPr/>
        </p:nvSpPr>
        <p:spPr>
          <a:xfrm>
            <a:off x="4343400" y="1981200"/>
            <a:ext cx="7620000" cy="15278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030A0"/>
                </a:solidFill>
                <a:latin typeface="Times New Roman" panose="02020603050405020304" pitchFamily="18" charset="0"/>
                <a:cs typeface="Times New Roman" panose="02020603050405020304" pitchFamily="18" charset="0"/>
              </a:rPr>
              <a:t>?</a:t>
            </a:r>
          </a:p>
        </p:txBody>
      </p:sp>
      <p:sp>
        <p:nvSpPr>
          <p:cNvPr id="2" name="TextBox 1">
            <a:extLst>
              <a:ext uri="{FF2B5EF4-FFF2-40B4-BE49-F238E27FC236}">
                <a16:creationId xmlns:a16="http://schemas.microsoft.com/office/drawing/2014/main" id="{305E4786-B02F-8426-F203-CBC8A1BF6838}"/>
              </a:ext>
            </a:extLst>
          </p:cNvPr>
          <p:cNvSpPr txBox="1">
            <a:spLocks noChangeArrowheads="1"/>
          </p:cNvSpPr>
          <p:nvPr/>
        </p:nvSpPr>
        <p:spPr bwMode="auto">
          <a:xfrm>
            <a:off x="381000" y="1066800"/>
            <a:ext cx="11197902"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2.Nhập,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chỉnh</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sửa</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và</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định</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dạng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dữ</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liệu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trong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trang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tính</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3798F5E3-EB32-946B-FC23-588F053DB349}"/>
              </a:ext>
            </a:extLst>
          </p:cNvPr>
          <p:cNvSpPr/>
          <p:nvPr/>
        </p:nvSpPr>
        <p:spPr>
          <a:xfrm>
            <a:off x="4346944" y="3962400"/>
            <a:ext cx="7620000" cy="24422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030A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468863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3"/>
                                        </p:tgtEl>
                                        <p:attrNameLst>
                                          <p:attrName>ppt_w</p:attrName>
                                        </p:attrNameLst>
                                      </p:cBhvr>
                                      <p:tavLst>
                                        <p:tav tm="0">
                                          <p:val>
                                            <p:strVal val="ppt_w"/>
                                          </p:val>
                                        </p:tav>
                                        <p:tav tm="100000">
                                          <p:val>
                                            <p:fltVal val="0"/>
                                          </p:val>
                                        </p:tav>
                                      </p:tavLst>
                                    </p:anim>
                                    <p:anim calcmode="lin" valueType="num">
                                      <p:cBhvr>
                                        <p:cTn id="14" dur="500"/>
                                        <p:tgtEl>
                                          <p:spTgt spid="3"/>
                                        </p:tgtEl>
                                        <p:attrNameLst>
                                          <p:attrName>ppt_h</p:attrName>
                                        </p:attrNameLst>
                                      </p:cBhvr>
                                      <p:tavLst>
                                        <p:tav tm="0">
                                          <p:val>
                                            <p:strVal val="ppt_h"/>
                                          </p:val>
                                        </p:tav>
                                        <p:tav tm="100000">
                                          <p:val>
                                            <p:fltVal val="0"/>
                                          </p:val>
                                        </p:tav>
                                      </p:tavLst>
                                    </p:anim>
                                    <p:animEffect transition="out" filter="fade">
                                      <p:cBhvr>
                                        <p:cTn id="15" dur="500"/>
                                        <p:tgtEl>
                                          <p:spTgt spid="3"/>
                                        </p:tgtEl>
                                      </p:cBhvr>
                                    </p:animEffect>
                                    <p:set>
                                      <p:cBhvr>
                                        <p:cTn id="16"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404722" y="1820441"/>
            <a:ext cx="11482478" cy="2288694"/>
          </a:xfrm>
          <a:prstGeom prst="rect">
            <a:avLst/>
          </a:prstGeom>
          <a:solidFill>
            <a:srgbClr val="FFFF00"/>
          </a:solidFill>
          <a:ln w="9525">
            <a:solidFill>
              <a:srgbClr val="FFC000"/>
            </a:solidFill>
            <a:miter lim="800000"/>
            <a:headEnd/>
            <a:tailEnd/>
          </a:ln>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3600" b="1" dirty="0">
                <a:solidFill>
                  <a:srgbClr val="002060"/>
                </a:solidFill>
                <a:latin typeface="Times New Roman" panose="02020603050405020304" pitchFamily="18" charset="0"/>
                <a:cs typeface="Times New Roman" panose="02020603050405020304" pitchFamily="18" charset="0"/>
              </a:rPr>
              <a:t>*</a:t>
            </a:r>
            <a:r>
              <a:rPr lang="vi-VN" sz="3600" b="1" dirty="0">
                <a:solidFill>
                  <a:srgbClr val="002060"/>
                </a:solidFill>
                <a:latin typeface="Times New Roman" panose="02020603050405020304" pitchFamily="18" charset="0"/>
                <a:cs typeface="Times New Roman" panose="02020603050405020304" pitchFamily="18" charset="0"/>
              </a:rPr>
              <a:t>Cách nhập dữ </a:t>
            </a:r>
            <a:r>
              <a:rPr lang="vi-VN" sz="3600" b="1" dirty="0" smtClean="0">
                <a:solidFill>
                  <a:srgbClr val="002060"/>
                </a:solidFill>
                <a:latin typeface="Times New Roman" panose="02020603050405020304" pitchFamily="18" charset="0"/>
                <a:cs typeface="Times New Roman" panose="02020603050405020304" pitchFamily="18" charset="0"/>
              </a:rPr>
              <a:t>liệu</a:t>
            </a:r>
            <a:r>
              <a:rPr lang="en-US" sz="3600" b="1" dirty="0" smtClean="0">
                <a:solidFill>
                  <a:srgbClr val="002060"/>
                </a:solidFill>
                <a:latin typeface="Times New Roman" panose="02020603050405020304" pitchFamily="18" charset="0"/>
                <a:cs typeface="Times New Roman" panose="02020603050405020304" pitchFamily="18" charset="0"/>
              </a:rPr>
              <a:t>:</a:t>
            </a:r>
            <a:r>
              <a:rPr lang="vi-VN" sz="3600" b="1" dirty="0" smtClean="0">
                <a:solidFill>
                  <a:srgbClr val="002060"/>
                </a:solidFill>
                <a:latin typeface="Times New Roman" panose="02020603050405020304" pitchFamily="18" charset="0"/>
                <a:cs typeface="Times New Roman" panose="02020603050405020304" pitchFamily="18" charset="0"/>
              </a:rPr>
              <a:t> </a:t>
            </a:r>
            <a:endParaRPr lang="vi-VN" sz="3600" b="1" dirty="0">
              <a:solidFill>
                <a:srgbClr val="002060"/>
              </a:solidFill>
              <a:latin typeface="Times New Roman" panose="02020603050405020304" pitchFamily="18" charset="0"/>
              <a:cs typeface="Times New Roman" panose="02020603050405020304" pitchFamily="18" charset="0"/>
            </a:endParaRPr>
          </a:p>
          <a:p>
            <a:pPr lvl="0" algn="just" defTabSz="342900"/>
            <a:r>
              <a:rPr lang="en-US" sz="3600" dirty="0">
                <a:solidFill>
                  <a:srgbClr val="002060"/>
                </a:solidFill>
                <a:latin typeface="Times New Roman" panose="02020603050405020304" pitchFamily="18" charset="0"/>
                <a:cs typeface="Times New Roman" panose="02020603050405020304" pitchFamily="18" charset="0"/>
              </a:rPr>
              <a:t>-</a:t>
            </a:r>
            <a:r>
              <a:rPr lang="vi-VN" sz="3600" dirty="0">
                <a:solidFill>
                  <a:srgbClr val="002060"/>
                </a:solidFill>
                <a:latin typeface="Times New Roman" panose="02020603050405020304" pitchFamily="18" charset="0"/>
                <a:cs typeface="Times New Roman" panose="02020603050405020304" pitchFamily="18" charset="0"/>
              </a:rPr>
              <a:t>Bước 1. Nháy chuột vào ô muốn nhập. </a:t>
            </a:r>
          </a:p>
          <a:p>
            <a:pPr lvl="0" algn="just" defTabSz="342900"/>
            <a:r>
              <a:rPr lang="en-US" sz="3600" dirty="0">
                <a:solidFill>
                  <a:srgbClr val="002060"/>
                </a:solidFill>
                <a:latin typeface="Times New Roman" panose="02020603050405020304" pitchFamily="18" charset="0"/>
                <a:cs typeface="Times New Roman" panose="02020603050405020304" pitchFamily="18" charset="0"/>
              </a:rPr>
              <a:t>-</a:t>
            </a:r>
            <a:r>
              <a:rPr lang="vi-VN" sz="3600" dirty="0">
                <a:solidFill>
                  <a:srgbClr val="002060"/>
                </a:solidFill>
                <a:latin typeface="Times New Roman" panose="02020603050405020304" pitchFamily="18" charset="0"/>
                <a:cs typeface="Times New Roman" panose="02020603050405020304" pitchFamily="18" charset="0"/>
              </a:rPr>
              <a:t>Bước 2. Thực hiện việc nhập dữ liệu từ bàn </a:t>
            </a:r>
            <a:r>
              <a:rPr lang="vi-VN" sz="3600" dirty="0" smtClean="0">
                <a:solidFill>
                  <a:srgbClr val="002060"/>
                </a:solidFill>
                <a:latin typeface="Times New Roman" panose="02020603050405020304" pitchFamily="18" charset="0"/>
                <a:cs typeface="Times New Roman" panose="02020603050405020304" pitchFamily="18" charset="0"/>
              </a:rPr>
              <a:t>phím</a:t>
            </a:r>
            <a:r>
              <a:rPr lang="en-US" sz="3600" dirty="0" smtClean="0">
                <a:solidFill>
                  <a:srgbClr val="002060"/>
                </a:solidFill>
                <a:latin typeface="Times New Roman" panose="02020603050405020304" pitchFamily="18" charset="0"/>
                <a:cs typeface="Times New Roman" panose="02020603050405020304" pitchFamily="18" charset="0"/>
              </a:rPr>
              <a:t>,</a:t>
            </a:r>
            <a:r>
              <a:rPr lang="vi-VN" sz="3600" dirty="0" smtClean="0">
                <a:solidFill>
                  <a:srgbClr val="002060"/>
                </a:solidFill>
                <a:latin typeface="Times New Roman" panose="02020603050405020304" pitchFamily="18" charset="0"/>
                <a:cs typeface="Times New Roman" panose="02020603050405020304" pitchFamily="18" charset="0"/>
              </a:rPr>
              <a:t> nhập </a:t>
            </a:r>
            <a:r>
              <a:rPr lang="vi-VN" sz="3600" dirty="0">
                <a:solidFill>
                  <a:srgbClr val="002060"/>
                </a:solidFill>
                <a:latin typeface="Times New Roman" panose="02020603050405020304" pitchFamily="18" charset="0"/>
                <a:cs typeface="Times New Roman" panose="02020603050405020304" pitchFamily="18" charset="0"/>
              </a:rPr>
              <a:t>xong nhấn phím Enter.</a:t>
            </a:r>
          </a:p>
        </p:txBody>
      </p:sp>
      <p:sp>
        <p:nvSpPr>
          <p:cNvPr id="4" name="TextBox 3">
            <a:extLst>
              <a:ext uri="{FF2B5EF4-FFF2-40B4-BE49-F238E27FC236}">
                <a16:creationId xmlns:a16="http://schemas.microsoft.com/office/drawing/2014/main" id="{7DD541DC-CC15-2209-A175-B3842D8CE18B}"/>
              </a:ext>
            </a:extLst>
          </p:cNvPr>
          <p:cNvSpPr txBox="1">
            <a:spLocks noChangeArrowheads="1"/>
          </p:cNvSpPr>
          <p:nvPr/>
        </p:nvSpPr>
        <p:spPr bwMode="auto">
          <a:xfrm>
            <a:off x="355923" y="1219200"/>
            <a:ext cx="11197902" cy="565146"/>
          </a:xfrm>
          <a:prstGeom prst="rect">
            <a:avLst/>
          </a:prstGeom>
          <a:noFill/>
          <a:ln>
            <a:noFill/>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2.Nhập, chỉnh sửa và định dạng dữ liệu trong trang tính</a:t>
            </a:r>
          </a:p>
        </p:txBody>
      </p:sp>
      <p:sp>
        <p:nvSpPr>
          <p:cNvPr id="3" name="Speech Bubble: Rectangle with Corners Rounded 2">
            <a:extLst>
              <a:ext uri="{FF2B5EF4-FFF2-40B4-BE49-F238E27FC236}">
                <a16:creationId xmlns:a16="http://schemas.microsoft.com/office/drawing/2014/main" id="{4DFD8C6D-822B-C7E5-70A1-A3D09A0B3C11}"/>
              </a:ext>
            </a:extLst>
          </p:cNvPr>
          <p:cNvSpPr/>
          <p:nvPr/>
        </p:nvSpPr>
        <p:spPr>
          <a:xfrm>
            <a:off x="1600200" y="1997394"/>
            <a:ext cx="8839200" cy="1442513"/>
          </a:xfrm>
          <a:prstGeom prst="wedgeRoundRectCallout">
            <a:avLst>
              <a:gd name="adj1" fmla="val 35516"/>
              <a:gd name="adj2" fmla="val 100329"/>
              <a:gd name="adj3" fmla="val 16667"/>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lvl="0" algn="ctr" defTabSz="342900">
              <a:defRPr/>
            </a:pPr>
            <a:r>
              <a:rPr lang="en-US" sz="4000" b="1">
                <a:solidFill>
                  <a:srgbClr val="FF0000"/>
                </a:solidFill>
                <a:latin typeface="Times New Roman" panose="02020603050405020304" pitchFamily="18" charset="0"/>
                <a:cs typeface="Times New Roman" panose="02020603050405020304" pitchFamily="18" charset="0"/>
              </a:rPr>
              <a:t>Em hãy trình bày các bước nhập dữ liệu vào trang tính?</a:t>
            </a:r>
            <a:endParaRPr lang="vi-VN" sz="4000" b="1">
              <a:solidFill>
                <a:srgbClr val="FF0000"/>
              </a:solidFill>
              <a:latin typeface="Times New Roman" panose="02020603050405020304" pitchFamily="18" charset="0"/>
              <a:cs typeface="Times New Roman" panose="02020603050405020304" pitchFamily="18" charset="0"/>
            </a:endParaRPr>
          </a:p>
        </p:txBody>
      </p:sp>
      <p:pic>
        <p:nvPicPr>
          <p:cNvPr id="5" name="图片 1">
            <a:extLst>
              <a:ext uri="{FF2B5EF4-FFF2-40B4-BE49-F238E27FC236}">
                <a16:creationId xmlns:a16="http://schemas.microsoft.com/office/drawing/2014/main" id="{62B1A3C1-4A4E-DBE5-4E64-F4BF88DD5FA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760" r="8347"/>
          <a:stretch>
            <a:fillRect/>
          </a:stretch>
        </p:blipFill>
        <p:spPr>
          <a:xfrm>
            <a:off x="8686800" y="4038601"/>
            <a:ext cx="2867025" cy="2791326"/>
          </a:xfrm>
          <a:prstGeom prst="rect">
            <a:avLst/>
          </a:prstGeom>
        </p:spPr>
      </p:pic>
    </p:spTree>
    <p:extLst>
      <p:ext uri="{BB962C8B-B14F-4D97-AF65-F5344CB8AC3E}">
        <p14:creationId xmlns:p14="http://schemas.microsoft.com/office/powerpoint/2010/main" val="35043152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393137" y="1787865"/>
            <a:ext cx="7588759" cy="4504686"/>
          </a:xfrm>
          <a:prstGeom prst="rect">
            <a:avLst/>
          </a:prstGeom>
          <a:solidFill>
            <a:srgbClr val="FFFF00"/>
          </a:solidFill>
          <a:ln w="9525">
            <a:solidFill>
              <a:srgbClr val="FFC000"/>
            </a:solidFill>
            <a:miter lim="800000"/>
            <a:headEnd/>
            <a:tailEnd/>
          </a:ln>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3200" b="1" dirty="0">
                <a:solidFill>
                  <a:srgbClr val="002060"/>
                </a:solidFill>
                <a:latin typeface="Times New Roman" panose="02020603050405020304" pitchFamily="18" charset="0"/>
                <a:cs typeface="Times New Roman" panose="02020603050405020304" pitchFamily="18" charset="0"/>
              </a:rPr>
              <a:t>*</a:t>
            </a:r>
            <a:r>
              <a:rPr lang="vi-VN" sz="3200" b="1" dirty="0">
                <a:solidFill>
                  <a:srgbClr val="002060"/>
                </a:solidFill>
                <a:latin typeface="Times New Roman" panose="02020603050405020304" pitchFamily="18" charset="0"/>
                <a:cs typeface="Times New Roman" panose="02020603050405020304" pitchFamily="18" charset="0"/>
              </a:rPr>
              <a:t>Chỉnh sửa dữ liệu</a:t>
            </a:r>
            <a:r>
              <a:rPr lang="en-US" sz="3200" b="1" dirty="0">
                <a:solidFill>
                  <a:srgbClr val="002060"/>
                </a:solidFill>
                <a:latin typeface="Times New Roman" panose="02020603050405020304" pitchFamily="18" charset="0"/>
                <a:cs typeface="Times New Roman" panose="02020603050405020304" pitchFamily="18" charset="0"/>
              </a:rPr>
              <a:t>:</a:t>
            </a:r>
            <a:endParaRPr lang="vi-VN" sz="3200" b="1" dirty="0">
              <a:solidFill>
                <a:srgbClr val="002060"/>
              </a:solidFill>
              <a:latin typeface="Times New Roman" panose="02020603050405020304" pitchFamily="18" charset="0"/>
              <a:cs typeface="Times New Roman" panose="02020603050405020304" pitchFamily="18" charset="0"/>
            </a:endParaRPr>
          </a:p>
          <a:p>
            <a:pPr lvl="0" algn="just" defTabSz="342900"/>
            <a:r>
              <a:rPr lang="vi-VN" sz="3200" b="1" dirty="0">
                <a:solidFill>
                  <a:srgbClr val="002060"/>
                </a:solidFill>
                <a:latin typeface="Times New Roman" panose="02020603050405020304" pitchFamily="18" charset="0"/>
                <a:cs typeface="Times New Roman" panose="02020603050405020304" pitchFamily="18" charset="0"/>
              </a:rPr>
              <a:t>- Cách 1. Nháy đúp chuột </a:t>
            </a:r>
            <a:r>
              <a:rPr lang="vi-VN" sz="3200" dirty="0">
                <a:solidFill>
                  <a:srgbClr val="002060"/>
                </a:solidFill>
                <a:latin typeface="Times New Roman" panose="02020603050405020304" pitchFamily="18" charset="0"/>
                <a:cs typeface="Times New Roman" panose="02020603050405020304" pitchFamily="18" charset="0"/>
              </a:rPr>
              <a:t>vào ô cần sửa, con trỏ soạn thảo xuất hiện trong ô, tiến hành sửa dữ liệu và nhấn phím Enter để kết thúc.</a:t>
            </a:r>
          </a:p>
          <a:p>
            <a:pPr lvl="0" algn="just" defTabSz="342900"/>
            <a:r>
              <a:rPr lang="vi-VN" sz="3200" b="1" dirty="0">
                <a:solidFill>
                  <a:srgbClr val="002060"/>
                </a:solidFill>
                <a:latin typeface="Times New Roman" panose="02020603050405020304" pitchFamily="18" charset="0"/>
                <a:cs typeface="Times New Roman" panose="02020603050405020304" pitchFamily="18" charset="0"/>
              </a:rPr>
              <a:t>- Cách 2. Nháy chuột </a:t>
            </a:r>
            <a:r>
              <a:rPr lang="vi-VN" sz="3200" dirty="0">
                <a:solidFill>
                  <a:srgbClr val="002060"/>
                </a:solidFill>
                <a:latin typeface="Times New Roman" panose="02020603050405020304" pitchFamily="18" charset="0"/>
                <a:cs typeface="Times New Roman" panose="02020603050405020304" pitchFamily="18" charset="0"/>
              </a:rPr>
              <a:t>vào ô cần sửa, sau đó </a:t>
            </a:r>
            <a:r>
              <a:rPr lang="vi-VN" sz="3200" b="1" dirty="0">
                <a:solidFill>
                  <a:srgbClr val="002060"/>
                </a:solidFill>
                <a:latin typeface="Times New Roman" panose="02020603050405020304" pitchFamily="18" charset="0"/>
                <a:cs typeface="Times New Roman" panose="02020603050405020304" pitchFamily="18" charset="0"/>
              </a:rPr>
              <a:t>nháy chuột vào vùng nhập dữ liệu</a:t>
            </a:r>
            <a:r>
              <a:rPr lang="vi-VN" sz="3200" dirty="0">
                <a:solidFill>
                  <a:srgbClr val="002060"/>
                </a:solidFill>
                <a:latin typeface="Times New Roman" panose="02020603050405020304" pitchFamily="18" charset="0"/>
                <a:cs typeface="Times New Roman" panose="02020603050405020304" pitchFamily="18" charset="0"/>
              </a:rPr>
              <a:t>, con trỏ soạn thảo xuất hiện trong vùng nhập dữ liệu, tiến hành sửa dữ liệu và nhấn phím Enter để kết thúc.</a:t>
            </a:r>
          </a:p>
        </p:txBody>
      </p:sp>
      <p:sp>
        <p:nvSpPr>
          <p:cNvPr id="4" name="TextBox 3">
            <a:extLst>
              <a:ext uri="{FF2B5EF4-FFF2-40B4-BE49-F238E27FC236}">
                <a16:creationId xmlns:a16="http://schemas.microsoft.com/office/drawing/2014/main" id="{7DD541DC-CC15-2209-A175-B3842D8CE18B}"/>
              </a:ext>
            </a:extLst>
          </p:cNvPr>
          <p:cNvSpPr txBox="1">
            <a:spLocks noChangeArrowheads="1"/>
          </p:cNvSpPr>
          <p:nvPr/>
        </p:nvSpPr>
        <p:spPr bwMode="auto">
          <a:xfrm>
            <a:off x="345290" y="1066800"/>
            <a:ext cx="11197902" cy="565146"/>
          </a:xfrm>
          <a:prstGeom prst="rect">
            <a:avLst/>
          </a:prstGeom>
          <a:noFill/>
          <a:ln>
            <a:noFill/>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2</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Nhập</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chỉnh</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sửa</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và</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định</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dạng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dữ</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liệu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trong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trang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tính</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 name="Speech Bubble: Rectangle with Corners Rounded 2">
            <a:extLst>
              <a:ext uri="{FF2B5EF4-FFF2-40B4-BE49-F238E27FC236}">
                <a16:creationId xmlns:a16="http://schemas.microsoft.com/office/drawing/2014/main" id="{4DFD8C6D-822B-C7E5-70A1-A3D09A0B3C11}"/>
              </a:ext>
            </a:extLst>
          </p:cNvPr>
          <p:cNvSpPr/>
          <p:nvPr/>
        </p:nvSpPr>
        <p:spPr>
          <a:xfrm>
            <a:off x="8458200" y="1820441"/>
            <a:ext cx="3341123" cy="2259758"/>
          </a:xfrm>
          <a:prstGeom prst="wedgeRoundRectCallout">
            <a:avLst>
              <a:gd name="adj1" fmla="val -62"/>
              <a:gd name="adj2" fmla="val 58160"/>
              <a:gd name="adj3" fmla="val 16667"/>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lvl="0" algn="just" defTabSz="342900">
              <a:defRPr/>
            </a:pP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hãy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chỉnh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sửa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dữ</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liệu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trang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tính</a:t>
            </a:r>
            <a:r>
              <a:rPr lang="en-US" sz="3200" b="1" dirty="0">
                <a:solidFill>
                  <a:srgbClr val="FF0000"/>
                </a:solidFill>
                <a:latin typeface="Times New Roman" panose="02020603050405020304" pitchFamily="18" charset="0"/>
                <a:cs typeface="Times New Roman" panose="02020603050405020304" pitchFamily="18" charset="0"/>
              </a:rPr>
              <a:t>?</a:t>
            </a:r>
            <a:endParaRPr lang="vi-VN" sz="3200" b="1" dirty="0">
              <a:solidFill>
                <a:srgbClr val="FF0000"/>
              </a:solidFill>
              <a:latin typeface="Times New Roman" panose="02020603050405020304" pitchFamily="18" charset="0"/>
              <a:cs typeface="Times New Roman" panose="02020603050405020304" pitchFamily="18" charset="0"/>
            </a:endParaRPr>
          </a:p>
        </p:txBody>
      </p:sp>
      <p:pic>
        <p:nvPicPr>
          <p:cNvPr id="5" name="图片 1">
            <a:extLst>
              <a:ext uri="{FF2B5EF4-FFF2-40B4-BE49-F238E27FC236}">
                <a16:creationId xmlns:a16="http://schemas.microsoft.com/office/drawing/2014/main" id="{62B1A3C1-4A4E-DBE5-4E64-F4BF88DD5FA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760" r="8347"/>
          <a:stretch>
            <a:fillRect/>
          </a:stretch>
        </p:blipFill>
        <p:spPr>
          <a:xfrm>
            <a:off x="8991600" y="4675846"/>
            <a:ext cx="2562225" cy="2154080"/>
          </a:xfrm>
          <a:prstGeom prst="rect">
            <a:avLst/>
          </a:prstGeom>
        </p:spPr>
      </p:pic>
    </p:spTree>
    <p:extLst>
      <p:ext uri="{BB962C8B-B14F-4D97-AF65-F5344CB8AC3E}">
        <p14:creationId xmlns:p14="http://schemas.microsoft.com/office/powerpoint/2010/main" val="396301166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38">
            <a:extLst>
              <a:ext uri="{FF2B5EF4-FFF2-40B4-BE49-F238E27FC236}">
                <a16:creationId xmlns:a16="http://schemas.microsoft.com/office/drawing/2014/main" id="{207A20AB-B2D2-4C51-A98D-58A8E3FEAD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588" y="1260475"/>
            <a:ext cx="1801812"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0">
            <a:extLst>
              <a:ext uri="{FF2B5EF4-FFF2-40B4-BE49-F238E27FC236}">
                <a16:creationId xmlns:a16="http://schemas.microsoft.com/office/drawing/2014/main" id="{E3B5DAFD-239C-4671-B3CC-15657E59092C}"/>
              </a:ext>
            </a:extLst>
          </p:cNvPr>
          <p:cNvSpPr txBox="1">
            <a:spLocks noChangeArrowheads="1"/>
          </p:cNvSpPr>
          <p:nvPr/>
        </p:nvSpPr>
        <p:spPr bwMode="auto">
          <a:xfrm>
            <a:off x="128588" y="1804988"/>
            <a:ext cx="1658937" cy="295592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defRPr/>
            </a:pPr>
            <a:r>
              <a:rPr lang="en-US" altLang="en-US" sz="3200" b="1" dirty="0">
                <a:solidFill>
                  <a:srgbClr val="6600CC"/>
                </a:solidFill>
                <a:effectLst>
                  <a:outerShdw blurRad="38100" dist="38100" dir="2700000" algn="tl">
                    <a:srgbClr val="000000">
                      <a:alpha val="43137"/>
                    </a:srgbClr>
                  </a:outerShdw>
                </a:effectLst>
                <a:latin typeface="+mn-lt"/>
              </a:rPr>
              <a:t>NỘI DUNG TRỌNG TÂM</a:t>
            </a:r>
          </a:p>
        </p:txBody>
      </p:sp>
      <p:sp>
        <p:nvSpPr>
          <p:cNvPr id="15364" name="AutoShape 4">
            <a:extLst>
              <a:ext uri="{FF2B5EF4-FFF2-40B4-BE49-F238E27FC236}">
                <a16:creationId xmlns:a16="http://schemas.microsoft.com/office/drawing/2014/main" id="{7192C8D5-FBE1-4745-B8ED-1C1AA6B959F4}"/>
              </a:ext>
            </a:extLst>
          </p:cNvPr>
          <p:cNvSpPr>
            <a:spLocks noChangeArrowheads="1"/>
          </p:cNvSpPr>
          <p:nvPr/>
        </p:nvSpPr>
        <p:spPr bwMode="gray">
          <a:xfrm>
            <a:off x="2113349" y="2050732"/>
            <a:ext cx="9296400" cy="692468"/>
          </a:xfrm>
          <a:prstGeom prst="roundRect">
            <a:avLst>
              <a:gd name="adj" fmla="val 50000"/>
            </a:avLst>
          </a:prstGeom>
          <a:solidFill>
            <a:srgbClr val="FFFF00"/>
          </a:solidFill>
          <a:ln w="57150" algn="ctr">
            <a:solidFill>
              <a:srgbClr val="FF9900"/>
            </a:solidFill>
            <a:round/>
            <a:headEnd/>
            <a:tailEnd/>
          </a:ln>
          <a:effectLst/>
          <a:extLst/>
        </p:spPr>
        <p:txBody>
          <a:bodyPr wrap="square" t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sz="3200" b="1">
                <a:effectLst/>
                <a:latin typeface="Times New Roman" panose="02020603050405020304" pitchFamily="18" charset="0"/>
                <a:ea typeface="Calibri" panose="020F0502020204030204" pitchFamily="34" charset="0"/>
              </a:rPr>
              <a:t>Giao diện phần mềm bảng tính</a:t>
            </a:r>
            <a:endParaRPr lang="en-US" altLang="en-US" sz="3200">
              <a:solidFill>
                <a:srgbClr val="CC00FF"/>
              </a:solidFill>
              <a:latin typeface="Times New Roman" panose="020206030504050203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8513B8F0-1EE8-5968-1150-9EEDF181412C}"/>
              </a:ext>
            </a:extLst>
          </p:cNvPr>
          <p:cNvSpPr/>
          <p:nvPr/>
        </p:nvSpPr>
        <p:spPr>
          <a:xfrm>
            <a:off x="1524000" y="2157812"/>
            <a:ext cx="732336" cy="47830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anose="02020603050405020304" pitchFamily="18" charset="0"/>
                <a:cs typeface="Times New Roman" panose="02020603050405020304" pitchFamily="18" charset="0"/>
              </a:rPr>
              <a:t>1</a:t>
            </a:r>
          </a:p>
        </p:txBody>
      </p:sp>
      <p:sp>
        <p:nvSpPr>
          <p:cNvPr id="13" name="AutoShape 4">
            <a:extLst>
              <a:ext uri="{FF2B5EF4-FFF2-40B4-BE49-F238E27FC236}">
                <a16:creationId xmlns:a16="http://schemas.microsoft.com/office/drawing/2014/main" id="{FD2C9801-DE07-F351-35D2-8E0F8F3F620E}"/>
              </a:ext>
            </a:extLst>
          </p:cNvPr>
          <p:cNvSpPr>
            <a:spLocks noChangeArrowheads="1"/>
          </p:cNvSpPr>
          <p:nvPr/>
        </p:nvSpPr>
        <p:spPr bwMode="gray">
          <a:xfrm>
            <a:off x="2133601" y="2865605"/>
            <a:ext cx="9602536" cy="649188"/>
          </a:xfrm>
          <a:prstGeom prst="roundRect">
            <a:avLst>
              <a:gd name="adj" fmla="val 50000"/>
            </a:avLst>
          </a:prstGeom>
          <a:solidFill>
            <a:srgbClr val="A1E705"/>
          </a:solidFill>
          <a:ln w="57150" algn="ctr">
            <a:solidFill>
              <a:srgbClr val="FF9900"/>
            </a:solidFill>
            <a:round/>
            <a:headEnd/>
            <a:tailEnd/>
          </a:ln>
          <a:effectLst/>
          <a:extLst/>
        </p:spPr>
        <p:txBody>
          <a:bodyPr wrap="square" t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sz="3000" b="1">
                <a:effectLst/>
                <a:latin typeface="Times New Roman" panose="02020603050405020304" pitchFamily="18" charset="0"/>
                <a:ea typeface="Calibri" panose="020F0502020204030204" pitchFamily="34" charset="0"/>
              </a:rPr>
              <a:t>Nhập, chỉnh sửa và định dạng dữ liệu trong trang tính</a:t>
            </a:r>
            <a:endParaRPr lang="en-US" altLang="en-US" sz="3000">
              <a:solidFill>
                <a:srgbClr val="CC00FF"/>
              </a:solidFill>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9EA98ACA-AC53-85EF-E4A5-378EDA6CE4BE}"/>
              </a:ext>
            </a:extLst>
          </p:cNvPr>
          <p:cNvSpPr/>
          <p:nvPr/>
        </p:nvSpPr>
        <p:spPr>
          <a:xfrm>
            <a:off x="1552518" y="2935728"/>
            <a:ext cx="732336" cy="478302"/>
          </a:xfrm>
          <a:prstGeom prst="ellipse">
            <a:avLst/>
          </a:prstGeom>
          <a:solidFill>
            <a:srgbClr val="0070C0"/>
          </a:solidFill>
          <a:ln>
            <a:solidFill>
              <a:schemeClr val="accent1">
                <a:shade val="50000"/>
                <a:alpha val="9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effectLst>
                  <a:outerShdw blurRad="50800" dist="50800" dir="5400000" algn="ctr" rotWithShape="0">
                    <a:srgbClr val="00B0F0"/>
                  </a:outerShdw>
                </a:effectLst>
                <a:latin typeface="Times New Roman" panose="02020603050405020304" pitchFamily="18" charset="0"/>
                <a:cs typeface="Times New Roman" panose="02020603050405020304" pitchFamily="18" charset="0"/>
              </a:rPr>
              <a:t>2</a:t>
            </a:r>
          </a:p>
        </p:txBody>
      </p:sp>
      <p:pic>
        <p:nvPicPr>
          <p:cNvPr id="16" name="Picture 15" descr="Graphical user interface, application&#10;&#10;Description automatically generated">
            <a:extLst>
              <a:ext uri="{FF2B5EF4-FFF2-40B4-BE49-F238E27FC236}">
                <a16:creationId xmlns:a16="http://schemas.microsoft.com/office/drawing/2014/main" id="{6D46828A-B865-A864-AC2E-A3A5BC9834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800" y="4913312"/>
            <a:ext cx="4038600" cy="1944687"/>
          </a:xfrm>
          <a:prstGeom prst="rect">
            <a:avLst/>
          </a:prstGeom>
        </p:spPr>
      </p:pic>
      <p:sp>
        <p:nvSpPr>
          <p:cNvPr id="2" name="AutoShape 4">
            <a:extLst>
              <a:ext uri="{FF2B5EF4-FFF2-40B4-BE49-F238E27FC236}">
                <a16:creationId xmlns:a16="http://schemas.microsoft.com/office/drawing/2014/main" id="{91C5D67D-7EA8-DF93-4070-0D4923607C5B}"/>
              </a:ext>
            </a:extLst>
          </p:cNvPr>
          <p:cNvSpPr>
            <a:spLocks noChangeArrowheads="1"/>
          </p:cNvSpPr>
          <p:nvPr/>
        </p:nvSpPr>
        <p:spPr bwMode="gray">
          <a:xfrm>
            <a:off x="2121568" y="3624034"/>
            <a:ext cx="9423400" cy="1384935"/>
          </a:xfrm>
          <a:prstGeom prst="roundRect">
            <a:avLst>
              <a:gd name="adj" fmla="val 50000"/>
            </a:avLst>
          </a:prstGeom>
          <a:solidFill>
            <a:srgbClr val="FF6699"/>
          </a:solidFill>
          <a:ln w="57150" algn="ctr">
            <a:solidFill>
              <a:srgbClr val="FF9900"/>
            </a:solidFill>
            <a:round/>
            <a:headEnd/>
            <a:tailEnd/>
          </a:ln>
          <a:effectLst/>
          <a:extLst/>
        </p:spPr>
        <p:txBody>
          <a:bodyPr wrap="square" tIns="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sz="3200" b="1">
                <a:solidFill>
                  <a:srgbClr val="FFFF00"/>
                </a:solidFill>
                <a:effectLst/>
                <a:latin typeface="Times New Roman" panose="02020603050405020304" pitchFamily="18" charset="0"/>
                <a:ea typeface="Calibri" panose="020F0502020204030204" pitchFamily="34" charset="0"/>
              </a:rPr>
              <a:t>Thực hành: Nhập thông tin khảo sát dự án trường học xanh</a:t>
            </a:r>
            <a:endParaRPr lang="en-US" altLang="en-US" sz="3200">
              <a:solidFill>
                <a:srgbClr val="FFFF00"/>
              </a:solidFill>
              <a:latin typeface="Times New Roman" panose="02020603050405020304" pitchFamily="18" charset="0"/>
              <a:cs typeface="Times New Roman" panose="02020603050405020304" pitchFamily="18" charset="0"/>
            </a:endParaRPr>
          </a:p>
        </p:txBody>
      </p:sp>
      <p:sp>
        <p:nvSpPr>
          <p:cNvPr id="3" name="Oval 2">
            <a:extLst>
              <a:ext uri="{FF2B5EF4-FFF2-40B4-BE49-F238E27FC236}">
                <a16:creationId xmlns:a16="http://schemas.microsoft.com/office/drawing/2014/main" id="{F97F9690-59D6-8023-735C-2ED3449CF1AA}"/>
              </a:ext>
            </a:extLst>
          </p:cNvPr>
          <p:cNvSpPr/>
          <p:nvPr/>
        </p:nvSpPr>
        <p:spPr>
          <a:xfrm>
            <a:off x="1532219" y="4077346"/>
            <a:ext cx="796472" cy="478302"/>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a:solidFill>
                  <a:srgbClr val="FFFF00"/>
                </a:solidFill>
                <a:latin typeface="Times New Roman" panose="02020603050405020304" pitchFamily="18" charset="0"/>
                <a:cs typeface="Times New Roman" panose="02020603050405020304" pitchFamily="18" charset="0"/>
              </a:rPr>
              <a:t>3</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917660-EB16-9913-CA4B-AC5C1C2B6D3C}"/>
              </a:ext>
            </a:extLst>
          </p:cNvPr>
          <p:cNvPicPr>
            <a:picLocks noChangeAspect="1"/>
          </p:cNvPicPr>
          <p:nvPr/>
        </p:nvPicPr>
        <p:blipFill rotWithShape="1">
          <a:blip r:embed="rId2"/>
          <a:srcRect b="23432"/>
          <a:stretch/>
        </p:blipFill>
        <p:spPr>
          <a:xfrm>
            <a:off x="1" y="3551355"/>
            <a:ext cx="9067800" cy="3278571"/>
          </a:xfrm>
          <a:prstGeom prst="rect">
            <a:avLst/>
          </a:prstGeom>
        </p:spPr>
      </p:pic>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358142" y="1486605"/>
            <a:ext cx="8481058" cy="2042473"/>
          </a:xfrm>
          <a:prstGeom prst="rect">
            <a:avLst/>
          </a:prstGeom>
          <a:solidFill>
            <a:srgbClr val="FFFF00"/>
          </a:solidFill>
          <a:ln w="9525">
            <a:solidFill>
              <a:srgbClr val="FFC000"/>
            </a:solidFill>
            <a:miter lim="800000"/>
            <a:headEnd/>
            <a:tailEnd/>
          </a:ln>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3200" b="1" dirty="0">
                <a:latin typeface="Times New Roman" panose="02020603050405020304" pitchFamily="18" charset="0"/>
                <a:cs typeface="Times New Roman" panose="02020603050405020304" pitchFamily="18" charset="0"/>
              </a:rPr>
              <a:t>*</a:t>
            </a:r>
            <a:r>
              <a:rPr lang="vi-VN" sz="3200" b="1" dirty="0">
                <a:latin typeface="Times New Roman" panose="02020603050405020304" pitchFamily="18" charset="0"/>
                <a:cs typeface="Times New Roman" panose="02020603050405020304" pitchFamily="18" charset="0"/>
              </a:rPr>
              <a:t>Định dạng dữ </a:t>
            </a:r>
            <a:r>
              <a:rPr lang="vi-VN" sz="3200" b="1" dirty="0" smtClean="0">
                <a:latin typeface="Times New Roman" panose="02020603050405020304" pitchFamily="18" charset="0"/>
                <a:cs typeface="Times New Roman" panose="02020603050405020304" pitchFamily="18" charset="0"/>
              </a:rPr>
              <a:t>liệu</a:t>
            </a:r>
            <a:r>
              <a:rPr lang="en-US" sz="3200" b="1" dirty="0" smtClean="0">
                <a:latin typeface="Times New Roman" panose="02020603050405020304" pitchFamily="18" charset="0"/>
                <a:cs typeface="Times New Roman" panose="02020603050405020304" pitchFamily="18" charset="0"/>
              </a:rPr>
              <a:t>:</a:t>
            </a:r>
            <a:endParaRPr lang="vi-VN" sz="3200" b="1" dirty="0">
              <a:latin typeface="Times New Roman" panose="02020603050405020304" pitchFamily="18" charset="0"/>
              <a:cs typeface="Times New Roman" panose="02020603050405020304" pitchFamily="18" charset="0"/>
            </a:endParaRPr>
          </a:p>
          <a:p>
            <a:pPr lvl="0" algn="just" defTabSz="342900"/>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Bước 1. Chọn vùng dữ liệu. </a:t>
            </a:r>
          </a:p>
          <a:p>
            <a:pPr algn="just" defTabSz="342900"/>
            <a:r>
              <a:rPr lang="en-US" sz="3200" dirty="0">
                <a:latin typeface="Times New Roman" panose="02020603050405020304" pitchFamily="18" charset="0"/>
                <a:cs typeface="Times New Roman" panose="02020603050405020304" pitchFamily="18" charset="0"/>
              </a:rPr>
              <a:t>-</a:t>
            </a:r>
            <a:r>
              <a:rPr lang="vi-VN" sz="3200" dirty="0">
                <a:latin typeface="Times New Roman" panose="02020603050405020304" pitchFamily="18" charset="0"/>
                <a:cs typeface="Times New Roman" panose="02020603050405020304" pitchFamily="18" charset="0"/>
              </a:rPr>
              <a:t>Bước 2. </a:t>
            </a:r>
            <a:r>
              <a:rPr lang="en-US" sz="3200" dirty="0" err="1" smtClean="0">
                <a:latin typeface="Times New Roman" panose="02020603050405020304" pitchFamily="18" charset="0"/>
                <a:cs typeface="Times New Roman" panose="02020603050405020304" pitchFamily="18" charset="0"/>
              </a:rPr>
              <a:t>Nháy</a:t>
            </a:r>
            <a:r>
              <a:rPr lang="en-US" sz="3200" b="1" dirty="0" smtClean="0">
                <a:latin typeface="Times New Roman" panose="02020603050405020304" pitchFamily="18" charset="0"/>
                <a:cs typeface="Times New Roman" panose="02020603050405020304" pitchFamily="18" charset="0"/>
              </a:rPr>
              <a:t> </a:t>
            </a:r>
            <a:r>
              <a:rPr lang="vi-VN" sz="3200" b="1" dirty="0" smtClean="0">
                <a:latin typeface="Times New Roman" panose="02020603050405020304" pitchFamily="18" charset="0"/>
                <a:cs typeface="Times New Roman" panose="02020603050405020304" pitchFamily="18" charset="0"/>
              </a:rPr>
              <a:t>Home</a:t>
            </a:r>
            <a:r>
              <a:rPr lang="en-US" sz="3200" dirty="0" smtClean="0">
                <a:latin typeface="Times New Roman" panose="02020603050405020304" pitchFamily="18" charset="0"/>
                <a:cs typeface="Times New Roman" panose="02020603050405020304" pitchFamily="18" charset="0"/>
                <a:sym typeface="Wingdings" panose="05000000000000000000" pitchFamily="2" charset="2"/>
              </a:rPr>
              <a:t></a:t>
            </a:r>
            <a:r>
              <a:rPr lang="en-US" sz="3200" dirty="0" smtClean="0">
                <a:latin typeface="Times New Roman" panose="02020603050405020304" pitchFamily="18" charset="0"/>
                <a:cs typeface="Times New Roman" panose="02020603050405020304" pitchFamily="18" charset="0"/>
              </a:rPr>
              <a:t> </a:t>
            </a:r>
            <a:r>
              <a:rPr lang="vi-VN" sz="3200" dirty="0" smtClean="0">
                <a:latin typeface="Times New Roman" panose="02020603050405020304" pitchFamily="18" charset="0"/>
                <a:cs typeface="Times New Roman" panose="02020603050405020304" pitchFamily="18" charset="0"/>
              </a:rPr>
              <a:t>Sử </a:t>
            </a:r>
            <a:r>
              <a:rPr lang="vi-VN" sz="3200" dirty="0">
                <a:latin typeface="Times New Roman" panose="02020603050405020304" pitchFamily="18" charset="0"/>
                <a:cs typeface="Times New Roman" panose="02020603050405020304" pitchFamily="18" charset="0"/>
              </a:rPr>
              <a:t>dụng các lệnh định dạng dữ liệu trong nhóm lệnh </a:t>
            </a:r>
            <a:r>
              <a:rPr lang="vi-VN" sz="3200" b="1" dirty="0">
                <a:latin typeface="Times New Roman" panose="02020603050405020304" pitchFamily="18" charset="0"/>
                <a:cs typeface="Times New Roman" panose="02020603050405020304" pitchFamily="18" charset="0"/>
              </a:rPr>
              <a:t>Font và </a:t>
            </a:r>
            <a:r>
              <a:rPr lang="vi-VN" sz="3200" b="1" dirty="0" smtClean="0">
                <a:latin typeface="Times New Roman" panose="02020603050405020304" pitchFamily="18" charset="0"/>
                <a:cs typeface="Times New Roman" panose="02020603050405020304" pitchFamily="18" charset="0"/>
              </a:rPr>
              <a:t>Alignment</a:t>
            </a:r>
            <a:r>
              <a:rPr lang="en-US" sz="3200" b="1" dirty="0" smtClean="0">
                <a:latin typeface="Times New Roman" panose="02020603050405020304" pitchFamily="18" charset="0"/>
                <a:cs typeface="Times New Roman" panose="02020603050405020304" pitchFamily="18" charset="0"/>
              </a:rPr>
              <a:t>.</a:t>
            </a:r>
            <a:endParaRPr lang="vi-VN" sz="3200" b="1"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DD541DC-CC15-2209-A175-B3842D8CE18B}"/>
              </a:ext>
            </a:extLst>
          </p:cNvPr>
          <p:cNvSpPr txBox="1">
            <a:spLocks noChangeArrowheads="1"/>
          </p:cNvSpPr>
          <p:nvPr/>
        </p:nvSpPr>
        <p:spPr bwMode="auto">
          <a:xfrm>
            <a:off x="228600" y="899182"/>
            <a:ext cx="11197902" cy="565146"/>
          </a:xfrm>
          <a:prstGeom prst="rect">
            <a:avLst/>
          </a:prstGeom>
          <a:noFill/>
          <a:ln>
            <a:noFill/>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2.Nhập,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chỉnh</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sửa</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và</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định</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dạng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dữ</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liệu</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trong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trang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tính</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3" name="Speech Bubble: Rectangle with Corners Rounded 2">
            <a:extLst>
              <a:ext uri="{FF2B5EF4-FFF2-40B4-BE49-F238E27FC236}">
                <a16:creationId xmlns:a16="http://schemas.microsoft.com/office/drawing/2014/main" id="{4DFD8C6D-822B-C7E5-70A1-A3D09A0B3C11}"/>
              </a:ext>
            </a:extLst>
          </p:cNvPr>
          <p:cNvSpPr/>
          <p:nvPr/>
        </p:nvSpPr>
        <p:spPr>
          <a:xfrm>
            <a:off x="8915400" y="1779670"/>
            <a:ext cx="3048000" cy="2804588"/>
          </a:xfrm>
          <a:prstGeom prst="wedgeRoundRectCallout">
            <a:avLst>
              <a:gd name="adj1" fmla="val 7226"/>
              <a:gd name="adj2" fmla="val 59670"/>
              <a:gd name="adj3" fmla="val 16667"/>
            </a:avLst>
          </a:prstGeom>
          <a:solidFill>
            <a:schemeClr val="accent5"/>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lvl="0" algn="just" defTabSz="342900">
              <a:defRPr/>
            </a:pP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hãy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bày</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bước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định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dạng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dữ</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liệu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trang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tính</a:t>
            </a:r>
            <a:r>
              <a:rPr lang="en-US" sz="3200" b="1" dirty="0">
                <a:solidFill>
                  <a:srgbClr val="FF0000"/>
                </a:solidFill>
                <a:latin typeface="Times New Roman" panose="02020603050405020304" pitchFamily="18" charset="0"/>
                <a:cs typeface="Times New Roman" panose="02020603050405020304" pitchFamily="18" charset="0"/>
              </a:rPr>
              <a:t>?</a:t>
            </a:r>
            <a:endParaRPr lang="vi-VN" sz="3200" b="1" dirty="0">
              <a:solidFill>
                <a:srgbClr val="FF0000"/>
              </a:solidFill>
              <a:latin typeface="Times New Roman" panose="02020603050405020304" pitchFamily="18" charset="0"/>
              <a:cs typeface="Times New Roman" panose="02020603050405020304" pitchFamily="18" charset="0"/>
            </a:endParaRPr>
          </a:p>
        </p:txBody>
      </p:sp>
      <p:pic>
        <p:nvPicPr>
          <p:cNvPr id="5" name="图片 1">
            <a:extLst>
              <a:ext uri="{FF2B5EF4-FFF2-40B4-BE49-F238E27FC236}">
                <a16:creationId xmlns:a16="http://schemas.microsoft.com/office/drawing/2014/main" id="{62B1A3C1-4A4E-DBE5-4E64-F4BF88DD5FA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2760" r="8347"/>
          <a:stretch>
            <a:fillRect/>
          </a:stretch>
        </p:blipFill>
        <p:spPr>
          <a:xfrm>
            <a:off x="9401379" y="4724400"/>
            <a:ext cx="2254553" cy="2105526"/>
          </a:xfrm>
          <a:prstGeom prst="rect">
            <a:avLst/>
          </a:prstGeom>
        </p:spPr>
      </p:pic>
    </p:spTree>
    <p:extLst>
      <p:ext uri="{BB962C8B-B14F-4D97-AF65-F5344CB8AC3E}">
        <p14:creationId xmlns:p14="http://schemas.microsoft.com/office/powerpoint/2010/main" val="38955886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a:extLst>
              <a:ext uri="{FF2B5EF4-FFF2-40B4-BE49-F238E27FC236}">
                <a16:creationId xmlns:a16="http://schemas.microsoft.com/office/drawing/2014/main" id="{207D070E-5AAE-3F21-BDC1-53BB26D226FB}"/>
              </a:ext>
            </a:extLst>
          </p:cNvPr>
          <p:cNvSpPr>
            <a:spLocks noChangeArrowheads="1"/>
          </p:cNvSpPr>
          <p:nvPr/>
        </p:nvSpPr>
        <p:spPr bwMode="gray">
          <a:xfrm>
            <a:off x="3236305" y="2086299"/>
            <a:ext cx="5181600" cy="2077403"/>
          </a:xfrm>
          <a:prstGeom prst="roundRect">
            <a:avLst>
              <a:gd name="adj" fmla="val 50000"/>
            </a:avLst>
          </a:prstGeom>
          <a:solidFill>
            <a:srgbClr val="FFFF00"/>
          </a:solidFill>
          <a:ln w="57150" algn="ctr">
            <a:solidFill>
              <a:srgbClr val="FF9900"/>
            </a:solidFill>
            <a:round/>
            <a:headEnd/>
            <a:tailEnd/>
          </a:ln>
          <a:effectLst/>
        </p:spPr>
        <p:txBody>
          <a:bodyPr wrap="square"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en-US" sz="3200" b="1">
                <a:solidFill>
                  <a:srgbClr val="FF0000"/>
                </a:solidFill>
                <a:latin typeface="Times New Roman" panose="02020603050405020304" pitchFamily="18" charset="0"/>
                <a:cs typeface="Times New Roman" panose="02020603050405020304" pitchFamily="18" charset="0"/>
              </a:rPr>
              <a:t>3.</a:t>
            </a:r>
            <a:r>
              <a:rPr lang="vi-VN" sz="3200" b="1">
                <a:solidFill>
                  <a:srgbClr val="FF0000"/>
                </a:solidFill>
                <a:latin typeface="Times New Roman" panose="02020603050405020304" pitchFamily="18" charset="0"/>
                <a:cs typeface="Times New Roman" panose="02020603050405020304" pitchFamily="18" charset="0"/>
              </a:rPr>
              <a:t> Thực hành: Nhập thông tin khảo sát dự án trường học xanh</a:t>
            </a:r>
            <a:endParaRPr lang="en-US" sz="3200" b="1">
              <a:solidFill>
                <a:srgbClr val="FF0000"/>
              </a:solidFill>
              <a:latin typeface="Times New Roman" panose="02020603050405020304" pitchFamily="18" charset="0"/>
              <a:cs typeface="Times New Roman" panose="02020603050405020304" pitchFamily="18" charset="0"/>
            </a:endParaRPr>
          </a:p>
        </p:txBody>
      </p:sp>
      <p:grpSp>
        <p:nvGrpSpPr>
          <p:cNvPr id="7" name="Group 6">
            <a:extLst>
              <a:ext uri="{FF2B5EF4-FFF2-40B4-BE49-F238E27FC236}">
                <a16:creationId xmlns:a16="http://schemas.microsoft.com/office/drawing/2014/main" id="{DC0DCAC2-4980-E877-5651-4C7586C119E1}"/>
              </a:ext>
            </a:extLst>
          </p:cNvPr>
          <p:cNvGrpSpPr/>
          <p:nvPr/>
        </p:nvGrpSpPr>
        <p:grpSpPr>
          <a:xfrm>
            <a:off x="5181600" y="4114800"/>
            <a:ext cx="2591505" cy="2354455"/>
            <a:chOff x="4373740" y="3349977"/>
            <a:chExt cx="2896305" cy="2964055"/>
          </a:xfrm>
        </p:grpSpPr>
        <p:pic>
          <p:nvPicPr>
            <p:cNvPr id="8" name="Picture 7" descr="Logo&#10;&#10;Description automatically generated with low confidence">
              <a:extLst>
                <a:ext uri="{FF2B5EF4-FFF2-40B4-BE49-F238E27FC236}">
                  <a16:creationId xmlns:a16="http://schemas.microsoft.com/office/drawing/2014/main" id="{8F6A3E1B-400F-C7AF-E3ED-BB3C61CB4D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3740" y="3349977"/>
              <a:ext cx="2896305" cy="2964055"/>
            </a:xfrm>
            <a:prstGeom prst="rect">
              <a:avLst/>
            </a:prstGeom>
          </p:spPr>
        </p:pic>
        <p:sp>
          <p:nvSpPr>
            <p:cNvPr id="9" name="Rectangle 8">
              <a:extLst>
                <a:ext uri="{FF2B5EF4-FFF2-40B4-BE49-F238E27FC236}">
                  <a16:creationId xmlns:a16="http://schemas.microsoft.com/office/drawing/2014/main" id="{89122033-9B0B-362F-1315-80CC94418573}"/>
                </a:ext>
              </a:extLst>
            </p:cNvPr>
            <p:cNvSpPr/>
            <p:nvPr/>
          </p:nvSpPr>
          <p:spPr>
            <a:xfrm rot="21053092">
              <a:off x="4979548" y="3879335"/>
              <a:ext cx="963726" cy="704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D9C839D-7F6E-D0D0-898B-3B6E18C50B8A}"/>
                </a:ext>
              </a:extLst>
            </p:cNvPr>
            <p:cNvPicPr>
              <a:picLocks noChangeAspect="1"/>
            </p:cNvPicPr>
            <p:nvPr/>
          </p:nvPicPr>
          <p:blipFill>
            <a:blip r:embed="rId3"/>
            <a:stretch>
              <a:fillRect/>
            </a:stretch>
          </p:blipFill>
          <p:spPr>
            <a:xfrm rot="21165863">
              <a:off x="5129128" y="3881783"/>
              <a:ext cx="664565" cy="654792"/>
            </a:xfrm>
            <a:prstGeom prst="rect">
              <a:avLst/>
            </a:prstGeom>
          </p:spPr>
        </p:pic>
      </p:grpSp>
    </p:spTree>
    <p:extLst>
      <p:ext uri="{BB962C8B-B14F-4D97-AF65-F5344CB8AC3E}">
        <p14:creationId xmlns:p14="http://schemas.microsoft.com/office/powerpoint/2010/main" val="16370472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304800" y="1585700"/>
            <a:ext cx="11330078" cy="518979"/>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2900" dirty="0">
                <a:solidFill>
                  <a:srgbClr val="FF0000"/>
                </a:solidFill>
                <a:latin typeface="Times New Roman" panose="02020603050405020304" pitchFamily="18" charset="0"/>
                <a:cs typeface="Times New Roman" panose="02020603050405020304" pitchFamily="18" charset="0"/>
              </a:rPr>
              <a:t>*</a:t>
            </a:r>
            <a:r>
              <a:rPr lang="vi-VN" sz="2900" dirty="0">
                <a:solidFill>
                  <a:srgbClr val="FF0000"/>
                </a:solidFill>
                <a:latin typeface="Times New Roman" panose="02020603050405020304" pitchFamily="18" charset="0"/>
                <a:cs typeface="Times New Roman" panose="02020603050405020304" pitchFamily="18" charset="0"/>
              </a:rPr>
              <a:t>Nhiệm vụ: Nhập thông tin khảo sát ban đầu của dự án Trường học xanh.  </a:t>
            </a:r>
          </a:p>
        </p:txBody>
      </p:sp>
      <p:sp>
        <p:nvSpPr>
          <p:cNvPr id="4" name="TextBox 3">
            <a:extLst>
              <a:ext uri="{FF2B5EF4-FFF2-40B4-BE49-F238E27FC236}">
                <a16:creationId xmlns:a16="http://schemas.microsoft.com/office/drawing/2014/main" id="{7DD541DC-CC15-2209-A175-B3842D8CE18B}"/>
              </a:ext>
            </a:extLst>
          </p:cNvPr>
          <p:cNvSpPr txBox="1">
            <a:spLocks noChangeArrowheads="1"/>
          </p:cNvSpPr>
          <p:nvPr/>
        </p:nvSpPr>
        <p:spPr bwMode="auto">
          <a:xfrm>
            <a:off x="228600" y="1020554"/>
            <a:ext cx="11197902" cy="565146"/>
          </a:xfrm>
          <a:prstGeom prst="rect">
            <a:avLst/>
          </a:prstGeom>
          <a:noFill/>
          <a:ln>
            <a:noFill/>
          </a:ln>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3. Thực hành: Nhập thông tin khảo sát dự án trường học xanh</a:t>
            </a:r>
          </a:p>
        </p:txBody>
      </p:sp>
      <p:pic>
        <p:nvPicPr>
          <p:cNvPr id="6" name="Picture 5">
            <a:extLst>
              <a:ext uri="{FF2B5EF4-FFF2-40B4-BE49-F238E27FC236}">
                <a16:creationId xmlns:a16="http://schemas.microsoft.com/office/drawing/2014/main" id="{EA0B0AC3-AC88-ECC5-E13F-D8F8D06CCED4}"/>
              </a:ext>
            </a:extLst>
          </p:cNvPr>
          <p:cNvPicPr>
            <a:picLocks noChangeAspect="1"/>
          </p:cNvPicPr>
          <p:nvPr/>
        </p:nvPicPr>
        <p:blipFill>
          <a:blip r:embed="rId3"/>
          <a:stretch>
            <a:fillRect/>
          </a:stretch>
        </p:blipFill>
        <p:spPr>
          <a:xfrm>
            <a:off x="13996" y="2113539"/>
            <a:ext cx="12178004" cy="4744461"/>
          </a:xfrm>
          <a:prstGeom prst="rect">
            <a:avLst/>
          </a:prstGeom>
        </p:spPr>
      </p:pic>
    </p:spTree>
    <p:extLst>
      <p:ext uri="{BB962C8B-B14F-4D97-AF65-F5344CB8AC3E}">
        <p14:creationId xmlns:p14="http://schemas.microsoft.com/office/powerpoint/2010/main" val="388519412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A6FE9E-ECB5-6517-4F7E-AE963C844100}"/>
              </a:ext>
            </a:extLst>
          </p:cNvPr>
          <p:cNvPicPr>
            <a:picLocks noChangeAspect="1"/>
          </p:cNvPicPr>
          <p:nvPr/>
        </p:nvPicPr>
        <p:blipFill>
          <a:blip r:embed="rId2"/>
          <a:stretch>
            <a:fillRect/>
          </a:stretch>
        </p:blipFill>
        <p:spPr>
          <a:xfrm>
            <a:off x="-17542" y="-76200"/>
            <a:ext cx="12209542" cy="5867400"/>
          </a:xfrm>
          <a:prstGeom prst="rect">
            <a:avLst/>
          </a:prstGeom>
        </p:spPr>
      </p:pic>
      <p:sp>
        <p:nvSpPr>
          <p:cNvPr id="5" name="TextBox 11">
            <a:extLst>
              <a:ext uri="{FF2B5EF4-FFF2-40B4-BE49-F238E27FC236}">
                <a16:creationId xmlns:a16="http://schemas.microsoft.com/office/drawing/2014/main" id="{DD9D464D-CE48-336B-D8AD-1686B154259B}"/>
              </a:ext>
            </a:extLst>
          </p:cNvPr>
          <p:cNvSpPr txBox="1">
            <a:spLocks noChangeArrowheads="1"/>
          </p:cNvSpPr>
          <p:nvPr/>
        </p:nvSpPr>
        <p:spPr bwMode="auto">
          <a:xfrm>
            <a:off x="0" y="5791200"/>
            <a:ext cx="12192000" cy="965255"/>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ctr" defTabSz="342900"/>
            <a:r>
              <a:rPr lang="vi-VN" sz="2900" b="1" dirty="0" smtClean="0">
                <a:solidFill>
                  <a:srgbClr val="FF0000"/>
                </a:solidFill>
                <a:latin typeface="Times New Roman" panose="02020603050405020304" pitchFamily="18" charset="0"/>
                <a:cs typeface="Times New Roman" panose="02020603050405020304" pitchFamily="18" charset="0"/>
              </a:rPr>
              <a:t>Lưu </a:t>
            </a:r>
            <a:r>
              <a:rPr lang="vi-VN" sz="2900" b="1" dirty="0">
                <a:solidFill>
                  <a:srgbClr val="FF0000"/>
                </a:solidFill>
                <a:latin typeface="Times New Roman" panose="02020603050405020304" pitchFamily="18" charset="0"/>
                <a:cs typeface="Times New Roman" panose="02020603050405020304" pitchFamily="18" charset="0"/>
              </a:rPr>
              <a:t>lại bảng tính với tên THXanh.xlsx bằng lệnh File/Save hoặc nhấn </a:t>
            </a:r>
            <a:endParaRPr lang="en-US" sz="2900" b="1" dirty="0" smtClean="0">
              <a:solidFill>
                <a:srgbClr val="FF0000"/>
              </a:solidFill>
              <a:latin typeface="Times New Roman" panose="02020603050405020304" pitchFamily="18" charset="0"/>
              <a:cs typeface="Times New Roman" panose="02020603050405020304" pitchFamily="18" charset="0"/>
            </a:endParaRPr>
          </a:p>
          <a:p>
            <a:pPr lvl="0" algn="ctr" defTabSz="342900"/>
            <a:r>
              <a:rPr lang="vi-VN" sz="2900" b="1" dirty="0" smtClean="0">
                <a:solidFill>
                  <a:srgbClr val="FF0000"/>
                </a:solidFill>
                <a:latin typeface="Times New Roman" panose="02020603050405020304" pitchFamily="18" charset="0"/>
                <a:cs typeface="Times New Roman" panose="02020603050405020304" pitchFamily="18" charset="0"/>
              </a:rPr>
              <a:t>tổ </a:t>
            </a:r>
            <a:r>
              <a:rPr lang="vi-VN" sz="2900" b="1" dirty="0">
                <a:solidFill>
                  <a:srgbClr val="FF0000"/>
                </a:solidFill>
                <a:latin typeface="Times New Roman" panose="02020603050405020304" pitchFamily="18" charset="0"/>
                <a:cs typeface="Times New Roman" panose="02020603050405020304" pitchFamily="18" charset="0"/>
              </a:rPr>
              <a:t>hợp phím Ctrl+S.</a:t>
            </a:r>
          </a:p>
        </p:txBody>
      </p:sp>
    </p:spTree>
    <p:extLst>
      <p:ext uri="{BB962C8B-B14F-4D97-AF65-F5344CB8AC3E}">
        <p14:creationId xmlns:p14="http://schemas.microsoft.com/office/powerpoint/2010/main" val="13053107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a:extLst>
              <a:ext uri="{FF2B5EF4-FFF2-40B4-BE49-F238E27FC236}">
                <a16:creationId xmlns:a16="http://schemas.microsoft.com/office/drawing/2014/main" id="{F9000497-EB7B-8045-4660-6B1373BCB3F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flipH="1">
            <a:off x="4243137" y="2286000"/>
            <a:ext cx="3681663" cy="3179618"/>
          </a:xfrm>
          <a:prstGeom prst="rect">
            <a:avLst/>
          </a:prstGeom>
        </p:spPr>
      </p:pic>
    </p:spTree>
    <p:extLst>
      <p:ext uri="{BB962C8B-B14F-4D97-AF65-F5344CB8AC3E}">
        <p14:creationId xmlns:p14="http://schemas.microsoft.com/office/powerpoint/2010/main" val="15497762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Quản trị dữ liệu. </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Soạn thảo văn bản và quản trị dữ liệu</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Nhập và xử lí dữ liệu dưới dạng bảng.</a:t>
            </a: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535504"/>
            <a:ext cx="804359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Nhập và tính toán giống như máy tính cầm tay Casio.</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392458"/>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21280"/>
            <a:ext cx="9408078"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dirty="0">
                <a:solidFill>
                  <a:srgbClr val="FF0000"/>
                </a:solidFill>
                <a:latin typeface="Times New Roman" panose="02020603050405020304" pitchFamily="18" charset="0"/>
                <a:cs typeface="Times New Roman" panose="02020603050405020304" pitchFamily="18" charset="0"/>
              </a:rPr>
              <a:t>Phần mềm bảng tính có chức năng chính là gì? Chọn phương án đúng nhất.</a:t>
            </a:r>
          </a:p>
        </p:txBody>
      </p:sp>
    </p:spTree>
    <p:extLst>
      <p:ext uri="{BB962C8B-B14F-4D97-AF65-F5344CB8AC3E}">
        <p14:creationId xmlns:p14="http://schemas.microsoft.com/office/powerpoint/2010/main" val="42661675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Có thể. </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Không thể.</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Cả A, B đều đúng</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Cả A, B đều sai.</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01" y="320738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21280"/>
            <a:ext cx="9408078"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dirty="0">
                <a:solidFill>
                  <a:srgbClr val="FF0000"/>
                </a:solidFill>
                <a:latin typeface="Times New Roman" panose="02020603050405020304" pitchFamily="18" charset="0"/>
                <a:cs typeface="Times New Roman" panose="02020603050405020304" pitchFamily="18" charset="0"/>
              </a:rPr>
              <a:t>Trong phần mềm bảng tính, người sử dụng có thể thay đổi tên hàng và tên cột được không</a:t>
            </a:r>
            <a:r>
              <a:rPr lang="en-US" sz="3200" b="1" dirty="0">
                <a:solidFill>
                  <a:srgbClr val="FF0000"/>
                </a:solidFill>
                <a:latin typeface="Times New Roman" panose="02020603050405020304" pitchFamily="18" charset="0"/>
                <a:cs typeface="Times New Roman" panose="02020603050405020304" pitchFamily="18" charset="0"/>
              </a:rPr>
              <a:t>?</a:t>
            </a:r>
            <a:endParaRPr lang="vi-VN"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51312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Có thể. </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Không thể.</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Cả A, B đều đúng</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Cả A, B đều sai.</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6445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05000" y="611029"/>
            <a:ext cx="9972512" cy="1532334"/>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2800" b="1">
                <a:solidFill>
                  <a:srgbClr val="FF0000"/>
                </a:solidFill>
                <a:latin typeface="Times New Roman" panose="02020603050405020304" pitchFamily="18" charset="0"/>
                <a:cs typeface="Times New Roman" panose="02020603050405020304" pitchFamily="18" charset="0"/>
              </a:rPr>
              <a:t>Có thể định dạng cho văn bản nhập vào bảng tính được không (</a:t>
            </a:r>
            <a:r>
              <a:rPr lang="en-US" sz="2800" b="1">
                <a:solidFill>
                  <a:srgbClr val="FF0000"/>
                </a:solidFill>
                <a:latin typeface="Times New Roman" panose="02020603050405020304" pitchFamily="18" charset="0"/>
                <a:cs typeface="Times New Roman" panose="02020603050405020304" pitchFamily="18" charset="0"/>
              </a:rPr>
              <a:t>VD</a:t>
            </a:r>
            <a:r>
              <a:rPr lang="vi-VN" sz="2800" b="1">
                <a:solidFill>
                  <a:srgbClr val="FF0000"/>
                </a:solidFill>
                <a:latin typeface="Times New Roman" panose="02020603050405020304" pitchFamily="18" charset="0"/>
                <a:cs typeface="Times New Roman" panose="02020603050405020304" pitchFamily="18" charset="0"/>
              </a:rPr>
              <a:t> phông chữ, cỡ chữ, kiểu chữ đậm, nghiêng, màu chữ, màu nền)?</a:t>
            </a:r>
          </a:p>
        </p:txBody>
      </p:sp>
    </p:spTree>
    <p:extLst>
      <p:ext uri="{BB962C8B-B14F-4D97-AF65-F5344CB8AC3E}">
        <p14:creationId xmlns:p14="http://schemas.microsoft.com/office/powerpoint/2010/main" val="13409755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Hình tam giác.</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Hình chữ nhật.</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Hình tròn.</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Có thể là hình bất kì.</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01" y="320738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993695"/>
            <a:ext cx="9408078"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a:solidFill>
                  <a:srgbClr val="FF0000"/>
                </a:solidFill>
                <a:latin typeface="Times New Roman" panose="02020603050405020304" pitchFamily="18" charset="0"/>
                <a:cs typeface="Times New Roman" panose="02020603050405020304" pitchFamily="18" charset="0"/>
              </a:rPr>
              <a:t>Vùng dữ liệu trên bảng tính có hình gì?</a:t>
            </a:r>
          </a:p>
        </p:txBody>
      </p:sp>
    </p:spTree>
    <p:extLst>
      <p:ext uri="{BB962C8B-B14F-4D97-AF65-F5344CB8AC3E}">
        <p14:creationId xmlns:p14="http://schemas.microsoft.com/office/powerpoint/2010/main" val="38922157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Là giao của một hàng và một cột.</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Là một vùng trên bảng tính.</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Là giao của nhiều hàng và nhiều cột.</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Cả A, B, C đều sai</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6445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993695"/>
            <a:ext cx="9408078"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dirty="0">
                <a:solidFill>
                  <a:srgbClr val="FF0000"/>
                </a:solidFill>
                <a:latin typeface="Times New Roman" panose="02020603050405020304" pitchFamily="18" charset="0"/>
                <a:cs typeface="Times New Roman" panose="02020603050405020304" pitchFamily="18" charset="0"/>
              </a:rPr>
              <a:t>Thế nào là ô dữ liệu trên bảng tính?</a:t>
            </a:r>
          </a:p>
        </p:txBody>
      </p:sp>
    </p:spTree>
    <p:extLst>
      <p:ext uri="{BB962C8B-B14F-4D97-AF65-F5344CB8AC3E}">
        <p14:creationId xmlns:p14="http://schemas.microsoft.com/office/powerpoint/2010/main" val="13077361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756258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Một bảng tính có thể chứa nhiều trang tính.</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Mỗi bảng tính chỉ chứa một trang tính</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Mỗi trang tính bao gồm nhiều bảng tính.</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Mỗi trang tính chỉ chứa một bảng tính.</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16445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993695"/>
            <a:ext cx="9408078"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a:solidFill>
                  <a:srgbClr val="FF0000"/>
                </a:solidFill>
                <a:latin typeface="Times New Roman" panose="02020603050405020304" pitchFamily="18" charset="0"/>
                <a:cs typeface="Times New Roman" panose="02020603050405020304" pitchFamily="18" charset="0"/>
              </a:rPr>
              <a:t>Khẳng định nào sau đây là đúng?</a:t>
            </a:r>
          </a:p>
        </p:txBody>
      </p:sp>
    </p:spTree>
    <p:extLst>
      <p:ext uri="{BB962C8B-B14F-4D97-AF65-F5344CB8AC3E}">
        <p14:creationId xmlns:p14="http://schemas.microsoft.com/office/powerpoint/2010/main" val="7673482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Căn trái.</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Căn phải.</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Căn giữa.</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Căn đều hai bên.</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0738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993695"/>
            <a:ext cx="9408078"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dirty="0">
                <a:solidFill>
                  <a:srgbClr val="FF0000"/>
                </a:solidFill>
                <a:latin typeface="Times New Roman" panose="02020603050405020304" pitchFamily="18" charset="0"/>
                <a:cs typeface="Times New Roman" panose="02020603050405020304" pitchFamily="18" charset="0"/>
              </a:rPr>
              <a:t>Khi nhập số vào ô tính thì dữ liệu được tự động:</a:t>
            </a:r>
          </a:p>
        </p:txBody>
      </p:sp>
    </p:spTree>
    <p:extLst>
      <p:ext uri="{BB962C8B-B14F-4D97-AF65-F5344CB8AC3E}">
        <p14:creationId xmlns:p14="http://schemas.microsoft.com/office/powerpoint/2010/main" val="248924192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Căn trái.</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Căn phải.</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Căn giữa.</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Căn đều hai bên.</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6445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993695"/>
            <a:ext cx="9683902"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a:solidFill>
                  <a:srgbClr val="FF0000"/>
                </a:solidFill>
                <a:latin typeface="Times New Roman" panose="02020603050405020304" pitchFamily="18" charset="0"/>
                <a:cs typeface="Times New Roman" panose="02020603050405020304" pitchFamily="18" charset="0"/>
              </a:rPr>
              <a:t>Khi nhập văn bản vào ô tính thì dữ liệu được tự động:</a:t>
            </a:r>
          </a:p>
        </p:txBody>
      </p:sp>
    </p:spTree>
    <p:extLst>
      <p:ext uri="{BB962C8B-B14F-4D97-AF65-F5344CB8AC3E}">
        <p14:creationId xmlns:p14="http://schemas.microsoft.com/office/powerpoint/2010/main" val="121918602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Mở rộng cột A.</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Mở rộng cột B</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Mở rộng cột C</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Mở rộng cả hai cột B và C.</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0738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448865"/>
            <a:ext cx="9408078" cy="173664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dirty="0">
                <a:solidFill>
                  <a:srgbClr val="FF0000"/>
                </a:solidFill>
                <a:latin typeface="Times New Roman" panose="02020603050405020304" pitchFamily="18" charset="0"/>
                <a:cs typeface="Times New Roman" panose="02020603050405020304" pitchFamily="18" charset="0"/>
              </a:rPr>
              <a:t>Trong trường hợp độ rộng cột không đủ hiển thị dữ liệu như Hình, em cần làm gì để dữ liệu ở cột B không tràn sang cột C? </a:t>
            </a:r>
          </a:p>
        </p:txBody>
      </p:sp>
      <p:pic>
        <p:nvPicPr>
          <p:cNvPr id="10" name="Picture 9" descr="Trong trường hợp độ rộng cột không đủ hiển thị dữ liệu như hình vẽ, em cần làm gì để dữ liệu ở cột B không tràn sang cột C? ">
            <a:extLst>
              <a:ext uri="{FF2B5EF4-FFF2-40B4-BE49-F238E27FC236}">
                <a16:creationId xmlns:a16="http://schemas.microsoft.com/office/drawing/2014/main" id="{43F728EC-E4A3-84E3-781F-F09B7F82679D}"/>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2267986"/>
            <a:ext cx="5267435" cy="3196507"/>
          </a:xfrm>
          <a:prstGeom prst="rect">
            <a:avLst/>
          </a:prstGeom>
          <a:noFill/>
          <a:ln>
            <a:noFill/>
          </a:ln>
        </p:spPr>
      </p:pic>
    </p:spTree>
    <p:extLst>
      <p:ext uri="{BB962C8B-B14F-4D97-AF65-F5344CB8AC3E}">
        <p14:creationId xmlns:p14="http://schemas.microsoft.com/office/powerpoint/2010/main" val="35002524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Căn dữ liệu theo chiều ngang</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vi-VN" sz="3200">
                <a:solidFill>
                  <a:schemeClr val="tx1"/>
                </a:solidFill>
                <a:latin typeface="Times New Roman" panose="02020603050405020304" pitchFamily="18" charset="0"/>
                <a:cs typeface="Times New Roman" panose="02020603050405020304" pitchFamily="18" charset="0"/>
              </a:rPr>
              <a:t>Căn dữ liệu theo chiều dọc.</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Căn dữ liệu theo cả chiều ngang và chiều dọc.</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Đáp án khác.</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0738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993695"/>
            <a:ext cx="9408078"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dirty="0">
                <a:solidFill>
                  <a:srgbClr val="FF0000"/>
                </a:solidFill>
                <a:latin typeface="Times New Roman" panose="02020603050405020304" pitchFamily="18" charset="0"/>
                <a:cs typeface="Times New Roman" panose="02020603050405020304" pitchFamily="18" charset="0"/>
              </a:rPr>
              <a:t>Các nút lệnh trong Hình có tác dụng gì?</a:t>
            </a:r>
          </a:p>
        </p:txBody>
      </p:sp>
      <p:pic>
        <p:nvPicPr>
          <p:cNvPr id="10" name="Picture 9" descr="Các nút lệnh trong hình vẽ có tác dụng gì?">
            <a:extLst>
              <a:ext uri="{FF2B5EF4-FFF2-40B4-BE49-F238E27FC236}">
                <a16:creationId xmlns:a16="http://schemas.microsoft.com/office/drawing/2014/main" id="{00987CD4-B34C-4272-0584-34F4C37C06B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94222" y="2193082"/>
            <a:ext cx="4147576" cy="2139151"/>
          </a:xfrm>
          <a:prstGeom prst="rect">
            <a:avLst/>
          </a:prstGeom>
          <a:noFill/>
          <a:ln>
            <a:noFill/>
          </a:ln>
        </p:spPr>
      </p:pic>
    </p:spTree>
    <p:extLst>
      <p:ext uri="{BB962C8B-B14F-4D97-AF65-F5344CB8AC3E}">
        <p14:creationId xmlns:p14="http://schemas.microsoft.com/office/powerpoint/2010/main" val="275733911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2</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10</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12</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16</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35038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993695"/>
            <a:ext cx="9408078"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dirty="0">
                <a:solidFill>
                  <a:srgbClr val="FF0000"/>
                </a:solidFill>
                <a:latin typeface="Times New Roman" panose="02020603050405020304" pitchFamily="18" charset="0"/>
                <a:cs typeface="Times New Roman" panose="02020603050405020304" pitchFamily="18" charset="0"/>
              </a:rPr>
              <a:t>Vùng A5:B10 có bao nhiêu ô?</a:t>
            </a:r>
          </a:p>
        </p:txBody>
      </p:sp>
    </p:spTree>
    <p:extLst>
      <p:ext uri="{BB962C8B-B14F-4D97-AF65-F5344CB8AC3E}">
        <p14:creationId xmlns:p14="http://schemas.microsoft.com/office/powerpoint/2010/main" val="35932070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m + n.</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2(m + n).</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m x n.</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2(m x n).</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35038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21280"/>
            <a:ext cx="9408078"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a:solidFill>
                  <a:srgbClr val="FF0000"/>
                </a:solidFill>
                <a:latin typeface="Times New Roman" panose="02020603050405020304" pitchFamily="18" charset="0"/>
                <a:cs typeface="Times New Roman" panose="02020603050405020304" pitchFamily="18" charset="0"/>
              </a:rPr>
              <a:t>Một vùng dữ liệu trên bảng tính bao gồm m hàng và n cột sẽ có bao nhiêu ô dữ liệu?</a:t>
            </a:r>
          </a:p>
        </p:txBody>
      </p:sp>
    </p:spTree>
    <p:extLst>
      <p:ext uri="{BB962C8B-B14F-4D97-AF65-F5344CB8AC3E}">
        <p14:creationId xmlns:p14="http://schemas.microsoft.com/office/powerpoint/2010/main" val="34673713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12</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24</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20</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26</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0738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993695"/>
            <a:ext cx="9408078"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pt-BR" sz="3200" b="1" dirty="0">
                <a:solidFill>
                  <a:srgbClr val="FF0000"/>
                </a:solidFill>
                <a:latin typeface="Times New Roman" panose="02020603050405020304" pitchFamily="18" charset="0"/>
                <a:cs typeface="Times New Roman" panose="02020603050405020304" pitchFamily="18" charset="0"/>
              </a:rPr>
              <a:t>Vùng A5:D10 có bao nhiêu ô?</a:t>
            </a:r>
            <a:endParaRPr lang="vi-VN"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878991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Nhập trực tiếp vào ô hiện thời từ bàn phím</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Nhập từ vùng nhập dữ liệu</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Cả A và B</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Đáp án khác</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35038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993695"/>
            <a:ext cx="9408078"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pt-BR" sz="3200" b="1" dirty="0">
                <a:solidFill>
                  <a:srgbClr val="FF0000"/>
                </a:solidFill>
                <a:latin typeface="Times New Roman" panose="02020603050405020304" pitchFamily="18" charset="0"/>
                <a:cs typeface="Times New Roman" panose="02020603050405020304" pitchFamily="18" charset="0"/>
              </a:rPr>
              <a:t>Đâu là cách nhập dữ liệu vào trang tính?</a:t>
            </a:r>
            <a:endParaRPr lang="vi-VN"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516767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049304"/>
            <a:ext cx="9817032"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Nháy chuột vào ô muốn nhập rồi nhập dữ liệu trực tiếp vào ô, nhấn phím Enter để kết thúc.</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317607"/>
            <a:ext cx="9657466" cy="10338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2800">
                <a:solidFill>
                  <a:schemeClr val="tx1"/>
                </a:solidFill>
                <a:latin typeface="Times New Roman" panose="02020603050405020304" pitchFamily="18" charset="0"/>
                <a:cs typeface="Times New Roman" panose="02020603050405020304" pitchFamily="18" charset="0"/>
              </a:rPr>
              <a:t>Nháy chuột vào ô muốn nhập, đợi cho đến khi con trỏ soạn thảo xuất hiện, tiến hành nhập dữ liệu, nhấn phím Enter để kết thúc.</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392503"/>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Nháy chuột vào vùng nhập dữ liệu, nhập dữ liệu tại vùng này, nháy chuột tại ô bất kì để kết thúc.</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1" y="5569556"/>
            <a:ext cx="9567597" cy="110199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000">
                <a:solidFill>
                  <a:schemeClr val="tx1"/>
                </a:solidFill>
                <a:latin typeface="Times New Roman" panose="02020603050405020304" pitchFamily="18" charset="0"/>
                <a:cs typeface="Times New Roman" panose="02020603050405020304" pitchFamily="18" charset="0"/>
              </a:rPr>
              <a:t>Nháy chuột vào ô muốn nhập, nháy chuột lên vùng nhập dữ liệu, tiến hành nhập dữ liệu, nhấn phím Enter để kết thúc.</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333649"/>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3"/>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21280"/>
            <a:ext cx="9408078"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pt-BR" sz="3200" b="1">
                <a:solidFill>
                  <a:srgbClr val="FF0000"/>
                </a:solidFill>
                <a:latin typeface="Times New Roman" panose="02020603050405020304" pitchFamily="18" charset="0"/>
                <a:cs typeface="Times New Roman" panose="02020603050405020304" pitchFamily="18" charset="0"/>
              </a:rPr>
              <a:t>Khi nhập dữ liệu không thể thực hiện theo các cách nào sau đây?</a:t>
            </a:r>
            <a:endParaRPr lang="vi-VN" sz="32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719626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a:extLst>
              <a:ext uri="{FF2B5EF4-FFF2-40B4-BE49-F238E27FC236}">
                <a16:creationId xmlns:a16="http://schemas.microsoft.com/office/drawing/2014/main" id="{532EC200-88A6-7785-EF9B-D0F40B2D0528}"/>
              </a:ext>
            </a:extLst>
          </p:cNvPr>
          <p:cNvSpPr>
            <a:spLocks noChangeArrowheads="1"/>
          </p:cNvSpPr>
          <p:nvPr/>
        </p:nvSpPr>
        <p:spPr bwMode="gray">
          <a:xfrm>
            <a:off x="3124200" y="2479834"/>
            <a:ext cx="5410200" cy="1384935"/>
          </a:xfrm>
          <a:prstGeom prst="roundRect">
            <a:avLst>
              <a:gd name="adj" fmla="val 50000"/>
            </a:avLst>
          </a:prstGeom>
          <a:solidFill>
            <a:srgbClr val="FFFF00"/>
          </a:solidFill>
          <a:ln w="57150" algn="ctr">
            <a:solidFill>
              <a:srgbClr val="FF9900"/>
            </a:solidFill>
            <a:round/>
            <a:headEnd/>
            <a:tailEnd/>
          </a:ln>
          <a:effectLst/>
        </p:spPr>
        <p:txBody>
          <a:bodyPr lIns="36000" tIns="0" rIns="36000" bIns="0"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r>
              <a:rPr lang="en-US" sz="3200" b="1">
                <a:solidFill>
                  <a:srgbClr val="FF0000"/>
                </a:solidFill>
                <a:latin typeface="Times New Roman" panose="02020603050405020304" pitchFamily="18" charset="0"/>
                <a:cs typeface="Times New Roman" panose="02020603050405020304" pitchFamily="18" charset="0"/>
              </a:rPr>
              <a:t>1.Giao diện phần mềm bảng tính</a:t>
            </a:r>
          </a:p>
        </p:txBody>
      </p:sp>
      <p:grpSp>
        <p:nvGrpSpPr>
          <p:cNvPr id="5" name="Group 4">
            <a:extLst>
              <a:ext uri="{FF2B5EF4-FFF2-40B4-BE49-F238E27FC236}">
                <a16:creationId xmlns:a16="http://schemas.microsoft.com/office/drawing/2014/main" id="{382BF0DC-7C03-D71D-6C4A-436D8042AC57}"/>
              </a:ext>
            </a:extLst>
          </p:cNvPr>
          <p:cNvGrpSpPr/>
          <p:nvPr/>
        </p:nvGrpSpPr>
        <p:grpSpPr>
          <a:xfrm>
            <a:off x="5257800" y="4038600"/>
            <a:ext cx="2438400" cy="2275432"/>
            <a:chOff x="4373740" y="3349977"/>
            <a:chExt cx="2896305" cy="2964055"/>
          </a:xfrm>
        </p:grpSpPr>
        <p:pic>
          <p:nvPicPr>
            <p:cNvPr id="6" name="Picture 5" descr="Logo&#10;&#10;Description automatically generated with low confidence">
              <a:extLst>
                <a:ext uri="{FF2B5EF4-FFF2-40B4-BE49-F238E27FC236}">
                  <a16:creationId xmlns:a16="http://schemas.microsoft.com/office/drawing/2014/main" id="{4219962D-ECAF-DF57-BAFA-4684CC52B9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3740" y="3349977"/>
              <a:ext cx="2896305" cy="2964055"/>
            </a:xfrm>
            <a:prstGeom prst="rect">
              <a:avLst/>
            </a:prstGeom>
          </p:spPr>
        </p:pic>
        <p:sp>
          <p:nvSpPr>
            <p:cNvPr id="7" name="Rectangle 6">
              <a:extLst>
                <a:ext uri="{FF2B5EF4-FFF2-40B4-BE49-F238E27FC236}">
                  <a16:creationId xmlns:a16="http://schemas.microsoft.com/office/drawing/2014/main" id="{17354AF8-4077-0BDD-BBEB-3F24B6B685E9}"/>
                </a:ext>
              </a:extLst>
            </p:cNvPr>
            <p:cNvSpPr/>
            <p:nvPr/>
          </p:nvSpPr>
          <p:spPr>
            <a:xfrm rot="21053092">
              <a:off x="4979548" y="3879335"/>
              <a:ext cx="963726" cy="7048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9E0184E-D1B9-FD33-C8A9-88CCEB452AFC}"/>
                </a:ext>
              </a:extLst>
            </p:cNvPr>
            <p:cNvPicPr>
              <a:picLocks noChangeAspect="1"/>
            </p:cNvPicPr>
            <p:nvPr/>
          </p:nvPicPr>
          <p:blipFill>
            <a:blip r:embed="rId4"/>
            <a:stretch>
              <a:fillRect/>
            </a:stretch>
          </p:blipFill>
          <p:spPr>
            <a:xfrm rot="21165863">
              <a:off x="5129128" y="3881783"/>
              <a:ext cx="664565" cy="654792"/>
            </a:xfrm>
            <a:prstGeom prst="rect">
              <a:avLst/>
            </a:prstGeom>
          </p:spPr>
        </p:pic>
      </p:grpSp>
    </p:spTree>
    <p:extLst>
      <p:ext uri="{BB962C8B-B14F-4D97-AF65-F5344CB8AC3E}">
        <p14:creationId xmlns:p14="http://schemas.microsoft.com/office/powerpoint/2010/main" val="24367647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8</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16</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18</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20</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485366"/>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993695"/>
            <a:ext cx="9408078"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pt-BR" sz="3200" b="1">
                <a:solidFill>
                  <a:srgbClr val="FF0000"/>
                </a:solidFill>
                <a:latin typeface="Times New Roman" panose="02020603050405020304" pitchFamily="18" charset="0"/>
                <a:cs typeface="Times New Roman" panose="02020603050405020304" pitchFamily="18" charset="0"/>
              </a:rPr>
              <a:t>Vùng A2:E5 có bao nhiêu ô?</a:t>
            </a:r>
            <a:endParaRPr lang="vi-VN" sz="32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24259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Z120</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AB_ 12</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1000 ZZ</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ABCDE</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111" y="216445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21280"/>
            <a:ext cx="9408078"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pt-BR" sz="3200" b="1" dirty="0">
                <a:solidFill>
                  <a:srgbClr val="FF0000"/>
                </a:solidFill>
                <a:latin typeface="Times New Roman" panose="02020603050405020304" pitchFamily="18" charset="0"/>
                <a:cs typeface="Times New Roman" panose="02020603050405020304" pitchFamily="18" charset="0"/>
              </a:rPr>
              <a:t>Địa chỉ nào sau đây mô tả đúng địa chỉ ô dữ liệu trong bảng tính? </a:t>
            </a:r>
            <a:endParaRPr lang="vi-VN" sz="32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533011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A1:B8</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A2:B7</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A1:B7</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A2:B6</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66794"/>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993695"/>
            <a:ext cx="9408078"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a:solidFill>
                  <a:srgbClr val="FF0000"/>
                </a:solidFill>
                <a:latin typeface="Times New Roman" panose="02020603050405020304" pitchFamily="18" charset="0"/>
                <a:cs typeface="Times New Roman" panose="02020603050405020304" pitchFamily="18" charset="0"/>
              </a:rPr>
              <a:t>Vùng được đánh dấu trong hình vẽ có địa chỉ là gì?</a:t>
            </a:r>
          </a:p>
        </p:txBody>
      </p:sp>
      <p:pic>
        <p:nvPicPr>
          <p:cNvPr id="10" name="Picture 9" descr="Vùng được đánh dấu trong hình vẽ có địa chỉ là gì?">
            <a:extLst>
              <a:ext uri="{FF2B5EF4-FFF2-40B4-BE49-F238E27FC236}">
                <a16:creationId xmlns:a16="http://schemas.microsoft.com/office/drawing/2014/main" id="{C360BCFB-CD26-2B74-A985-4ADC4B36DF7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193082"/>
            <a:ext cx="6657460" cy="3375334"/>
          </a:xfrm>
          <a:prstGeom prst="rect">
            <a:avLst/>
          </a:prstGeom>
          <a:noFill/>
          <a:ln>
            <a:noFill/>
          </a:ln>
        </p:spPr>
      </p:pic>
    </p:spTree>
    <p:extLst>
      <p:ext uri="{BB962C8B-B14F-4D97-AF65-F5344CB8AC3E}">
        <p14:creationId xmlns:p14="http://schemas.microsoft.com/office/powerpoint/2010/main" val="384797641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1</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2</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3</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4</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66794"/>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993695"/>
            <a:ext cx="9408078" cy="64698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dirty="0">
                <a:solidFill>
                  <a:srgbClr val="FF0000"/>
                </a:solidFill>
                <a:latin typeface="Times New Roman" panose="02020603050405020304" pitchFamily="18" charset="0"/>
                <a:cs typeface="Times New Roman" panose="02020603050405020304" pitchFamily="18" charset="0"/>
              </a:rPr>
              <a:t>Có bao nhiêu cách chỉnh sửa dữ liệu trong ô tính?</a:t>
            </a:r>
          </a:p>
        </p:txBody>
      </p:sp>
    </p:spTree>
    <p:extLst>
      <p:ext uri="{BB962C8B-B14F-4D97-AF65-F5344CB8AC3E}">
        <p14:creationId xmlns:p14="http://schemas.microsoft.com/office/powerpoint/2010/main" val="139716085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Nhập theo dạng “10”.</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249503"/>
            <a:ext cx="9657466" cy="11700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Nhập số 10, sau đó dùng lệnh căn trái để điều chỉnh cho dữ liệu trong ô căn trái. </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Không thể căn trái dữ liệu là số.</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Đáp án khác</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266794"/>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21280"/>
            <a:ext cx="9408078"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a:solidFill>
                  <a:srgbClr val="FF0000"/>
                </a:solidFill>
                <a:latin typeface="Times New Roman" panose="02020603050405020304" pitchFamily="18" charset="0"/>
                <a:cs typeface="Times New Roman" panose="02020603050405020304" pitchFamily="18" charset="0"/>
              </a:rPr>
              <a:t>Nếu muốn căn trái dữ liệu trong ô tính là số, ví dụ số 10, thì làm thế nào?</a:t>
            </a:r>
          </a:p>
        </p:txBody>
      </p:sp>
    </p:spTree>
    <p:extLst>
      <p:ext uri="{BB962C8B-B14F-4D97-AF65-F5344CB8AC3E}">
        <p14:creationId xmlns:p14="http://schemas.microsoft.com/office/powerpoint/2010/main" val="210652222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321719"/>
            <a:ext cx="9817032"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Không thể.</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521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Có thể</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4664918"/>
            <a:ext cx="965746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Cả A và B</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2074202" y="5807919"/>
            <a:ext cx="8043596"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Đáp án khác</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6445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21280"/>
            <a:ext cx="9408078"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a:solidFill>
                  <a:srgbClr val="FF0000"/>
                </a:solidFill>
                <a:latin typeface="Times New Roman" panose="02020603050405020304" pitchFamily="18" charset="0"/>
                <a:cs typeface="Times New Roman" panose="02020603050405020304" pitchFamily="18" charset="0"/>
              </a:rPr>
              <a:t>Có thể nhập dữ liệu đồng thời vào nhiều ô dữ liệu được không?</a:t>
            </a:r>
          </a:p>
        </p:txBody>
      </p:sp>
    </p:spTree>
    <p:extLst>
      <p:ext uri="{BB962C8B-B14F-4D97-AF65-F5344CB8AC3E}">
        <p14:creationId xmlns:p14="http://schemas.microsoft.com/office/powerpoint/2010/main" val="143709230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D98E8AE-9274-4D0D-85B4-E48B34A625ED}"/>
              </a:ext>
            </a:extLst>
          </p:cNvPr>
          <p:cNvSpPr/>
          <p:nvPr/>
        </p:nvSpPr>
        <p:spPr>
          <a:xfrm>
            <a:off x="1984333" y="2498932"/>
            <a:ext cx="1901867"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Z120.</a:t>
            </a:r>
            <a:endParaRPr lang="en-US" sz="3200">
              <a:solidFill>
                <a:schemeClr val="tx1"/>
              </a:solidFill>
              <a:latin typeface="Times New Roman" panose="02020603050405020304" pitchFamily="18"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DAC2F059-616A-4490-AB1C-2B3E7E93FBEA}"/>
              </a:ext>
            </a:extLst>
          </p:cNvPr>
          <p:cNvSpPr/>
          <p:nvPr/>
        </p:nvSpPr>
        <p:spPr>
          <a:xfrm>
            <a:off x="1984333" y="3718132"/>
            <a:ext cx="2511467"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AB_12.</a:t>
            </a:r>
          </a:p>
        </p:txBody>
      </p:sp>
      <p:sp>
        <p:nvSpPr>
          <p:cNvPr id="5" name="Rounded Rectangle 4">
            <a:extLst>
              <a:ext uri="{FF2B5EF4-FFF2-40B4-BE49-F238E27FC236}">
                <a16:creationId xmlns:a16="http://schemas.microsoft.com/office/drawing/2014/main" id="{EF2A6DED-E942-4378-9EE3-4758367BC609}"/>
              </a:ext>
            </a:extLst>
          </p:cNvPr>
          <p:cNvSpPr/>
          <p:nvPr/>
        </p:nvSpPr>
        <p:spPr>
          <a:xfrm>
            <a:off x="2010769" y="5089732"/>
            <a:ext cx="2180231"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en-US" sz="3200">
                <a:solidFill>
                  <a:schemeClr val="tx1"/>
                </a:solidFill>
                <a:latin typeface="Times New Roman" panose="02020603050405020304" pitchFamily="18" charset="0"/>
                <a:cs typeface="Times New Roman" panose="02020603050405020304" pitchFamily="18" charset="0"/>
              </a:rPr>
              <a:t>1000ZZ.</a:t>
            </a:r>
            <a:endParaRPr lang="vi-VN" sz="3200">
              <a:solidFill>
                <a:schemeClr val="tx1"/>
              </a:solidFill>
              <a:latin typeface="Times New Roman" panose="02020603050405020304" pitchFamily="18" charset="0"/>
              <a:cs typeface="Times New Roman" panose="02020603050405020304" pitchFamily="18" charset="0"/>
            </a:endParaRPr>
          </a:p>
        </p:txBody>
      </p:sp>
      <p:sp>
        <p:nvSpPr>
          <p:cNvPr id="6" name="Rounded Rectangle 5">
            <a:extLst>
              <a:ext uri="{FF2B5EF4-FFF2-40B4-BE49-F238E27FC236}">
                <a16:creationId xmlns:a16="http://schemas.microsoft.com/office/drawing/2014/main" id="{2630051D-1685-4700-BD13-2867C7A6C65E}"/>
              </a:ext>
            </a:extLst>
          </p:cNvPr>
          <p:cNvSpPr/>
          <p:nvPr/>
        </p:nvSpPr>
        <p:spPr>
          <a:xfrm>
            <a:off x="7848600" y="2478985"/>
            <a:ext cx="2116798"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ABCDE.</a:t>
            </a:r>
          </a:p>
        </p:txBody>
      </p:sp>
      <p:pic>
        <p:nvPicPr>
          <p:cNvPr id="7" name="Picture 10" descr="flowers0c">
            <a:extLst>
              <a:ext uri="{FF2B5EF4-FFF2-40B4-BE49-F238E27FC236}">
                <a16:creationId xmlns:a16="http://schemas.microsoft.com/office/drawing/2014/main" id="{E7076E9F-39F1-42BE-8819-ADC734E05D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164453"/>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picture containing clipart&#10;&#10;Description automatically generated">
            <a:extLst>
              <a:ext uri="{FF2B5EF4-FFF2-40B4-BE49-F238E27FC236}">
                <a16:creationId xmlns:a16="http://schemas.microsoft.com/office/drawing/2014/main" id="{C38F787C-2FAE-9B38-4870-4017EFC6C66B}"/>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17798" y="5638800"/>
            <a:ext cx="1524000" cy="1033890"/>
          </a:xfrm>
          <a:prstGeom prst="rect">
            <a:avLst/>
          </a:prstGeom>
        </p:spPr>
      </p:pic>
      <p:pic>
        <p:nvPicPr>
          <p:cNvPr id="9" name="Picture 8">
            <a:extLst>
              <a:ext uri="{FF2B5EF4-FFF2-40B4-BE49-F238E27FC236}">
                <a16:creationId xmlns:a16="http://schemas.microsoft.com/office/drawing/2014/main" id="{4D857074-CB34-FF5A-3DB9-4F967DED0287}"/>
              </a:ext>
            </a:extLst>
          </p:cNvPr>
          <p:cNvPicPr>
            <a:picLocks noChangeAspect="1"/>
          </p:cNvPicPr>
          <p:nvPr/>
        </p:nvPicPr>
        <p:blipFill>
          <a:blip r:embed="rId4"/>
          <a:stretch>
            <a:fillRect/>
          </a:stretch>
        </p:blipFill>
        <p:spPr>
          <a:xfrm>
            <a:off x="11392411" y="356438"/>
            <a:ext cx="564434" cy="553234"/>
          </a:xfrm>
          <a:prstGeom prst="rect">
            <a:avLst/>
          </a:prstGeom>
        </p:spPr>
      </p:pic>
      <p:sp>
        <p:nvSpPr>
          <p:cNvPr id="2" name="Rounded Rectangle 1">
            <a:extLst>
              <a:ext uri="{FF2B5EF4-FFF2-40B4-BE49-F238E27FC236}">
                <a16:creationId xmlns:a16="http://schemas.microsoft.com/office/drawing/2014/main" id="{D756A6B4-91D6-47E7-89A5-5EAE5AC5DB8D}"/>
              </a:ext>
            </a:extLst>
          </p:cNvPr>
          <p:cNvSpPr/>
          <p:nvPr/>
        </p:nvSpPr>
        <p:spPr>
          <a:xfrm>
            <a:off x="1984333" y="721280"/>
            <a:ext cx="9408078" cy="1191816"/>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just" defTabSz="342900"/>
            <a:r>
              <a:rPr lang="vi-VN" sz="3200" b="1">
                <a:solidFill>
                  <a:srgbClr val="FF0000"/>
                </a:solidFill>
                <a:latin typeface="Times New Roman" panose="02020603050405020304" pitchFamily="18" charset="0"/>
                <a:cs typeface="Times New Roman" panose="02020603050405020304" pitchFamily="18" charset="0"/>
              </a:rPr>
              <a:t>Phương án nào sau đây là địa chỉ ô dữ liệu trong bảng tính?</a:t>
            </a:r>
          </a:p>
        </p:txBody>
      </p:sp>
      <p:sp>
        <p:nvSpPr>
          <p:cNvPr id="10" name="Rounded Rectangle 5">
            <a:extLst>
              <a:ext uri="{FF2B5EF4-FFF2-40B4-BE49-F238E27FC236}">
                <a16:creationId xmlns:a16="http://schemas.microsoft.com/office/drawing/2014/main" id="{0B8B8C33-7090-711D-9061-B17B6D1CF3EB}"/>
              </a:ext>
            </a:extLst>
          </p:cNvPr>
          <p:cNvSpPr/>
          <p:nvPr/>
        </p:nvSpPr>
        <p:spPr>
          <a:xfrm>
            <a:off x="7848600" y="3718132"/>
            <a:ext cx="2116798"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20_A.</a:t>
            </a:r>
          </a:p>
        </p:txBody>
      </p:sp>
      <p:sp>
        <p:nvSpPr>
          <p:cNvPr id="13" name="Rounded Rectangle 5">
            <a:extLst>
              <a:ext uri="{FF2B5EF4-FFF2-40B4-BE49-F238E27FC236}">
                <a16:creationId xmlns:a16="http://schemas.microsoft.com/office/drawing/2014/main" id="{ECD3A58C-A13A-DAB1-311A-8F2A5D58B82A}"/>
              </a:ext>
            </a:extLst>
          </p:cNvPr>
          <p:cNvSpPr/>
          <p:nvPr/>
        </p:nvSpPr>
        <p:spPr>
          <a:xfrm>
            <a:off x="7848600" y="5109785"/>
            <a:ext cx="2116798" cy="6252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anchor="ctr">
            <a:spAutoFit/>
          </a:bodyPr>
          <a:lstStyle/>
          <a:p>
            <a:pPr algn="just" defTabSz="342900"/>
            <a:r>
              <a:rPr lang="pt-BR" sz="3200">
                <a:solidFill>
                  <a:schemeClr val="tx1"/>
                </a:solidFill>
                <a:latin typeface="Times New Roman" panose="02020603050405020304" pitchFamily="18" charset="0"/>
                <a:cs typeface="Times New Roman" panose="02020603050405020304" pitchFamily="18" charset="0"/>
              </a:rPr>
              <a:t>MN1100.</a:t>
            </a:r>
          </a:p>
        </p:txBody>
      </p:sp>
      <p:pic>
        <p:nvPicPr>
          <p:cNvPr id="14" name="Picture 10" descr="flowers0c">
            <a:extLst>
              <a:ext uri="{FF2B5EF4-FFF2-40B4-BE49-F238E27FC236}">
                <a16:creationId xmlns:a16="http://schemas.microsoft.com/office/drawing/2014/main" id="{4403DDC7-5A9F-8AF9-1AB0-8C9BADA68B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852850"/>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958633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02843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F47EAAE-6224-FE43-DD77-36D6F945D945}"/>
              </a:ext>
            </a:extLst>
          </p:cNvPr>
          <p:cNvGraphicFramePr>
            <a:graphicFrameLocks noGrp="1"/>
          </p:cNvGraphicFramePr>
          <p:nvPr>
            <p:extLst>
              <p:ext uri="{D42A27DB-BD31-4B8C-83A1-F6EECF244321}">
                <p14:modId xmlns:p14="http://schemas.microsoft.com/office/powerpoint/2010/main" val="4026002691"/>
              </p:ext>
            </p:extLst>
          </p:nvPr>
        </p:nvGraphicFramePr>
        <p:xfrm>
          <a:off x="533400" y="2120400"/>
          <a:ext cx="11125200" cy="3823200"/>
        </p:xfrm>
        <a:graphic>
          <a:graphicData uri="http://schemas.openxmlformats.org/drawingml/2006/table">
            <a:tbl>
              <a:tblPr firstRow="1" bandRow="1">
                <a:tableStyleId>{F5AB1C69-6EDB-4FF4-983F-18BD219EF322}</a:tableStyleId>
              </a:tblPr>
              <a:tblGrid>
                <a:gridCol w="8305800">
                  <a:extLst>
                    <a:ext uri="{9D8B030D-6E8A-4147-A177-3AD203B41FA5}">
                      <a16:colId xmlns:a16="http://schemas.microsoft.com/office/drawing/2014/main" val="1511501840"/>
                    </a:ext>
                  </a:extLst>
                </a:gridCol>
                <a:gridCol w="2819400">
                  <a:extLst>
                    <a:ext uri="{9D8B030D-6E8A-4147-A177-3AD203B41FA5}">
                      <a16:colId xmlns:a16="http://schemas.microsoft.com/office/drawing/2014/main" val="1845140139"/>
                    </a:ext>
                  </a:extLst>
                </a:gridCol>
              </a:tblGrid>
              <a:tr h="370840">
                <a:tc gridSpan="2">
                  <a:txBody>
                    <a:bodyPr/>
                    <a:lstStyle/>
                    <a:p>
                      <a:pPr algn="ctr"/>
                      <a:r>
                        <a:rPr lang="en-US" sz="3600" dirty="0" err="1">
                          <a:solidFill>
                            <a:srgbClr val="FF0000"/>
                          </a:solidFill>
                          <a:latin typeface="Times New Roman" panose="02020603050405020304" pitchFamily="18" charset="0"/>
                          <a:cs typeface="Times New Roman" panose="02020603050405020304" pitchFamily="18" charset="0"/>
                        </a:rPr>
                        <a:t>Em</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hãy</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trả</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lời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các</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câu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hỏi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sau</a:t>
                      </a:r>
                      <a:r>
                        <a:rPr lang="en-US" sz="3600" dirty="0">
                          <a:solidFill>
                            <a:srgbClr val="FF0000"/>
                          </a:solidFill>
                          <a:latin typeface="Times New Roman" panose="02020603050405020304" pitchFamily="18" charset="0"/>
                          <a:cs typeface="Times New Roman" panose="02020603050405020304" pitchFamily="18" charset="0"/>
                        </a:rPr>
                        <a:t>:</a:t>
                      </a:r>
                    </a:p>
                  </a:txBody>
                  <a:tcPr marT="108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320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80829799"/>
                  </a:ext>
                </a:extLst>
              </a:tr>
              <a:tr h="370840">
                <a:tc>
                  <a:txBody>
                    <a:bodyPr/>
                    <a:lstStyle/>
                    <a:p>
                      <a:pPr algn="ctr"/>
                      <a:r>
                        <a:rPr lang="en-US" sz="3600">
                          <a:solidFill>
                            <a:srgbClr val="FF0000"/>
                          </a:solidFill>
                          <a:latin typeface="Times New Roman" panose="02020603050405020304" pitchFamily="18" charset="0"/>
                          <a:cs typeface="Times New Roman" panose="02020603050405020304" pitchFamily="18" charset="0"/>
                        </a:rPr>
                        <a:t>Câu hỏi</a:t>
                      </a:r>
                    </a:p>
                  </a:txBody>
                  <a:tcPr marT="108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dirty="0" err="1">
                          <a:solidFill>
                            <a:srgbClr val="FF0000"/>
                          </a:solidFill>
                          <a:latin typeface="Times New Roman" panose="02020603050405020304" pitchFamily="18" charset="0"/>
                          <a:cs typeface="Times New Roman" panose="02020603050405020304" pitchFamily="18" charset="0"/>
                        </a:rPr>
                        <a:t>Đáp</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án</a:t>
                      </a:r>
                      <a:endParaRPr lang="en-US" sz="3600" dirty="0">
                        <a:solidFill>
                          <a:srgbClr val="FF0000"/>
                        </a:solidFill>
                        <a:latin typeface="Times New Roman" panose="02020603050405020304" pitchFamily="18" charset="0"/>
                        <a:cs typeface="Times New Roman" panose="02020603050405020304" pitchFamily="18" charset="0"/>
                      </a:endParaRPr>
                    </a:p>
                  </a:txBody>
                  <a:tcPr marT="108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0903670"/>
                  </a:ext>
                </a:extLst>
              </a:tr>
              <a:tr h="370840">
                <a:tc>
                  <a:txBody>
                    <a:bodyPr/>
                    <a:lstStyle/>
                    <a:p>
                      <a:pPr algn="just"/>
                      <a:r>
                        <a:rPr lang="en-US" sz="3600">
                          <a:solidFill>
                            <a:schemeClr val="tx1"/>
                          </a:solidFill>
                          <a:latin typeface="Times New Roman" panose="02020603050405020304" pitchFamily="18" charset="0"/>
                          <a:cs typeface="Times New Roman" panose="02020603050405020304" pitchFamily="18" charset="0"/>
                        </a:rPr>
                        <a:t>a. Tên cột đứng </a:t>
                      </a:r>
                      <a:r>
                        <a:rPr lang="en-US" sz="3600" b="1">
                          <a:solidFill>
                            <a:schemeClr val="tx1"/>
                          </a:solidFill>
                          <a:latin typeface="Times New Roman" panose="02020603050405020304" pitchFamily="18" charset="0"/>
                          <a:cs typeface="Times New Roman" panose="02020603050405020304" pitchFamily="18" charset="0"/>
                        </a:rPr>
                        <a:t>ngay sau </a:t>
                      </a:r>
                      <a:r>
                        <a:rPr lang="en-US" sz="3600">
                          <a:solidFill>
                            <a:schemeClr val="tx1"/>
                          </a:solidFill>
                          <a:latin typeface="Times New Roman" panose="02020603050405020304" pitchFamily="18" charset="0"/>
                          <a:cs typeface="Times New Roman" panose="02020603050405020304" pitchFamily="18" charset="0"/>
                        </a:rPr>
                        <a:t>cột AA là gì?</a:t>
                      </a:r>
                    </a:p>
                  </a:txBody>
                  <a:tcPr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dirty="0">
                          <a:solidFill>
                            <a:schemeClr val="tx1"/>
                          </a:solidFill>
                          <a:latin typeface="Times New Roman" panose="02020603050405020304" pitchFamily="18" charset="0"/>
                          <a:cs typeface="Times New Roman" panose="02020603050405020304" pitchFamily="18" charset="0"/>
                        </a:rPr>
                        <a:t>AB</a:t>
                      </a:r>
                    </a:p>
                  </a:txBody>
                  <a:tcPr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6475478"/>
                  </a:ext>
                </a:extLst>
              </a:tr>
              <a:tr h="370840">
                <a:tc>
                  <a:txBody>
                    <a:bodyPr/>
                    <a:lstStyle/>
                    <a:p>
                      <a:pPr algn="just"/>
                      <a:r>
                        <a:rPr lang="en-US" sz="3600">
                          <a:solidFill>
                            <a:schemeClr val="tx1"/>
                          </a:solidFill>
                          <a:latin typeface="Times New Roman" panose="02020603050405020304" pitchFamily="18" charset="0"/>
                          <a:cs typeface="Times New Roman" panose="02020603050405020304" pitchFamily="18" charset="0"/>
                        </a:rPr>
                        <a:t>b. Tên cột đứng </a:t>
                      </a:r>
                      <a:r>
                        <a:rPr lang="en-US" sz="3600" b="1">
                          <a:solidFill>
                            <a:schemeClr val="tx1"/>
                          </a:solidFill>
                          <a:latin typeface="Times New Roman" panose="02020603050405020304" pitchFamily="18" charset="0"/>
                          <a:cs typeface="Times New Roman" panose="02020603050405020304" pitchFamily="18" charset="0"/>
                        </a:rPr>
                        <a:t>ngay sau </a:t>
                      </a:r>
                      <a:r>
                        <a:rPr lang="en-US" sz="3600">
                          <a:solidFill>
                            <a:schemeClr val="tx1"/>
                          </a:solidFill>
                          <a:latin typeface="Times New Roman" panose="02020603050405020304" pitchFamily="18" charset="0"/>
                          <a:cs typeface="Times New Roman" panose="02020603050405020304" pitchFamily="18" charset="0"/>
                        </a:rPr>
                        <a:t>cột ABZ là gì?</a:t>
                      </a:r>
                    </a:p>
                  </a:txBody>
                  <a:tcPr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a:solidFill>
                            <a:schemeClr val="tx1"/>
                          </a:solidFill>
                          <a:latin typeface="Times New Roman" panose="02020603050405020304" pitchFamily="18" charset="0"/>
                          <a:cs typeface="Times New Roman" panose="02020603050405020304" pitchFamily="18" charset="0"/>
                        </a:rPr>
                        <a:t>ACA</a:t>
                      </a:r>
                    </a:p>
                  </a:txBody>
                  <a:tcPr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6514729"/>
                  </a:ext>
                </a:extLst>
              </a:tr>
              <a:tr h="370840">
                <a:tc>
                  <a:txBody>
                    <a:bodyPr/>
                    <a:lstStyle/>
                    <a:p>
                      <a:pPr algn="just"/>
                      <a:r>
                        <a:rPr lang="en-US" sz="3600">
                          <a:solidFill>
                            <a:schemeClr val="tx1"/>
                          </a:solidFill>
                          <a:latin typeface="Times New Roman" panose="02020603050405020304" pitchFamily="18" charset="0"/>
                          <a:cs typeface="Times New Roman" panose="02020603050405020304" pitchFamily="18" charset="0"/>
                        </a:rPr>
                        <a:t>c.</a:t>
                      </a:r>
                      <a:r>
                        <a:rPr lang="vi-VN" sz="3600">
                          <a:solidFill>
                            <a:schemeClr val="tx1"/>
                          </a:solidFill>
                          <a:latin typeface="Times New Roman" panose="02020603050405020304" pitchFamily="18" charset="0"/>
                          <a:cs typeface="Times New Roman" panose="02020603050405020304" pitchFamily="18" charset="0"/>
                        </a:rPr>
                        <a:t> Tên cột đứng </a:t>
                      </a:r>
                      <a:r>
                        <a:rPr lang="vi-VN" sz="3600" b="1">
                          <a:solidFill>
                            <a:schemeClr val="tx1"/>
                          </a:solidFill>
                          <a:latin typeface="Times New Roman" panose="02020603050405020304" pitchFamily="18" charset="0"/>
                          <a:cs typeface="Times New Roman" panose="02020603050405020304" pitchFamily="18" charset="0"/>
                        </a:rPr>
                        <a:t>ngay trước </a:t>
                      </a:r>
                      <a:r>
                        <a:rPr lang="en-US" sz="3600">
                          <a:solidFill>
                            <a:schemeClr val="tx1"/>
                          </a:solidFill>
                          <a:latin typeface="Times New Roman" panose="02020603050405020304" pitchFamily="18" charset="0"/>
                          <a:cs typeface="Times New Roman" panose="02020603050405020304" pitchFamily="18" charset="0"/>
                        </a:rPr>
                        <a:t>cột </a:t>
                      </a:r>
                      <a:r>
                        <a:rPr lang="vi-VN" sz="3600">
                          <a:solidFill>
                            <a:schemeClr val="tx1"/>
                          </a:solidFill>
                          <a:latin typeface="Times New Roman" panose="02020603050405020304" pitchFamily="18" charset="0"/>
                          <a:cs typeface="Times New Roman" panose="02020603050405020304" pitchFamily="18" charset="0"/>
                        </a:rPr>
                        <a:t>ABA là gì?</a:t>
                      </a:r>
                      <a:endParaRPr lang="en-US" sz="3600">
                        <a:solidFill>
                          <a:schemeClr val="tx1"/>
                        </a:solidFill>
                        <a:latin typeface="Times New Roman" panose="02020603050405020304" pitchFamily="18" charset="0"/>
                        <a:cs typeface="Times New Roman" panose="02020603050405020304" pitchFamily="18" charset="0"/>
                      </a:endParaRPr>
                    </a:p>
                  </a:txBody>
                  <a:tcPr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dirty="0">
                          <a:solidFill>
                            <a:schemeClr val="tx1"/>
                          </a:solidFill>
                          <a:latin typeface="Times New Roman" panose="02020603050405020304" pitchFamily="18" charset="0"/>
                          <a:cs typeface="Times New Roman" panose="02020603050405020304" pitchFamily="18" charset="0"/>
                        </a:rPr>
                        <a:t>AAZ</a:t>
                      </a:r>
                    </a:p>
                  </a:txBody>
                  <a:tcPr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4365655"/>
                  </a:ext>
                </a:extLst>
              </a:tr>
            </a:tbl>
          </a:graphicData>
        </a:graphic>
      </p:graphicFrame>
      <p:sp>
        <p:nvSpPr>
          <p:cNvPr id="3" name="Rectangle 2">
            <a:extLst>
              <a:ext uri="{FF2B5EF4-FFF2-40B4-BE49-F238E27FC236}">
                <a16:creationId xmlns:a16="http://schemas.microsoft.com/office/drawing/2014/main" id="{E163ADCB-632C-861F-1B41-1A142943E4AF}"/>
              </a:ext>
            </a:extLst>
          </p:cNvPr>
          <p:cNvSpPr/>
          <p:nvPr/>
        </p:nvSpPr>
        <p:spPr>
          <a:xfrm>
            <a:off x="9207596" y="3686423"/>
            <a:ext cx="2070004" cy="6795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CB80679-1D2B-A4B3-6D9B-D4E424AC3795}"/>
              </a:ext>
            </a:extLst>
          </p:cNvPr>
          <p:cNvSpPr/>
          <p:nvPr/>
        </p:nvSpPr>
        <p:spPr>
          <a:xfrm>
            <a:off x="9430138" y="4449174"/>
            <a:ext cx="1847461" cy="699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C6F2-E86B-24C4-9216-3199C87A53B1}"/>
              </a:ext>
            </a:extLst>
          </p:cNvPr>
          <p:cNvSpPr/>
          <p:nvPr/>
        </p:nvSpPr>
        <p:spPr>
          <a:xfrm>
            <a:off x="9448800" y="5231400"/>
            <a:ext cx="1828799" cy="699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C758AB9-588B-AA16-5F91-2132FA83C28D}"/>
              </a:ext>
            </a:extLst>
          </p:cNvPr>
          <p:cNvPicPr>
            <a:picLocks noChangeAspect="1"/>
          </p:cNvPicPr>
          <p:nvPr/>
        </p:nvPicPr>
        <p:blipFill rotWithShape="1">
          <a:blip r:embed="rId2"/>
          <a:srcRect r="70376"/>
          <a:stretch/>
        </p:blipFill>
        <p:spPr>
          <a:xfrm>
            <a:off x="364285" y="1371600"/>
            <a:ext cx="694157" cy="691633"/>
          </a:xfrm>
          <a:prstGeom prst="rect">
            <a:avLst/>
          </a:prstGeom>
        </p:spPr>
      </p:pic>
      <p:sp>
        <p:nvSpPr>
          <p:cNvPr id="12" name="矩形 10">
            <a:extLst>
              <a:ext uri="{FF2B5EF4-FFF2-40B4-BE49-F238E27FC236}">
                <a16:creationId xmlns:a16="http://schemas.microsoft.com/office/drawing/2014/main" id="{2FD0FEB3-FA63-697F-4E05-0DC6EDFF2E40}"/>
              </a:ext>
            </a:extLst>
          </p:cNvPr>
          <p:cNvSpPr/>
          <p:nvPr/>
        </p:nvSpPr>
        <p:spPr>
          <a:xfrm>
            <a:off x="726111" y="1383890"/>
            <a:ext cx="2878636" cy="565146"/>
          </a:xfrm>
          <a:prstGeom prst="rect">
            <a:avLst/>
          </a:prstGeom>
        </p:spPr>
        <p:txBody>
          <a:bodyPr wrap="square" lIns="36000" tIns="36000" rIns="36000" bIns="36000">
            <a:spAutoFit/>
          </a:bodyPr>
          <a:lstStyle/>
          <a:p>
            <a:pPr indent="266700">
              <a:spcAft>
                <a:spcPts val="0"/>
              </a:spcAft>
            </a:pPr>
            <a:r>
              <a:rPr lang="en-US" sz="3200" b="1">
                <a:solidFill>
                  <a:srgbClr val="00B050"/>
                </a:solidFill>
                <a:latin typeface="Times New Roman" panose="02020603050405020304" pitchFamily="18" charset="0"/>
                <a:cs typeface="Times New Roman" panose="02020603050405020304" pitchFamily="18" charset="0"/>
              </a:rPr>
              <a:t>VẬN DỤNG</a:t>
            </a:r>
            <a:endParaRPr lang="vi-VN" sz="320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188090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F47EAAE-6224-FE43-DD77-36D6F945D945}"/>
              </a:ext>
            </a:extLst>
          </p:cNvPr>
          <p:cNvGraphicFramePr>
            <a:graphicFrameLocks noGrp="1"/>
          </p:cNvGraphicFramePr>
          <p:nvPr>
            <p:extLst>
              <p:ext uri="{D42A27DB-BD31-4B8C-83A1-F6EECF244321}">
                <p14:modId xmlns:p14="http://schemas.microsoft.com/office/powerpoint/2010/main" val="604750259"/>
              </p:ext>
            </p:extLst>
          </p:nvPr>
        </p:nvGraphicFramePr>
        <p:xfrm>
          <a:off x="533400" y="2196600"/>
          <a:ext cx="11125200" cy="3823200"/>
        </p:xfrm>
        <a:graphic>
          <a:graphicData uri="http://schemas.openxmlformats.org/drawingml/2006/table">
            <a:tbl>
              <a:tblPr firstRow="1" bandRow="1">
                <a:tableStyleId>{F5AB1C69-6EDB-4FF4-983F-18BD219EF322}</a:tableStyleId>
              </a:tblPr>
              <a:tblGrid>
                <a:gridCol w="6934200">
                  <a:extLst>
                    <a:ext uri="{9D8B030D-6E8A-4147-A177-3AD203B41FA5}">
                      <a16:colId xmlns:a16="http://schemas.microsoft.com/office/drawing/2014/main" val="1511501840"/>
                    </a:ext>
                  </a:extLst>
                </a:gridCol>
                <a:gridCol w="4191000">
                  <a:extLst>
                    <a:ext uri="{9D8B030D-6E8A-4147-A177-3AD203B41FA5}">
                      <a16:colId xmlns:a16="http://schemas.microsoft.com/office/drawing/2014/main" val="1845140139"/>
                    </a:ext>
                  </a:extLst>
                </a:gridCol>
              </a:tblGrid>
              <a:tr h="370840">
                <a:tc>
                  <a:txBody>
                    <a:bodyPr/>
                    <a:lstStyle/>
                    <a:p>
                      <a:pPr algn="ctr"/>
                      <a:r>
                        <a:rPr lang="en-US" sz="3600" dirty="0" err="1">
                          <a:solidFill>
                            <a:srgbClr val="FF0000"/>
                          </a:solidFill>
                          <a:latin typeface="Times New Roman" panose="02020603050405020304" pitchFamily="18" charset="0"/>
                          <a:cs typeface="Times New Roman" panose="02020603050405020304" pitchFamily="18" charset="0"/>
                        </a:rPr>
                        <a:t>Mỗi</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vùng</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sau</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có</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bao</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nhiêu</a:t>
                      </a:r>
                      <a:r>
                        <a:rPr lang="en-US" sz="3600" dirty="0">
                          <a:solidFill>
                            <a:srgbClr val="FF0000"/>
                          </a:solidFill>
                          <a:latin typeface="Times New Roman" panose="02020603050405020304" pitchFamily="18" charset="0"/>
                          <a:cs typeface="Times New Roman" panose="02020603050405020304" pitchFamily="18" charset="0"/>
                        </a:rPr>
                        <a:t> ô?</a:t>
                      </a:r>
                    </a:p>
                  </a:txBody>
                  <a:tcPr marT="108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dirty="0" err="1">
                          <a:solidFill>
                            <a:srgbClr val="FF0000"/>
                          </a:solidFill>
                          <a:latin typeface="Times New Roman" panose="02020603050405020304" pitchFamily="18" charset="0"/>
                          <a:cs typeface="Times New Roman" panose="02020603050405020304" pitchFamily="18" charset="0"/>
                        </a:rPr>
                        <a:t>Đáp</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án</a:t>
                      </a:r>
                      <a:endParaRPr lang="en-US" sz="3600" dirty="0">
                        <a:solidFill>
                          <a:srgbClr val="FF0000"/>
                        </a:solidFill>
                        <a:latin typeface="Times New Roman" panose="02020603050405020304" pitchFamily="18" charset="0"/>
                        <a:cs typeface="Times New Roman" panose="02020603050405020304" pitchFamily="18" charset="0"/>
                      </a:endParaRPr>
                    </a:p>
                  </a:txBody>
                  <a:tcPr marT="108000" marB="108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80903670"/>
                  </a:ext>
                </a:extLst>
              </a:tr>
              <a:tr h="370840">
                <a:tc>
                  <a:txBody>
                    <a:bodyPr/>
                    <a:lstStyle/>
                    <a:p>
                      <a:pPr algn="just"/>
                      <a:r>
                        <a:rPr lang="en-US" sz="3600">
                          <a:solidFill>
                            <a:schemeClr val="tx1"/>
                          </a:solidFill>
                          <a:latin typeface="Times New Roman" panose="02020603050405020304" pitchFamily="18" charset="0"/>
                          <a:cs typeface="Times New Roman" panose="02020603050405020304" pitchFamily="18" charset="0"/>
                        </a:rPr>
                        <a:t>a) B10:C15</a:t>
                      </a:r>
                    </a:p>
                  </a:txBody>
                  <a:tcPr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a:solidFill>
                            <a:schemeClr val="tx1"/>
                          </a:solidFill>
                          <a:latin typeface="Times New Roman" panose="02020603050405020304" pitchFamily="18" charset="0"/>
                          <a:cs typeface="Times New Roman" panose="02020603050405020304" pitchFamily="18" charset="0"/>
                        </a:rPr>
                        <a:t>12</a:t>
                      </a:r>
                    </a:p>
                  </a:txBody>
                  <a:tcPr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86475478"/>
                  </a:ext>
                </a:extLst>
              </a:tr>
              <a:tr h="370840">
                <a:tc>
                  <a:txBody>
                    <a:bodyPr/>
                    <a:lstStyle/>
                    <a:p>
                      <a:pPr algn="just"/>
                      <a:r>
                        <a:rPr lang="en-US" sz="3600">
                          <a:solidFill>
                            <a:schemeClr val="tx1"/>
                          </a:solidFill>
                          <a:latin typeface="Times New Roman" panose="02020603050405020304" pitchFamily="18" charset="0"/>
                          <a:cs typeface="Times New Roman" panose="02020603050405020304" pitchFamily="18" charset="0"/>
                        </a:rPr>
                        <a:t>b) A2:E5</a:t>
                      </a:r>
                    </a:p>
                  </a:txBody>
                  <a:tcPr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a:solidFill>
                            <a:schemeClr val="tx1"/>
                          </a:solidFill>
                          <a:latin typeface="Times New Roman" panose="02020603050405020304" pitchFamily="18" charset="0"/>
                          <a:cs typeface="Times New Roman" panose="02020603050405020304" pitchFamily="18" charset="0"/>
                        </a:rPr>
                        <a:t>20</a:t>
                      </a:r>
                    </a:p>
                  </a:txBody>
                  <a:tcPr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06514729"/>
                  </a:ext>
                </a:extLst>
              </a:tr>
              <a:tr h="370840">
                <a:tc>
                  <a:txBody>
                    <a:bodyPr/>
                    <a:lstStyle/>
                    <a:p>
                      <a:pPr algn="just"/>
                      <a:r>
                        <a:rPr lang="en-US" sz="3600">
                          <a:solidFill>
                            <a:schemeClr val="tx1"/>
                          </a:solidFill>
                          <a:latin typeface="Times New Roman" panose="02020603050405020304" pitchFamily="18" charset="0"/>
                          <a:cs typeface="Times New Roman" panose="02020603050405020304" pitchFamily="18" charset="0"/>
                        </a:rPr>
                        <a:t>c) A5:D10</a:t>
                      </a:r>
                    </a:p>
                  </a:txBody>
                  <a:tcPr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a:solidFill>
                            <a:schemeClr val="tx1"/>
                          </a:solidFill>
                          <a:latin typeface="Times New Roman" panose="02020603050405020304" pitchFamily="18" charset="0"/>
                          <a:cs typeface="Times New Roman" panose="02020603050405020304" pitchFamily="18" charset="0"/>
                        </a:rPr>
                        <a:t>24</a:t>
                      </a:r>
                    </a:p>
                  </a:txBody>
                  <a:tcPr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54365655"/>
                  </a:ext>
                </a:extLst>
              </a:tr>
              <a:tr h="370840">
                <a:tc>
                  <a:txBody>
                    <a:bodyPr/>
                    <a:lstStyle/>
                    <a:p>
                      <a:pPr algn="just"/>
                      <a:r>
                        <a:rPr lang="en-US" sz="3600">
                          <a:solidFill>
                            <a:schemeClr val="tx1"/>
                          </a:solidFill>
                          <a:latin typeface="Times New Roman" panose="02020603050405020304" pitchFamily="18" charset="0"/>
                          <a:cs typeface="Times New Roman" panose="02020603050405020304" pitchFamily="18" charset="0"/>
                        </a:rPr>
                        <a:t>d) M10:017</a:t>
                      </a:r>
                    </a:p>
                  </a:txBody>
                  <a:tcPr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3600" dirty="0">
                          <a:solidFill>
                            <a:schemeClr val="tx1"/>
                          </a:solidFill>
                          <a:latin typeface="Times New Roman" panose="02020603050405020304" pitchFamily="18" charset="0"/>
                          <a:cs typeface="Times New Roman" panose="02020603050405020304" pitchFamily="18" charset="0"/>
                        </a:rPr>
                        <a:t>24</a:t>
                      </a:r>
                    </a:p>
                  </a:txBody>
                  <a:tcPr marT="108000" marB="108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1167804"/>
                  </a:ext>
                </a:extLst>
              </a:tr>
            </a:tbl>
          </a:graphicData>
        </a:graphic>
      </p:graphicFrame>
      <p:sp>
        <p:nvSpPr>
          <p:cNvPr id="3" name="Rectangle 2">
            <a:extLst>
              <a:ext uri="{FF2B5EF4-FFF2-40B4-BE49-F238E27FC236}">
                <a16:creationId xmlns:a16="http://schemas.microsoft.com/office/drawing/2014/main" id="{E163ADCB-632C-861F-1B41-1A142943E4AF}"/>
              </a:ext>
            </a:extLst>
          </p:cNvPr>
          <p:cNvSpPr/>
          <p:nvPr/>
        </p:nvSpPr>
        <p:spPr>
          <a:xfrm>
            <a:off x="8413798" y="2971800"/>
            <a:ext cx="2070004" cy="6795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CB80679-1D2B-A4B3-6D9B-D4E424AC3795}"/>
              </a:ext>
            </a:extLst>
          </p:cNvPr>
          <p:cNvSpPr/>
          <p:nvPr/>
        </p:nvSpPr>
        <p:spPr>
          <a:xfrm>
            <a:off x="8515738" y="3810000"/>
            <a:ext cx="1847461" cy="622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28DC6F2-E86B-24C4-9216-3199C87A53B1}"/>
              </a:ext>
            </a:extLst>
          </p:cNvPr>
          <p:cNvSpPr/>
          <p:nvPr/>
        </p:nvSpPr>
        <p:spPr>
          <a:xfrm>
            <a:off x="8617681" y="4558800"/>
            <a:ext cx="1828799" cy="622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3E16B40-E8C1-411D-5504-E796D7D1DC67}"/>
              </a:ext>
            </a:extLst>
          </p:cNvPr>
          <p:cNvSpPr/>
          <p:nvPr/>
        </p:nvSpPr>
        <p:spPr>
          <a:xfrm>
            <a:off x="8634787" y="5335610"/>
            <a:ext cx="1828799" cy="6228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93B2DE4-D956-4F97-839A-D7C17C882FFC}"/>
              </a:ext>
            </a:extLst>
          </p:cNvPr>
          <p:cNvPicPr>
            <a:picLocks noChangeAspect="1"/>
          </p:cNvPicPr>
          <p:nvPr/>
        </p:nvPicPr>
        <p:blipFill rotWithShape="1">
          <a:blip r:embed="rId2"/>
          <a:srcRect r="70376"/>
          <a:stretch/>
        </p:blipFill>
        <p:spPr>
          <a:xfrm>
            <a:off x="364285" y="1365767"/>
            <a:ext cx="694157" cy="691633"/>
          </a:xfrm>
          <a:prstGeom prst="rect">
            <a:avLst/>
          </a:prstGeom>
        </p:spPr>
      </p:pic>
      <p:sp>
        <p:nvSpPr>
          <p:cNvPr id="8" name="矩形 10">
            <a:extLst>
              <a:ext uri="{FF2B5EF4-FFF2-40B4-BE49-F238E27FC236}">
                <a16:creationId xmlns:a16="http://schemas.microsoft.com/office/drawing/2014/main" id="{BB1472D0-1436-C0C0-6295-9DAEA0E25262}"/>
              </a:ext>
            </a:extLst>
          </p:cNvPr>
          <p:cNvSpPr/>
          <p:nvPr/>
        </p:nvSpPr>
        <p:spPr>
          <a:xfrm>
            <a:off x="726111" y="1378057"/>
            <a:ext cx="2878636" cy="565146"/>
          </a:xfrm>
          <a:prstGeom prst="rect">
            <a:avLst/>
          </a:prstGeom>
        </p:spPr>
        <p:txBody>
          <a:bodyPr wrap="square" lIns="36000" tIns="36000" rIns="36000" bIns="36000">
            <a:spAutoFit/>
          </a:bodyPr>
          <a:lstStyle/>
          <a:p>
            <a:pPr indent="266700">
              <a:spcAft>
                <a:spcPts val="0"/>
              </a:spcAft>
            </a:pPr>
            <a:r>
              <a:rPr lang="en-US" sz="3200" b="1">
                <a:solidFill>
                  <a:srgbClr val="00B050"/>
                </a:solidFill>
                <a:latin typeface="Times New Roman" panose="02020603050405020304" pitchFamily="18" charset="0"/>
                <a:cs typeface="Times New Roman" panose="02020603050405020304" pitchFamily="18" charset="0"/>
              </a:rPr>
              <a:t>VẬN DỤNG</a:t>
            </a:r>
            <a:endParaRPr lang="vi-VN" sz="320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9813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6"/>
                                        </p:tgtEl>
                                      </p:cBhvr>
                                    </p:animEffect>
                                    <p:set>
                                      <p:cBhvr>
                                        <p:cTn id="22"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BA340C3-62A0-1808-EEF8-4077F9BA6D20}"/>
              </a:ext>
            </a:extLst>
          </p:cNvPr>
          <p:cNvPicPr>
            <a:picLocks noChangeAspect="1"/>
          </p:cNvPicPr>
          <p:nvPr/>
        </p:nvPicPr>
        <p:blipFill>
          <a:blip r:embed="rId2"/>
          <a:stretch>
            <a:fillRect/>
          </a:stretch>
        </p:blipFill>
        <p:spPr>
          <a:xfrm>
            <a:off x="0" y="76200"/>
            <a:ext cx="12192000" cy="6781800"/>
          </a:xfrm>
          <a:prstGeom prst="rect">
            <a:avLst/>
          </a:prstGeom>
        </p:spPr>
      </p:pic>
    </p:spTree>
    <p:extLst>
      <p:ext uri="{BB962C8B-B14F-4D97-AF65-F5344CB8AC3E}">
        <p14:creationId xmlns:p14="http://schemas.microsoft.com/office/powerpoint/2010/main" val="37870063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364285" y="2133600"/>
            <a:ext cx="11224726" cy="565146"/>
          </a:xfrm>
          <a:prstGeom prst="rect">
            <a:avLst/>
          </a:prstGeom>
        </p:spPr>
        <p:txBody>
          <a:bodyPr wrap="square" lIns="36000" tIns="36000" rIns="36000" bIns="36000">
            <a:spAutoFit/>
          </a:bodyPr>
          <a:lstStyle/>
          <a:p>
            <a:pPr algn="ctr" defTabSz="342900">
              <a:spcAft>
                <a:spcPts val="0"/>
              </a:spcAft>
            </a:pPr>
            <a:r>
              <a:rPr lang="vi-VN" sz="3200" b="1" dirty="0">
                <a:solidFill>
                  <a:srgbClr val="FF0000"/>
                </a:solidFill>
                <a:latin typeface="Times New Roman" panose="02020603050405020304" pitchFamily="18" charset="0"/>
                <a:cs typeface="Times New Roman" panose="02020603050405020304" pitchFamily="18" charset="0"/>
              </a:rPr>
              <a:t>Ô N10 là giao của hàng nào và cột nào?</a:t>
            </a:r>
          </a:p>
        </p:txBody>
      </p:sp>
      <p:sp>
        <p:nvSpPr>
          <p:cNvPr id="2" name="TextBox 1">
            <a:extLst>
              <a:ext uri="{FF2B5EF4-FFF2-40B4-BE49-F238E27FC236}">
                <a16:creationId xmlns:a16="http://schemas.microsoft.com/office/drawing/2014/main" id="{BE1947B0-D9D3-8E6E-CC04-B5C68C9579EF}"/>
              </a:ext>
            </a:extLst>
          </p:cNvPr>
          <p:cNvSpPr txBox="1">
            <a:spLocks noChangeArrowheads="1"/>
          </p:cNvSpPr>
          <p:nvPr/>
        </p:nvSpPr>
        <p:spPr bwMode="auto">
          <a:xfrm>
            <a:off x="364285" y="2819400"/>
            <a:ext cx="11218115" cy="1057588"/>
          </a:xfrm>
          <a:prstGeom prst="rect">
            <a:avLst/>
          </a:prstGeom>
          <a:solidFill>
            <a:srgbClr val="FFFF00"/>
          </a:solidFill>
          <a:ln w="9525">
            <a:solidFill>
              <a:srgbClr val="000000"/>
            </a:solidFill>
            <a:miter lim="800000"/>
            <a:headEnd/>
            <a:tailEnd/>
          </a:ln>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spcAft>
                <a:spcPts val="0"/>
              </a:spcAft>
            </a:pPr>
            <a:r>
              <a:rPr lang="en-US" altLang="en-US" sz="3200" b="1" u="sng" dirty="0" err="1" smtClean="0">
                <a:latin typeface="Times New Roman" panose="02020603050405020304" pitchFamily="18" charset="0"/>
                <a:cs typeface="Times New Roman" panose="02020603050405020304" pitchFamily="18" charset="0"/>
                <a:sym typeface="Wingdings" panose="05000000000000000000" pitchFamily="2" charset="2"/>
              </a:rPr>
              <a:t>Đáp</a:t>
            </a:r>
            <a:r>
              <a:rPr lang="en-US" altLang="en-US" sz="3200" b="1" u="sng"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u="sng" dirty="0" err="1" smtClean="0">
                <a:latin typeface="Times New Roman" panose="02020603050405020304" pitchFamily="18" charset="0"/>
                <a:cs typeface="Times New Roman" panose="02020603050405020304" pitchFamily="18" charset="0"/>
                <a:sym typeface="Wingdings" panose="05000000000000000000" pitchFamily="2" charset="2"/>
              </a:rPr>
              <a:t>án</a:t>
            </a:r>
            <a:r>
              <a:rPr lang="en-US" altLang="en-US" sz="3200" u="sng" dirty="0" smtClean="0">
                <a:latin typeface="Times New Roman" panose="02020603050405020304" pitchFamily="18" charset="0"/>
                <a:cs typeface="Times New Roman" panose="02020603050405020304" pitchFamily="18" charset="0"/>
                <a:sym typeface="Wingdings" panose="05000000000000000000" pitchFamily="2" charset="2"/>
              </a:rPr>
              <a:t>: </a:t>
            </a:r>
            <a:endParaRPr lang="en-US" altLang="en-US" sz="3200" u="sng" dirty="0">
              <a:latin typeface="Times New Roman" panose="02020603050405020304" pitchFamily="18" charset="0"/>
              <a:cs typeface="Times New Roman" panose="02020603050405020304" pitchFamily="18" charset="0"/>
              <a:sym typeface="Wingdings" panose="05000000000000000000" pitchFamily="2" charset="2"/>
            </a:endParaRPr>
          </a:p>
          <a:p>
            <a:pPr algn="just" defTabSz="342900">
              <a:spcAft>
                <a:spcPts val="0"/>
              </a:spcAft>
            </a:pPr>
            <a:r>
              <a:rPr lang="en-US" altLang="en-US" sz="3200" dirty="0">
                <a:latin typeface="Times New Roman" panose="02020603050405020304" pitchFamily="18" charset="0"/>
                <a:cs typeface="Times New Roman" panose="02020603050405020304" pitchFamily="18" charset="0"/>
                <a:sym typeface="Wingdings" panose="05000000000000000000" pitchFamily="2" charset="2"/>
              </a:rPr>
              <a:t>- </a:t>
            </a:r>
            <a:r>
              <a:rPr lang="vi-VN" altLang="en-US" sz="3200" dirty="0">
                <a:latin typeface="Times New Roman" panose="02020603050405020304" pitchFamily="18" charset="0"/>
                <a:cs typeface="Times New Roman" panose="02020603050405020304" pitchFamily="18" charset="0"/>
                <a:sym typeface="Wingdings" panose="05000000000000000000" pitchFamily="2" charset="2"/>
              </a:rPr>
              <a:t>N10 là giao của hàng thứ 10 và cột N (là cột thứ 14). </a:t>
            </a:r>
          </a:p>
        </p:txBody>
      </p:sp>
      <p:pic>
        <p:nvPicPr>
          <p:cNvPr id="3" name="Picture 2">
            <a:extLst>
              <a:ext uri="{FF2B5EF4-FFF2-40B4-BE49-F238E27FC236}">
                <a16:creationId xmlns:a16="http://schemas.microsoft.com/office/drawing/2014/main" id="{15152395-F711-2631-757E-CF88A5E385FA}"/>
              </a:ext>
            </a:extLst>
          </p:cNvPr>
          <p:cNvPicPr>
            <a:picLocks noChangeAspect="1"/>
          </p:cNvPicPr>
          <p:nvPr/>
        </p:nvPicPr>
        <p:blipFill rotWithShape="1">
          <a:blip r:embed="rId2"/>
          <a:srcRect r="70376"/>
          <a:stretch/>
        </p:blipFill>
        <p:spPr>
          <a:xfrm>
            <a:off x="364285" y="1289567"/>
            <a:ext cx="694157" cy="691633"/>
          </a:xfrm>
          <a:prstGeom prst="rect">
            <a:avLst/>
          </a:prstGeom>
        </p:spPr>
      </p:pic>
      <p:sp>
        <p:nvSpPr>
          <p:cNvPr id="5" name="矩形 10">
            <a:extLst>
              <a:ext uri="{FF2B5EF4-FFF2-40B4-BE49-F238E27FC236}">
                <a16:creationId xmlns:a16="http://schemas.microsoft.com/office/drawing/2014/main" id="{886484F1-0EC9-DAC8-4B6F-2F5A69B49E1D}"/>
              </a:ext>
            </a:extLst>
          </p:cNvPr>
          <p:cNvSpPr/>
          <p:nvPr/>
        </p:nvSpPr>
        <p:spPr>
          <a:xfrm>
            <a:off x="726111" y="1301857"/>
            <a:ext cx="2878636" cy="565146"/>
          </a:xfrm>
          <a:prstGeom prst="rect">
            <a:avLst/>
          </a:prstGeom>
        </p:spPr>
        <p:txBody>
          <a:bodyPr wrap="square" lIns="36000" tIns="36000" rIns="36000" bIns="36000">
            <a:spAutoFit/>
          </a:bodyPr>
          <a:lstStyle/>
          <a:p>
            <a:pPr indent="266700">
              <a:spcAft>
                <a:spcPts val="0"/>
              </a:spcAft>
            </a:pPr>
            <a:r>
              <a:rPr lang="en-US" sz="3200" b="1" dirty="0">
                <a:solidFill>
                  <a:srgbClr val="00B050"/>
                </a:solidFill>
                <a:latin typeface="Times New Roman" panose="02020603050405020304" pitchFamily="18" charset="0"/>
                <a:cs typeface="Times New Roman" panose="02020603050405020304" pitchFamily="18" charset="0"/>
              </a:rPr>
              <a:t>VẬN </a:t>
            </a:r>
            <a:r>
              <a:rPr lang="en-US" sz="3200" b="1" dirty="0" smtClean="0">
                <a:solidFill>
                  <a:srgbClr val="00B050"/>
                </a:solidFill>
                <a:latin typeface="Times New Roman" panose="02020603050405020304" pitchFamily="18" charset="0"/>
                <a:cs typeface="Times New Roman" panose="02020603050405020304" pitchFamily="18" charset="0"/>
              </a:rPr>
              <a:t>DỤNG:</a:t>
            </a:r>
            <a:endParaRPr lang="vi-VN" sz="3200" dirty="0">
              <a:solidFill>
                <a:srgbClr val="00B050"/>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8EA86740-6B28-600B-4FE3-C6DFE2ED8F58}"/>
              </a:ext>
            </a:extLst>
          </p:cNvPr>
          <p:cNvSpPr/>
          <p:nvPr/>
        </p:nvSpPr>
        <p:spPr>
          <a:xfrm>
            <a:off x="381000" y="4309168"/>
            <a:ext cx="11734800" cy="565146"/>
          </a:xfrm>
          <a:prstGeom prst="rect">
            <a:avLst/>
          </a:prstGeom>
        </p:spPr>
        <p:txBody>
          <a:bodyPr wrap="square" lIns="36000" tIns="36000" rIns="36000" bIns="36000">
            <a:spAutoFit/>
          </a:bodyPr>
          <a:lstStyle/>
          <a:p>
            <a:pPr algn="ctr" defTabSz="342900">
              <a:spcAft>
                <a:spcPts val="0"/>
              </a:spcAft>
            </a:pPr>
            <a:r>
              <a:rPr lang="en-US" sz="3200" b="1" dirty="0" err="1">
                <a:solidFill>
                  <a:srgbClr val="FF0000"/>
                </a:solidFill>
                <a:latin typeface="Times New Roman" panose="02020603050405020304" pitchFamily="18" charset="0"/>
                <a:cs typeface="Times New Roman" panose="02020603050405020304" pitchFamily="18" charset="0"/>
              </a:rPr>
              <a:t>Muốn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xoá</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nhanh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dữ</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liệu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một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vùng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thì</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em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thực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hiện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thế</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nào</a:t>
            </a:r>
            <a:r>
              <a:rPr lang="en-US" sz="3200" b="1" dirty="0">
                <a:solidFill>
                  <a:srgbClr val="FF0000"/>
                </a:solidFill>
                <a:latin typeface="Times New Roman" panose="02020603050405020304" pitchFamily="18" charset="0"/>
                <a:cs typeface="Times New Roman" panose="02020603050405020304" pitchFamily="18" charset="0"/>
              </a:rPr>
              <a:t>?</a:t>
            </a:r>
            <a:endParaRPr lang="vi-VN" sz="3200" b="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44630D0-9F5E-B230-A891-7B39E571B0E1}"/>
              </a:ext>
            </a:extLst>
          </p:cNvPr>
          <p:cNvSpPr txBox="1">
            <a:spLocks noChangeArrowheads="1"/>
          </p:cNvSpPr>
          <p:nvPr/>
        </p:nvSpPr>
        <p:spPr bwMode="auto">
          <a:xfrm>
            <a:off x="381000" y="5267012"/>
            <a:ext cx="11218115" cy="1057588"/>
          </a:xfrm>
          <a:prstGeom prst="rect">
            <a:avLst/>
          </a:prstGeom>
          <a:solidFill>
            <a:srgbClr val="FFFF00"/>
          </a:solidFill>
          <a:ln w="9525">
            <a:solidFill>
              <a:srgbClr val="000000"/>
            </a:solidFill>
            <a:miter lim="800000"/>
            <a:headEnd/>
            <a:tailEnd/>
          </a:ln>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spcAft>
                <a:spcPts val="0"/>
              </a:spcAft>
            </a:pPr>
            <a:r>
              <a:rPr lang="en-US" altLang="en-US" sz="3200" b="1" u="sng" dirty="0" err="1">
                <a:latin typeface="Times New Roman" panose="02020603050405020304" pitchFamily="18" charset="0"/>
                <a:cs typeface="Times New Roman" panose="02020603050405020304" pitchFamily="18" charset="0"/>
                <a:sym typeface="Wingdings" panose="05000000000000000000" pitchFamily="2" charset="2"/>
              </a:rPr>
              <a:t>Đáp</a:t>
            </a:r>
            <a:r>
              <a:rPr lang="en-US" altLang="en-US" sz="3200" b="1" u="sng"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u="sng" dirty="0" err="1">
                <a:latin typeface="Times New Roman" panose="02020603050405020304" pitchFamily="18" charset="0"/>
                <a:cs typeface="Times New Roman" panose="02020603050405020304" pitchFamily="18" charset="0"/>
                <a:sym typeface="Wingdings" panose="05000000000000000000" pitchFamily="2" charset="2"/>
              </a:rPr>
              <a:t>án</a:t>
            </a:r>
            <a:r>
              <a:rPr lang="en-US" altLang="en-US" sz="3200" u="sng" dirty="0">
                <a:latin typeface="Times New Roman" panose="02020603050405020304" pitchFamily="18" charset="0"/>
                <a:cs typeface="Times New Roman" panose="02020603050405020304" pitchFamily="18" charset="0"/>
                <a:sym typeface="Wingdings" panose="05000000000000000000" pitchFamily="2" charset="2"/>
              </a:rPr>
              <a:t>: </a:t>
            </a:r>
          </a:p>
          <a:p>
            <a:pPr algn="just" defTabSz="342900">
              <a:spcAft>
                <a:spcPts val="0"/>
              </a:spcAft>
            </a:pPr>
            <a:r>
              <a:rPr lang="en-US" altLang="en-US" sz="3200" dirty="0" smtClean="0">
                <a:latin typeface="Times New Roman" panose="02020603050405020304" pitchFamily="18" charset="0"/>
                <a:cs typeface="Times New Roman" panose="02020603050405020304" pitchFamily="18" charset="0"/>
                <a:sym typeface="Wingdings" panose="05000000000000000000" pitchFamily="2" charset="2"/>
              </a:rPr>
              <a:t>- </a:t>
            </a:r>
            <a:r>
              <a:rPr lang="vi-VN" altLang="en-US" sz="3200" dirty="0">
                <a:latin typeface="Times New Roman" panose="02020603050405020304" pitchFamily="18" charset="0"/>
                <a:cs typeface="Times New Roman" panose="02020603050405020304" pitchFamily="18" charset="0"/>
                <a:sym typeface="Wingdings" panose="05000000000000000000" pitchFamily="2" charset="2"/>
              </a:rPr>
              <a:t>Sau khi đánh dấu vùng muốn xóa, cần nhấn phím Delete.</a:t>
            </a:r>
          </a:p>
        </p:txBody>
      </p:sp>
    </p:spTree>
    <p:extLst>
      <p:ext uri="{BB962C8B-B14F-4D97-AF65-F5344CB8AC3E}">
        <p14:creationId xmlns:p14="http://schemas.microsoft.com/office/powerpoint/2010/main" val="31459755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BDA09E34-DFEE-4830-82E0-C6C4ED1A4B3B}"/>
              </a:ext>
            </a:extLst>
          </p:cNvPr>
          <p:cNvSpPr/>
          <p:nvPr/>
        </p:nvSpPr>
        <p:spPr>
          <a:xfrm>
            <a:off x="357674" y="1752600"/>
            <a:ext cx="11224726" cy="1550031"/>
          </a:xfrm>
          <a:prstGeom prst="rect">
            <a:avLst/>
          </a:prstGeom>
        </p:spPr>
        <p:txBody>
          <a:bodyPr wrap="square" lIns="36000" tIns="36000" rIns="36000" bIns="36000">
            <a:spAutoFit/>
          </a:bodyPr>
          <a:lstStyle/>
          <a:p>
            <a:pPr algn="ctr" defTabSz="342900">
              <a:spcAft>
                <a:spcPts val="0"/>
              </a:spcAft>
            </a:pPr>
            <a:r>
              <a:rPr lang="vi-VN" sz="3200" b="1" dirty="0">
                <a:solidFill>
                  <a:srgbClr val="FF0000"/>
                </a:solidFill>
                <a:latin typeface="Times New Roman" panose="02020603050405020304" pitchFamily="18" charset="0"/>
                <a:cs typeface="Times New Roman" panose="02020603050405020304" pitchFamily="18" charset="0"/>
              </a:rPr>
              <a:t>Vì sao khi nhập 12/15/2022 thì phần mềm bảng tính tự động căn phải, nhưng nếu nhập 15/12/2022 thì phần mềm bảng tính </a:t>
            </a:r>
            <a:endParaRPr lang="en-US" sz="3200" b="1" dirty="0" smtClean="0">
              <a:solidFill>
                <a:srgbClr val="FF0000"/>
              </a:solidFill>
              <a:latin typeface="Times New Roman" panose="02020603050405020304" pitchFamily="18" charset="0"/>
              <a:cs typeface="Times New Roman" panose="02020603050405020304" pitchFamily="18" charset="0"/>
            </a:endParaRPr>
          </a:p>
          <a:p>
            <a:pPr algn="ctr" defTabSz="342900">
              <a:spcAft>
                <a:spcPts val="0"/>
              </a:spcAft>
            </a:pPr>
            <a:r>
              <a:rPr lang="vi-VN" sz="3200" b="1" dirty="0" smtClean="0">
                <a:solidFill>
                  <a:srgbClr val="FF0000"/>
                </a:solidFill>
                <a:latin typeface="Times New Roman" panose="02020603050405020304" pitchFamily="18" charset="0"/>
                <a:cs typeface="Times New Roman" panose="02020603050405020304" pitchFamily="18" charset="0"/>
              </a:rPr>
              <a:t>tự </a:t>
            </a:r>
            <a:r>
              <a:rPr lang="vi-VN" sz="3200" b="1" dirty="0">
                <a:solidFill>
                  <a:srgbClr val="FF0000"/>
                </a:solidFill>
                <a:latin typeface="Times New Roman" panose="02020603050405020304" pitchFamily="18" charset="0"/>
                <a:cs typeface="Times New Roman" panose="02020603050405020304" pitchFamily="18" charset="0"/>
              </a:rPr>
              <a:t>động căn trái?</a:t>
            </a:r>
          </a:p>
        </p:txBody>
      </p:sp>
      <p:sp>
        <p:nvSpPr>
          <p:cNvPr id="2" name="TextBox 1">
            <a:extLst>
              <a:ext uri="{FF2B5EF4-FFF2-40B4-BE49-F238E27FC236}">
                <a16:creationId xmlns:a16="http://schemas.microsoft.com/office/drawing/2014/main" id="{BE1947B0-D9D3-8E6E-CC04-B5C68C9579EF}"/>
              </a:ext>
            </a:extLst>
          </p:cNvPr>
          <p:cNvSpPr txBox="1">
            <a:spLocks noChangeArrowheads="1"/>
          </p:cNvSpPr>
          <p:nvPr/>
        </p:nvSpPr>
        <p:spPr bwMode="auto">
          <a:xfrm>
            <a:off x="364285" y="3217545"/>
            <a:ext cx="11218115" cy="351980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342900">
              <a:spcAft>
                <a:spcPts val="0"/>
              </a:spcAft>
            </a:pPr>
            <a:r>
              <a:rPr lang="en-US" altLang="en-US" sz="3200" b="1" u="sng" dirty="0" err="1" smtClean="0">
                <a:latin typeface="Times New Roman" panose="02020603050405020304" pitchFamily="18" charset="0"/>
                <a:cs typeface="Times New Roman" panose="02020603050405020304" pitchFamily="18" charset="0"/>
                <a:sym typeface="Wingdings" panose="05000000000000000000" pitchFamily="2" charset="2"/>
              </a:rPr>
              <a:t>Đáp</a:t>
            </a:r>
            <a:r>
              <a:rPr lang="en-US" altLang="en-US" sz="3200" b="1" u="sng" dirty="0" smtClean="0">
                <a:latin typeface="Times New Roman" panose="02020603050405020304" pitchFamily="18" charset="0"/>
                <a:cs typeface="Times New Roman" panose="02020603050405020304" pitchFamily="18" charset="0"/>
                <a:sym typeface="Wingdings" panose="05000000000000000000" pitchFamily="2" charset="2"/>
              </a:rPr>
              <a:t> </a:t>
            </a:r>
            <a:r>
              <a:rPr lang="en-US" altLang="en-US" sz="3200" b="1" u="sng" dirty="0" err="1" smtClean="0">
                <a:latin typeface="Times New Roman" panose="02020603050405020304" pitchFamily="18" charset="0"/>
                <a:cs typeface="Times New Roman" panose="02020603050405020304" pitchFamily="18" charset="0"/>
                <a:sym typeface="Wingdings" panose="05000000000000000000" pitchFamily="2" charset="2"/>
              </a:rPr>
              <a:t>án</a:t>
            </a:r>
            <a:r>
              <a:rPr lang="en-US" altLang="en-US" sz="3200" u="sng" dirty="0" smtClean="0">
                <a:latin typeface="Times New Roman" panose="02020603050405020304" pitchFamily="18" charset="0"/>
                <a:cs typeface="Times New Roman" panose="02020603050405020304" pitchFamily="18" charset="0"/>
                <a:sym typeface="Wingdings" panose="05000000000000000000" pitchFamily="2" charset="2"/>
              </a:rPr>
              <a:t>: </a:t>
            </a:r>
            <a:endParaRPr lang="en-US" altLang="en-US" sz="3200" u="sng" dirty="0">
              <a:latin typeface="Times New Roman" panose="02020603050405020304" pitchFamily="18" charset="0"/>
              <a:cs typeface="Times New Roman" panose="02020603050405020304" pitchFamily="18" charset="0"/>
              <a:sym typeface="Wingdings" panose="05000000000000000000" pitchFamily="2" charset="2"/>
            </a:endParaRPr>
          </a:p>
          <a:p>
            <a:pPr algn="just" defTabSz="342900">
              <a:spcAft>
                <a:spcPts val="0"/>
              </a:spcAft>
            </a:pPr>
            <a:r>
              <a:rPr lang="en-US" altLang="en-US" sz="3200" dirty="0">
                <a:latin typeface="Times New Roman" panose="02020603050405020304" pitchFamily="18" charset="0"/>
                <a:cs typeface="Times New Roman" panose="02020603050405020304" pitchFamily="18" charset="0"/>
                <a:sym typeface="Wingdings" panose="05000000000000000000" pitchFamily="2" charset="2"/>
              </a:rPr>
              <a:t>-</a:t>
            </a:r>
            <a:r>
              <a:rPr lang="vi-VN" altLang="en-US" sz="3200" dirty="0">
                <a:latin typeface="Times New Roman" panose="02020603050405020304" pitchFamily="18" charset="0"/>
                <a:cs typeface="Times New Roman" panose="02020603050405020304" pitchFamily="18" charset="0"/>
                <a:sym typeface="Wingdings" panose="05000000000000000000" pitchFamily="2" charset="2"/>
              </a:rPr>
              <a:t>Khi nhập </a:t>
            </a:r>
            <a:r>
              <a:rPr lang="vi-VN" altLang="en-US" sz="3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12/15/</a:t>
            </a:r>
            <a:r>
              <a:rPr lang="vi-VN" altLang="en-US" sz="3200" dirty="0">
                <a:latin typeface="Times New Roman" panose="02020603050405020304" pitchFamily="18" charset="0"/>
                <a:cs typeface="Times New Roman" panose="02020603050405020304" pitchFamily="18" charset="0"/>
                <a:sym typeface="Wingdings" panose="05000000000000000000" pitchFamily="2" charset="2"/>
              </a:rPr>
              <a:t>2022, phần mềm bảng tính tự động nhận biết đây là </a:t>
            </a:r>
            <a:r>
              <a:rPr lang="vi-VN" altLang="en-US" sz="3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kiểu dữ liệu ngày tháng </a:t>
            </a:r>
            <a:r>
              <a:rPr lang="vi-VN" altLang="en-US" sz="3200" dirty="0">
                <a:latin typeface="Times New Roman" panose="02020603050405020304" pitchFamily="18" charset="0"/>
                <a:cs typeface="Times New Roman" panose="02020603050405020304" pitchFamily="18" charset="0"/>
                <a:sym typeface="Wingdings" panose="05000000000000000000" pitchFamily="2" charset="2"/>
              </a:rPr>
              <a:t>nên sẽ </a:t>
            </a:r>
            <a:r>
              <a:rPr lang="vi-VN" altLang="en-US" sz="32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a:t>
            </a:r>
            <a:r>
              <a:rPr lang="en-US" altLang="en-US" sz="3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ă</a:t>
            </a:r>
            <a:r>
              <a:rPr lang="vi-VN" altLang="en-US" sz="3200" b="1" dirty="0" smtClean="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n </a:t>
            </a:r>
            <a:r>
              <a:rPr lang="vi-VN" altLang="en-US" sz="3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phải </a:t>
            </a:r>
            <a:r>
              <a:rPr lang="vi-VN" altLang="en-US" sz="3200" dirty="0">
                <a:latin typeface="Times New Roman" panose="02020603050405020304" pitchFamily="18" charset="0"/>
                <a:cs typeface="Times New Roman" panose="02020603050405020304" pitchFamily="18" charset="0"/>
                <a:sym typeface="Wingdings" panose="05000000000000000000" pitchFamily="2" charset="2"/>
              </a:rPr>
              <a:t>trong ô dữ liệu. </a:t>
            </a:r>
          </a:p>
          <a:p>
            <a:pPr algn="just" defTabSz="342900">
              <a:spcAft>
                <a:spcPts val="0"/>
              </a:spcAft>
            </a:pPr>
            <a:r>
              <a:rPr lang="en-US" altLang="en-US" sz="3200" dirty="0">
                <a:latin typeface="Times New Roman" panose="02020603050405020304" pitchFamily="18" charset="0"/>
                <a:cs typeface="Times New Roman" panose="02020603050405020304" pitchFamily="18" charset="0"/>
                <a:sym typeface="Wingdings" panose="05000000000000000000" pitchFamily="2" charset="2"/>
              </a:rPr>
              <a:t>-</a:t>
            </a:r>
            <a:r>
              <a:rPr lang="vi-VN" altLang="en-US" sz="3200" dirty="0">
                <a:latin typeface="Times New Roman" panose="02020603050405020304" pitchFamily="18" charset="0"/>
                <a:cs typeface="Times New Roman" panose="02020603050405020304" pitchFamily="18" charset="0"/>
                <a:sym typeface="Wingdings" panose="05000000000000000000" pitchFamily="2" charset="2"/>
              </a:rPr>
              <a:t>Khi nhập </a:t>
            </a:r>
            <a:r>
              <a:rPr lang="vi-VN" altLang="en-US" sz="3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15/12</a:t>
            </a:r>
            <a:r>
              <a:rPr lang="vi-VN" altLang="en-US" sz="3200" b="1" dirty="0">
                <a:latin typeface="Times New Roman" panose="02020603050405020304" pitchFamily="18" charset="0"/>
                <a:cs typeface="Times New Roman" panose="02020603050405020304" pitchFamily="18" charset="0"/>
                <a:sym typeface="Wingdings" panose="05000000000000000000" pitchFamily="2" charset="2"/>
              </a:rPr>
              <a:t>/</a:t>
            </a:r>
            <a:r>
              <a:rPr lang="vi-VN" altLang="en-US" sz="3200" dirty="0">
                <a:latin typeface="Times New Roman" panose="02020603050405020304" pitchFamily="18" charset="0"/>
                <a:cs typeface="Times New Roman" panose="02020603050405020304" pitchFamily="18" charset="0"/>
                <a:sym typeface="Wingdings" panose="05000000000000000000" pitchFamily="2" charset="2"/>
              </a:rPr>
              <a:t>2022 thì phần mềm bảng tính </a:t>
            </a:r>
            <a:r>
              <a:rPr lang="vi-VN" altLang="en-US" sz="3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không xác định</a:t>
            </a:r>
            <a:r>
              <a:rPr lang="vi-VN" altLang="en-US" sz="3200"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 </a:t>
            </a:r>
            <a:r>
              <a:rPr lang="vi-VN" altLang="en-US" sz="3200" dirty="0">
                <a:latin typeface="Times New Roman" panose="02020603050405020304" pitchFamily="18" charset="0"/>
                <a:cs typeface="Times New Roman" panose="02020603050405020304" pitchFamily="18" charset="0"/>
                <a:sym typeface="Wingdings" panose="05000000000000000000" pitchFamily="2" charset="2"/>
              </a:rPr>
              <a:t>là kiểu ngày tháng vì mặc định số đầu (15) là số tháng. Không có tháng 15 nên phần mềm sẽ hiểu đây là </a:t>
            </a:r>
            <a:r>
              <a:rPr lang="vi-VN" altLang="en-US" sz="3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văn bản </a:t>
            </a:r>
            <a:r>
              <a:rPr lang="vi-VN" altLang="en-US" sz="3200" dirty="0">
                <a:latin typeface="Times New Roman" panose="02020603050405020304" pitchFamily="18" charset="0"/>
                <a:cs typeface="Times New Roman" panose="02020603050405020304" pitchFamily="18" charset="0"/>
                <a:sym typeface="Wingdings" panose="05000000000000000000" pitchFamily="2" charset="2"/>
              </a:rPr>
              <a:t>và sẽ tự động </a:t>
            </a:r>
            <a:r>
              <a:rPr lang="vi-VN" altLang="en-US" sz="3200" b="1" dirty="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căn trái</a:t>
            </a:r>
            <a:r>
              <a:rPr lang="vi-VN" altLang="en-US" sz="3200" dirty="0">
                <a:latin typeface="Times New Roman" panose="02020603050405020304" pitchFamily="18" charset="0"/>
                <a:cs typeface="Times New Roman" panose="02020603050405020304" pitchFamily="18" charset="0"/>
                <a:sym typeface="Wingdings" panose="05000000000000000000" pitchFamily="2" charset="2"/>
              </a:rPr>
              <a:t> trong ô dữ liệu. </a:t>
            </a:r>
          </a:p>
        </p:txBody>
      </p:sp>
      <p:pic>
        <p:nvPicPr>
          <p:cNvPr id="3" name="Picture 2">
            <a:extLst>
              <a:ext uri="{FF2B5EF4-FFF2-40B4-BE49-F238E27FC236}">
                <a16:creationId xmlns:a16="http://schemas.microsoft.com/office/drawing/2014/main" id="{15152395-F711-2631-757E-CF88A5E385FA}"/>
              </a:ext>
            </a:extLst>
          </p:cNvPr>
          <p:cNvPicPr>
            <a:picLocks noChangeAspect="1"/>
          </p:cNvPicPr>
          <p:nvPr/>
        </p:nvPicPr>
        <p:blipFill rotWithShape="1">
          <a:blip r:embed="rId2"/>
          <a:srcRect r="70376"/>
          <a:stretch/>
        </p:blipFill>
        <p:spPr>
          <a:xfrm>
            <a:off x="364285" y="1289567"/>
            <a:ext cx="694157" cy="463033"/>
          </a:xfrm>
          <a:prstGeom prst="rect">
            <a:avLst/>
          </a:prstGeom>
        </p:spPr>
      </p:pic>
      <p:sp>
        <p:nvSpPr>
          <p:cNvPr id="5" name="矩形 10">
            <a:extLst>
              <a:ext uri="{FF2B5EF4-FFF2-40B4-BE49-F238E27FC236}">
                <a16:creationId xmlns:a16="http://schemas.microsoft.com/office/drawing/2014/main" id="{886484F1-0EC9-DAC8-4B6F-2F5A69B49E1D}"/>
              </a:ext>
            </a:extLst>
          </p:cNvPr>
          <p:cNvSpPr/>
          <p:nvPr/>
        </p:nvSpPr>
        <p:spPr>
          <a:xfrm>
            <a:off x="726111" y="1301857"/>
            <a:ext cx="2878636" cy="565146"/>
          </a:xfrm>
          <a:prstGeom prst="rect">
            <a:avLst/>
          </a:prstGeom>
        </p:spPr>
        <p:txBody>
          <a:bodyPr wrap="square" lIns="36000" tIns="36000" rIns="36000" bIns="36000">
            <a:spAutoFit/>
          </a:bodyPr>
          <a:lstStyle/>
          <a:p>
            <a:pPr indent="266700">
              <a:spcAft>
                <a:spcPts val="0"/>
              </a:spcAft>
            </a:pPr>
            <a:r>
              <a:rPr lang="en-US" sz="3200" b="1">
                <a:solidFill>
                  <a:srgbClr val="00B050"/>
                </a:solidFill>
                <a:latin typeface="Times New Roman" panose="02020603050405020304" pitchFamily="18" charset="0"/>
                <a:cs typeface="Times New Roman" panose="02020603050405020304" pitchFamily="18" charset="0"/>
              </a:rPr>
              <a:t>VẬN DỤNG</a:t>
            </a:r>
            <a:endParaRPr lang="vi-VN" sz="320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04903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8B2F294-C193-39DF-A6E5-765F9CEF3135}"/>
              </a:ext>
            </a:extLst>
          </p:cNvPr>
          <p:cNvGraphicFramePr>
            <a:graphicFrameLocks noGrp="1"/>
          </p:cNvGraphicFramePr>
          <p:nvPr>
            <p:extLst>
              <p:ext uri="{D42A27DB-BD31-4B8C-83A1-F6EECF244321}">
                <p14:modId xmlns:p14="http://schemas.microsoft.com/office/powerpoint/2010/main" val="932459077"/>
              </p:ext>
            </p:extLst>
          </p:nvPr>
        </p:nvGraphicFramePr>
        <p:xfrm>
          <a:off x="457200" y="137160"/>
          <a:ext cx="11277600" cy="6583680"/>
        </p:xfrm>
        <a:graphic>
          <a:graphicData uri="http://schemas.openxmlformats.org/drawingml/2006/table">
            <a:tbl>
              <a:tblPr firstRow="1" bandRow="1">
                <a:tableStyleId>{F5AB1C69-6EDB-4FF4-983F-18BD219EF322}</a:tableStyleId>
              </a:tblPr>
              <a:tblGrid>
                <a:gridCol w="609600">
                  <a:extLst>
                    <a:ext uri="{9D8B030D-6E8A-4147-A177-3AD203B41FA5}">
                      <a16:colId xmlns:a16="http://schemas.microsoft.com/office/drawing/2014/main" val="447858569"/>
                    </a:ext>
                  </a:extLst>
                </a:gridCol>
                <a:gridCol w="10668000">
                  <a:extLst>
                    <a:ext uri="{9D8B030D-6E8A-4147-A177-3AD203B41FA5}">
                      <a16:colId xmlns:a16="http://schemas.microsoft.com/office/drawing/2014/main" val="677521711"/>
                    </a:ext>
                  </a:extLst>
                </a:gridCol>
              </a:tblGrid>
              <a:tr h="370840">
                <a:tc gridSpan="2">
                  <a:txBody>
                    <a:bodyPr/>
                    <a:lstStyle/>
                    <a:p>
                      <a:pPr algn="ctr"/>
                      <a:r>
                        <a:rPr lang="en-US" sz="3200" dirty="0" err="1">
                          <a:solidFill>
                            <a:schemeClr val="tx1"/>
                          </a:solidFill>
                          <a:latin typeface="Times New Roman" panose="02020603050405020304" pitchFamily="18" charset="0"/>
                          <a:cs typeface="Times New Roman" panose="02020603050405020304" pitchFamily="18" charset="0"/>
                        </a:rPr>
                        <a:t>Em</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hãy</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điền</a:t>
                      </a:r>
                      <a:r>
                        <a:rPr lang="en-US" sz="3200" dirty="0">
                          <a:solidFill>
                            <a:schemeClr val="tx1"/>
                          </a:solidFill>
                          <a:latin typeface="Times New Roman" panose="02020603050405020304" pitchFamily="18" charset="0"/>
                          <a:cs typeface="Times New Roman" panose="02020603050405020304" pitchFamily="18" charset="0"/>
                        </a:rPr>
                        <a:t> ý </a:t>
                      </a:r>
                      <a:r>
                        <a:rPr lang="en-US" sz="3200" dirty="0" err="1">
                          <a:solidFill>
                            <a:schemeClr val="tx1"/>
                          </a:solidFill>
                          <a:latin typeface="Times New Roman" panose="02020603050405020304" pitchFamily="18" charset="0"/>
                          <a:cs typeface="Times New Roman" panose="02020603050405020304" pitchFamily="18" charset="0"/>
                        </a:rPr>
                        <a:t>nghĩa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các</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nút</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lệnh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sau</a:t>
                      </a:r>
                      <a:r>
                        <a:rPr lang="en-US" sz="3200" dirty="0">
                          <a:solidFill>
                            <a:schemeClr val="tx1"/>
                          </a:solidFill>
                          <a:latin typeface="Times New Roman" panose="02020603050405020304" pitchFamily="18" charset="0"/>
                          <a:cs typeface="Times New Roman" panose="02020603050405020304" pitchFamily="18" charset="0"/>
                        </a:rPr>
                        <a:t>:</a:t>
                      </a:r>
                    </a:p>
                    <a:p>
                      <a:pPr algn="ctr"/>
                      <a:endParaRPr lang="en-US" sz="3200" dirty="0">
                        <a:solidFill>
                          <a:schemeClr val="tx1"/>
                        </a:solidFill>
                        <a:latin typeface="Times New Roman" panose="02020603050405020304" pitchFamily="18" charset="0"/>
                        <a:cs typeface="Times New Roman" panose="02020603050405020304" pitchFamily="18" charset="0"/>
                      </a:endParaRPr>
                    </a:p>
                    <a:p>
                      <a:pPr algn="ctr"/>
                      <a:endParaRPr lang="en-US" sz="3200" dirty="0">
                        <a:solidFill>
                          <a:schemeClr val="tx1"/>
                        </a:solidFill>
                        <a:latin typeface="Times New Roman" panose="02020603050405020304" pitchFamily="18" charset="0"/>
                        <a:cs typeface="Times New Roman" panose="02020603050405020304" pitchFamily="18" charset="0"/>
                      </a:endParaRPr>
                    </a:p>
                    <a:p>
                      <a:pPr algn="ctr"/>
                      <a:endParaRPr lang="en-US" sz="3200" dirty="0">
                        <a:solidFill>
                          <a:schemeClr val="tx1"/>
                        </a:solidFill>
                        <a:latin typeface="Times New Roman" panose="02020603050405020304" pitchFamily="18" charset="0"/>
                        <a:cs typeface="Times New Roman" panose="02020603050405020304" pitchFamily="18" charset="0"/>
                      </a:endParaRPr>
                    </a:p>
                    <a:p>
                      <a:pPr algn="ctr"/>
                      <a:endParaRPr lang="en-US" sz="32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9680305"/>
                  </a:ext>
                </a:extLst>
              </a:tr>
              <a:tr h="370840">
                <a:tc>
                  <a:txBody>
                    <a:bodyPr/>
                    <a:lstStyle/>
                    <a:p>
                      <a:pPr algn="ctr"/>
                      <a:r>
                        <a:rPr lang="en-US" sz="3200">
                          <a:latin typeface="Times New Roman" panose="02020603050405020304" pitchFamily="18" charset="0"/>
                          <a:cs typeface="Times New Roman" panose="02020603050405020304" pitchFamily="18"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a:latin typeface="Times New Roman" panose="02020603050405020304" pitchFamily="18" charset="0"/>
                          <a:cs typeface="Times New Roman" panose="02020603050405020304" pitchFamily="18" charset="0"/>
                        </a:rPr>
                        <a:t>Phông chữ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15197464"/>
                  </a:ext>
                </a:extLst>
              </a:tr>
              <a:tr h="370840">
                <a:tc>
                  <a:txBody>
                    <a:bodyPr/>
                    <a:lstStyle/>
                    <a:p>
                      <a:pPr algn="ctr"/>
                      <a:r>
                        <a:rPr lang="en-US" sz="3200">
                          <a:latin typeface="Times New Roman" panose="02020603050405020304" pitchFamily="18" charset="0"/>
                          <a:cs typeface="Times New Roman" panose="02020603050405020304" pitchFamily="18" charset="0"/>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a:latin typeface="Times New Roman" panose="02020603050405020304" pitchFamily="18" charset="0"/>
                          <a:cs typeface="Times New Roman" panose="02020603050405020304" pitchFamily="18" charset="0"/>
                        </a:rPr>
                        <a:t>Cỡ chữ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35063014"/>
                  </a:ext>
                </a:extLst>
              </a:tr>
              <a:tr h="370840">
                <a:tc>
                  <a:txBody>
                    <a:bodyPr/>
                    <a:lstStyle/>
                    <a:p>
                      <a:pPr algn="ctr"/>
                      <a:r>
                        <a:rPr lang="en-US" sz="3200">
                          <a:latin typeface="Times New Roman" panose="02020603050405020304" pitchFamily="18" charset="0"/>
                          <a:cs typeface="Times New Roman" panose="02020603050405020304" pitchFamily="18" charset="0"/>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a:latin typeface="Times New Roman" panose="02020603050405020304" pitchFamily="18" charset="0"/>
                          <a:cs typeface="Times New Roman" panose="02020603050405020304" pitchFamily="18" charset="0"/>
                        </a:rPr>
                        <a:t>Căn lề (dưới) theo chiều dọc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4552593"/>
                  </a:ext>
                </a:extLst>
              </a:tr>
              <a:tr h="370840">
                <a:tc>
                  <a:txBody>
                    <a:bodyPr/>
                    <a:lstStyle/>
                    <a:p>
                      <a:pPr algn="ctr"/>
                      <a:r>
                        <a:rPr lang="en-US" sz="3200">
                          <a:latin typeface="Times New Roman" panose="02020603050405020304" pitchFamily="18" charset="0"/>
                          <a:cs typeface="Times New Roman" panose="02020603050405020304" pitchFamily="18" charset="0"/>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a:latin typeface="Times New Roman" panose="02020603050405020304" pitchFamily="18" charset="0"/>
                          <a:cs typeface="Times New Roman" panose="02020603050405020304" pitchFamily="18" charset="0"/>
                        </a:rPr>
                        <a:t>Định dạng chữ in nghiêng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3448531"/>
                  </a:ext>
                </a:extLst>
              </a:tr>
              <a:tr h="370840">
                <a:tc>
                  <a:txBody>
                    <a:bodyPr/>
                    <a:lstStyle/>
                    <a:p>
                      <a:pPr algn="ctr"/>
                      <a:r>
                        <a:rPr lang="en-US" sz="3200">
                          <a:latin typeface="Times New Roman" panose="02020603050405020304" pitchFamily="18" charset="0"/>
                          <a:cs typeface="Times New Roman" panose="02020603050405020304" pitchFamily="18"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a:latin typeface="Times New Roman" panose="02020603050405020304" pitchFamily="18" charset="0"/>
                          <a:cs typeface="Times New Roman" panose="02020603050405020304" pitchFamily="18" charset="0"/>
                        </a:rPr>
                        <a:t>Định dạng màu nền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3586394"/>
                  </a:ext>
                </a:extLst>
              </a:tr>
              <a:tr h="370840">
                <a:tc>
                  <a:txBody>
                    <a:bodyPr/>
                    <a:lstStyle/>
                    <a:p>
                      <a:pPr algn="ctr"/>
                      <a:r>
                        <a:rPr lang="en-US" sz="3200">
                          <a:latin typeface="Times New Roman" panose="02020603050405020304" pitchFamily="18" charset="0"/>
                          <a:cs typeface="Times New Roman" panose="02020603050405020304" pitchFamily="18" charset="0"/>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a:latin typeface="Times New Roman" panose="02020603050405020304" pitchFamily="18" charset="0"/>
                          <a:cs typeface="Times New Roman" panose="02020603050405020304" pitchFamily="18" charset="0"/>
                        </a:rPr>
                        <a:t>Định dạng màu chữ</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72387535"/>
                  </a:ext>
                </a:extLst>
              </a:tr>
              <a:tr h="370840">
                <a:tc>
                  <a:txBody>
                    <a:bodyPr/>
                    <a:lstStyle/>
                    <a:p>
                      <a:pPr algn="ctr"/>
                      <a:r>
                        <a:rPr lang="en-US" sz="3200">
                          <a:latin typeface="Times New Roman" panose="02020603050405020304" pitchFamily="18" charset="0"/>
                          <a:cs typeface="Times New Roman" panose="02020603050405020304" pitchFamily="18" charset="0"/>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3200" dirty="0" err="1">
                          <a:latin typeface="Times New Roman" panose="02020603050405020304" pitchFamily="18" charset="0"/>
                          <a:cs typeface="Times New Roman" panose="02020603050405020304" pitchFamily="18" charset="0"/>
                        </a:rPr>
                        <a:t>Căn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lề</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chiều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ngang</a:t>
                      </a:r>
                      <a:endParaRPr lang="en-US" sz="32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4271826"/>
                  </a:ext>
                </a:extLst>
              </a:tr>
            </a:tbl>
          </a:graphicData>
        </a:graphic>
      </p:graphicFrame>
      <p:sp>
        <p:nvSpPr>
          <p:cNvPr id="12" name="Rectangle 11">
            <a:extLst>
              <a:ext uri="{FF2B5EF4-FFF2-40B4-BE49-F238E27FC236}">
                <a16:creationId xmlns:a16="http://schemas.microsoft.com/office/drawing/2014/main" id="{7EAB3B91-C2B0-4B63-CF67-BE6F05CEE092}"/>
              </a:ext>
            </a:extLst>
          </p:cNvPr>
          <p:cNvSpPr/>
          <p:nvPr/>
        </p:nvSpPr>
        <p:spPr>
          <a:xfrm>
            <a:off x="1140421" y="2743200"/>
            <a:ext cx="6808441" cy="4616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E3E0C56-03AF-A855-3FF9-DBF6AD4C3CBF}"/>
              </a:ext>
            </a:extLst>
          </p:cNvPr>
          <p:cNvSpPr/>
          <p:nvPr/>
        </p:nvSpPr>
        <p:spPr>
          <a:xfrm>
            <a:off x="1143000" y="3276600"/>
            <a:ext cx="6808441" cy="4616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9249DF1-4241-DD6B-74FF-BBA72B4F58A5}"/>
              </a:ext>
            </a:extLst>
          </p:cNvPr>
          <p:cNvSpPr/>
          <p:nvPr/>
        </p:nvSpPr>
        <p:spPr>
          <a:xfrm>
            <a:off x="1143000" y="3886200"/>
            <a:ext cx="6808441" cy="4616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796869D-7629-FDFC-8A0E-1F3BD4AD92EF}"/>
              </a:ext>
            </a:extLst>
          </p:cNvPr>
          <p:cNvSpPr/>
          <p:nvPr/>
        </p:nvSpPr>
        <p:spPr>
          <a:xfrm>
            <a:off x="1143000" y="4491335"/>
            <a:ext cx="6808441" cy="4616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388BBD8-15D1-69AB-7DC1-715C4E2B47D2}"/>
              </a:ext>
            </a:extLst>
          </p:cNvPr>
          <p:cNvSpPr/>
          <p:nvPr/>
        </p:nvSpPr>
        <p:spPr>
          <a:xfrm>
            <a:off x="1143000" y="5024735"/>
            <a:ext cx="6808441" cy="4616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FF8F3ABE-4742-E67C-2F00-22CAB35AC435}"/>
              </a:ext>
            </a:extLst>
          </p:cNvPr>
          <p:cNvSpPr/>
          <p:nvPr/>
        </p:nvSpPr>
        <p:spPr>
          <a:xfrm>
            <a:off x="1143000" y="5634335"/>
            <a:ext cx="6808441" cy="4616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7C6A218-BE7B-74B6-EBA2-6D3602F0B2AC}"/>
              </a:ext>
            </a:extLst>
          </p:cNvPr>
          <p:cNvSpPr/>
          <p:nvPr/>
        </p:nvSpPr>
        <p:spPr>
          <a:xfrm>
            <a:off x="1143000" y="6230697"/>
            <a:ext cx="6808441" cy="4749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E009048A-FB79-2ABF-A323-418E8A64A582}"/>
              </a:ext>
            </a:extLst>
          </p:cNvPr>
          <p:cNvPicPr>
            <a:picLocks noChangeAspect="1"/>
          </p:cNvPicPr>
          <p:nvPr/>
        </p:nvPicPr>
        <p:blipFill rotWithShape="1">
          <a:blip r:embed="rId2"/>
          <a:srcRect l="41875" t="27394" r="26875" b="56670"/>
          <a:stretch/>
        </p:blipFill>
        <p:spPr>
          <a:xfrm>
            <a:off x="2209800" y="627304"/>
            <a:ext cx="8229599" cy="1967961"/>
          </a:xfrm>
          <a:prstGeom prst="rect">
            <a:avLst/>
          </a:prstGeom>
        </p:spPr>
      </p:pic>
    </p:spTree>
    <p:extLst>
      <p:ext uri="{BB962C8B-B14F-4D97-AF65-F5344CB8AC3E}">
        <p14:creationId xmlns:p14="http://schemas.microsoft.com/office/powerpoint/2010/main" val="125366047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grpId="0" nodeType="clickEffect">
                                  <p:stCondLst>
                                    <p:cond delay="0"/>
                                  </p:stCondLst>
                                  <p:childTnLst>
                                    <p:animEffect transition="out" filter="wipe(left)">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8" fill="hold" grpId="0" nodeType="clickEffect">
                                  <p:stCondLst>
                                    <p:cond delay="0"/>
                                  </p:stCondLst>
                                  <p:childTnLst>
                                    <p:animEffect transition="out" filter="wipe(left)">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xit" presetSubtype="8" fill="hold" grpId="0" nodeType="clickEffect">
                                  <p:stCondLst>
                                    <p:cond delay="0"/>
                                  </p:stCondLst>
                                  <p:childTnLst>
                                    <p:animEffect transition="out" filter="wipe(left)">
                                      <p:cBhvr>
                                        <p:cTn id="36" dur="500"/>
                                        <p:tgtEl>
                                          <p:spTgt spid="18"/>
                                        </p:tgtEl>
                                      </p:cBhvr>
                                    </p:animEffect>
                                    <p:set>
                                      <p:cBhvr>
                                        <p:cTn id="37"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4EE35186-624B-25C5-344C-9F7560969686}"/>
              </a:ext>
            </a:extLst>
          </p:cNvPr>
          <p:cNvSpPr txBox="1">
            <a:spLocks noChangeArrowheads="1"/>
          </p:cNvSpPr>
          <p:nvPr/>
        </p:nvSpPr>
        <p:spPr bwMode="auto">
          <a:xfrm>
            <a:off x="384535" y="1828800"/>
            <a:ext cx="11398048" cy="1919363"/>
          </a:xfrm>
          <a:prstGeom prst="rect">
            <a:avLst/>
          </a:prstGeom>
          <a:solidFill>
            <a:schemeClr val="accent2">
              <a:lumMod val="20000"/>
              <a:lumOff val="80000"/>
            </a:schemeClr>
          </a:solidFill>
          <a:ln w="9525">
            <a:solidFill>
              <a:srgbClr val="FFC000"/>
            </a:solidFill>
            <a:miter lim="800000"/>
            <a:headEnd/>
            <a:tailEnd/>
          </a:ln>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algn="just" defTabSz="342900"/>
            <a:r>
              <a:rPr lang="en-US" sz="3000" dirty="0">
                <a:solidFill>
                  <a:schemeClr val="accent6">
                    <a:lumMod val="75000"/>
                  </a:schemeClr>
                </a:solidFill>
                <a:latin typeface="Times New Roman" panose="02020603050405020304" pitchFamily="18" charset="0"/>
                <a:cs typeface="Times New Roman" panose="02020603050405020304" pitchFamily="18" charset="0"/>
              </a:rPr>
              <a:t>-</a:t>
            </a:r>
            <a:r>
              <a:rPr lang="vi-VN" sz="3000" dirty="0">
                <a:solidFill>
                  <a:schemeClr val="accent6">
                    <a:lumMod val="75000"/>
                  </a:schemeClr>
                </a:solidFill>
                <a:latin typeface="Times New Roman" panose="02020603050405020304" pitchFamily="18" charset="0"/>
                <a:cs typeface="Times New Roman" panose="02020603050405020304" pitchFamily="18" charset="0"/>
              </a:rPr>
              <a:t>Phần mềm bảng tính là phần mềm ứng dụng giúp em </a:t>
            </a:r>
            <a:r>
              <a:rPr lang="vi-VN" sz="3000" b="1" dirty="0">
                <a:solidFill>
                  <a:schemeClr val="accent6">
                    <a:lumMod val="75000"/>
                  </a:schemeClr>
                </a:solidFill>
                <a:latin typeface="Times New Roman" panose="02020603050405020304" pitchFamily="18" charset="0"/>
                <a:cs typeface="Times New Roman" panose="02020603050405020304" pitchFamily="18" charset="0"/>
              </a:rPr>
              <a:t>trình bày thông tin dưới dạng bảng một cách cô đọng và dễ so sánh</a:t>
            </a:r>
            <a:r>
              <a:rPr lang="vi-VN" sz="3000" dirty="0">
                <a:solidFill>
                  <a:schemeClr val="accent6">
                    <a:lumMod val="75000"/>
                  </a:schemeClr>
                </a:solidFill>
                <a:latin typeface="Times New Roman" panose="02020603050405020304" pitchFamily="18" charset="0"/>
                <a:cs typeface="Times New Roman" panose="02020603050405020304" pitchFamily="18" charset="0"/>
              </a:rPr>
              <a:t>, thực hiện các </a:t>
            </a:r>
            <a:r>
              <a:rPr lang="vi-VN" sz="3000" b="1" dirty="0">
                <a:solidFill>
                  <a:schemeClr val="accent6">
                    <a:lumMod val="75000"/>
                  </a:schemeClr>
                </a:solidFill>
                <a:latin typeface="Times New Roman" panose="02020603050405020304" pitchFamily="18" charset="0"/>
                <a:cs typeface="Times New Roman" panose="02020603050405020304" pitchFamily="18" charset="0"/>
              </a:rPr>
              <a:t>tính toán</a:t>
            </a:r>
            <a:r>
              <a:rPr lang="vi-VN" sz="3000" dirty="0">
                <a:solidFill>
                  <a:schemeClr val="accent6">
                    <a:lumMod val="75000"/>
                  </a:schemeClr>
                </a:solidFill>
                <a:latin typeface="Times New Roman" panose="02020603050405020304" pitchFamily="18" charset="0"/>
                <a:cs typeface="Times New Roman" panose="02020603050405020304" pitchFamily="18" charset="0"/>
              </a:rPr>
              <a:t> phổ biến</a:t>
            </a:r>
            <a:r>
              <a:rPr lang="en-US" sz="3000" dirty="0">
                <a:solidFill>
                  <a:schemeClr val="accent6">
                    <a:lumMod val="75000"/>
                  </a:schemeClr>
                </a:solidFill>
                <a:latin typeface="Times New Roman" panose="02020603050405020304" pitchFamily="18" charset="0"/>
                <a:cs typeface="Times New Roman" panose="02020603050405020304" pitchFamily="18" charset="0"/>
              </a:rPr>
              <a:t> </a:t>
            </a:r>
            <a:r>
              <a:rPr lang="vi-VN" sz="3000" dirty="0">
                <a:solidFill>
                  <a:schemeClr val="accent6">
                    <a:lumMod val="75000"/>
                  </a:schemeClr>
                </a:solidFill>
                <a:latin typeface="Times New Roman" panose="02020603050405020304" pitchFamily="18" charset="0"/>
                <a:cs typeface="Times New Roman" panose="02020603050405020304" pitchFamily="18" charset="0"/>
              </a:rPr>
              <a:t>(</a:t>
            </a:r>
            <a:r>
              <a:rPr lang="vi-VN" sz="3000" b="1" dirty="0">
                <a:solidFill>
                  <a:schemeClr val="accent6">
                    <a:lumMod val="75000"/>
                  </a:schemeClr>
                </a:solidFill>
                <a:latin typeface="Times New Roman" panose="02020603050405020304" pitchFamily="18" charset="0"/>
                <a:cs typeface="Times New Roman" panose="02020603050405020304" pitchFamily="18" charset="0"/>
              </a:rPr>
              <a:t>tính tổng, trung bình cộng, xác định giá trị lớn nhất, nhỏ nhất</a:t>
            </a:r>
            <a:r>
              <a:rPr lang="vi-VN" sz="3000" dirty="0">
                <a:solidFill>
                  <a:schemeClr val="accent6">
                    <a:lumMod val="75000"/>
                  </a:schemeClr>
                </a:solidFill>
                <a:latin typeface="Times New Roman" panose="02020603050405020304" pitchFamily="18" charset="0"/>
                <a:cs typeface="Times New Roman" panose="02020603050405020304" pitchFamily="18" charset="0"/>
              </a:rPr>
              <a:t>,...), </a:t>
            </a:r>
            <a:r>
              <a:rPr lang="vi-VN" sz="3000" b="1" dirty="0">
                <a:solidFill>
                  <a:schemeClr val="accent6">
                    <a:lumMod val="75000"/>
                  </a:schemeClr>
                </a:solidFill>
                <a:latin typeface="Times New Roman" panose="02020603050405020304" pitchFamily="18" charset="0"/>
                <a:cs typeface="Times New Roman" panose="02020603050405020304" pitchFamily="18" charset="0"/>
              </a:rPr>
              <a:t>vẽ các biểu đồ minh hoạ</a:t>
            </a:r>
            <a:r>
              <a:rPr lang="vi-VN" sz="3000" dirty="0">
                <a:solidFill>
                  <a:schemeClr val="accent6">
                    <a:lumMod val="75000"/>
                  </a:schemeClr>
                </a:solidFill>
                <a:latin typeface="Times New Roman" panose="02020603050405020304" pitchFamily="18" charset="0"/>
                <a:cs typeface="Times New Roman" panose="02020603050405020304" pitchFamily="18" charset="0"/>
              </a:rPr>
              <a:t> các số liệu tương ứng,... </a:t>
            </a:r>
            <a:endParaRPr lang="en-US" sz="3000" dirty="0">
              <a:solidFill>
                <a:schemeClr val="accent6">
                  <a:lumMod val="75000"/>
                </a:scheme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7F2C05D-990C-BDB9-FE14-5E095B4C93C0}"/>
              </a:ext>
            </a:extLst>
          </p:cNvPr>
          <p:cNvSpPr txBox="1">
            <a:spLocks noChangeArrowheads="1"/>
          </p:cNvSpPr>
          <p:nvPr/>
        </p:nvSpPr>
        <p:spPr bwMode="auto">
          <a:xfrm>
            <a:off x="384535" y="1255248"/>
            <a:ext cx="5990513"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1.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Giao</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diện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phần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mềm</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bảng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tính</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4315772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0AE406-205F-4F85-BAD9-EA7B91B7E58E}"/>
              </a:ext>
            </a:extLst>
          </p:cNvPr>
          <p:cNvSpPr/>
          <p:nvPr/>
        </p:nvSpPr>
        <p:spPr>
          <a:xfrm>
            <a:off x="535891" y="523721"/>
            <a:ext cx="4477825" cy="584200"/>
          </a:xfrm>
          <a:prstGeom prst="rect">
            <a:avLst/>
          </a:prstGeom>
          <a:solidFill>
            <a:schemeClr val="accent5"/>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sz="3200">
                <a:solidFill>
                  <a:srgbClr val="FF0000"/>
                </a:solidFill>
                <a:latin typeface="Times New Roman" panose="02020603050405020304" pitchFamily="18" charset="0"/>
                <a:cs typeface="Times New Roman" panose="02020603050405020304" pitchFamily="18" charset="0"/>
              </a:rPr>
              <a:t>Nghiên cứu và thảo luận</a:t>
            </a:r>
            <a:endParaRPr lang="vi-VN" sz="320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42FFBEFB-87B9-4FD9-BF69-9BF1F1B160C6}"/>
              </a:ext>
            </a:extLst>
          </p:cNvPr>
          <p:cNvSpPr/>
          <p:nvPr/>
        </p:nvSpPr>
        <p:spPr>
          <a:xfrm>
            <a:off x="4841191" y="520517"/>
            <a:ext cx="6896100" cy="584200"/>
          </a:xfrm>
          <a:prstGeom prst="rect">
            <a:avLst/>
          </a:prstGeom>
          <a:solidFill>
            <a:schemeClr val="accent5"/>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de-DE" sz="3200" b="1" i="0" u="none" strike="noStrike" kern="1200" cap="none" spc="0" normalizeH="0" baseline="0" noProof="0" dirty="0">
                <a:ln>
                  <a:noFill/>
                </a:ln>
                <a:solidFill>
                  <a:schemeClr val="accent6">
                    <a:lumMod val="75000"/>
                  </a:schemeClr>
                </a:solidFill>
                <a:effectLst/>
                <a:uLnTx/>
                <a:uFillTx/>
                <a:latin typeface="Times New Roman" panose="02020603050405020304" pitchFamily="18" charset="0"/>
                <a:cs typeface="Times New Roman" panose="02020603050405020304" pitchFamily="18" charset="0"/>
              </a:rPr>
              <a:t>Làm quen với giao diện PM bảng tính</a:t>
            </a:r>
          </a:p>
        </p:txBody>
      </p:sp>
      <p:sp>
        <p:nvSpPr>
          <p:cNvPr id="2" name="TextBox 1">
            <a:extLst>
              <a:ext uri="{FF2B5EF4-FFF2-40B4-BE49-F238E27FC236}">
                <a16:creationId xmlns:a16="http://schemas.microsoft.com/office/drawing/2014/main" id="{305E4786-B02F-8426-F203-CBC8A1BF6838}"/>
              </a:ext>
            </a:extLst>
          </p:cNvPr>
          <p:cNvSpPr txBox="1">
            <a:spLocks noChangeArrowheads="1"/>
          </p:cNvSpPr>
          <p:nvPr/>
        </p:nvSpPr>
        <p:spPr bwMode="auto">
          <a:xfrm>
            <a:off x="594048" y="0"/>
            <a:ext cx="11197902"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cs typeface="Times New Roman" panose="02020603050405020304" pitchFamily="18" charset="0"/>
              </a:rPr>
              <a:t>1. Giao diện phần mềm bảng tính</a:t>
            </a:r>
          </a:p>
        </p:txBody>
      </p:sp>
      <p:pic>
        <p:nvPicPr>
          <p:cNvPr id="14" name="Picture 13">
            <a:extLst>
              <a:ext uri="{FF2B5EF4-FFF2-40B4-BE49-F238E27FC236}">
                <a16:creationId xmlns:a16="http://schemas.microsoft.com/office/drawing/2014/main" id="{DC4D10BA-2E56-355F-7579-82C7E3AB0B02}"/>
              </a:ext>
            </a:extLst>
          </p:cNvPr>
          <p:cNvPicPr>
            <a:picLocks noChangeAspect="1"/>
          </p:cNvPicPr>
          <p:nvPr/>
        </p:nvPicPr>
        <p:blipFill rotWithShape="1">
          <a:blip r:embed="rId3"/>
          <a:srcRect r="36875" b="7616"/>
          <a:stretch/>
        </p:blipFill>
        <p:spPr>
          <a:xfrm>
            <a:off x="3352800" y="2316749"/>
            <a:ext cx="7178284" cy="4388852"/>
          </a:xfrm>
          <a:prstGeom prst="rect">
            <a:avLst/>
          </a:prstGeom>
        </p:spPr>
      </p:pic>
      <p:sp>
        <p:nvSpPr>
          <p:cNvPr id="7" name="Callout: Bent Line 6">
            <a:extLst>
              <a:ext uri="{FF2B5EF4-FFF2-40B4-BE49-F238E27FC236}">
                <a16:creationId xmlns:a16="http://schemas.microsoft.com/office/drawing/2014/main" id="{2517D135-5C9A-A8FF-260C-7B45023B767E}"/>
              </a:ext>
            </a:extLst>
          </p:cNvPr>
          <p:cNvSpPr/>
          <p:nvPr/>
        </p:nvSpPr>
        <p:spPr>
          <a:xfrm>
            <a:off x="152400" y="1265874"/>
            <a:ext cx="2990000" cy="2042473"/>
          </a:xfrm>
          <a:prstGeom prst="borderCallout2">
            <a:avLst>
              <a:gd name="adj1" fmla="val 55435"/>
              <a:gd name="adj2" fmla="val 101069"/>
              <a:gd name="adj3" fmla="val 37947"/>
              <a:gd name="adj4" fmla="val 105220"/>
              <a:gd name="adj5" fmla="val 68351"/>
              <a:gd name="adj6" fmla="val 115210"/>
            </a:avLst>
          </a:prstGeom>
          <a:solidFill>
            <a:srgbClr val="A1E705"/>
          </a:solid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just"/>
            <a:r>
              <a:rPr lang="en-US" sz="3200" dirty="0" err="1">
                <a:solidFill>
                  <a:srgbClr val="FF0000"/>
                </a:solidFill>
                <a:latin typeface="Times New Roman" panose="02020603050405020304" pitchFamily="18" charset="0"/>
                <a:cs typeface="Times New Roman" panose="02020603050405020304" pitchFamily="18" charset="0"/>
              </a:rPr>
              <a:t>Thẻ</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nhóm</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lệnh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chứa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các</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lệnh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và</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biểu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tượng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lệnh</a:t>
            </a:r>
            <a:endParaRPr lang="en-US" sz="3200" dirty="0">
              <a:solidFill>
                <a:srgbClr val="FF0000"/>
              </a:solidFill>
              <a:latin typeface="Times New Roman" panose="02020603050405020304" pitchFamily="18" charset="0"/>
              <a:cs typeface="Times New Roman" panose="02020603050405020304" pitchFamily="18" charset="0"/>
            </a:endParaRPr>
          </a:p>
        </p:txBody>
      </p:sp>
      <p:sp>
        <p:nvSpPr>
          <p:cNvPr id="8" name="Callout: Bent Line 7">
            <a:extLst>
              <a:ext uri="{FF2B5EF4-FFF2-40B4-BE49-F238E27FC236}">
                <a16:creationId xmlns:a16="http://schemas.microsoft.com/office/drawing/2014/main" id="{0D30A948-E810-2549-C402-47CDA76A6312}"/>
              </a:ext>
            </a:extLst>
          </p:cNvPr>
          <p:cNvSpPr/>
          <p:nvPr/>
        </p:nvSpPr>
        <p:spPr>
          <a:xfrm>
            <a:off x="10749916" y="5356940"/>
            <a:ext cx="1381404" cy="1057588"/>
          </a:xfrm>
          <a:prstGeom prst="borderCallout2">
            <a:avLst>
              <a:gd name="adj1" fmla="val 23581"/>
              <a:gd name="adj2" fmla="val -2077"/>
              <a:gd name="adj3" fmla="val 25522"/>
              <a:gd name="adj4" fmla="val -30847"/>
              <a:gd name="adj5" fmla="val 42358"/>
              <a:gd name="adj6" fmla="val -49528"/>
            </a:avLst>
          </a:prstGeom>
          <a:solidFill>
            <a:srgbClr val="A1E705"/>
          </a:solid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r>
              <a:rPr lang="en-US" sz="3200">
                <a:solidFill>
                  <a:srgbClr val="FF0000"/>
                </a:solidFill>
                <a:latin typeface="Times New Roman" panose="02020603050405020304" pitchFamily="18" charset="0"/>
                <a:cs typeface="Times New Roman" panose="02020603050405020304" pitchFamily="18" charset="0"/>
              </a:rPr>
              <a:t>Vùng dữ liệu</a:t>
            </a:r>
          </a:p>
        </p:txBody>
      </p:sp>
      <p:sp>
        <p:nvSpPr>
          <p:cNvPr id="15" name="Callout: Bent Line 14">
            <a:extLst>
              <a:ext uri="{FF2B5EF4-FFF2-40B4-BE49-F238E27FC236}">
                <a16:creationId xmlns:a16="http://schemas.microsoft.com/office/drawing/2014/main" id="{AB0936A1-DC4A-B035-BE65-451F8710E01F}"/>
              </a:ext>
            </a:extLst>
          </p:cNvPr>
          <p:cNvSpPr/>
          <p:nvPr/>
        </p:nvSpPr>
        <p:spPr>
          <a:xfrm>
            <a:off x="222839" y="5564019"/>
            <a:ext cx="2462019" cy="565146"/>
          </a:xfrm>
          <a:prstGeom prst="borderCallout2">
            <a:avLst>
              <a:gd name="adj1" fmla="val 75155"/>
              <a:gd name="adj2" fmla="val 99429"/>
              <a:gd name="adj3" fmla="val 45563"/>
              <a:gd name="adj4" fmla="val 113318"/>
              <a:gd name="adj5" fmla="val -10838"/>
              <a:gd name="adj6" fmla="val 132981"/>
            </a:avLst>
          </a:prstGeom>
          <a:solidFill>
            <a:srgbClr val="A1E705"/>
          </a:solid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r>
              <a:rPr lang="en-US" sz="3200">
                <a:solidFill>
                  <a:srgbClr val="FF0000"/>
                </a:solidFill>
                <a:latin typeface="Times New Roman" panose="02020603050405020304" pitchFamily="18" charset="0"/>
                <a:cs typeface="Times New Roman" panose="02020603050405020304" pitchFamily="18" charset="0"/>
              </a:rPr>
              <a:t>Tên hàng</a:t>
            </a:r>
          </a:p>
        </p:txBody>
      </p:sp>
      <p:sp>
        <p:nvSpPr>
          <p:cNvPr id="16" name="Callout: Bent Line 15">
            <a:extLst>
              <a:ext uri="{FF2B5EF4-FFF2-40B4-BE49-F238E27FC236}">
                <a16:creationId xmlns:a16="http://schemas.microsoft.com/office/drawing/2014/main" id="{DC02B770-4C96-AD5E-1A4C-59B337498272}"/>
              </a:ext>
            </a:extLst>
          </p:cNvPr>
          <p:cNvSpPr/>
          <p:nvPr/>
        </p:nvSpPr>
        <p:spPr>
          <a:xfrm>
            <a:off x="10784845" y="4076649"/>
            <a:ext cx="1381404" cy="565146"/>
          </a:xfrm>
          <a:prstGeom prst="borderCallout2">
            <a:avLst>
              <a:gd name="adj1" fmla="val 1352"/>
              <a:gd name="adj2" fmla="val 41009"/>
              <a:gd name="adj3" fmla="val -50486"/>
              <a:gd name="adj4" fmla="val 13620"/>
              <a:gd name="adj5" fmla="val -72957"/>
              <a:gd name="adj6" fmla="val -20141"/>
            </a:avLst>
          </a:prstGeom>
          <a:solidFill>
            <a:srgbClr val="A1E705"/>
          </a:solid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r>
              <a:rPr lang="en-US" sz="3200">
                <a:solidFill>
                  <a:srgbClr val="FF0000"/>
                </a:solidFill>
                <a:latin typeface="Times New Roman" panose="02020603050405020304" pitchFamily="18" charset="0"/>
                <a:cs typeface="Times New Roman" panose="02020603050405020304" pitchFamily="18" charset="0"/>
              </a:rPr>
              <a:t>Tên cột</a:t>
            </a:r>
          </a:p>
        </p:txBody>
      </p:sp>
      <p:sp>
        <p:nvSpPr>
          <p:cNvPr id="17" name="Callout: Bent Line 16">
            <a:extLst>
              <a:ext uri="{FF2B5EF4-FFF2-40B4-BE49-F238E27FC236}">
                <a16:creationId xmlns:a16="http://schemas.microsoft.com/office/drawing/2014/main" id="{503CF124-AE7B-2E4C-22A1-8677A9649952}"/>
              </a:ext>
            </a:extLst>
          </p:cNvPr>
          <p:cNvSpPr/>
          <p:nvPr/>
        </p:nvSpPr>
        <p:spPr>
          <a:xfrm>
            <a:off x="152400" y="3891983"/>
            <a:ext cx="2686018" cy="934478"/>
          </a:xfrm>
          <a:prstGeom prst="borderCallout2">
            <a:avLst>
              <a:gd name="adj1" fmla="val 75155"/>
              <a:gd name="adj2" fmla="val 99429"/>
              <a:gd name="adj3" fmla="val -31898"/>
              <a:gd name="adj4" fmla="val 110552"/>
              <a:gd name="adj5" fmla="val -50806"/>
              <a:gd name="adj6" fmla="val 127804"/>
            </a:avLst>
          </a:prstGeom>
          <a:solidFill>
            <a:srgbClr val="A1E705"/>
          </a:solid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r>
              <a:rPr lang="en-US" sz="2800">
                <a:solidFill>
                  <a:srgbClr val="FF0000"/>
                </a:solidFill>
                <a:latin typeface="Times New Roman" panose="02020603050405020304" pitchFamily="18" charset="0"/>
                <a:cs typeface="Times New Roman" panose="02020603050405020304" pitchFamily="18" charset="0"/>
              </a:rPr>
              <a:t>Hộp địa chỉ và địa chỉ ô hiện thời</a:t>
            </a:r>
          </a:p>
        </p:txBody>
      </p:sp>
      <p:sp>
        <p:nvSpPr>
          <p:cNvPr id="18" name="Rectangle 17">
            <a:extLst>
              <a:ext uri="{FF2B5EF4-FFF2-40B4-BE49-F238E27FC236}">
                <a16:creationId xmlns:a16="http://schemas.microsoft.com/office/drawing/2014/main" id="{F6C25832-EA7D-1CD0-8E28-AED24A142A65}"/>
              </a:ext>
            </a:extLst>
          </p:cNvPr>
          <p:cNvSpPr/>
          <p:nvPr/>
        </p:nvSpPr>
        <p:spPr>
          <a:xfrm>
            <a:off x="3352800" y="2514601"/>
            <a:ext cx="7178284" cy="793746"/>
          </a:xfrm>
          <a:prstGeom prst="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53E281A-49BE-06CF-1A5C-24EDD2C1B37E}"/>
              </a:ext>
            </a:extLst>
          </p:cNvPr>
          <p:cNvSpPr/>
          <p:nvPr/>
        </p:nvSpPr>
        <p:spPr>
          <a:xfrm>
            <a:off x="3352800" y="3276600"/>
            <a:ext cx="914400" cy="273054"/>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BA6B23D-2D70-1074-B615-5920E49C9E3F}"/>
              </a:ext>
            </a:extLst>
          </p:cNvPr>
          <p:cNvSpPr/>
          <p:nvPr/>
        </p:nvSpPr>
        <p:spPr>
          <a:xfrm>
            <a:off x="4093096" y="6393888"/>
            <a:ext cx="1164704" cy="387912"/>
          </a:xfrm>
          <a:prstGeom prst="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C5BAAF6B-88EC-CCDD-E43E-A1FCC81CE819}"/>
              </a:ext>
            </a:extLst>
          </p:cNvPr>
          <p:cNvSpPr/>
          <p:nvPr/>
        </p:nvSpPr>
        <p:spPr>
          <a:xfrm>
            <a:off x="3352799" y="3581400"/>
            <a:ext cx="7305165" cy="3200400"/>
          </a:xfrm>
          <a:prstGeom prst="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allout: Bent Line 11">
            <a:extLst>
              <a:ext uri="{FF2B5EF4-FFF2-40B4-BE49-F238E27FC236}">
                <a16:creationId xmlns:a16="http://schemas.microsoft.com/office/drawing/2014/main" id="{43680643-21AF-0856-3044-1A69EF84E53C}"/>
              </a:ext>
            </a:extLst>
          </p:cNvPr>
          <p:cNvSpPr/>
          <p:nvPr/>
        </p:nvSpPr>
        <p:spPr>
          <a:xfrm>
            <a:off x="5908572" y="6140455"/>
            <a:ext cx="4647968" cy="565146"/>
          </a:xfrm>
          <a:prstGeom prst="borderCallout2">
            <a:avLst>
              <a:gd name="adj1" fmla="val 50885"/>
              <a:gd name="adj2" fmla="val 1040"/>
              <a:gd name="adj3" fmla="val 13084"/>
              <a:gd name="adj4" fmla="val -13791"/>
              <a:gd name="adj5" fmla="val 47268"/>
              <a:gd name="adj6" fmla="val -30250"/>
            </a:avLst>
          </a:prstGeom>
          <a:solidFill>
            <a:srgbClr val="A1E705"/>
          </a:solid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r>
              <a:rPr lang="en-US" sz="3200">
                <a:solidFill>
                  <a:srgbClr val="FF0000"/>
                </a:solidFill>
                <a:latin typeface="Times New Roman" panose="02020603050405020304" pitchFamily="18" charset="0"/>
                <a:cs typeface="Times New Roman" panose="02020603050405020304" pitchFamily="18" charset="0"/>
              </a:rPr>
              <a:t>Trang tính và tên trang tính</a:t>
            </a:r>
          </a:p>
        </p:txBody>
      </p:sp>
      <p:sp>
        <p:nvSpPr>
          <p:cNvPr id="22" name="Rectangle 21">
            <a:extLst>
              <a:ext uri="{FF2B5EF4-FFF2-40B4-BE49-F238E27FC236}">
                <a16:creationId xmlns:a16="http://schemas.microsoft.com/office/drawing/2014/main" id="{111F660E-B6B5-1224-6FC7-AB572C046874}"/>
              </a:ext>
            </a:extLst>
          </p:cNvPr>
          <p:cNvSpPr/>
          <p:nvPr/>
        </p:nvSpPr>
        <p:spPr>
          <a:xfrm>
            <a:off x="3327344" y="3726452"/>
            <a:ext cx="330256" cy="2826747"/>
          </a:xfrm>
          <a:prstGeom prst="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179797D-84EE-CE12-6D10-C55708B60DD9}"/>
              </a:ext>
            </a:extLst>
          </p:cNvPr>
          <p:cNvSpPr/>
          <p:nvPr/>
        </p:nvSpPr>
        <p:spPr>
          <a:xfrm>
            <a:off x="3618382" y="3579847"/>
            <a:ext cx="7039582" cy="167292"/>
          </a:xfrm>
          <a:prstGeom prst="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1D9AF79-118D-23E1-29DA-96E37FFEAEB6}"/>
              </a:ext>
            </a:extLst>
          </p:cNvPr>
          <p:cNvSpPr/>
          <p:nvPr/>
        </p:nvSpPr>
        <p:spPr>
          <a:xfrm>
            <a:off x="3749552" y="3821153"/>
            <a:ext cx="6613648" cy="2375249"/>
          </a:xfrm>
          <a:prstGeom prst="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allout: Bent Line 2">
            <a:extLst>
              <a:ext uri="{FF2B5EF4-FFF2-40B4-BE49-F238E27FC236}">
                <a16:creationId xmlns:a16="http://schemas.microsoft.com/office/drawing/2014/main" id="{7DD6BEEC-F1E2-C338-4563-C962920E77AD}"/>
              </a:ext>
            </a:extLst>
          </p:cNvPr>
          <p:cNvSpPr/>
          <p:nvPr/>
        </p:nvSpPr>
        <p:spPr>
          <a:xfrm>
            <a:off x="10674327" y="1170206"/>
            <a:ext cx="1381404" cy="1550031"/>
          </a:xfrm>
          <a:prstGeom prst="borderCallout2">
            <a:avLst>
              <a:gd name="adj1" fmla="val 72224"/>
              <a:gd name="adj2" fmla="val -2077"/>
              <a:gd name="adj3" fmla="val 141473"/>
              <a:gd name="adj4" fmla="val 3141"/>
              <a:gd name="adj5" fmla="val 146406"/>
              <a:gd name="adj6" fmla="val -189720"/>
            </a:avLst>
          </a:prstGeom>
          <a:solidFill>
            <a:srgbClr val="A1E705"/>
          </a:solidFill>
          <a:ln w="254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algn="ctr"/>
            <a:r>
              <a:rPr lang="en-US" sz="3200">
                <a:solidFill>
                  <a:srgbClr val="FF0000"/>
                </a:solidFill>
                <a:latin typeface="Times New Roman" panose="02020603050405020304" pitchFamily="18" charset="0"/>
                <a:cs typeface="Times New Roman" panose="02020603050405020304" pitchFamily="18" charset="0"/>
              </a:rPr>
              <a:t>Vùng nhập dữ liệu</a:t>
            </a:r>
          </a:p>
        </p:txBody>
      </p:sp>
      <p:sp>
        <p:nvSpPr>
          <p:cNvPr id="5" name="Rectangle 4">
            <a:extLst>
              <a:ext uri="{FF2B5EF4-FFF2-40B4-BE49-F238E27FC236}">
                <a16:creationId xmlns:a16="http://schemas.microsoft.com/office/drawing/2014/main" id="{1A818E04-958D-5594-1F56-D01D39DC9960}"/>
              </a:ext>
            </a:extLst>
          </p:cNvPr>
          <p:cNvSpPr/>
          <p:nvPr/>
        </p:nvSpPr>
        <p:spPr>
          <a:xfrm>
            <a:off x="5410200" y="3291566"/>
            <a:ext cx="4419600" cy="288281"/>
          </a:xfrm>
          <a:prstGeom prst="rect">
            <a:avLst/>
          </a:prstGeom>
          <a:noFill/>
          <a:ln w="508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72023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wipe(left)">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right)">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left)">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wipe(left)">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left)">
                                      <p:cBhvr>
                                        <p:cTn id="65" dur="500"/>
                                        <p:tgtEl>
                                          <p:spTgt spid="8"/>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5"/>
                                        </p:tgtEl>
                                        <p:attrNameLst>
                                          <p:attrName>style.visibility</p:attrName>
                                        </p:attrNameLst>
                                      </p:cBhvr>
                                      <p:to>
                                        <p:strVal val="visible"/>
                                      </p:to>
                                    </p:set>
                                    <p:animEffect transition="in" filter="wipe(left)">
                                      <p:cBhvr>
                                        <p:cTn id="70" dur="500"/>
                                        <p:tgtEl>
                                          <p:spTgt spid="5"/>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3"/>
                                        </p:tgtEl>
                                        <p:attrNameLst>
                                          <p:attrName>style.visibility</p:attrName>
                                        </p:attrNameLst>
                                      </p:cBhvr>
                                      <p:to>
                                        <p:strVal val="visible"/>
                                      </p:to>
                                    </p:set>
                                    <p:animEffect transition="in" filter="wipe(left)">
                                      <p:cBhvr>
                                        <p:cTn id="7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5" grpId="0" animBg="1"/>
      <p:bldP spid="16" grpId="0" animBg="1"/>
      <p:bldP spid="17" grpId="0" animBg="1"/>
      <p:bldP spid="18" grpId="0" animBg="1"/>
      <p:bldP spid="19" grpId="0" animBg="1"/>
      <p:bldP spid="20" grpId="0" animBg="1"/>
      <p:bldP spid="21" grpId="0" animBg="1"/>
      <p:bldP spid="12" grpId="0" animBg="1"/>
      <p:bldP spid="22" grpId="0" animBg="1"/>
      <p:bldP spid="23" grpId="0" animBg="1"/>
      <p:bldP spid="24" grpId="0" animBg="1"/>
      <p:bldP spid="3"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1">
            <a:extLst>
              <a:ext uri="{FF2B5EF4-FFF2-40B4-BE49-F238E27FC236}">
                <a16:creationId xmlns:a16="http://schemas.microsoft.com/office/drawing/2014/main" id="{9D09F652-852B-371F-A9EC-F64AC102126A}"/>
              </a:ext>
            </a:extLst>
          </p:cNvPr>
          <p:cNvSpPr txBox="1">
            <a:spLocks noChangeArrowheads="1"/>
          </p:cNvSpPr>
          <p:nvPr/>
        </p:nvSpPr>
        <p:spPr bwMode="auto">
          <a:xfrm>
            <a:off x="152400" y="1752600"/>
            <a:ext cx="7170596" cy="4524315"/>
          </a:xfrm>
          <a:prstGeom prst="rect">
            <a:avLst/>
          </a:prstGeom>
          <a:solidFill>
            <a:srgbClr val="FFFF00"/>
          </a:solidFill>
          <a:ln w="9525">
            <a:solidFill>
              <a:srgbClr val="FFC000"/>
            </a:solidFill>
            <a:miter lim="800000"/>
            <a:headEnd/>
            <a:tailEnd/>
          </a:ln>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32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vi-VN" sz="3200" b="1" dirty="0" err="1">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Giao</a:t>
            </a:r>
            <a:r>
              <a:rPr lang="en-US" altLang="vi-VN" sz="3200" b="1" dirty="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b="1" dirty="0" err="1">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diện</a:t>
            </a:r>
            <a:r>
              <a:rPr lang="en-US" altLang="vi-VN" sz="3200" b="1" dirty="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b="1" dirty="0" err="1">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phần</a:t>
            </a:r>
            <a:r>
              <a:rPr lang="en-US" altLang="vi-VN" sz="3200" b="1" dirty="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b="1" dirty="0" err="1">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mềm</a:t>
            </a:r>
            <a:r>
              <a:rPr lang="en-US" altLang="vi-VN" sz="3200" b="1" dirty="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b="1" dirty="0" err="1">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bảng</a:t>
            </a:r>
            <a:r>
              <a:rPr lang="en-US" altLang="vi-VN" sz="3200" b="1" dirty="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b="1" dirty="0" err="1">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tính</a:t>
            </a:r>
            <a:r>
              <a:rPr lang="en-US" altLang="vi-VN" sz="3200" b="1" dirty="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b="1" dirty="0" err="1">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gồm</a:t>
            </a:r>
            <a:r>
              <a:rPr lang="en-US" altLang="vi-VN" sz="3200" b="1" dirty="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a:t>
            </a:r>
          </a:p>
          <a:p>
            <a:pPr algn="just"/>
            <a:r>
              <a:rPr lang="en-US" altLang="vi-VN" sz="3200" dirty="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a:t>
            </a:r>
            <a:r>
              <a:rPr lang="vi-VN" altLang="vi-VN" sz="3200" dirty="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Thẻ và nhóm lệnh chứa các lệnh và biểu tượng lệnh</a:t>
            </a:r>
          </a:p>
          <a:p>
            <a:pPr algn="just"/>
            <a:r>
              <a:rPr lang="en-US" altLang="vi-VN" sz="3200" dirty="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a:t>
            </a:r>
            <a:r>
              <a:rPr lang="en-US" altLang="vi-VN" sz="3200" dirty="0" err="1">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Hộp</a:t>
            </a:r>
            <a:r>
              <a:rPr lang="en-US" altLang="vi-VN" sz="3200" dirty="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địa</a:t>
            </a:r>
            <a:r>
              <a:rPr lang="en-US" altLang="vi-VN" sz="3200" dirty="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chỉ</a:t>
            </a:r>
            <a:r>
              <a:rPr lang="en-US" altLang="vi-VN" sz="3200" dirty="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và</a:t>
            </a:r>
            <a:r>
              <a:rPr lang="en-US" altLang="vi-VN" sz="3200" dirty="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địa</a:t>
            </a:r>
            <a:r>
              <a:rPr lang="en-US" altLang="vi-VN" sz="3200" dirty="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chỉ</a:t>
            </a:r>
            <a:r>
              <a:rPr lang="en-US" altLang="vi-VN" sz="3200" dirty="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 ô </a:t>
            </a:r>
            <a:r>
              <a:rPr lang="en-US" altLang="vi-VN" sz="3200" dirty="0" err="1">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hiện</a:t>
            </a:r>
            <a:r>
              <a:rPr lang="en-US" altLang="vi-VN" sz="3200" dirty="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thời</a:t>
            </a:r>
            <a:endParaRPr lang="en-US" altLang="vi-VN" sz="3200" dirty="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endParaRPr>
          </a:p>
          <a:p>
            <a:pPr algn="just"/>
            <a:r>
              <a:rPr lang="en-US" altLang="vi-VN" sz="3200" dirty="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a:t>
            </a:r>
            <a:r>
              <a:rPr lang="en-US" altLang="vi-VN" sz="3200" dirty="0" err="1">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Vùng</a:t>
            </a:r>
            <a:r>
              <a:rPr lang="en-US" altLang="vi-VN" sz="3200" dirty="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nhập</a:t>
            </a:r>
            <a:r>
              <a:rPr lang="en-US" altLang="vi-VN" sz="3200" dirty="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dữ</a:t>
            </a:r>
            <a:r>
              <a:rPr lang="en-US" altLang="vi-VN" sz="3200" dirty="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liệu</a:t>
            </a:r>
            <a:endParaRPr lang="en-US" altLang="vi-VN" sz="3200" dirty="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endParaRPr>
          </a:p>
          <a:p>
            <a:pPr algn="just"/>
            <a:r>
              <a:rPr lang="sv-SE" altLang="vi-VN" sz="3200" dirty="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-Trang tính và tên trang tính:</a:t>
            </a:r>
          </a:p>
          <a:p>
            <a:pPr algn="just"/>
            <a:r>
              <a:rPr lang="en-US" altLang="vi-VN" sz="3200" dirty="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a:t>
            </a:r>
            <a:r>
              <a:rPr lang="en-US" altLang="vi-VN" sz="3200" dirty="0" err="1">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Tên</a:t>
            </a:r>
            <a:r>
              <a:rPr lang="en-US" altLang="vi-VN" sz="3200" dirty="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hàng</a:t>
            </a:r>
            <a:endParaRPr lang="en-US" altLang="vi-VN" sz="3200" dirty="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endParaRPr>
          </a:p>
          <a:p>
            <a:pPr algn="just"/>
            <a:r>
              <a:rPr lang="en-US" altLang="vi-VN" sz="3200" dirty="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a:t>
            </a:r>
            <a:r>
              <a:rPr lang="en-US" altLang="vi-VN" sz="3200" dirty="0" err="1">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Tên</a:t>
            </a:r>
            <a:r>
              <a:rPr lang="en-US" altLang="vi-VN" sz="3200" dirty="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cột</a:t>
            </a:r>
            <a:endParaRPr lang="en-US" altLang="vi-VN" sz="3200" dirty="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endParaRPr>
          </a:p>
          <a:p>
            <a:pPr algn="just"/>
            <a:r>
              <a:rPr lang="en-US" altLang="vi-VN" sz="3200" dirty="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a:t>
            </a:r>
            <a:r>
              <a:rPr lang="en-US" altLang="vi-VN" sz="3200" dirty="0" err="1">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Vùng</a:t>
            </a:r>
            <a:r>
              <a:rPr lang="en-US" altLang="vi-VN" sz="3200" dirty="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dữ</a:t>
            </a:r>
            <a:r>
              <a:rPr lang="en-US" altLang="vi-VN" sz="3200" dirty="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r>
              <a:rPr lang="en-US" altLang="vi-VN" sz="3200" dirty="0" err="1">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rPr>
              <a:t>liệu</a:t>
            </a:r>
            <a:endParaRPr lang="en-US" altLang="vi-VN" sz="3200" dirty="0">
              <a:solidFill>
                <a:schemeClr val="accent6">
                  <a:lumMod val="75000"/>
                </a:schemeClr>
              </a:solidFill>
              <a:latin typeface="Times New Roman" panose="02020603050405020304" pitchFamily="18" charset="0"/>
              <a:ea typeface="Arial" panose="020B0604020202020204" pitchFamily="34" charset="0"/>
              <a:cs typeface="Times New Roman" panose="02020603050405020304" pitchFamily="18" charset="0"/>
            </a:endParaRPr>
          </a:p>
        </p:txBody>
      </p:sp>
      <p:pic>
        <p:nvPicPr>
          <p:cNvPr id="3" name="图片 1">
            <a:extLst>
              <a:ext uri="{FF2B5EF4-FFF2-40B4-BE49-F238E27FC236}">
                <a16:creationId xmlns:a16="http://schemas.microsoft.com/office/drawing/2014/main" id="{7CCB4C12-3C61-C57B-B402-9376BEFEC2F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760" r="8347"/>
          <a:stretch>
            <a:fillRect/>
          </a:stretch>
        </p:blipFill>
        <p:spPr>
          <a:xfrm>
            <a:off x="8839201" y="5034881"/>
            <a:ext cx="1905000" cy="1812215"/>
          </a:xfrm>
          <a:prstGeom prst="rect">
            <a:avLst/>
          </a:prstGeom>
        </p:spPr>
      </p:pic>
      <p:sp>
        <p:nvSpPr>
          <p:cNvPr id="5" name="TextBox 4">
            <a:extLst>
              <a:ext uri="{FF2B5EF4-FFF2-40B4-BE49-F238E27FC236}">
                <a16:creationId xmlns:a16="http://schemas.microsoft.com/office/drawing/2014/main" id="{B8C68EEB-84F1-CFFB-C937-AAFA0E8F36A0}"/>
              </a:ext>
            </a:extLst>
          </p:cNvPr>
          <p:cNvSpPr txBox="1">
            <a:spLocks noChangeArrowheads="1"/>
          </p:cNvSpPr>
          <p:nvPr/>
        </p:nvSpPr>
        <p:spPr bwMode="auto">
          <a:xfrm>
            <a:off x="384535" y="1255248"/>
            <a:ext cx="5990513"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1.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Giao</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diện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phần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mềm</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bảng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tính</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662E1B56-8D2E-BF20-9618-188E10F7DC2F}"/>
              </a:ext>
            </a:extLst>
          </p:cNvPr>
          <p:cNvPicPr>
            <a:picLocks noChangeAspect="1"/>
          </p:cNvPicPr>
          <p:nvPr/>
        </p:nvPicPr>
        <p:blipFill rotWithShape="1">
          <a:blip r:embed="rId3"/>
          <a:srcRect r="36875" b="7616"/>
          <a:stretch/>
        </p:blipFill>
        <p:spPr>
          <a:xfrm>
            <a:off x="7322996" y="1600199"/>
            <a:ext cx="4716603" cy="3434681"/>
          </a:xfrm>
          <a:prstGeom prst="rect">
            <a:avLst/>
          </a:prstGeom>
        </p:spPr>
      </p:pic>
    </p:spTree>
    <p:extLst>
      <p:ext uri="{BB962C8B-B14F-4D97-AF65-F5344CB8AC3E}">
        <p14:creationId xmlns:p14="http://schemas.microsoft.com/office/powerpoint/2010/main" val="246656228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a:extLst>
              <a:ext uri="{FF2B5EF4-FFF2-40B4-BE49-F238E27FC236}">
                <a16:creationId xmlns:a16="http://schemas.microsoft.com/office/drawing/2014/main" id="{2CA6597F-8E81-5F6D-CF8F-9D2C9436FA94}"/>
              </a:ext>
            </a:extLst>
          </p:cNvPr>
          <p:cNvSpPr txBox="1">
            <a:spLocks noChangeArrowheads="1"/>
          </p:cNvSpPr>
          <p:nvPr/>
        </p:nvSpPr>
        <p:spPr bwMode="auto">
          <a:xfrm>
            <a:off x="457200" y="1981200"/>
            <a:ext cx="6553200" cy="3950688"/>
          </a:xfrm>
          <a:prstGeom prst="rect">
            <a:avLst/>
          </a:prstGeom>
          <a:solidFill>
            <a:srgbClr val="FFFF00"/>
          </a:solidFill>
          <a:ln w="9525">
            <a:solidFill>
              <a:srgbClr val="000000"/>
            </a:solidFill>
            <a:miter lim="800000"/>
            <a:headEnd/>
            <a:tailEnd/>
          </a:ln>
          <a:extLst/>
        </p:spPr>
        <p:txBody>
          <a:bodyPr wrap="square" lIns="36000" tIns="36000" rIns="36000" bIns="3600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342900"/>
            <a:r>
              <a:rPr lang="en-US" altLang="en-US" sz="36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Phần</a:t>
            </a:r>
            <a:r>
              <a:rPr lang="en-US" altLang="en-US" sz="36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mềm</a:t>
            </a:r>
            <a:r>
              <a:rPr lang="en-US" altLang="en-US" sz="36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bảng</a:t>
            </a:r>
            <a:r>
              <a:rPr lang="en-US" altLang="en-US" sz="36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tính</a:t>
            </a:r>
            <a:r>
              <a:rPr lang="en-US" altLang="en-US" sz="36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giúp</a:t>
            </a:r>
            <a:r>
              <a:rPr lang="en-US" altLang="en-US" sz="36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lưu</a:t>
            </a:r>
            <a:r>
              <a:rPr lang="en-US" altLang="en-US" sz="36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lại</a:t>
            </a:r>
            <a:r>
              <a:rPr lang="en-US" altLang="en-US" sz="36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và</a:t>
            </a:r>
            <a:r>
              <a:rPr lang="en-US" altLang="en-US" sz="36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trình</a:t>
            </a:r>
            <a:r>
              <a:rPr lang="en-US" altLang="en-US" sz="36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bày</a:t>
            </a:r>
            <a:r>
              <a:rPr lang="en-US" altLang="en-US" sz="36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thông</a:t>
            </a:r>
            <a:r>
              <a:rPr lang="en-US" altLang="en-US" sz="36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tin </a:t>
            </a:r>
            <a:r>
              <a:rPr lang="en-US" altLang="en-US" sz="3600"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dưới</a:t>
            </a:r>
            <a:r>
              <a:rPr lang="en-US" altLang="en-US" sz="36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dạng</a:t>
            </a:r>
            <a:r>
              <a:rPr lang="en-US" altLang="en-US" sz="36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bảng</a:t>
            </a:r>
            <a:r>
              <a:rPr lang="en-US" altLang="en-US" sz="36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thực</a:t>
            </a:r>
            <a:r>
              <a:rPr lang="en-US" altLang="en-US" sz="36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hiện</a:t>
            </a:r>
            <a:r>
              <a:rPr lang="en-US" altLang="en-US" sz="36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các</a:t>
            </a:r>
            <a:r>
              <a:rPr lang="en-US" altLang="en-US" sz="36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tính</a:t>
            </a:r>
            <a:r>
              <a:rPr lang="en-US" altLang="en-US" sz="36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toán</a:t>
            </a:r>
            <a:r>
              <a:rPr lang="en-US" altLang="en-US" sz="36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từ</a:t>
            </a:r>
            <a:r>
              <a:rPr lang="en-US" altLang="en-US" sz="36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đơn</a:t>
            </a:r>
            <a:r>
              <a:rPr lang="en-US" altLang="en-US" sz="36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giản</a:t>
            </a:r>
            <a:r>
              <a:rPr lang="en-US" altLang="en-US" sz="36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đến</a:t>
            </a:r>
            <a:r>
              <a:rPr lang="en-US" altLang="en-US" sz="36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phức</a:t>
            </a:r>
            <a:r>
              <a:rPr lang="en-US" altLang="en-US" sz="36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tạp</a:t>
            </a:r>
            <a:r>
              <a:rPr lang="en-US" altLang="en-US" sz="36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cũng</a:t>
            </a:r>
            <a:r>
              <a:rPr lang="en-US" altLang="en-US" sz="36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như</a:t>
            </a:r>
            <a:r>
              <a:rPr lang="en-US" altLang="en-US" sz="36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xây</a:t>
            </a:r>
            <a:r>
              <a:rPr lang="en-US" altLang="en-US" sz="36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dựng</a:t>
            </a:r>
            <a:r>
              <a:rPr lang="en-US" altLang="en-US" sz="36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các</a:t>
            </a:r>
            <a:r>
              <a:rPr lang="en-US" altLang="en-US" sz="36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biểu</a:t>
            </a:r>
            <a:r>
              <a:rPr lang="en-US" altLang="en-US" sz="36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đồ</a:t>
            </a:r>
            <a:r>
              <a:rPr lang="en-US" altLang="en-US" sz="36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biểu</a:t>
            </a:r>
            <a:r>
              <a:rPr lang="en-US" altLang="en-US" sz="36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diễn</a:t>
            </a:r>
            <a:r>
              <a:rPr lang="en-US" altLang="en-US" sz="36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một</a:t>
            </a:r>
            <a:r>
              <a:rPr lang="en-US" altLang="en-US" sz="36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cách</a:t>
            </a:r>
            <a:r>
              <a:rPr lang="en-US" altLang="en-US" sz="36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trực</a:t>
            </a:r>
            <a:r>
              <a:rPr lang="en-US" altLang="en-US" sz="36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quan</a:t>
            </a:r>
            <a:r>
              <a:rPr lang="en-US" altLang="en-US" sz="36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các</a:t>
            </a:r>
            <a:r>
              <a:rPr lang="en-US" altLang="en-US" sz="36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số</a:t>
            </a:r>
            <a:r>
              <a:rPr lang="en-US" altLang="en-US" sz="36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liệu</a:t>
            </a:r>
            <a:r>
              <a:rPr lang="en-US" altLang="en-US" sz="36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trong</a:t>
            </a:r>
            <a:r>
              <a:rPr lang="en-US" altLang="en-US" sz="36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3600" dirty="0" err="1">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bảng</a:t>
            </a:r>
            <a:r>
              <a:rPr lang="en-US" altLang="en-US" sz="36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rPr>
              <a:t>.</a:t>
            </a:r>
            <a:endParaRPr lang="vi-VN" altLang="en-US" sz="3600" dirty="0">
              <a:solidFill>
                <a:schemeClr val="accent6">
                  <a:lumMod val="75000"/>
                </a:schemeClr>
              </a:solidFill>
              <a:latin typeface="Times New Roman" panose="02020603050405020304" pitchFamily="18" charset="0"/>
              <a:cs typeface="Times New Roman" panose="02020603050405020304" pitchFamily="18" charset="0"/>
              <a:sym typeface="Wingdings" panose="05000000000000000000" pitchFamily="2" charset="2"/>
            </a:endParaRPr>
          </a:p>
        </p:txBody>
      </p:sp>
      <p:sp>
        <p:nvSpPr>
          <p:cNvPr id="3" name="TextBox 2">
            <a:extLst>
              <a:ext uri="{FF2B5EF4-FFF2-40B4-BE49-F238E27FC236}">
                <a16:creationId xmlns:a16="http://schemas.microsoft.com/office/drawing/2014/main" id="{E5A10C73-0976-7B33-96A1-553DA257D05C}"/>
              </a:ext>
            </a:extLst>
          </p:cNvPr>
          <p:cNvSpPr txBox="1">
            <a:spLocks noChangeArrowheads="1"/>
          </p:cNvSpPr>
          <p:nvPr/>
        </p:nvSpPr>
        <p:spPr bwMode="auto">
          <a:xfrm>
            <a:off x="330157" y="1346777"/>
            <a:ext cx="11430000" cy="492443"/>
          </a:xfrm>
          <a:prstGeom prst="rect">
            <a:avLst/>
          </a:prstGeom>
          <a:noFill/>
          <a:ln>
            <a:noFill/>
          </a:ln>
        </p:spPr>
        <p:txBody>
          <a:bodyPr wrap="square" lIns="36000" tIns="0" rIns="0" bIns="0">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1.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Giao</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diện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phần</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mềm</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bảng</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smtClean="0">
                <a:ln>
                  <a:noFill/>
                </a:ln>
                <a:solidFill>
                  <a:srgbClr val="FF0000"/>
                </a:solidFill>
                <a:effectLst/>
                <a:uLnTx/>
                <a:uFillTx/>
                <a:latin typeface="Times New Roman" panose="02020603050405020304" pitchFamily="18" charset="0"/>
                <a:cs typeface="Times New Roman" panose="02020603050405020304" pitchFamily="18" charset="0"/>
              </a:rPr>
              <a:t>tính</a:t>
            </a:r>
            <a:r>
              <a:rPr kumimoji="0" lang="en-US" sz="3200" b="1" i="0" u="none" strike="noStrike" kern="1200" cap="none" spc="0" normalizeH="0" baseline="0" noProof="0" dirty="0" smtClean="0">
                <a:ln>
                  <a:noFill/>
                </a:ln>
                <a:solidFill>
                  <a:srgbClr val="FF0000"/>
                </a:solidFill>
                <a:effectLst/>
                <a:uLnTx/>
                <a:uFillTx/>
                <a:latin typeface="Times New Roman" panose="02020603050405020304" pitchFamily="18" charset="0"/>
                <a:cs typeface="Times New Roman" panose="02020603050405020304" pitchFamily="18" charset="0"/>
              </a:rPr>
              <a:t>:</a:t>
            </a:r>
            <a:endPar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p:txBody>
      </p:sp>
      <p:sp>
        <p:nvSpPr>
          <p:cNvPr id="5" name="Speech Bubble: Rectangle with Corners Rounded 4">
            <a:extLst>
              <a:ext uri="{FF2B5EF4-FFF2-40B4-BE49-F238E27FC236}">
                <a16:creationId xmlns:a16="http://schemas.microsoft.com/office/drawing/2014/main" id="{7E8BBF8E-A4F2-510D-1F80-D46A5EB82EF1}"/>
              </a:ext>
            </a:extLst>
          </p:cNvPr>
          <p:cNvSpPr/>
          <p:nvPr/>
        </p:nvSpPr>
        <p:spPr>
          <a:xfrm>
            <a:off x="7142256" y="1654616"/>
            <a:ext cx="4973543" cy="1919239"/>
          </a:xfrm>
          <a:prstGeom prst="wedgeRoundRectCallout">
            <a:avLst>
              <a:gd name="adj1" fmla="val 4742"/>
              <a:gd name="adj2" fmla="val 85973"/>
              <a:gd name="adj3" fmla="val 16667"/>
            </a:avLst>
          </a:prstGeom>
          <a:solidFill>
            <a:schemeClr val="accent5">
              <a:lumMod val="90000"/>
            </a:schemeClr>
          </a:solidFill>
          <a:ln>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wrap="square" lIns="36000" tIns="36000" rIns="36000" bIns="36000" rtlCol="0" anchor="ctr">
            <a:spAutoFit/>
          </a:bodyPr>
          <a:lstStyle/>
          <a:p>
            <a:pPr lvl="0" algn="ctr" defTabSz="342900">
              <a:defRPr/>
            </a:pPr>
            <a:r>
              <a:rPr lang="en-US" sz="3600" b="1" dirty="0" err="1">
                <a:solidFill>
                  <a:srgbClr val="FF0000"/>
                </a:solidFill>
                <a:latin typeface="Times New Roman" panose="02020603050405020304" pitchFamily="18" charset="0"/>
                <a:cs typeface="Times New Roman" panose="02020603050405020304" pitchFamily="18" charset="0"/>
              </a:rPr>
              <a:t>Em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hãy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trình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bày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công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dụng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của</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phần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mềm</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bảng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tính</a:t>
            </a:r>
            <a:r>
              <a:rPr lang="en-US" sz="3600" b="1" dirty="0">
                <a:solidFill>
                  <a:srgbClr val="FF0000"/>
                </a:solidFill>
                <a:latin typeface="Times New Roman" panose="02020603050405020304" pitchFamily="18" charset="0"/>
                <a:cs typeface="Times New Roman" panose="02020603050405020304" pitchFamily="18" charset="0"/>
              </a:rPr>
              <a:t>?</a:t>
            </a:r>
            <a:endParaRPr lang="vi-VN" sz="3600" b="1" dirty="0">
              <a:solidFill>
                <a:srgbClr val="FF0000"/>
              </a:solidFill>
              <a:latin typeface="Times New Roman" panose="02020603050405020304" pitchFamily="18" charset="0"/>
              <a:cs typeface="Times New Roman" panose="02020603050405020304" pitchFamily="18" charset="0"/>
            </a:endParaRPr>
          </a:p>
        </p:txBody>
      </p:sp>
      <p:pic>
        <p:nvPicPr>
          <p:cNvPr id="4" name="图片 1">
            <a:extLst>
              <a:ext uri="{FF2B5EF4-FFF2-40B4-BE49-F238E27FC236}">
                <a16:creationId xmlns:a16="http://schemas.microsoft.com/office/drawing/2014/main" id="{34A38B91-39F0-7908-27E8-4DA35BFB10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2760" r="8347"/>
          <a:stretch>
            <a:fillRect/>
          </a:stretch>
        </p:blipFill>
        <p:spPr>
          <a:xfrm>
            <a:off x="8270604" y="4114800"/>
            <a:ext cx="3159396" cy="2732295"/>
          </a:xfrm>
          <a:prstGeom prst="rect">
            <a:avLst/>
          </a:prstGeom>
        </p:spPr>
      </p:pic>
    </p:spTree>
    <p:extLst>
      <p:ext uri="{BB962C8B-B14F-4D97-AF65-F5344CB8AC3E}">
        <p14:creationId xmlns:p14="http://schemas.microsoft.com/office/powerpoint/2010/main" val="12949660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22" presetClass="entr" presetSubtype="8"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69"/>
  <p:tag name="MMPROD_11664PHOTO" val=""/>
  <p:tag name="MMPROD_11664LOGO" val=""/>
  <p:tag name="MMPROD_11665PHOTO" val=""/>
  <p:tag name="MMPROD_11665LOGO" val=""/>
  <p:tag name="VIDEO_FILES_RECORD" val="&lt;Videos&gt;&lt;Video Name=&quot;Du bao thoi tiet 07 05 2011 - YouTube1_262_1_53400.flv&quot; Position=&quot;1&quot; SlideID=&quot;262&quot;/&gt;&lt;/Videos&gt;&#10;"/>
  <p:tag name="MMPROD_11772PHOTO" val=""/>
  <p:tag name="MMPROD_11772LOGO" val=""/>
  <p:tag name="MMPROD_DATA" val="&lt;object type=&quot;10002&quot; unique_id=&quot;901&quot;&gt;&lt;property id=&quot;10007&quot; value=&quot;Next&quot;/&gt;&lt;property id=&quot;10008&quot; value=&quot;Back&quot;/&gt;&lt;property id=&quot;10009&quot; value=&quot;Chấp Nhận&quot;/&gt;&lt;property id=&quot;10012&quot; value=&quot;0&quot;/&gt;&lt;property id=&quot;10022&quot; value=&quot;Cố Gắng Làm Lại&quot;/&gt;&lt;property id=&quot;10068&quot; value=&quot;Đúng - Click Bất Cứ Nơi Đâu Để Tiếp Tục&quot;/&gt;&lt;property id=&quot;10069&quot; value=&quot;Sai - Click Bất Cứ Nơi Đâu Để Tiếp Tục&quot;/&gt;&lt;property id=&quot;10124&quot; value=&quot;Click to continue&quot;/&gt;&lt;property id=&quot;10125&quot; value=&quot;Click to submit answer&quot;/&gt;&lt;property id=&quot;10126&quot; value=&quot;Click to go back&quot;/&gt;&lt;property id=&quot;10127&quot; value=&quot;Làm Lại&quot;/&gt;&lt;property id=&quot;10128&quot; value=&quot;Click to clear&quot;/&gt;&lt;property id=&quot;10133&quot; value=&quot;6&quot;/&gt;&lt;property id=&quot;10134&quot; value=&quot;0&quot;/&gt;&lt;property id=&quot;10135&quot; value=&quot;,&quot;/&gt;&lt;property id=&quot;10136&quot; value=&quot;2&quot;/&gt;&lt;property id=&quot;10156&quot; value=&quot;1&quot;/&gt;&lt;property id=&quot;10157&quot; value=&quot;1&quot;/&gt;&lt;property id=&quot;10158&quot; value=&quot;0&quot;/&gt;&lt;property id=&quot;10177&quot; value=&quot;0&quot;/&gt;&lt;property id=&quot;10183&quot; value=&quot;Bạn Phải Trả Lời Câu Trước Khi Tiếp Tục&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0&quot;/&gt;&lt;property id=&quot;10217&quot; value=&quot;1&quot;/&gt;&lt;property id=&quot;10218&quot; value=&quot;0&quot;/&gt;&lt;property id=&quot;10219&quot; value=&quot;0&quot;/&gt;&lt;property id=&quot;10221&quot; value=&quot;&amp;lt;Format Name=&amp;quot;Presentation Default&amp;quot;&amp;gt;&amp;lt;Question FontName=&amp;quot;Calibri&amp;quot; IsBold=&amp;quot;0&amp;quot; IsItalic=&amp;quot;0&amp;quot; IsUnderline=&amp;quot;0&amp;quot; FontSize=&amp;quot;44&amp;quot;/&amp;gt;&amp;lt;Answer FontName=&amp;quot;Calibri&amp;quot; IsBold=&amp;quot;0&amp;quot; IsItalic=&amp;quot;0&amp;quot; IsUnderline=&amp;quot;0&amp;quot; FontSize=&amp;quot;20&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30&quot;/&gt;&lt;object type=&quot;10062&quot; unique_id=&quot;10006&quot;&gt;&lt;object type=&quot;10050&quot; unique_id=&quot;10007&quot;&gt;&lt;property id=&quot;10020&quot; value=&quot;2&quot;/&gt;&lt;property id=&quot;10191&quot; value=&quot;-1&quot;/&gt;&lt;/object&gt;&lt;object type=&quot;10051&quot; unique_id=&quot;10008&quot;&gt;&lt;property id=&quot;10020&quot; value=&quot;2&quot;/&gt;&lt;property id=&quot;10191&quot; value=&quot;-1&quot;/&gt;&lt;/object&gt;&lt;/object&gt;&lt;object type=&quot;10061&quot; unique_id=&quot;20000&quot;/&gt;&lt;/object&gt;&lt;/object&gt;&lt;/object&gt;&#10;"/>
  <p:tag name="MMPROD_THEME_BG_IMAGE" val=""/>
  <p:tag name="MMPROD_TAG_VCONFIG" val="PD94bWwgdmVyc2lvbj0iMS4wIiBlbmNvZGluZz0iVVRGLTgiPz4NCjxjb25maWd1cmF0aW9uPg0KCTxicmFuZGluZz4NCgkJPHVpZm9udCBuYW1lPSJGT05UX05PVEVTX1RFWFQiIHZhbHVlPSJWZXJkYW5hLDksZmFsc2UsZmFsc2UsZmFsc2UiLz4NCgk8L2JyYW5kaW5nPg0KCTxjb2xvcnM+DQoJCTx1aWNvbG9yIG5hbWU9InByaW1hcnkiIHZhbHVlPSIweDZGODQ4OCIvPg0KCQk8dWljb2xvciBuYW1lPSJnbG93IiB2YWx1ZT0iMHgzNUQzMzQiLz4NCgkJPHVpY29sb3IgbmFtZT0idGV4dCIgdmFsdWU9IjB4RkZGRkZGIi8+DQoJCTx1aWNvbG9yIG5hbWU9ImxpZ2h0IiB2YWx1ZT0iMHg0RTVENjAiLz4NCgkJPHVpY29sb3IgbmFtZT0ic2hhZG93IiB2YWx1ZT0iMHgwMDAwMDAiLz4NCgkJPHVpY29sb3IgbmFtZT0iYmFja2dyb3VuZCIgdmFsdWU9IjB4NzI3OTcxIi8+DQoJPC9jb2xvcnM+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DQoJCTx1aXNob3cgbmFtZT0iYWx3YXlzU2NydW5jaCIgdmFsdWU9ImZhbHNlIi8+DQoJCTx1aXNob3cgbmFtZT0iaW5pdGlhbGRpc3BsYXltb2RlaXNub3JtYWwiIHZhbHVlPSJmYWxzZSIvPg0KCQk8dWlyZXBsYWNlIG5hbWU9ImxvZ28iIHZhbHVlPSIiLz4NCgkJPHVpcmVwbGFjZSBuYW1lPSJiZ2ltYWdlIiB2YWx1ZT0iIi8+DQoJCTx1aXJlcGxhY2UgbmFtZT0iaW5pdGlhbHRhYiIgdmFsdWU9Im5vdGVzIi8+DQoJPC9sYXlvdXQ+DQoJ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IS0tIHN1YnN0aXR1dGlvbjogJW4gPT0gc2xpZGUgbnVtYmVyIC0tPg0KCQk8IS0tIHN1YnN0aXR1dGlvbjogJXQgPT0gdG90YWwgc2xpZGUgY291bnQgLS0+DQoJCTx1aXRleHQgbmFtZT0iU0NSVUJCQVJTVEFUVVNfU0xJREVJTkZPIiB2YWx1ZT0iU2xpZGUgJW4gLyAldCB8ICIvPg0KCQk8dWl0ZXh0IG5hbWU9IlNDUlVCQkFSU1RBVFVTX1NUT1BQRUQiIHZhbHVlPSJTdG9wcGVkIi8+DQoJCTx1aXRleHQgbmFtZT0iU0NSVUJCQVJTVEFUVVNfUExBWUlORyIgdmFsdWU9IlBsYXlpbmciLz4NCgkJPHVpdGV4dCBuYW1lPSJTQ1JVQkJBUlNUQVRVU19OT0FVRElPIiB2YWx1ZT0iTm8gQXVkaW8iLz4NCgkJPHVpdGV4dCBuYW1lPSJTQ1JVQkJBUlNUQVRVU19WSURQTEFZSU5HIiB2YWx1ZT0iVmlkZW8gUGxheWluZyIvPg0KCQk8dWl0ZXh0IG5hbWU9IlNDUlVCQkFSU1RBVFVTX0xPQURJTkciIHZhbHVlPSJMb2FkaW5nIi8+DQoJCTx1aXRleHQgbmFtZT0iU0NSVUJCQVJTVEFUVVNfQlVGRkVSSU5HIiB2YWx1ZT0iQnVmZmVyaW5nIi8+DQoJCTx1aXRleHQgbmFtZT0iU0NSVUJCQVJTVEFUVVNfUVVFU1RJT04iIHZhbHVlPSJBbnN3ZXIgUXVlc3Rpb24iLz4NCgkJPHVpdGV4dCBuYW1lPSJTQ1JVQkJBUlNUQVRVU19SRVZJRVdRVUlaIiB2YWx1ZT0iUmV2aWV3aW5nIFF1aXoiLz4NCgkJPCEtLSBzdWJzdGl0dXRpb246ICVtID09IG1pbnV0ZXMgcmVtYWluaW5nIC0tPg0KCQk8IS0tIHN1YnN0aXR1dGlvbjogJXMgPT0gc2Vjb25kcyByZW1haW5pbmcgLS0+DQoJCTx1aXRleHQgbmFtZT0iRUxBUFNFRCIgdmFsdWU9IiVtIE1pbnV0ZXMgJXMgU2Vjb25kcyBSZW1haW5pbmciLz4NCgkJPHVpdGV4dCBuYW1lPSJOT1RGT1VORCIgdmFsdWU9Ik5vdGhpbmcgRm91bmQiLz4NCgkJPHVpdGV4dCBuYW1lPSJBVFRBQ0hNRU5UUyIgdmFsdWU9IkF0dGFjaG1lbnR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jdCIvPg0KCQk8dWl0ZXh0IG5hbWU9IlRBQl9RVUlaIiB2YWx1ZT0iUXVpeiIvPg0KCQk8dWl0ZXh0IG5hbWU9IlRBQl9PVVRMSU5FIiB2YWx1ZT0iT3V0bGluZSIvPg0KCQk8dWl0ZXh0IG5hbWU9IlRBQl9USFVNQiIgdmFsdWU9IlRodW1iIi8+DQoJCTx1aXRleHQgbmFtZT0iVEFCX05PVEVTIiB2YWx1ZT0iTm90ZXMiLz4NCgkJPHVpdGV4dCBuYW1lPSJUQUJfU0VBUkNIIiB2YWx1ZT0iU2VhcmNoIi8+DQoJCTx1aXRleHQgbmFtZT0iU0xJREVfSEVBRElORyIgdmFsdWU9IlNsaWRlIFRpdGxlIi8+DQoJCTx1aXRleHQgbmFtZT0iRFVSQVRJT05fSEVBRElORyIgdmFsdWU9IkR1cmF0aW9uIi8+DQoJCTx1aXRleHQgbmFtZT0iU0VBUkNIX0hFQURJTkciIHZhbHVlPSJTZWFyY2ggZm9yIHRleHQ6Ii8+DQoJCTx1aXRleHQgbmFtZT0iVEhVTUJfSEVBRElORyIgdmFsdWU9IlNsaWRlIi8+DQoJCTx1aXRleHQgbmFtZT0iVEhVTUJfSU5GTyIgdmFsdWU9IlNsaWRlIFRpdGxlL0R1cmF0aW9uIi8+DQoJCTx1aXRleHQgbmFtZT0iQVRUQUNITkFNRV9IRUFESU5HIiB2YWx1ZT0iRmlsZSBOYW1lIi8+DQoJCTx1aXRleHQgbmFtZT0iQVRUQUNIU0laRV9IRUFESU5HIiB2YWx1ZT0iU2l6ZSIvPg0KCQk8dWl0ZXh0IG5hbWU9IlNMSURFX05PVEVTIiB2YWx1ZT0iU2xpZGUgTm90ZXMiLz4NCgkJPCEtLXF1aXogcG9kIGFuZCBtZXNzYWdlIGJveCB0ZXh0cy0t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m9saWUgJW4iLz4NCgkJPCEtLSBzdWJzdGl0dXRpb246ICVuID09IHNsaWRlIG51bWJlciAtLT4NCgkJPCEtLSBzdWJzdGl0dXRpb246ICV0ID09IHRvdGFsIHNsaWRlIGNvdW50IC0tPg0KCQk8dWl0ZXh0IG5hbWU9IlNDUlVCQkFSU1RBVFVTX1NMSURFSU5GTyIgdmFsdWU9IkZvbGllICVuIC8gJXQgfCAiLz4NCgkJPHVpdGV4dCBuYW1lPSJTQ1JVQkJBUlNUQVRVU19TVE9QUEVEIiB2YWx1ZT0iQmVlbmRldCIvPg0KCQk8dWl0ZXh0IG5hbWU9IlNDUlVCQkFSU1RBVFVTX1BMQVlJTkciIHZhbHVlPSJXaWVkZXJnYWJlIi8+DQoJCTx1aXRleHQgbmFtZT0iU0NSVUJCQVJTVEFUVVNfTk9BVURJTyIgdmFsdWU9IktlaW4gQXVkaW8iLz4NCgkJPHVpdGV4dCBuYW1lPSJTQ1JVQkJBUlNUQVRVU19WSURQTEFZSU5HIiB2YWx1ZT0iVmlkZW8gd2lyZCBhYmdlc3BpZWx0Ii8+DQoJCTx1aXRleHQgbmFtZT0iU0NSVUJCQVJTVEFUVVNfTE9BRElORyIgdmFsdWU9IkxhZGVuIi8+DQoJCTx1aXRleHQgbmFtZT0iU0NSVUJCQVJTVEFUVVNfQlVGRkVSSU5HIiB2YWx1ZT0iUHVmZmVybiIvPg0KCQk8dWl0ZXh0IG5hbWU9IlNDUlVCQkFSU1RBVFVTX1FVRVNUSU9OIiB2YWx1ZT0iRnJhZ2UgYmVhbnR3b3J0ZW4iLz4NCgkJPHVpdGV4dCBuYW1lPSJTQ1JVQkJBUlNUQVRVU19SRVZJRVdRVUlaIiB2YWx1ZT0iTm9jaG1hbHMgZHVyY2hzZWhlbiIvPg0KCQk8IS0tIHN1YnN0aXR1dGlvbjogJW0gPT0gbWludXRlcyByZW1haW5pbmcgLS0+DQoJCTwhLS0gc3Vic3RpdHV0aW9uOiAlcyA9PSBzZWNvbmRzIHJlbWFpbmluZyAtLT4NCgkJPHVpdGV4dCBuYW1lPSJFTEFQU0VEIiB2YWx1ZT0iUmVzdGRhdWVyOiAlbSBNaW51dGVuICVzIFNla3VuZGVuIi8+DQoJCTx1aXRleHQgbmFtZT0iTk9URk9VTkQiIHZhbHVlPSJOaWNodHMgZ2VmdW5kZW4iLz4NCgkJPHVpdGV4dCBuYW1lPSJBVFRBQ0hNRU5UUyIgdmFsdWU9IkFubGFnZW4iLz4NCgkJPCEtLSBzdWJzdGl0dXRpb246ICVwID09IGN1cnJlbnQgc3BlYWtlcidzIHRpdGxlIC0tPg0KCQk8dWl0ZXh0IG5hbWU9IkJJT1dJTl9USVRMRSIgdmFsdWU9IlNwcmVjaGVyOiAlcCIvPg0KCQk8dWl0ZXh0IG5hbWU9IkJJT0JUTl9USVRMRSIgdmFsdWU9IlNwcmVjaGVyIi8+DQoJCTx1aXRleHQgbmFtZT0iRElWSURFUkJUTl9USVRMRSIgdmFsdWU9InwiLz4NCgkJPHVpdGV4dCBuYW1lPSJDT05UQUNUQlROX1RJVExFIiB2YWx1ZT0iS29udGFrdCIvPg0KCQk8dWl0ZXh0IG5hbWU9IlRBQl9RVUlaIiB2YWx1ZT0iUXVpeiIvPg0KCQk8dWl0ZXh0IG5hbWU9IlRBQl9PVVRMSU5FIiB2YWx1ZT0iU3RydWt0dXIiLz4NCgkJPHVpdGV4dCBuYW1lPSJUQUJfVEhVTUIiIHZhbHVlPSJNaW5pYXR1ciIvPg0KCQk8dWl0ZXh0IG5hbWU9IlRBQl9OT1RFUyIgdmFsdWU9Ik5vdGl6ZW4iLz4NCgkJPHVpdGV4dCBuYW1lPSJUQUJfU0VBUkNIIiB2YWx1ZT0iU3VjaGVuIi8+DQoJCTx1aXRleHQgbmFtZT0iU0xJREVfSEVBRElORyIgdmFsdWU9IkZvbGllbnRpdGVsIi8+DQoJCTx1aXRleHQgbmFtZT0iRFVSQVRJT05fSEVBRElORyIgdmFsdWU9IkRhdWVyIi8+DQoJCTx1aXRleHQgbmFtZT0iU0VBUkNIX0hFQURJTkciIHZhbHVlPSJUZXh0IHN1Y2hlbjoiLz4NCgkJPHVpdGV4dCBuYW1lPSJUSFVNQl9IRUFESU5HIiB2YWx1ZT0iRm9saWUiLz4NCgkJPHVpdGV4dCBuYW1lPSJUSFVNQl9JTkZPIiB2YWx1ZT0iRm9saWVudGl0ZWwvRGF1ZXIiLz4NCgkJPHVpdGV4dCBuYW1lPSJBVFRBQ0hOQU1FX0hFQURJTkciIHZhbHVlPSJEYXRlaW5hbWUiLz4NCgkJPHVpdGV4dCBuYW1lPSJBVFRBQ0hTSVpFX0hFQURJTkciIHZhbHVlPSJHcsO2w59lIi8+DQoJCTx1aXRleHQgbmFtZT0iU0xJREVfTk9URVMiIHZhbHVlPSJGb2xpZW5ub3RpemVuIi8+DQoJCTwhLS1xdWl6IHBvZCBhbmQgbWVzc2FnZSBib3ggdGV4dHMtLT4NCgkJPHVpdGV4dCBuYW1lPSJRVUlaUE9EX1FVSVpfQVRURU1QVCIgdmFsdWU9IlF1aXp2ZXJzdWNoOiIvPg0KCQk8dWl0ZXh0IG5hbWU9IlFVSVpQT0RfUVVJWl9BVFRFTVBUX1ZBTFVFIiB2YWx1ZT0iJW4gdm9uICV0Ii8+DQoJCTx1aXRleHQgbmFtZT0iUVVJWlBPRF9RVUlaX1NDT1JFIiB2YWx1ZT0iRXJyZWljaHQ6Ii8+DQoJCTx1aXRleHQgbmFtZT0iUVVJWlBPRF9RVUlaX1BBU1NTQ09SRSIgdmFsdWU9Ik1pbmRlc3RwdW5rdHphaGw6Ii8+DQoJCTx1aXRleHQgbmFtZT0iUVVJWlBPRF9RVUlaX01BWFNDT1JFIiB2YWx1ZT0iTWF4aW1hbGUgUHVua3R6YWhsOiIvPg0KCQk8dWl0ZXh0IG5hbWU9IlFVSVpQT0RfUVVFU0FUTVBUX1NUUiIgdmFsdWU9IlZlcnN1Y2g6ICVuIHZvbiAldCIvPg0KCQk8dWl0ZXh0IG5hbWU9IlFVSVpQT0RfUVVFU1RZUEVfU1RSIiB2YWx1ZT0iVHlwOiAlcyIvPg0KCQk8dWl0ZXh0IG5hbWU9IlFVSVpQT0RfUVVFU1RZUEVfR1JEIiB2YWx1ZT0iQmV3ZXJ0ZXQiLz4NCgkJPHVpdGV4dCBuYW1lPSJRVUlaUE9EX1FVRVNUWVBFX1NWWSIgdmFsdWU9IlVtZnJhZ2UiLz4NCgkJPHVpdGV4dCBuYW1lPSJRVUlaUE9EX1FVSVpBVE1QVF9JTkYiIHZhbHVlPSJVbmVuZGxpY2giLz4NCgkJPHVpdGV4dCBuYW1lPSJRVUlaUE9EX1FVRVNBVE1QVF9JTkYiIHZhbHVlPSJVbmVuZGxpY2giLz4NCgkJPHVpdGV4dCBuYW1lPSJXQVJOSU5HTVNHX1lFU1NUUklORyIgdmFsdWU9IkphIi8+DQoJCTx1aXRleHQgbmFtZT0iV0FSTklOR01TR19OT1NUUklORyIgdmFsdWU9Ik5laW4iLz4NCgkJPHVpdGV4dCBuYW1lPSJXQVJOSU5HTVNHX1RJVExFU1RSSU5HIiB2YWx1ZT0iUXVpem5hdmlnYXRpb25zd2FybnVuZyIvPg0KCQk8dWl0ZXh0IG5hbWU9IldBUk5JTkdNU0dfTVNHU1RSSU5HIiB2YWx1ZT0iSW4gZGllc2VtIFF1aXogZ2lidCBlcyB1bmJlYW50d29ydGV0ZSBGcmFnZW4uJiN4QTsmI3hBO1dlbm4gU2llIGF1ZiAmcXVvdDtKYSZxdW90OyBrbGlja2VuLCB3aXJkIGRhcyBRdWl6IGJlZW5kZXQuIEtsaWNrZW4gU2llIGF1ZiAmcXVvdDtOZWluJnF1b3Q7LCB1bSBtaXQgZGVtIFF1aXogZm9ydHp1ZmFocmVuLiIvPg0KCQk8dWl0ZXh0IG5hbWU9IklORk9STUFUSU9OX0gyNjRfRkxBU0hQTEFZRVIiIHZhbHVlPSJEYXMgVmlkZW8gd2lyZCB2b24gZGVyIG1vbWVudGFuIGF1ZiBkaWVzZW0gQ29tcHV0ZXIgaW5zdGFsbGllcnRlbiBWZXJzaW9uIHZvbiBGbGFzaCBQbGF5ZXIgbmljaHQgdW50ZXJzdMO8dHp0LiBLbGlja2VuIFNpZSBhdWYgZGVuIFZpZGVvYmVyZWljaCwgdW0gZGllIGFrdHVlbGxlIFZlcnNpb24gdm9uIEZsYXNoIFBsYXllciBoZXJ1bnRlcnp1bGFkZ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RlbiBUZWlsbmVobWVybiBkaWUgU2VpdGVubGVpc3RlIGFuemVpZ2VuIi8+DQoJCTx1aXRleHQgbmFtZT0iTVVURSIgdmFsdWU9IlRvbiBhdXMiLz4NCgkJPHVpdGV4dCBuYW1lPSJET0NXUkFQX1RJVExFIiB2YWx1ZT0iUHJlc2VudGVyLUFuaGFuZyIvPg0KCQk8dWl0ZXh0IG5hbWU9IkRPQ1dSQVBfTVNHIiB2YWx1ZT0iQXVmIG1laW5lbSBBcmJlaXRzcGxhdHogc3BlaWNoZXJuIi8+DQoJCTx1aXRleHQgbmFtZT0iRE9DV1JBUF9QUk9NUFQiIHZhbHVlPSJadW0gSGVydW50ZXJsYWRlbiBrbGlja2VuIi8+DQoJPC9sYW5ndWFnZT4NCgk8bGFuZ3VhZ2UgaWQ9ImZy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DQoJCTwhLS0gc3Vic3RpdHV0aW9uOiAlbiA9PSBzbGlkZSBudW1iZXIgLS0+DQoJCTwhLS0gc3Vic3RpdHV0aW9uOiAldCA9PSB0b3RhbCBzbGlkZSBjb3VudCAtLT4NCgkJPHVpdGV4dCBuYW1lPSJTQ1JVQkJBUlNUQVRVU19TTElERUlORk8iIHZhbHVlPSJEaWFwb3NpdGl2ZSAlbiAvICV0IHwgIi8+DQoJCTx1aXRleHQgbmFtZT0iU0NSVUJCQVJTVEFUVVNfU1RPUFBFRCIgdmFsdWU9IkFycsOqdMOpZSIvPg0KCQk8dWl0ZXh0IG5hbWU9IlNDUlVCQkFSU1RBVFVTX1BMQVlJTkciIHZhbHVlPSJMZWN0dXJlIi8+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DQoJCTwhLS0gc3Vic3RpdHV0aW9uOiAlcCA9PSBjdXJyZW50IHNwZWFrZXIncyB0aXRsZSAtLT4NCgkJPHVpdGV4dCBuYW1lPSJCSU9XSU5fVElUTEUiIHZhbHVlPSJCaW8gOiAlcCIvPg0KCQk8dWl0ZXh0IG5hbWU9IkJJT0JUTl9USVRMRSIgdmFsdWU9IkJpbyA6Ii8+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DQoJCTx1aXRleHQgbmFtZT0iVEhVTUJfSEVBRElORyIgdmFsdWU9IkRpYXBvc2l0aXZlIi8+DQoJCTx1aXRleHQgbmFtZT0iVEhVTUJfSU5GTyIgdmFsdWU9IlRpdHJlL2R1csOpZSIvPg0KCQk8dWl0ZXh0IG5hbWU9IkFUVEFDSE5BTUVfSEVBRElORyIgdmFsdWU9Ik5vbSBkZSBmaWNoaWVyIi8+DQoJCTx1aXRleHQgbmFtZT0iQVRUQUNIU0laRV9IRUFESU5HIiB2YWx1ZT0iVGFpbGxlIi8+DQoJCTx1aXRleHQgbmFtZT0iU0xJREVfTk9URVMiIHZhbHVlPSJDb21tZW50YWlyZXMgZGVzIGRpYXBvc2l0aXZlcyIvPg0KCQk8IS0tcXVpeiBwb2QgYW5kIG1lc3NhZ2UgYm94IHRleHRzLS0+DQoJCTx1aXRleHQgbmFtZT0iUVVJWlBPRF9RVUlaX0FUVEVNUFQiIHZhbHVlPSJUZW50YXRpdmUgZGUgcXVlc3Rpb25uYWlyZSA6Ii8+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DQoJCTx1aXRleHQgbmFtZT0iRE9DV1JBUF9QUk9NUFQiIHZhbHVlPSJDbGlxdWVyIHBvdXIgdMOpbMOpY2hhcmdlciIvPg0KCTwvbGFuZ3VhZ2U+DQoJPGxhbmd1YWdlIGlkPSJqYS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w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DQoJCTx1aXRleHQgbmFtZT0iU0NSVUJCQVJTVEFUVVNfUExBWUlORyIgdmFsdWU9IuWGjeeUn+S4rSIvPg0KCQk8dWl0ZXh0IG5hbWU9IlNDUlVCQkFSU1RBVFVTX05PQVVESU8iIHZhbHVlPSLpn7Plo7DjgarjgZciLz4NCgkJPHVpdGV4dCBuYW1lPSJTQ1JVQkJBUlNUQVRVU19WSURQTEFZSU5HIiB2YWx1ZT0i44OT44OH44Kq5YaN55Sf5LitIi8+DQoJCTx1aXRleHQgbmFtZT0iU0NSVUJCQVJTVEFUVVNfTE9BRElORyIgdmFsdWU9IuODreODvOODieS4rSIvPg0KCQk8dWl0ZXh0IG5hbWU9IlNDUlVCQkFSU1RBVFVTX0JVRkZFUklORyIgdmFsdWU9IuODkOODg+ODleOCoeS4rSIvPg0KCQk8dWl0ZXh0IG5hbWU9IlNDUlVCQkFSU1RBVFVTX1FVRVNUSU9OIiB2YWx1ZT0i6LOq5ZWP44Gr562U44GI44Gm5LiL44GV44GEIi8+DQoJCTx1aXRleHQgbmFtZT0iU0NSVUJCQVJTVEFUVVNfUkVWSUVXUVVJWiIgdmFsdWU9IuOCr+OCpOOCuuOCkuODrOODk+ODpeODvOOBl+OBpuOBhOOBvuOBmSIvPg0KCQk8IS0tIHN1YnN0aXR1dGlvbjogJW0gPT0gbWludXRlcyByZW1haW5pbmcgLS0+DQoJCTwhLS0gc3Vic3RpdHV0aW9uOiAlcyA9PSBzZWNvbmRzIHJlbWFpbmluZyAtLT4NCgkJPHVpdGV4dCBuYW1lPSJFTEFQU0VEIiB2YWx1ZT0i5q6L44KKIDogJW0g5YiGICVzIOenkiIvPg0KCQk8dWl0ZXh0IG5hbWU9Ik5PVEZPVU5EIiB2YWx1ZT0i5L2V44KC6KaL44Gk44GL44KK44G+44Gb44KTIi8+DQoJCTx1aXRleHQgbmFtZT0iQVRUQUNITUVOVFMiIHZhbHVlPSLmt7vku5giLz4NCgkJPCEtLSBzdWJzdGl0dXRpb246ICVwID09IGN1cnJlbnQgc3BlYWtlcidzIHRpdGxlIC0tPg0KCQk8dWl0ZXh0IG5hbWU9IkJJT1dJTl9USVRMRSIgdmFsdWU9Iue1jOattCA6ICVwIi8+DQoJCTx1aXRleHQgbmFtZT0iQklPQlROX1RJVExFIiB2YWx1ZT0i57WM5q20Ii8+DQoJCTx1aXRleHQgbmFtZT0iRElWSURFUkJUTl9USVRMRSIgdmFsdWU9InwiLz4NCgkJPHVpdGV4dCBuYW1lPSJDT05UQUNUQlROX1RJVExFIiB2YWx1ZT0i44GK5ZWP44GE5ZCI44KP44GbIi8+DQoJCTx1aXRleHQgbmFtZT0iVEFCX1FVSVoiIHZhbHVlPSLjgq/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44Kk44OI44OrIi8+DQoJCTx1aXRleHQgbmFtZT0iRFVSQVRJT05fSEVBRElORyIgdmFsdWU9IumVt+OBlSIvPg0KCQk8dWl0ZXh0IG5hbWU9IlNFQVJDSF9IRUFESU5HIiB2YWx1ZT0i5qSc57Si44GZ44KL44OG44Kt44K544OIIDogIi8+DQoJCTx1aXRleHQgbmFtZT0iVEhVTUJfSEVBRElORyIgdmFsdWU9IuOCueODqeOCpOODiSIvPg0KCQk8dWl0ZXh0IG5hbWU9IlRIVU1CX0lORk8iIHZhbHVlPSLjgrnjg6njgqTjg4njgr/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cXVpeiBwb2QgYW5kIG1lc3NhZ2UgYm94IHRleHRzLS0+DQoJCTx1aXRleHQgbmFtZT0iUVVJWlBPRF9RVUlaX0FUVEVNUFQiIHZhbHVlPSLjgq/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DQoJCTx1aXRleHQgbmFtZT0iUVVJWlBPRF9RVUVTVFlQRV9TVFIiIHZhbHVlPSLjgr/jgqTjg5cgOiAlcyIvPg0KCQk8dWl0ZXh0IG5hbWU9IlFVSVpQT0RfUVVFU1RZUEVfR1JEIiB2YWx1ZT0i6KmV5L6hIi8+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OBhCIvPg0KCQk8dWl0ZXh0IG5hbWU9IldBUk5JTkdNU0dfTk9TVFJJTkciIHZhbHVlPSLjgYTjgYTjgYgiLz4NCgkJPHVpdGV4dCBuYW1lPSJXQVJOSU5HTVNHX1RJVExFU1RSSU5HIiB2YWx1ZT0i44Kv44Kk44K644Gu44OK44OT44Ky44O844K344On44Oz44Gr6Zai44GZ44KL6K2m5ZGKIi8+DQoJCTx1aXRleHQgbmFtZT0iV0FSTklOR01TR19NU0dTVFJJTkciIHZhbHVlPSLjgZPjga7jgq/jgqTjgrrjgavjga/jgIHjgb7jgaDop6PnrZTjgZfjgabjgYTjgarjgYTos6rllY/jgYzjgYLjgorjgb7jgZnjgIImI3hBOyYjeEE7IOOCr+OCpOOCuuOCkue1guS6huOBmeOCi+OBq+OBr+OAgeOAjOOBr+OBhOOAjeOCkuOCr+ODquODg+OCr+OBl+OBvuOBmeOAguOCr+OCpOOCuuOCkue2muihjOOBmeOCi+OBq+OBr+OAgeOAjOOBhOOBhOOBiOOAjeOCkuOCr+ODquODg+OCr+OBl+OBvuOBmeOAgiIvPg0KCQk8dWl0ZXh0IG5hbWU9IklORk9STUFUSU9OX0gyNjRfRkxBU0hQTEFZRVIiIHZhbHVlPSLjgYrkvb/jgYTjga7jgrPjg7Pjg5Tjg6Xjg7zjgr/jgavnj77lnKjjgqTjg7Pjgrnjg4jjg7zjg6vjgZXjgozjgabjgYTjgosgRmxhc2ggUGxheWVyIOOBruODkOODvOOCuOODp+ODs+OBr+OAgeOBk+OBruODk+ODh+OCquOCkuOCteODneODvOODiOOBl+OBpuOBhOOBvuOBm+OCk+OAguacgOaWsOOBriBGbGFzaCBQbGF5ZXIg44KS44OA44Km44Oz44Ot44O844OJ44GZ44KL44Gr44Gv44CB44OT44OH44Kq6aCY5Z+f44KS44Kv44Oq44OD44Kv44GX44Gm44GP44Gg44GV44GE44CC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imi+OBm+OCiyIvPg0KCQk8dWl0ZXh0IG5hbWU9Ik1VVEUiIHZhbHVlPSLjg5/jg6Xjg7zjg4giLz4NCgkJPHVpdGV4dCBuYW1lPSJET0NXUkFQX1RJVExFIiB2YWx1ZT0iUHJlc2VudGVyIOa3u+S7mOODleOCoeOCpOODqyIvPg0KCQk8dWl0ZXh0IG5hbWU9IkRPQ1dSQVBfTVNHIiB2YWx1ZT0i44Oe44Kk44Kz44Oz44OU44Ol44O844K/44Gr5L+d5a2YIi8+DQoJCTx1aXRleHQgbmFtZT0iRE9DV1JBUF9QUk9NUFQiIHZhbHVlPSLjgq/jg6rjg4Pjgq/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S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DQoJCTx1aXRleHQgbmFtZT0iU0NSVUJCQVJTVEFUVVNfU0xJREVJTkZPIiB2YWx1ZT0i7Iqs65287J2065OcICVuIC8gJXQgfCAiLz4NCgkJPHVpdGV4dCBuYW1lPSJTQ1JVQkJBUlNUQVRVU19TVE9QUEVEIiB2YWx1ZT0i7KSR7KeA65CoIi8+DQoJCTx1aXRleHQgbmFtZT0iU0NSVUJCQVJTVEFUVVNfUExBWUlORyIgdmFsdWU9IuyerOyDnSIvPg0KCQk8dWl0ZXh0IG5hbWU9IlNDUlVCQkFSU1RBVFVTX05PQVVESU8iIHZhbHVlPSLsmKTrlJTsmKQg7JeG7J2MIi8+DQoJCTx1aXRleHQgbmFtZT0iU0NSVUJCQVJTVEFUVVNfVklEUExBWUlORyIgdmFsdWU9Iuu5hOuUlOyYpCDsnqzsg50g7KSRIi8+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DQoJCTwhLS0gc3Vic3RpdHV0aW9uOiAlbSA9PSBtaW51dGVzIHJlbWFpbmluZyAtLT4NCgkJPCEtLSBzdWJzdGl0dXRpb246ICVzID09IHNlY29uZHMgcmVtYWluaW5nIC0tPg0KCQk8dWl0ZXh0IG5hbWU9IkVMQVBTRUQiIHZhbHVlPSIlbeu2hCAlc+y0iCDrgqjsnYwiLz4NCgkJPHVpdGV4dCBuYW1lPSJOT1RGT1VORCIgdmFsdWU9IuyXhuydjCIvPg0KCQk8dWl0ZXh0IG5hbWU9IkFUVEFDSE1FTlRTIiB2YWx1ZT0i7LKo67aAIO2MjOydvCIvPg0KCQk8IS0tIHN1YnN0aXR1dGlvbjogJXAgPT0gY3VycmVudCBzcGVha2VyJ3MgdGl0bGUgLS0+DQoJCTx1aXRleHQgbmFtZT0iQklPV0lOX1RJVExFIiB2YWx1ZT0i6rK966ClIOyGjOqwnDogJXAiLz4NCgkJPHVpdGV4dCBuYW1lPSJCSU9CVE5fVElUTEUiIHZhbHVlPSLqsr3roKUg7IaM6rCcIi8+DQoJCTx1aXRleHQgbmFtZT0iRElWSURFUkJUTl9USVRMRSIgdmFsdWU9InwiLz4NCgkJPHVpdGV4dCBuYW1lPSJDT05UQUNUQlROX1RJVExFIiB2YWx1ZT0i7Jew65297LKYIi8+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DQoJCTx1aXRleHQgbmFtZT0iVEhVTUJfSEVBRElORyIgdmFsdWU9IuyKrOudvOydtOuTnCIvPg0KCQk8dWl0ZXh0IG5hbWU9IlRIVU1CX0lORk8iIHZhbHVlPSLsoJzrqqkv7J6s7IOd7Iuc6rCEIi8+DQoJCTx1aXRleHQgbmFtZT0iQVRUQUNITkFNRV9IRUFESU5HIiB2YWx1ZT0i7YyM7J28IOydtOumhCIvPg0KCQk8dWl0ZXh0IG5hbWU9IkFUVEFDSFNJWkVfSEVBRElORyIgdmFsdWU9Iu2BrOq4sCIvPg0KCQk8dWl0ZXh0IG5hbWU9IlNMSURFX05PVEVTIiB2YWx1ZT0i7Iqs65287J2065OcIOuFuO2KuCIvPg0KCQk8IS0tcXVpeiBwb2QgYW5kIG1lc3NhZ2UgYm94IHRleHRzLS0+DQoJCTx1aXRleHQgbmFtZT0iUVVJWlBPRF9RVUlaX0FUVEVNUFQiIHZhbHVlPSLtgLTspogg7Iuc64+EIO2an+yImDoiLz4NCgkJPHVpdGV4dCBuYW1lPSJRVUlaUE9EX1FVSVpfQVRURU1QVF9WQUxVRSIgdmFsdWU9IiVuLyV0Ii8+DQoJCTx1aXRleHQgbmFtZT0iUVVJWlBPRF9RVUlaX1NDT1JFIiB2YWx1ZT0i65Od7KCQOiIvPg0KCQk8dWl0ZXh0IG5hbWU9IlFVSVpQT0RfUVVJWl9QQVNTU0NPUkUiIHZhbHVlPSLthrXqs7wg7KCQ7IiYOiIvPg0KCQk8dWl0ZXh0IG5hbWU9IlFVSVpQT0RfUVVJWl9NQVhTQ09SRSIgdmFsdWU9Iuy1nOqzoCDsoJDsiJg6Ii8+DQoJCTx1aXRleHQgbmFtZT0iUVVJWlBPRF9RVUVTQVRNUFRfU1RSIiB2YWx1ZT0i7Iuc64+EIO2an+yImDogJW4vJXQiLz4NCgkJPHVpdGV4dCBuYW1lPSJRVUlaUE9EX1FVRVNUWVBFX1NUUiIgdmFsdWU9IuycoO2YlTogJXMiLz4NCgkJPHVpdGV4dCBuYW1lPSJRVUlaUE9EX1FVRVNUWVBFX0dSRCIgdmFsdWU9IuygkOyImCDrp6TquLDquLAg7JmE66OMIi8+DQoJCTx1aXRleHQgbmFtZT0iUVVJWlBPRF9RVUVTVFlQRV9TVlkiIHZhbHVlPSLshKTrrLgg7KGw7IKsIi8+DQoJCTx1aXRleHQgbmFtZT0iUVVJWlBPRF9RVUlaQVRNUFRfSU5GIiB2YWx1ZT0i66y07ZWcIi8+DQoJCTx1aXRleHQgbmFtZT0iUVVJWlBPRF9RVUVTQVRNUFRfSU5GIiB2YWx1ZT0i66y07ZWcIi8+DQoJCTx1aXRleHQgbmFtZT0iV0FSTklOR01TR19ZRVNTVFJJTkciIHZhbHVlPSLsmIgiLz4NCgkJPHVpdGV4dCBuYW1lPSJXQVJOSU5HTVNHX05PU1RSSU5HIiB2YWx1ZT0i7JWE64uI7JikIi8+DQoJCTx1aXRleHQgbmFtZT0iV0FSTklOR01TR19USVRMRVNUUklORyIgdmFsdWU9Iu2AtOymiCDrgrTruYTqsozsnbTshZgg6rK96rOgIi8+DQoJCTx1aXRleHQgbmFtZT0iV0FSTklOR01TR19NU0dTVFJJTkciIHZhbHVlPSLsnbQg7YC07KaI7JeQ7IScIOyLnOuPhO2VmOyngCDslYrsnYAg7KeI66y47J20IOyeiOyKteuLiOuLpC4mI3hBOyYjeEE77YC07KaI66W8IOyiheujjO2VmOugpOuptCBb7JiIXeulvCDtgbTrpq3tlZjqs6AsIO2AtOymiOulvCDqs4Tsho3tlZjroKTrqbQgW+yVhOuLiOyYpF3rpbwg7YG066at7ZWY7Iut7Iuc7JikLiIvPg0KCQk8dWl0ZXh0IG5hbWU9IklORk9STUFUSU9OX0gyNjRfRkxBU0hQTEFZRVIiIHZhbHVlPSLsi5zsiqTthZzsl5Ag7ISk7LmY65CY7Ja0IOyeiOuKlCDtmITsnqwg67KE7KCE7J2YIEZsYXNoIFBsYXllcuuKlCDsnbQg67mE65SU7Jik66W8IOyngOybkO2VmOyngCDslYrsirXri4jri6QuIOy1nOyLoCBGbGFzaCBQbGF5ZXLrpbwg64uk7Jq066Gc65Oc7ZWY66Ck66m0IOu5hOuUlOyYpCDsmIHsl63snYQg7YG066at7ZWY7Iut7Iuc7Jik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ssLjsl6zsnpDsl5Dqsowg7IS466GcIOunieuMgCDrs7TsnbTquLAiLz4NCgkJPHVpdGV4dCBuYW1lPSJNVVRFIiB2YWx1ZT0i7J2M7IaM6rGwIi8+DQoJCTx1aXRleHQgbmFtZT0iRE9DV1JBUF9USVRMRSIgdmFsdWU9IlByZXNlbnRlciDtjIzsnbwg7LKo67aAIi8+DQoJCTx1aXRleHQgbmFtZT0iRE9DV1JBUF9NU0ciIHZhbHVlPSLrgrQg7Lu07ZOo7YSw7JeQIOyggOyepSIvPg0KCQk8dWl0ZXh0IG5hbWU9IkRPQ1dSQVBfUFJPTVBUIiB2YWx1ZT0i7YG066at7ZWY7JesIOuLpOyatOuhnOuTnCIvPg0KCTwvbGFuZ3VhZ2U+DQoJPGxhbmd1YWdlIGlkPSJlcy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YSAlbiIvPg0KCQk8IS0tIHN1YnN0aXR1dGlvbjogJW4gPT0gc2xpZGUgbnVtYmVyIC0tPg0KCQk8IS0tIHN1YnN0aXR1dGlvbjogJXQgPT0gdG90YWwgc2xpZGUgY291bnQgLS0+DQoJCTx1aXRleHQgbmFtZT0iU0NSVUJCQVJTVEFUVVNfU0xJREVJTkZPIiB2YWx1ZT0iRGlhcG9zaXRpdmEgJW4gLyAldCB8ICIvPg0KCQk8dWl0ZXh0IG5hbWU9IlNDUlVCQkFSU1RBVFVTX1NUT1BQRUQiIHZhbHVlPSJEZXRlbmlkYSIvPg0KCQk8dWl0ZXh0IG5hbWU9IlNDUlVCQkFSU1RBVFVTX1BMQVlJTkciIHZhbHVlPSJSZXByb2R1Y2llbmRvIi8+DQoJCTx1aXRleHQgbmFtZT0iU0NSVUJCQVJTVEFUVVNfTk9BVURJTyIgdmFsdWU9IlNpbiBzb25pZG8iLz4NCgkJPHVpdGV4dCBuYW1lPSJTQ1JVQkJBUlNUQVRVU19WSURQTEFZSU5HIiB2YWx1ZT0iVsOtZGVvIGVuIHJlcHJvZC4iLz4NCgkJPHVpdGV4dCBuYW1lPSJTQ1JVQkJBUlNUQVRVU19MT0FESU5HIiB2YWx1ZT0iQ2FyZ2FuZG8iLz4NCgkJPHVpdGV4dCBuYW1lPSJTQ1JVQkJBUlNUQVRVU19CVUZGRVJJTkciIHZhbHVlPSJBbG1hY2VuYW5kbyBlbiBiw7pmZXIiLz4NCgkJPHVpdGV4dCBuYW1lPSJTQ1JVQkJBUlNUQVRVU19RVUVTVElPTiIgdmFsdWU9IkNvbnRlc3RhciBwcmVndW50YSIvPg0KCQk8dWl0ZXh0IG5hbWU9IlNDUlVCQkFSU1RBVFVTX1JFVklFV1FVSVoiIHZhbHVlPSJSZXZpc2FuZG8gcHJ1ZWJhIi8+DQoJCTwhLS0gc3Vic3RpdHV0aW9uOiAlbSA9PSBtaW51dGVzIHJlbWFpbmluZyAtLT4NCgkJPCEtLSBzdWJzdGl0dXRpb246ICVzID09IHNlY29uZHMgcmVtYWluaW5nIC0tPg0KCQk8dWl0ZXh0IG5hbWU9IkVMQVBTRUQiIHZhbHVlPSIlbSBtaW51dG9zICVzIHNlZ3VuZG9zIHJlc3RhbnRlcyIvPg0KCQk8dWl0ZXh0IG5hbWU9Ik5PVEZPVU5EIiB2YWx1ZT0iTm8gc2UgaGEgZW5jb250cmFkbyBuYWRhIi8+DQoJCTx1aXRleHQgbmFtZT0iQVRUQUNITUVOVFMiIHZhbHVlPSJBcmNoaXZvcyBhZGp1bnRvcyIvPg0KCQk8IS0tIHN1YnN0aXR1dGlvbjogJXAgPT0gY3VycmVudCBzcGVha2VyJ3MgdGl0bGUgLS0+DQoJCTx1aXRleHQgbmFtZT0iQklPV0lOX1RJVExFIiB2YWx1ZT0iQmlvZ3JhZsOtYTogJXAiLz4NCgkJPHVpdGV4dCBuYW1lPSJCSU9CVE5fVElUTEUiIHZhbHVlPSJCaW9ncmFmw61hIi8+DQoJCTx1aXRleHQgbmFtZT0iRElWSURFUkJUTl9USVRMRSIgdmFsdWU9InwiLz4NCgkJPHVpdGV4dCBuYW1lPSJDT05UQUNUQlROX1RJVExFIiB2YWx1ZT0iQ29udGFjdG8iLz4NCgkJPHVpdGV4dCBuYW1lPSJUQUJfUVVJWiIgdmFsdWU9IlBydWViYSIvPg0KCQk8dWl0ZXh0IG5hbWU9IlRBQl9PVVRMSU5FIiB2YWx1ZT0iQ29udG9ybm8iLz4NCgkJPHVpdGV4dCBuYW1lPSJUQUJfVEhVTUIiIHZhbHVlPSJNaW5pYXQuIi8+DQoJCTx1aXRleHQgbmFtZT0iVEFCX05PVEVTIiB2YWx1ZT0iTm90YXMiLz4NCgkJPHVpdGV4dCBuYW1lPSJUQUJfU0VBUkNIIiB2YWx1ZT0iQnVzY2FyIi8+DQoJCTx1aXRleHQgbmFtZT0iU0xJREVfSEVBRElORyIgdmFsdWU9IlTDrXR1bG8gZGUgZGlhcG9zaXRpdmEiLz4NCgkJPHVpdGV4dCBuYW1lPSJEVVJBVElPTl9IRUFESU5HIiB2YWx1ZT0iRHVyYWMuIi8+DQoJCTx1aXRleHQgbmFtZT0iU0VBUkNIX0hFQURJTkciIHZhbHVlPSJCdXNjYXIgdGV4dG86Ii8+DQoJCTx1aXRleHQgbmFtZT0iVEhVTUJfSEVBRElORyIgdmFsdWU9IkRpYXBvc2l0aXZhIi8+DQoJCTx1aXRleHQgbmFtZT0iVEhVTUJfSU5GTyIgdmFsdWU9IkR1ci4vVMOtdC4gZGlhcC4iLz4NCgkJPHVpdGV4dCBuYW1lPSJBVFRBQ0hOQU1FX0hFQURJTkciIHZhbHVlPSJOb21icmUgZGUgYXJjaGl2byIvPg0KCQk8dWl0ZXh0IG5hbWU9IkFUVEFDSFNJWkVfSEVBRElORyIgdmFsdWU9IlRhbWHDsW8iLz4NCgkJPHVpdGV4dCBuYW1lPSJTTElERV9OT1RFUyIgdmFsdWU9Ik5vdGFzIGRlIGRpYXBvc2l0aXZhIi8+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DQoJCTx1aXRleHQgbmFtZT0iUVVJWlBPRF9RVUVTQVRNUFRfU1RSIiB2YWx1ZT0iSW50ZW50b3M6ICVuIGRlICV0Ii8+DQoJCTx1aXRleHQgbmFtZT0iUVVJWlBPRF9RVUVTVFlQRV9TVFIiIHZhbHVlPSJUaXBvOiAlcyIvPg0KCQk8dWl0ZXh0IG5hbWU9IlFVSVpQT0RfUVVFU1RZUEVfR1JEIiB2YWx1ZT0iQ29uIHB1bnR1YWNpw7NuIi8+DQoJCTx1aXRleHQgbmFtZT0iUVVJWlBPRF9RVUVTVFlQRV9TVlkiIHZhbHVlPSJFbmN1ZXN0YSIvPg0KCQk8dWl0ZXh0IG5hbWU9IlFVSVpQT0RfUVVJWkFUTVBUX0lORiIgdmFsdWU9IkluZmluaXRvIi8+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DQoJCTwhLS0gc3Vic3RpdHV0aW9uOiAlbiA9PSBzbGlkZSBudW1iZXIgLS0+DQoJCTx1aXRleHQgbmFtZT0iQk9PS01BUksiIHZhbHVlPSJBZG9iZSBQcmVzZW50ZXI6ICVwIi8+DQoJCTwhLS0gc3Vic3RpdHV0aW9uOiAlcCA9PSBwcmVzZW50YXRpb24gdGl0bGUgLS0+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whLS1xdWl6IHBvZCBhbmQgbWVzc2FnZSBib3ggdGV4dHMtLT4NCgkJPHVpdGV4dCBuYW1lPSJRVUlaUE9EX1FVSVpfQVRURU1QVCIgdmFsdWU9IlRlbnRhdGl2YSBubyBxdWVzdGlvbsOhcmlvOiIvPg0KCQk8dWl0ZXh0IG5hbWU9IlFVSVpQT0RfUVVJWl9BVFRFTVBUX1ZBTFVFIiB2YWx1ZT0iJW4gZGUgJXQiLz4NCgkJPHVpdGV4dCBuYW1lPSJRVUlaUE9EX1FVSVpfU0NPUkUiIHZhbHVlPSJQb250dWHDp8OjbzoiLz4NCgkJPHVpdGV4dCBuYW1lPSJRVUlaUE9EX1FVSVpfUEFTU1NDT1JFIiB2YWx1ZT0iUG9udHVhw6fDo28gZGUgYXByb3Zhw6fDo286Ii8+DQoJCTx1aXRleHQgbmFtZT0iUVVJWlBPRF9RVUlaX01BWFNDT1JFIiB2YWx1ZT0iUG9udHVhw6fDo28gbcOheGltYToiLz4NCgkJPHVpdGV4dCBuYW1lPSJRVUlaUE9EX1FVRVNBVE1QVF9TVFIiIHZhbHVlPSJUZW50YXRpdmE6ICVuIGRlICV0Ii8+DQoJCTx1aXRleHQgbmFtZT0iUVVJWlBPRF9RVUVTVFlQRV9TVFIiIHZhbHVlPSJUaXBvOiAlcyIvPg0KCQk8dWl0ZXh0IG5hbWU9IlFVSVpQT0RfUVVFU1RZUEVfR1JEIiB2YWx1ZT0iQ2xhc3NpZmljYXTDs3JpYSIvPg0KCQk8dWl0ZXh0IG5hbWU9IlFVSVpQT0RfUVVFU1RZUEVfU1ZZIiB2YWx1ZT0iUGVzcXVpc2EiLz4NCgkJPHVpdGV4dCBuYW1lPSJRVUlaUE9EX1FVSVpBVE1QVF9JTkYiIHZhbHVlPSJJbmZpbml0byIvPg0KCQk8dWl0ZXh0IG5hbWU9IlFVSVpQT0RfUVVFU0FUTVBUX0lORiIgdmFsdWU9IkluZmluaXRvIi8+DQoJCTx1aXRleHQgbmFtZT0iV0FSTklOR01TR19ZRVNTVFJJTkciIHZhbHVlPSJTaW0iLz4NCgkJPHVpdGV4dCBuYW1lPSJXQVJOSU5HTVNHX05PU1RSSU5HIiB2YWx1ZT0iTsOjbyIvPg0KCQk8dWl0ZXh0IG5hbWU9IldBUk5JTkdNU0dfVElUTEVTVFJJTkciIHZhbHVlPSJBbGVydGEgZGUgbmF2ZWdhw6fDo28gZG8gcXVlc3Rpb27DoXJpbyIvPg0KCQk8dWl0ZXh0IG5hbWU9IldBUk5JTkdNU0dfTVNHU1RSSU5HIiB2YWx1ZT0iRXhpc3RlbSBwZXJndW50YXMgcXVlIG7Do28gZm9yYW0gcmVzcG9uZGlkYXMgbmVzdGUgcXVlc3Rpb27DoXJpby4mI3hBOyYjeEE7Q2xpcXVlIGVtIFNpbSBwYXJhIHNhaXIgZG8gcXVlc3Rpb27DoXJpbyBvdSBlbSBOw6NvIHNlIHF1aXNlciBjb250aW51YXIuIi8+DQoJCTx1aXRleHQgbmFtZT0iSU5GT1JNQVRJT05fSDI2NF9GTEFTSFBMQVlFUiIgdmFsdWU9IkEgdmVyc8OjbyBhdHVhbCBkbyBGbGFzaCBQbGF5ZXIgaW5zdGFsYWRhIG5vIGNvbXB1dGFkb3IgbsOjbyBvZmVyZWNlIHN1cG9ydGUgYSBlc3NlIHbDrWRlby4gQ2xpcXVlIG5hIMOhcmVhIGRvIHbDrWRlbyBwYXJhIGJhaXhhciBhIHZlcnPDo28gbWFpcyByZWNlbnRlIGRv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ciBiYXJyYSBsYXRlcmFsIGFvIHBhcnRpY2lwYW50ZXMiLz4NCgkJPHVpdGV4dCBuYW1lPSJNVVRFIiB2YWx1ZT0iTXVkbyIvPg0KCQk8dWl0ZXh0IG5hbWU9IkRPQ1dSQVBfVElUTEUiIHZhbHVlPSJBbmV4byBkZSBhcnF1aXZvIGRvIFByZXNlbnRlciIvPg0KCQk8dWl0ZXh0IG5hbWU9IkRPQ1dSQVBfTVNHIiB2YWx1ZT0iU2FsdmFyIGVtIE1ldSBjb21wdXRhZG9yIi8+DQoJCTx1aXRleHQgbmFtZT0iRE9DV1JBUF9QUk9NUFQiIHZhbHVlPSJDbGlxdWUgcGFyYSBiYWl4YXIiLz4NCgk8L2xhbmd1YWdlPg0KCTxsYW5ndWFnZSBpZD0iaX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SW50ZXJyb3R0byIvPg0KCQk8dWl0ZXh0IG5hbWU9IlNDUlVCQkFSU1RBVFVTX1BMQVlJTkciIHZhbHVlPSJSaXByb2R1emlvbmUiLz4NCgkJPHVpdGV4dCBuYW1lPSJTQ1JVQkJBUlNUQVRVU19OT0FVRElPIiB2YWx1ZT0iQXVkaW8gaW5hdHQuIi8+DQoJCTx1aXRleHQgbmFtZT0iU0NSVUJCQVJTVEFUVVNfVklEUExBWUlORyIgdmFsdWU9IlZpZGVvIGluIHJpcHJvZHV6aW9uZSIvPg0KCQk8dWl0ZXh0IG5hbWU9IlNDUlVCQkFSU1RBVFVTX0xPQURJTkciIHZhbHVlPSJDYXJpY2FtZW50byIvPg0KCQk8dWl0ZXh0IG5hbWU9IlNDUlVCQkFSU1RBVFVTX0JVRkZFUklORyIgdmFsdWU9IkJ1ZmZlcmluZyIvPg0KCQk8dWl0ZXh0IG5hbWU9IlNDUlVCQkFSU1RBVFVTX1FVRVNUSU9OIiB2YWx1ZT0iUmlzcG9uZGkgYSBkb21hbmRhIi8+DQoJCTx1aXRleHQgbmFtZT0iU0NSVUJCQVJTVEFUVVNfUkVWSUVXUVVJWiIgdmFsdWU9IlJldmlzaW9uZSBkZWwgcXVpeiIvPg0KCQk8IS0tIHN1YnN0aXR1dGlvbjogJW0gPT0gbWludXRlcyByZW1haW5pbmcgLS0+DQoJCTwhLS0gc3Vic3RpdHV0aW9uOiAlcyA9PSBzZWNvbmRzIHJlbWFpbmluZyAtLT4NCgkJPHVpdGV4dCBuYW1lPSJFTEFQU0VEIiB2YWx1ZT0iJW0gTWludXRpICVzIFNlY29uZGkgcmltYW5lbnRpIi8+DQoJCTx1aXRleHQgbmFtZT0iTk9URk9VTkQiIHZhbHVlPSJOZXNzdW4gZWxlbWVudG8gdHJvdmF0byIvPg0KCQk8dWl0ZXh0IG5hbWU9IkFUVEFDSE1FTlRTIiB2YWx1ZT0iQWxsZWdhdGk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LiIvPg0KCQk8dWl0ZXh0IG5hbWU9IlRBQl9RVUlaIiB2YWx1ZT0iUXVpeiIvPg0KCQk8dWl0ZXh0IG5hbWU9IlRBQl9PVVRMSU5FIiB2YWx1ZT0iU3RydXR0dXJhIi8+DQoJCTx1aXRleHQgbmFtZT0iVEFCX1RIVU1CIiB2YWx1ZT0iTWluaWF0dXJlIi8+DQoJCTx1aXRleHQgbmFtZT0iVEFCX05PVEVTIiB2YWx1ZT0iTm90ZSIvPg0KCQk8dWl0ZXh0IG5hbWU9IlRBQl9TRUFSQ0giIHZhbHVlPSJDZXJjYSIvPg0KCQk8dWl0ZXh0IG5hbWU9IlNMSURFX0hFQURJTkciIHZhbHVlPSJUaXRvbG8gZGlhcG9zaXRpdmEiLz4NCgkJPHVpdGV4dCBuYW1lPSJEVVJBVElPTl9IRUFESU5HIiB2YWx1ZT0iRHVyYXRhIi8+DQoJCTx1aXRleHQgbmFtZT0iU0VBUkNIX0hFQURJTkciIHZhbHVlPSJDZXJjYSB0ZXN0bzoiLz4NCgkJPHVpdGV4dCBuYW1lPSJUSFVNQl9IRUFESU5HIiB2YWx1ZT0iRGlhcG9zaXRpdmEiLz4NCgkJPHVpdGV4dCBuYW1lPSJUSFVNQl9JTkZPIiB2YWx1ZT0iVGl0b2xvL1RlbXBvIi8+DQoJCTx1aXRleHQgbmFtZT0iQVRUQUNITkFNRV9IRUFESU5HIiB2YWx1ZT0iTm9tZSBmaWxlIi8+DQoJCTx1aXRleHQgbmFtZT0iQVRUQUNIU0laRV9IRUFESU5HIiB2YWx1ZT0iRGltZW5zaW9uZSIvPg0KCQk8dWl0ZXh0IG5hbWU9IlNMSURFX05PVEVTIiB2YWx1ZT0iTm90ZSBkaWFwb3NpdGl2YSIvPg0KCQk8IS0tcXVpeiBwb2QgYW5kIG1lc3NhZ2UgYm94IHRleHRzLS0+DQoJCTx1aXRleHQgbmFtZT0iUVVJWlBPRF9RVUlaX0FUVEVNUFQiIHZhbHVlPSJUZW50YXRpdm8gcXVpejoiLz4NCgkJPHVpdGV4dCBuYW1lPSJRVUlaUE9EX1FVSVpfQVRURU1QVF9WQUxVRSIgdmFsdWU9IiVuIGRpICV0Ii8+DQoJCTx1aXRleHQgbmFtZT0iUVVJWlBPRF9RVUlaX1NDT1JFIiB2YWx1ZT0iUHVudGVnZ2lvOiIvPg0KCQk8dWl0ZXh0IG5hbWU9IlFVSVpQT0RfUVVJWl9QQVNTU0NPUkUiIHZhbHVlPSJQdW50ZWdnaW8gbWluaW1vOiIvPg0KCQk8dWl0ZXh0IG5hbWU9IlFVSVpQT0RfUVVJWl9NQVhTQ09SRSIgdmFsdWU9IlB1bnRlZ2dpbyBtYXNzaW1vOiIvPg0KCQk8dWl0ZXh0IG5hbWU9IlFVSVpQT0RfUVVFU0FUTVBUX1NUUiIgdmFsdWU9IlRlbnRhdGl2bzogJW4gZGkgJXQiLz4NCgkJPHVpdGV4dCBuYW1lPSJRVUlaUE9EX1FVRVNUWVBFX1NUUiIgdmFsdWU9IlRpcG86ICVzIi8+DQoJCTx1aXRleHQgbmFtZT0iUVVJWlBPRF9RVUVTVFlQRV9HUkQiIHZhbHVlPSJDb24gdmFsdXRhemlvbmUiLz4NCgkJPHVpdGV4dCBuYW1lPSJRVUlaUE9EX1FVRVNUWVBFX1NWWSIgdmFsdWU9IkluZGFnaW5lIi8+DQoJCTx1aXRleHQgbmFtZT0iUVVJWlBPRF9RVUlaQVRNUFRfSU5GIiB2YWx1ZT0iSW5maW5pdGkiLz4NCgkJPHVpdGV4dCBuYW1lPSJRVUlaUE9EX1FVRVNBVE1QVF9JTkYiIHZhbHVlPSJJbmZpbml0aSIvPg0KCQk8dWl0ZXh0IG5hbWU9IldBUk5JTkdNU0dfWUVTU1RSSU5HIiB2YWx1ZT0iU8OsIi8+DQoJCTx1aXRleHQgbmFtZT0iV0FSTklOR01TR19OT1NUUklORyIgdmFsdWU9Ik5vIi8+DQoJCTx1aXRleHQgbmFtZT0iV0FSTklOR01TR19USVRMRVNUUklORyIgdmFsdWU9IkF2dmVydGVuemEgbmF2aWdhemlvbmUgcXVpeiIvPg0KCQk8dWl0ZXh0IG5hbWU9IldBUk5JTkdNU0dfTVNHU1RSSU5HIiB2YWx1ZT0iT2Njb3JyZSBhbmNvcmEgcmlzcG9uZGVyZSBhZCBhbGN1bmUgZG9tYW5kZSBkZWwgcXVpei4mI3hBOyYjeEE7U2UgZmF0ZSBjbGljIHN1IFPDrCwgdXNjaXJldGUgZGFsIHF1aXouIEZhdGUgY2xpYyBzdSBObyBwZXIgY29udGludWFyZSBpbCBxdWl6LiIvPg0KCQk8dWl0ZXh0IG5hbWU9IklORk9STUFUSU9OX0gyNjRfRkxBU0hQTEFZRVIiIHZhbHVlPSJMYSB2ZXJzaW9uZSBkaSBGbGFzaCBQbGF5ZXIgYXR0dWFsbWVudGUgaW5zdGFsbGF0YSBub24gc3VwcG9ydGEgcXVlc3RvIHZpZGVvLiBGYXRlIGNsaWMgc3VsbCdhcmVhIGRlbCB2aWRlbyBwZXIgc2NhcmljYXJlIGwndWx0aW1hIHZlcnNpb25lIGR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zdHJhIGJhcnJhIGxhdGVyYWxlIGFpIHBhcnRlY2lwYW50aSIvPg0KCQk8dWl0ZXh0IG5hbWU9Ik1VVEUiIHZhbHVlPSJEaXNhdHRpdmEgYXVkaW8iLz4NCgkJPHVpdGV4dCBuYW1lPSJET0NXUkFQX1RJVExFIiB2YWx1ZT0iQWxsZWdhdG8gZmlsZSBQcmVzZW50ZXIiLz4NCgkJPHVpdGV4dCBuYW1lPSJET0NXUkFQX01TRyIgdmFsdWU9IlNhbHZhIGluIFJpc29yc2UgZGVsIGNvbXB1dGVyIi8+DQoJCTx1aXRleHQgbmFtZT0iRE9DV1JBUF9QUk9NUFQiIHZhbHVlPSJDbGljIHBlciBzY2FyaWNhcmUiLz4NCgk8L2xhbmd1YWdlPg0KCTxsYW5ndWFnZSBpZD0ibmw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ICVuIi8+DQoJCTwhLS0gc3Vic3RpdHV0aW9uOiAlbiA9PSBzbGlkZSBudW1iZXIgLS0+DQoJCTwhLS0gc3Vic3RpdHV0aW9uOiAldCA9PSB0b3RhbCBzbGlkZSBjb3VudCAtLT4NCgkJPHVpdGV4dCBuYW1lPSJTQ1JVQkJBUlNUQVRVU19TTElERUlORk8iIHZhbHVlPSJEaWEgJW4gLyAldCB8ICIvPg0KCQk8dWl0ZXh0IG5hbWU9IlNDUlVCQkFSU1RBVFVTX1NUT1BQRUQiIHZhbHVlPSJHZXN0b3B0Ii8+DQoJCTx1aXRleHQgbmFtZT0iU0NSVUJCQVJTVEFUVVNfUExBWUlORyIgdmFsdWU9IkFmc3BlbGVuIi8+DQoJCTx1aXRleHQgbmFtZT0iU0NSVUJCQVJTVEFUVVNfTk9BVURJTyIgdmFsdWU9IkdlZW4gYXVkaW8iLz4NCgkJPHVpdGV4dCBuYW1lPSJTQ1JVQkJBUlNUQVRVU19WSURQTEFZSU5HIiB2YWx1ZT0iVmlkZW8gYWZzcGVsZW4iLz4NCgkJPHVpdGV4dCBuYW1lPSJTQ1JVQkJBUlNUQVRVU19MT0FESU5HIiB2YWx1ZT0iTGFkZW4iLz4NCgkJPHVpdGV4dCBuYW1lPSJTQ1JVQkJBUlNUQVRVU19CVUZGRVJJTkciIHZhbHVlPSJCdWZmZXJlbiIvPg0KCQk8dWl0ZXh0IG5hbWU9IlNDUlVCQkFSU1RBVFVTX1FVRVNUSU9OIiB2YWx1ZT0iVnJhYWcgbWV0IGFudHdvb3JkIi8+DQoJCTx1aXRleHQgbmFtZT0iU0NSVUJCQVJTVEFUVVNfUkVWSUVXUVVJWiIgdmFsdWU9IlF1aXogY29udHJvbGVyZW4iLz4NCgkJPCEtLSBzdWJzdGl0dXRpb246ICVtID09IG1pbnV0ZXMgcmVtYWluaW5nIC0tPg0KCQk8IS0tIHN1YnN0aXR1dGlvbjogJXMgPT0gc2Vjb25kcyByZW1haW5pbmcgLS0+DQoJCTx1aXRleHQgbmFtZT0iRUxBUFNFRCIgdmFsdWU9IkVyIHJlc3RlcmVuICVtIG1pbnV0ZW4gJXMgc2Vjb25kZW4iLz4NCgkJPHVpdGV4dCBuYW1lPSJOT1RGT1VORCIgdmFsdWU9Ik5pZXRzIGdldm9uZGVuIi8+DQoJCTx1aXRleHQgbmFtZT0iQVRUQUNITUVOVFMiIHZhbHVlPSJCaWpsYWdlbiIvPg0KCQk8IS0tIHN1YnN0aXR1dGlvbjogJXAgPT0gY3VycmVudCBzcGVha2VyJ3MgdGl0bGUgLS0+DQoJCTx1aXRleHQgbmFtZT0iQklPV0lOX1RJVExFIiB2YWx1ZT0iQmlvZ3JhZmllOiAlcCIvPg0KCQk8dWl0ZXh0IG5hbWU9IkJJT0JUTl9USVRMRSIgdmFsdWU9IkJpb2dyYWZpZSIvPg0KCQk8dWl0ZXh0IG5hbWU9IkRJVklERVJCVE5fVElUTEUiIHZhbHVlPSJ8Ii8+DQoJCTx1aXRleHQgbmFtZT0iQ09OVEFDVEJUTl9USVRMRSIgdmFsdWU9IkNvbnRhY3QiLz4NCgkJPHVpdGV4dCBuYW1lPSJUQUJfUVVJWiIgdmFsdWU9IlF1aXoiLz4NCgkJPHVpdGV4dCBuYW1lPSJUQUJfT1VUTElORSIgdmFsdWU9Ik92ZXJ6aWNodCIvPg0KCQk8dWl0ZXh0IG5hbWU9IlRBQl9USFVNQiIgdmFsdWU9Ik1pbmlhdHV1ciIvPg0KCQk8dWl0ZXh0IG5hbWU9IlRBQl9OT1RFUyIgdmFsdWU9Ik5vdGl0aWVzIi8+DQoJCTx1aXRleHQgbmFtZT0iVEFCX1NFQVJDSCIgdmFsdWU9IlpvZWtlbiIvPg0KCQk8dWl0ZXh0IG5hbWU9IlNMSURFX0hFQURJTkciIHZhbHVlPSJUaXRlbCB2YW4gZGlhIi8+DQoJCTx1aXRleHQgbmFtZT0iRFVSQVRJT05fSEVBRElORyIgdmFsdWU9IkR1dXIiLz4NCgkJPHVpdGV4dCBuYW1lPSJTRUFSQ0hfSEVBRElORyIgdmFsdWU9IlpvZWtlbiBuYWFyIHRla3N0OiIvPg0KCQk8dWl0ZXh0IG5hbWU9IlRIVU1CX0hFQURJTkciIHZhbHVlPSJEaWEiLz4NCgkJPHVpdGV4dCBuYW1lPSJUSFVNQl9JTkZPIiB2YWx1ZT0iVGl0ZWwvZHV1ciB2YW4gZGlhIi8+DQoJCTx1aXRleHQgbmFtZT0iQVRUQUNITkFNRV9IRUFESU5HIiB2YWx1ZT0iQmVzdGFuZHNuYWFtIi8+DQoJCTx1aXRleHQgbmFtZT0iQVRUQUNIU0laRV9IRUFESU5HIiB2YWx1ZT0iR3Jvb3R0ZSIvPg0KCQk8dWl0ZXh0IG5hbWU9IlNMSURFX05PVEVTIiB2YWx1ZT0iRGlhbm90aXRpZXM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CEtLXF1aXogcG9kIGFuZCBtZXNzYWdlIGJveCB0ZXh0cy0tPg0KCQk8dWl0ZXh0IG5hbWU9IlFVSVpQT0RfUVVJWl9BVFRFTVBUIiB2YWx1ZT0i5rWL6aqM5bCd6K+V5qyh5pWwOiIvPg0KCQk8dWl0ZXh0IG5hbWU9IlFVSVpQT0RfUVVJWl9BVFRFTVBUX1ZBTFVFIiB2YWx1ZT0i56ysICVuIOasoe+8jOWFsSAldCDmrKEiLz4NCgkJPHVpdGV4dCBuYW1lPSJRVUlaUE9EX1FVSVpfU0NPUkUiIHZhbHVlPSLlvpfliIY6Ii8+DQoJCTx1aXRleHQgbmFtZT0iUVVJWlBPRF9RVUlaX1BBU1NTQ09SRSIgdmFsdWU9IuWPiuagvOWIhuaVsDoiLz4NCgkJPHVpdGV4dCBuYW1lPSJRVUlaUE9EX1FVSVpfTUFYU0NPUkUiIHZhbHVlPSLmnIDpq5jliIbmlbA6Ii8+DQoJCTx1aXRleHQgbmFtZT0iUVVJWlBPRF9RVUVTQVRNUFRfU1RSIiB2YWx1ZT0i5bCd6K+V5qyh5pWwOiDnrKwgJW4g5qyh77yM5YWxICV0IOasoSIvPg0KCQk8dWl0ZXh0IG5hbWU9IlFVSVpQT0RfUVVFU1RZUEVfU1RSIiB2YWx1ZT0i57G75Z6LOiAlcyIvPg0KCQk8dWl0ZXh0IG5hbWU9IlFVSVpQT0RfUVVFU1RZUEVfR1JEIiB2YWx1ZT0i6K+E57qnIi8+DQoJCTx1aXRleHQgbmFtZT0iUVVJWlBPRF9RVUVTVFlQRV9TVlkiIHZhbHVlPSLosIPmn6UiLz4NCgkJPHVpdGV4dCBuYW1lPSJRVUlaUE9EX1FVSVpBVE1QVF9JTkYiIHZhbHVlPSLml6DpmZAiLz4NCgkJPHVpdGV4dCBuYW1lPSJRVUlaUE9EX1FVRVNBVE1QVF9JTkYiIHZhbHVlPSLml6DpmZAiLz4NCgkJPHVpdGV4dCBuYW1lPSJXQVJOSU5HTVNHX1lFU1NUUklORyIgdmFsdWU9IuaYryIvPg0KCQk8dWl0ZXh0IG5hbWU9IldBUk5JTkdNU0dfTk9TVFJJTkciIHZhbHVlPSLlkKYiLz4NCgkJPHVpdGV4dCBuYW1lPSJXQVJOSU5HTVNHX1RJVExFU1RSSU5HIiB2YWx1ZT0i5rWL6aqM5a+86Iiq6K2m5ZGKIi8+DQoJCTx1aXRleHQgbmFtZT0iV0FSTklOR01TR19NU0dTVFJJTkciIHZhbHVlPSLmraTmtYvpqozkuK3mnInmnKrlsJ3or5XkvZznrZTnmoTpl67popjjgIImI3hBOyYjeEE75Y2V5Ye74oCc5piv4oCd6YCA5Ye65q2k5rWL6aqM44CC5Y2V5Ye74oCc5ZCm4oCd57un57ut5rWL6aqM44CCIi8+DQoJCTx1aXRleHQgbmFtZT0iSU5GT1JNQVRJT05fSDI2NF9GTEFTSFBMQVlFUiIgdmFsdWU9IuW9k+WJjeWuieijheWcqOaCqOeahOiuoeeul+acuuS4iueahCBGbGFzaCBQbGF5ZXIg54mI5pys5LiN5pSv5oyB6K+l6KeG6aKR44CC5Y2V5Ye76KeG6aKR5Yy65Z+f5LiL6L295pyA5paw54mI5pys55qEIEZsYXNoIFBsYXllcu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lkJHlj4LliqDogIXmmL7npLrmj5DopoHmoI8iLz4NCgkJPHVpdGV4dCBuYW1lPSJNVVRFIiB2YWx1ZT0i6Z2Z6Z+zIi8+DQoJCTx1aXRleHQgbmFtZT0iRE9DV1JBUF9USVRMRSIgdmFsdWU9IlByZXNlbnRlciDmlofku7bpmYTku7YiLz4NCgkJPHVpdGV4dCBuYW1lPSJET0NXUkFQX01TRyIgdmFsdWU9IuS/neWtmOWIsOaIkeeahOiuoeeul+acuiIvPg0KCQk8dWl0ZXh0IG5hbWU9IkRPQ1dSQVBfUFJPTVBUIiB2YWx1ZT0i5Y2V5Ye75Lul5LiL6L29Ii8+DQoJPC9sYW5ndWFnZT4NCjwvY29uZmlndXJhdGlvbj4NCg=="/>
  <p:tag name="MMPROD_UIDATA" val="&lt;database version=&quot;7.0&quot;&gt;&lt;object type=&quot;1&quot; unique_id=&quot;10001&quot;&gt;&lt;property id=&quot;20141&quot; value=&quot;BÀI 1: THÔNG TIN VÀ TIN HỌC&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2&quot; value=&quot;0&quot;/&gt;&lt;property id=&quot;20183&quot; value=&quot;1&quot;/&gt;&lt;property id=&quot;20184&quot; value=&quot;7&quot;/&gt;&lt;property id=&quot;20193&quot; value=&quot;-1&quot;/&gt;&lt;property id=&quot;20224&quot; value=&quot;D:\DARET-E-LEANING2&quot;/&gt;&lt;property id=&quot;20226&quot; value=&quot;D:\DARET-E-LEANING1\BAI 1 - THONG TIN VA TIN HOC.ppt&quot;/&gt;&lt;property id=&quot;20250&quot; value=&quot;0&quot;/&gt;&lt;property id=&quot;20251&quot; value=&quot;1&quot;/&gt;&lt;property id=&quot;20259&quot; value=&quot;1&quot;/&gt;&lt;object type=&quot;2&quot; unique_id=&quot;10002&quot;&gt;&lt;object type=&quot;3&quot; unique_id=&quot;10032&quot;&gt;&lt;property id=&quot;20148&quot; value=&quot;5&quot;/&gt;&lt;property id=&quot;20300&quot; value=&quot;Slide 2 - &amp;quot;&amp;amp;#x09;Thông tin là tất cả những gì đem lại sự hiểu biết về thế giới xung quanh(sự vật, sự kiện…) và về chính con người.&quot;/&gt;&lt;property id=&quot;20303&quot; value=&quot;-1&quot;/&gt;&lt;property id=&quot;20307&quot; value=&quot;259&quot;/&gt;&lt;property id=&quot;20309&quot; value=&quot;-1&quot;/&gt;&lt;/object&gt;&lt;object type=&quot;3&quot; unique_id=&quot;10266&quot;&gt;&lt;property id=&quot;20148&quot; value=&quot;5&quot;/&gt;&lt;property id=&quot;20300&quot; value=&quot;Slide 15&quot;/&gt;&lt;property id=&quot;20303&quot; value=&quot;-1&quot;/&gt;&lt;property id=&quot;20307&quot; value=&quot;269&quot;/&gt;&lt;property id=&quot;20309&quot; value=&quot;-1&quot;/&gt;&lt;/object&gt;&lt;object type=&quot;3&quot; unique_id=&quot;10461&quot;&gt;&lt;property id=&quot;20148&quot; value=&quot;5&quot;/&gt;&lt;property id=&quot;20300&quot; value=&quot;Slide 16&quot;/&gt;&lt;property id=&quot;20303&quot; value=&quot;-1&quot;/&gt;&lt;property id=&quot;20307&quot; value=&quot;271&quot;/&gt;&lt;property id=&quot;20309&quot; value=&quot;-1&quot;/&gt;&lt;/object&gt;&lt;object type=&quot;3&quot; unique_id=&quot;10900&quot;&gt;&lt;property id=&quot;20148&quot; value=&quot;5&quot;/&gt;&lt;property id=&quot;20300&quot; value=&quot;Slide 13 - &amp;quot;     Câu 1: Nghe thông tin dự báo thời tiết &amp;quot; Ngày mai trời có  mưa &amp;quot; em sẽ xử lý thông tin và quyết định như thế &quot;/&gt;&lt;property id=&quot;20303&quot; value=&quot;-1&quot;/&gt;&lt;property id=&quot;20307&quot; value=&quot;278&quot;/&gt;&lt;property id=&quot;20309&quot; value=&quot;-1&quot;/&gt;&lt;/object&gt;&lt;object type=&quot;3&quot; unique_id=&quot;11336&quot;&gt;&lt;property id=&quot;20148&quot; value=&quot;5&quot;/&gt;&lt;property id=&quot;20300&quot; value=&quot;Slide 14 - &amp;quot;   Câu 2: Trong quá trình xử lý thông tin thì việc nào là quan trọng nhất ?&amp;quot;&quot;/&gt;&lt;property id=&quot;20303&quot; value=&quot;-1&quot;/&gt;&lt;property id=&quot;20307&quot; value=&quot;280&quot;/&gt;&lt;property id=&quot;20309&quot; value=&quot;-1&quot;/&gt;&lt;/object&gt;&lt;object type=&quot;3&quot; unique_id=&quot;11773&quot;&gt;&lt;property id=&quot;20148&quot; value=&quot;5&quot;/&gt;&lt;property id=&quot;20300&quot; value=&quot;Slide 1&quot;/&gt;&lt;property id=&quot;20307&quot; value=&quot;281&quot;/&gt;&lt;/object&gt;&lt;object type=&quot;3&quot; unique_id=&quot;11774&quot;&gt;&lt;property id=&quot;20148&quot; value=&quot;5&quot;/&gt;&lt;property id=&quot;20300&quot; value=&quot;Slide 3&quot;/&gt;&lt;property id=&quot;20307&quot; value=&quot;282&quot;/&gt;&lt;/object&gt;&lt;object type=&quot;3&quot; unique_id=&quot;11775&quot;&gt;&lt;property id=&quot;20148&quot; value=&quot;5&quot;/&gt;&lt;property id=&quot;20300&quot; value=&quot;Slide 4&quot;/&gt;&lt;property id=&quot;20307&quot; value=&quot;283&quot;/&gt;&lt;/object&gt;&lt;object type=&quot;3&quot; unique_id=&quot;11776&quot;&gt;&lt;property id=&quot;20148&quot; value=&quot;5&quot;/&gt;&lt;property id=&quot;20300&quot; value=&quot;Slide 5&quot;/&gt;&lt;property id=&quot;20307&quot; value=&quot;284&quot;/&gt;&lt;/object&gt;&lt;object type=&quot;3&quot; unique_id=&quot;11777&quot;&gt;&lt;property id=&quot;20148&quot; value=&quot;5&quot;/&gt;&lt;property id=&quot;20300&quot; value=&quot;Slide 6&quot;/&gt;&lt;property id=&quot;20307&quot; value=&quot;285&quot;/&gt;&lt;/object&gt;&lt;object type=&quot;3&quot; unique_id=&quot;11778&quot;&gt;&lt;property id=&quot;20148&quot; value=&quot;5&quot;/&gt;&lt;property id=&quot;20300&quot; value=&quot;Slide 7&quot;/&gt;&lt;property id=&quot;20307&quot; value=&quot;286&quot;/&gt;&lt;/object&gt;&lt;object type=&quot;3&quot; unique_id=&quot;11779&quot;&gt;&lt;property id=&quot;20148&quot; value=&quot;5&quot;/&gt;&lt;property id=&quot;20300&quot; value=&quot;Slide 8&quot;/&gt;&lt;property id=&quot;20307&quot; value=&quot;287&quot;/&gt;&lt;/object&gt;&lt;object type=&quot;3&quot; unique_id=&quot;11780&quot;&gt;&lt;property id=&quot;20148&quot; value=&quot;5&quot;/&gt;&lt;property id=&quot;20300&quot; value=&quot;Slide 9&quot;/&gt;&lt;property id=&quot;20307&quot; value=&quot;288&quot;/&gt;&lt;/object&gt;&lt;object type=&quot;3&quot; unique_id=&quot;11781&quot;&gt;&lt;property id=&quot;20148&quot; value=&quot;5&quot;/&gt;&lt;property id=&quot;20300&quot; value=&quot;Slide 10&quot;/&gt;&lt;property id=&quot;20307&quot; value=&quot;289&quot;/&gt;&lt;/object&gt;&lt;object type=&quot;3&quot; unique_id=&quot;11782&quot;&gt;&lt;property id=&quot;20148&quot; value=&quot;5&quot;/&gt;&lt;property id=&quot;20300&quot; value=&quot;Slide 11&quot;/&gt;&lt;property id=&quot;20307&quot; value=&quot;290&quot;/&gt;&lt;/object&gt;&lt;object type=&quot;3&quot; unique_id=&quot;11783&quot;&gt;&lt;property id=&quot;20148&quot; value=&quot;5&quot;/&gt;&lt;property id=&quot;20300&quot; value=&quot;Slide 12&quot;/&gt;&lt;property id=&quot;20307&quot; value=&quot;291&quot;/&gt;&lt;/object&gt;&lt;/object&gt;&lt;object type=&quot;8&quot; unique_id=&quot;10006&quot;&gt;&lt;/object&gt;&lt;object type=&quot;10&quot; unique_id=&quot;10761&quot;&gt;&lt;object type=&quot;11&quot; unique_id=&quot;10762&quot;&gt;&lt;property id=&quot;20180&quot; value=&quot;1&quot;/&gt;&lt;property id=&quot;20181&quot; value=&quot;1&quot;/&gt;&lt;property id=&quot;20182&quot; value=&quot;0&quot;/&gt;&lt;property id=&quot;20183&quot; value=&quot;1&quot;/&gt;&lt;/object&gt;&lt;object type=&quot;12&quot; unique_id=&quot;11744&quot;&gt;&lt;/object&gt;&lt;/object&gt;&lt;object type=&quot;4&quot; unique_id=&quot;10763&quot;&gt;&lt;object type=&quot;5&quot; unique_id=&quot;11664&quot;&gt;&lt;property id=&quot;20000&quot; value=&quot;0&quot;/&gt;&lt;property id=&quot;20149&quot; value=&quot;Cao Đa Rết - Thạnh Phú&quot;/&gt;&lt;property id=&quot;20150&quot; value=&quot;Giáo Viên&quot;/&gt;&lt;property id=&quot;20153&quot; value=&quot;caodaret.c2tp@gmail.com&quot;/&gt;&lt;/object&gt;&lt;object type=&quot;5&quot; unique_id=&quot;11772&quot;&gt;&lt;property id=&quot;20000&quot; value=&quot;0&quot;/&gt;&lt;property id=&quot;20149&quot; value=&quot;CAO ĐA RẾT&quot;/&gt;&lt;property id=&quot;20150&quot; value=&quot;GIÁO VIÊN&quot;/&gt;&lt;/object&gt;&lt;/object&gt;&lt;/object&gt;&lt;/database&gt;"/>
  <p:tag name="SECTOMILLISECCONVERTED" val="1"/>
</p:tagLst>
</file>

<file path=ppt/theme/theme1.xml><?xml version="1.0" encoding="utf-8"?>
<a:theme xmlns:a="http://schemas.openxmlformats.org/drawingml/2006/main" name="27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3_Custom Design">
  <a:themeElements>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9453</TotalTime>
  <Words>2598</Words>
  <Application>Microsoft Office PowerPoint</Application>
  <PresentationFormat>Widescreen</PresentationFormat>
  <Paragraphs>280</Paragraphs>
  <Slides>53</Slides>
  <Notes>6</Notes>
  <HiddenSlides>0</HiddenSlides>
  <MMClips>0</MMClips>
  <ScaleCrop>false</ScaleCrop>
  <HeadingPairs>
    <vt:vector size="6" baseType="variant">
      <vt:variant>
        <vt:lpstr>Fonts Used</vt:lpstr>
      </vt:variant>
      <vt:variant>
        <vt:i4>6</vt:i4>
      </vt:variant>
      <vt:variant>
        <vt:lpstr>Theme</vt:lpstr>
      </vt:variant>
      <vt:variant>
        <vt:i4>11</vt:i4>
      </vt:variant>
      <vt:variant>
        <vt:lpstr>Slide Titles</vt:lpstr>
      </vt:variant>
      <vt:variant>
        <vt:i4>53</vt:i4>
      </vt:variant>
    </vt:vector>
  </HeadingPairs>
  <TitlesOfParts>
    <vt:vector size="70" baseType="lpstr">
      <vt:lpstr>Arial</vt:lpstr>
      <vt:lpstr>Arial Unicode MS</vt:lpstr>
      <vt:lpstr>Calibri</vt:lpstr>
      <vt:lpstr>Calibri Light</vt:lpstr>
      <vt:lpstr>Times New Roman</vt:lpstr>
      <vt:lpstr>Wingdings</vt:lpstr>
      <vt:lpstr>27_MAU</vt:lpstr>
      <vt:lpstr>1_Default Design</vt:lpstr>
      <vt:lpstr>4_Default Design</vt:lpstr>
      <vt:lpstr>5_Default Design</vt:lpstr>
      <vt:lpstr>13_Custom Design</vt:lpstr>
      <vt:lpstr>14_Custom Design</vt:lpstr>
      <vt:lpstr>Custom Design</vt:lpstr>
      <vt:lpstr>1_Custom Design</vt:lpstr>
      <vt:lpstr>2_Custom Design</vt:lpstr>
      <vt:lpstr>3_Custom Design</vt:lpstr>
      <vt:lpstr>4_Custom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Võ Nhật Trường</dc:creator>
  <cp:keywords>Sunrise.tqb@hotmail.com;sunrise.tqb@gmail.com;sunrise1582@yahoo.com.vn</cp:keywords>
  <cp:lastModifiedBy>Vo Thi Suong</cp:lastModifiedBy>
  <cp:revision>501</cp:revision>
  <dcterms:created xsi:type="dcterms:W3CDTF">2018-08-20T15:06:27Z</dcterms:created>
  <dcterms:modified xsi:type="dcterms:W3CDTF">2024-08-13T13:31:29Z</dcterms:modified>
</cp:coreProperties>
</file>