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8" r:id="rId1"/>
    <p:sldMasterId id="2147484261" r:id="rId2"/>
    <p:sldMasterId id="2147484263" r:id="rId3"/>
    <p:sldMasterId id="2147484289" r:id="rId4"/>
    <p:sldMasterId id="2147484270" r:id="rId5"/>
    <p:sldMasterId id="2147484273" r:id="rId6"/>
    <p:sldMasterId id="2147484547" r:id="rId7"/>
    <p:sldMasterId id="2147484555" r:id="rId8"/>
    <p:sldMasterId id="2147484557" r:id="rId9"/>
    <p:sldMasterId id="2147484559" r:id="rId10"/>
    <p:sldMasterId id="2147484561" r:id="rId11"/>
  </p:sldMasterIdLst>
  <p:notesMasterIdLst>
    <p:notesMasterId r:id="rId71"/>
  </p:notesMasterIdLst>
  <p:handoutMasterIdLst>
    <p:handoutMasterId r:id="rId72"/>
  </p:handoutMasterIdLst>
  <p:sldIdLst>
    <p:sldId id="359" r:id="rId12"/>
    <p:sldId id="286" r:id="rId13"/>
    <p:sldId id="3266" r:id="rId14"/>
    <p:sldId id="3366" r:id="rId15"/>
    <p:sldId id="3241" r:id="rId16"/>
    <p:sldId id="3267" r:id="rId17"/>
    <p:sldId id="3342" r:id="rId18"/>
    <p:sldId id="3344" r:id="rId19"/>
    <p:sldId id="3345" r:id="rId20"/>
    <p:sldId id="3095" r:id="rId21"/>
    <p:sldId id="3272" r:id="rId22"/>
    <p:sldId id="3346" r:id="rId23"/>
    <p:sldId id="3273" r:id="rId24"/>
    <p:sldId id="3347" r:id="rId25"/>
    <p:sldId id="3348" r:id="rId26"/>
    <p:sldId id="3349" r:id="rId27"/>
    <p:sldId id="3261" r:id="rId28"/>
    <p:sldId id="3350" r:id="rId29"/>
    <p:sldId id="3351" r:id="rId30"/>
    <p:sldId id="3352" r:id="rId31"/>
    <p:sldId id="3353" r:id="rId32"/>
    <p:sldId id="3367" r:id="rId33"/>
    <p:sldId id="3355" r:id="rId34"/>
    <p:sldId id="3285" r:id="rId35"/>
    <p:sldId id="3356" r:id="rId36"/>
    <p:sldId id="3270" r:id="rId37"/>
    <p:sldId id="3358" r:id="rId38"/>
    <p:sldId id="3357" r:id="rId39"/>
    <p:sldId id="3246" r:id="rId40"/>
    <p:sldId id="3363" r:id="rId41"/>
    <p:sldId id="3302" r:id="rId42"/>
    <p:sldId id="3286" r:id="rId43"/>
    <p:sldId id="3288" r:id="rId44"/>
    <p:sldId id="3289" r:id="rId45"/>
    <p:sldId id="3290" r:id="rId46"/>
    <p:sldId id="3291" r:id="rId47"/>
    <p:sldId id="3292" r:id="rId48"/>
    <p:sldId id="3293" r:id="rId49"/>
    <p:sldId id="3294" r:id="rId50"/>
    <p:sldId id="3295" r:id="rId51"/>
    <p:sldId id="3296" r:id="rId52"/>
    <p:sldId id="3297" r:id="rId53"/>
    <p:sldId id="3298" r:id="rId54"/>
    <p:sldId id="3299" r:id="rId55"/>
    <p:sldId id="3300" r:id="rId56"/>
    <p:sldId id="3301" r:id="rId57"/>
    <p:sldId id="3303" r:id="rId58"/>
    <p:sldId id="3304" r:id="rId59"/>
    <p:sldId id="3305" r:id="rId60"/>
    <p:sldId id="3307" r:id="rId61"/>
    <p:sldId id="3360" r:id="rId62"/>
    <p:sldId id="3361" r:id="rId63"/>
    <p:sldId id="3362" r:id="rId64"/>
    <p:sldId id="3364" r:id="rId65"/>
    <p:sldId id="3365" r:id="rId66"/>
    <p:sldId id="3245" r:id="rId67"/>
    <p:sldId id="3161" r:id="rId68"/>
    <p:sldId id="3282" r:id="rId69"/>
    <p:sldId id="550" r:id="rId70"/>
  </p:sldIdLst>
  <p:sldSz cx="12192000" cy="6858000"/>
  <p:notesSz cx="6858000" cy="9144000"/>
  <p:custDataLst>
    <p:tags r:id="rId73"/>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6600"/>
    <a:srgbClr val="A1E705"/>
    <a:srgbClr val="CC0066"/>
    <a:srgbClr val="FF9933"/>
    <a:srgbClr val="FF6699"/>
    <a:srgbClr val="FF7C80"/>
    <a:srgbClr val="660033"/>
    <a:srgbClr val="66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5" autoAdjust="0"/>
    <p:restoredTop sz="83425" autoAdjust="0"/>
  </p:normalViewPr>
  <p:slideViewPr>
    <p:cSldViewPr>
      <p:cViewPr varScale="1">
        <p:scale>
          <a:sx n="72" d="100"/>
          <a:sy n="72" d="100"/>
        </p:scale>
        <p:origin x="970" y="62"/>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9C7A698-DE1D-41E2-91AB-43B71FDAA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D8556B00-63BF-484C-99C1-D24B6DEE17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DD024DA-53AB-4DEC-8967-6BFBE147F2E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9A1822-0271-4719-99F0-321C2F53E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vi-VN"/>
          </a:p>
        </p:txBody>
      </p:sp>
      <p:sp>
        <p:nvSpPr>
          <p:cNvPr id="3" name="Date Placeholder 2">
            <a:extLst>
              <a:ext uri="{FF2B5EF4-FFF2-40B4-BE49-F238E27FC236}">
                <a16:creationId xmlns:a16="http://schemas.microsoft.com/office/drawing/2014/main" id="{0A1A9613-C1FE-48F9-B496-1E803D783FF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E05A7BA-AD35-42BB-88D8-3BD0FECD97F2}" type="datetimeFigureOut">
              <a:rPr lang="vi-VN"/>
              <a:pPr>
                <a:defRPr/>
              </a:pPr>
              <a:t>13/08/2024</a:t>
            </a:fld>
            <a:endParaRPr lang="vi-VN"/>
          </a:p>
        </p:txBody>
      </p:sp>
      <p:sp>
        <p:nvSpPr>
          <p:cNvPr id="4" name="Slide Image Placeholder 3">
            <a:extLst>
              <a:ext uri="{FF2B5EF4-FFF2-40B4-BE49-F238E27FC236}">
                <a16:creationId xmlns:a16="http://schemas.microsoft.com/office/drawing/2014/main" id="{CED8C24A-E9FD-458D-A706-1319BC9C98C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a:extLst>
              <a:ext uri="{FF2B5EF4-FFF2-40B4-BE49-F238E27FC236}">
                <a16:creationId xmlns:a16="http://schemas.microsoft.com/office/drawing/2014/main" id="{D4E86E01-83A3-4111-B999-EE08DFFEB04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a:extLst>
              <a:ext uri="{FF2B5EF4-FFF2-40B4-BE49-F238E27FC236}">
                <a16:creationId xmlns:a16="http://schemas.microsoft.com/office/drawing/2014/main" id="{680C1956-BE7B-4DA9-8CF4-F0F9B439C05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vi-VN"/>
          </a:p>
        </p:txBody>
      </p:sp>
      <p:sp>
        <p:nvSpPr>
          <p:cNvPr id="7" name="Slide Number Placeholder 6">
            <a:extLst>
              <a:ext uri="{FF2B5EF4-FFF2-40B4-BE49-F238E27FC236}">
                <a16:creationId xmlns:a16="http://schemas.microsoft.com/office/drawing/2014/main" id="{7C02699F-67B0-4909-86D2-1EB9B88EF8B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51E5AA61-BDFA-4969-9D59-803812A38610}" type="slidenum">
              <a:rPr lang="vi-VN"/>
              <a:pPr>
                <a:defRPr/>
              </a:pPr>
              <a:t>‹#›</a:t>
            </a:fld>
            <a:endParaRPr lang="vi-VN"/>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5504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b="0" dirty="0" smtClean="0">
                <a:solidFill>
                  <a:schemeClr val="tx1"/>
                </a:solidFill>
                <a:latin typeface="Times New Roman" panose="02020603050405020304" pitchFamily="18" charset="0"/>
                <a:cs typeface="Times New Roman" panose="02020603050405020304" pitchFamily="18" charset="0"/>
              </a:rPr>
              <a:t>Người bị bệnh nghiện Internet có thể được ví như một cái cây có nguy cơ úa tàn. Em hãy cùng các bạn trong nhóm của mình vẽ một cây tương tự như hình bên lên một tờ giấy to để tạo một tấm áp phích bằng cách vẽ thêm lá, hoa cho cây và ghi trên đó những điều nên làm để phòng tránh bệnh nghiện Internet, giúp cây xanh tươi trở lại.</a:t>
            </a:r>
            <a:endParaRPr lang="en-US" sz="1200" b="0" dirty="0" smtClean="0">
              <a:solidFill>
                <a:schemeClr val="tx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4722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8601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56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342900">
              <a:spcAft>
                <a:spcPts val="0"/>
              </a:spcAft>
            </a:pPr>
            <a:r>
              <a:rPr lang="en-US" altLang="en-US" sz="1200" b="1" dirty="0" err="1" smtClean="0">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1200" b="1" dirty="0" smtClean="0">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1200" b="1" dirty="0" err="1" smtClean="0">
                <a:latin typeface="Times New Roman" panose="02020603050405020304" pitchFamily="18" charset="0"/>
                <a:cs typeface="Times New Roman" panose="02020603050405020304" pitchFamily="18" charset="0"/>
                <a:sym typeface="Wingdings" panose="05000000000000000000" pitchFamily="2" charset="2"/>
              </a:rPr>
              <a:t>trả</a:t>
            </a:r>
            <a:r>
              <a:rPr lang="en-US" altLang="en-US" sz="12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smtClean="0">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1200" dirty="0" smtClean="0">
                <a:latin typeface="Times New Roman" panose="02020603050405020304" pitchFamily="18" charset="0"/>
                <a:cs typeface="Times New Roman" panose="02020603050405020304" pitchFamily="18" charset="0"/>
                <a:sym typeface="Wingdings" panose="05000000000000000000" pitchFamily="2" charset="2"/>
              </a:rPr>
              <a:t>: </a:t>
            </a:r>
          </a:p>
          <a:p>
            <a:pPr algn="just" defTabSz="342900">
              <a:spcAft>
                <a:spcPts val="0"/>
              </a:spcAft>
            </a:pPr>
            <a:r>
              <a:rPr lang="vi-VN" altLang="en-US" sz="1200" dirty="0" smtClean="0">
                <a:latin typeface="Times New Roman" panose="02020603050405020304" pitchFamily="18" charset="0"/>
                <a:cs typeface="Times New Roman" panose="02020603050405020304" pitchFamily="18" charset="0"/>
                <a:sym typeface="Wingdings" panose="05000000000000000000" pitchFamily="2" charset="2"/>
              </a:rPr>
              <a:t>Nếu một trong những người bạn của em có biểu hiện nghiện trò chơi trực tuyến, em sẽ khuyên bạn nên hạn chế thời gian lên mạng và thay bằng các hoạt động ngoại khóa vào lúc rảnh để giảm thời gian sử dụng Internet. Nếu không được, em có thể nhờ đến thầy cô đưa ra lời khuyên cho bạn.</a:t>
            </a:r>
          </a:p>
          <a:p>
            <a:endParaRPr lang="en-US" dirty="0"/>
          </a:p>
        </p:txBody>
      </p:sp>
    </p:spTree>
    <p:extLst>
      <p:ext uri="{BB962C8B-B14F-4D97-AF65-F5344CB8AC3E}">
        <p14:creationId xmlns:p14="http://schemas.microsoft.com/office/powerpoint/2010/main" val="396541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Quy</a:t>
            </a:r>
            <a:r>
              <a:rPr lang="en-US" dirty="0" smtClean="0"/>
              <a:t> </a:t>
            </a:r>
            <a:r>
              <a:rPr lang="en-US" dirty="0" err="1" smtClean="0"/>
              <a:t>tắc</a:t>
            </a:r>
            <a:r>
              <a:rPr lang="en-US" baseline="0" dirty="0" smtClean="0"/>
              <a:t> </a:t>
            </a:r>
            <a:r>
              <a:rPr lang="en-US" baseline="0" dirty="0" err="1" smtClean="0"/>
              <a:t>ứng</a:t>
            </a:r>
            <a:endParaRPr lang="en-US" baseline="0" dirty="0" smtClean="0"/>
          </a:p>
          <a:p>
            <a:pPr lvl="0" algn="just" defTabSz="342900"/>
            <a:r>
              <a:rPr lang="en-US" sz="1200" dirty="0" smtClean="0">
                <a:solidFill>
                  <a:srgbClr val="000000"/>
                </a:solidFill>
                <a:latin typeface="Times New Roman" panose="02020603050405020304" pitchFamily="18" charset="0"/>
                <a:cs typeface="Times New Roman" panose="02020603050405020304" pitchFamily="18" charset="0"/>
              </a:rPr>
              <a:t>-</a:t>
            </a:r>
            <a:r>
              <a:rPr lang="vi-VN" sz="1200" dirty="0" smtClean="0">
                <a:solidFill>
                  <a:srgbClr val="000000"/>
                </a:solidFill>
                <a:latin typeface="Times New Roman" panose="02020603050405020304" pitchFamily="18" charset="0"/>
                <a:cs typeface="Times New Roman" panose="02020603050405020304" pitchFamily="18" charset="0"/>
              </a:rPr>
              <a:t>Internet có vai trò to lớn trong cuộc sống hiện nay. </a:t>
            </a:r>
          </a:p>
          <a:p>
            <a:pPr lvl="0" algn="just" defTabSz="342900"/>
            <a:r>
              <a:rPr lang="en-US" sz="1200" dirty="0" smtClean="0">
                <a:solidFill>
                  <a:srgbClr val="000000"/>
                </a:solidFill>
                <a:latin typeface="Times New Roman" panose="02020603050405020304" pitchFamily="18" charset="0"/>
                <a:cs typeface="Times New Roman" panose="02020603050405020304" pitchFamily="18" charset="0"/>
              </a:rPr>
              <a:t>-</a:t>
            </a:r>
            <a:r>
              <a:rPr lang="vi-VN" sz="1200" dirty="0" smtClean="0">
                <a:solidFill>
                  <a:srgbClr val="000000"/>
                </a:solidFill>
                <a:latin typeface="Times New Roman" panose="02020603050405020304" pitchFamily="18" charset="0"/>
                <a:cs typeface="Times New Roman" panose="02020603050405020304" pitchFamily="18" charset="0"/>
              </a:rPr>
              <a:t>Internet tác động tích cực đến nhiều mặt của xã hội. </a:t>
            </a:r>
          </a:p>
          <a:p>
            <a:pPr lvl="0" algn="just" defTabSz="342900"/>
            <a:r>
              <a:rPr lang="en-US" sz="1200" dirty="0" smtClean="0">
                <a:solidFill>
                  <a:srgbClr val="000000"/>
                </a:solidFill>
                <a:latin typeface="Times New Roman" panose="02020603050405020304" pitchFamily="18" charset="0"/>
                <a:cs typeface="Times New Roman" panose="02020603050405020304" pitchFamily="18" charset="0"/>
              </a:rPr>
              <a:t>-</a:t>
            </a:r>
            <a:r>
              <a:rPr lang="vi-VN" sz="1200" dirty="0" smtClean="0">
                <a:solidFill>
                  <a:srgbClr val="000000"/>
                </a:solidFill>
                <a:latin typeface="Times New Roman" panose="02020603050405020304" pitchFamily="18" charset="0"/>
                <a:cs typeface="Times New Roman" panose="02020603050405020304" pitchFamily="18" charset="0"/>
              </a:rPr>
              <a:t>Ứng xử trên mạng có văn hoá và đúng quy tắc, sử dụng Internet hợp lí sẽ giúp mỗi chúng ta có một cuộc sống văn minh, an toàn hơn.</a:t>
            </a:r>
          </a:p>
          <a:p>
            <a:r>
              <a:rPr lang="en-US" baseline="0" dirty="0" smtClean="0"/>
              <a:t> </a:t>
            </a:r>
            <a:r>
              <a:rPr lang="en-US" baseline="0" dirty="0" err="1" smtClean="0"/>
              <a:t>xử</a:t>
            </a:r>
            <a:r>
              <a:rPr lang="en-US" baseline="0" dirty="0" smtClean="0"/>
              <a:t> </a:t>
            </a:r>
            <a:r>
              <a:rPr lang="en-US" baseline="0" dirty="0" err="1" smtClean="0"/>
              <a:t>trên</a:t>
            </a:r>
            <a:r>
              <a:rPr lang="en-US" baseline="0" dirty="0" smtClean="0"/>
              <a:t> MXH</a:t>
            </a:r>
            <a:endParaRPr lang="en-US" dirty="0"/>
          </a:p>
        </p:txBody>
      </p:sp>
    </p:spTree>
    <p:extLst>
      <p:ext uri="{BB962C8B-B14F-4D97-AF65-F5344CB8AC3E}">
        <p14:creationId xmlns:p14="http://schemas.microsoft.com/office/powerpoint/2010/main" val="9826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523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vi-VN" sz="1200" dirty="0" err="1" smtClean="0">
                <a:latin typeface="Times New Roman" panose="02020603050405020304" pitchFamily="18" charset="0"/>
                <a:ea typeface="Arial" panose="020B0604020202020204" pitchFamily="34" charset="0"/>
                <a:cs typeface="Times New Roman" panose="02020603050405020304" pitchFamily="18" charset="0"/>
              </a:rPr>
              <a:t>Tóm</a:t>
            </a:r>
            <a:r>
              <a:rPr lang="en-US" altLang="vi-VN" sz="1200" dirty="0" smtClean="0">
                <a:latin typeface="Times New Roman" panose="02020603050405020304" pitchFamily="18" charset="0"/>
                <a:ea typeface="Arial" panose="020B0604020202020204" pitchFamily="34" charset="0"/>
                <a:cs typeface="Times New Roman" panose="02020603050405020304" pitchFamily="18" charset="0"/>
              </a:rPr>
              <a:t> </a:t>
            </a:r>
            <a:r>
              <a:rPr lang="en-US" altLang="vi-VN" sz="1200" dirty="0" err="1" smtClean="0">
                <a:latin typeface="Times New Roman" panose="02020603050405020304" pitchFamily="18" charset="0"/>
                <a:ea typeface="Arial" panose="020B0604020202020204" pitchFamily="34" charset="0"/>
                <a:cs typeface="Times New Roman" panose="02020603050405020304" pitchFamily="18" charset="0"/>
              </a:rPr>
              <a:t>lại</a:t>
            </a:r>
            <a:r>
              <a:rPr lang="en-US" altLang="vi-VN" sz="1200" dirty="0" smtClean="0">
                <a:latin typeface="Times New Roman" panose="02020603050405020304" pitchFamily="18" charset="0"/>
                <a:ea typeface="Arial" panose="020B0604020202020204" pitchFamily="34" charset="0"/>
                <a:cs typeface="Times New Roman" panose="02020603050405020304" pitchFamily="18" charset="0"/>
              </a:rPr>
              <a:t>: </a:t>
            </a:r>
            <a:r>
              <a:rPr lang="vi-VN" altLang="vi-VN" sz="1200" dirty="0" smtClean="0">
                <a:latin typeface="Times New Roman" panose="02020603050405020304" pitchFamily="18" charset="0"/>
                <a:ea typeface="Arial" panose="020B0604020202020204" pitchFamily="34" charset="0"/>
                <a:cs typeface="Times New Roman" panose="02020603050405020304" pitchFamily="18" charset="0"/>
              </a:rPr>
              <a:t>Giao tiếp qua mạng và giao tiếp trực tiếp có một sự khác biệt đáng kể giữa chúng. </a:t>
            </a:r>
            <a:r>
              <a:rPr lang="en-US" altLang="vi-VN" sz="1200" dirty="0" smtClean="0">
                <a:latin typeface="Times New Roman" panose="02020603050405020304" pitchFamily="18" charset="0"/>
                <a:ea typeface="Arial" panose="020B0604020202020204" pitchFamily="34" charset="0"/>
                <a:cs typeface="Times New Roman" panose="02020603050405020304" pitchFamily="18" charset="0"/>
              </a:rPr>
              <a:t>H</a:t>
            </a:r>
            <a:r>
              <a:rPr lang="vi-VN" altLang="vi-VN" sz="1200" dirty="0" smtClean="0">
                <a:latin typeface="Times New Roman" panose="02020603050405020304" pitchFamily="18" charset="0"/>
                <a:ea typeface="Arial" panose="020B0604020202020204" pitchFamily="34" charset="0"/>
                <a:cs typeface="Times New Roman" panose="02020603050405020304" pitchFamily="18" charset="0"/>
              </a:rPr>
              <a:t>ầu như </a:t>
            </a:r>
            <a:r>
              <a:rPr lang="en-US" altLang="vi-VN" sz="1200" dirty="0" smtClean="0">
                <a:latin typeface="Times New Roman" panose="02020603050405020304" pitchFamily="18" charset="0"/>
                <a:ea typeface="Arial" panose="020B0604020202020204" pitchFamily="34" charset="0"/>
                <a:cs typeface="Times New Roman" panose="02020603050405020304" pitchFamily="18" charset="0"/>
              </a:rPr>
              <a:t>g</a:t>
            </a:r>
            <a:r>
              <a:rPr lang="vi-VN" altLang="vi-VN" sz="1200" dirty="0" smtClean="0">
                <a:latin typeface="Times New Roman" panose="02020603050405020304" pitchFamily="18" charset="0"/>
                <a:ea typeface="Arial" panose="020B0604020202020204" pitchFamily="34" charset="0"/>
                <a:cs typeface="Times New Roman" panose="02020603050405020304" pitchFamily="18" charset="0"/>
              </a:rPr>
              <a:t>iao tiếp</a:t>
            </a:r>
            <a:r>
              <a:rPr lang="en-US" altLang="vi-VN" sz="1200" dirty="0" smtClean="0">
                <a:latin typeface="Times New Roman" panose="02020603050405020304" pitchFamily="18" charset="0"/>
                <a:ea typeface="Arial" panose="020B0604020202020204" pitchFamily="34" charset="0"/>
                <a:cs typeface="Times New Roman" panose="02020603050405020304" pitchFamily="18" charset="0"/>
              </a:rPr>
              <a:t> qua </a:t>
            </a:r>
            <a:r>
              <a:rPr lang="en-US" altLang="vi-VN" sz="1200" dirty="0" err="1" smtClean="0">
                <a:latin typeface="Times New Roman" panose="02020603050405020304" pitchFamily="18" charset="0"/>
                <a:ea typeface="Arial" panose="020B0604020202020204" pitchFamily="34" charset="0"/>
                <a:cs typeface="Times New Roman" panose="02020603050405020304" pitchFamily="18" charset="0"/>
              </a:rPr>
              <a:t>mạng</a:t>
            </a:r>
            <a:r>
              <a:rPr lang="en-US" altLang="vi-VN" sz="1200" dirty="0" smtClean="0">
                <a:latin typeface="Times New Roman" panose="02020603050405020304" pitchFamily="18" charset="0"/>
                <a:ea typeface="Arial" panose="020B0604020202020204" pitchFamily="34" charset="0"/>
                <a:cs typeface="Times New Roman" panose="02020603050405020304" pitchFamily="18" charset="0"/>
              </a:rPr>
              <a:t>,</a:t>
            </a:r>
            <a:r>
              <a:rPr lang="vi-VN" altLang="vi-VN" sz="1200" dirty="0" smtClean="0">
                <a:latin typeface="Times New Roman" panose="02020603050405020304" pitchFamily="18" charset="0"/>
                <a:ea typeface="Arial" panose="020B0604020202020204" pitchFamily="34" charset="0"/>
                <a:cs typeface="Times New Roman" panose="02020603050405020304" pitchFamily="18" charset="0"/>
              </a:rPr>
              <a:t> người dùng Internet chú ý đến trí thông minh, sự hài hước của người đối thoại, khả năng thực hiện một cuộc trò chuyện, hình ảnh được chỉnh sửa theo ý thích của họ, và giao tiếp qua mạng có thể thể hiện những phẩm chất, tính cách không tồn tại trong đời sống thực tế.</a:t>
            </a:r>
          </a:p>
          <a:p>
            <a:endParaRPr lang="en-US" dirty="0"/>
          </a:p>
        </p:txBody>
      </p:sp>
    </p:spTree>
    <p:extLst>
      <p:ext uri="{BB962C8B-B14F-4D97-AF65-F5344CB8AC3E}">
        <p14:creationId xmlns:p14="http://schemas.microsoft.com/office/powerpoint/2010/main" val="207284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342900"/>
            <a:r>
              <a:rPr lang="en-US" sz="1200" dirty="0" smtClean="0">
                <a:latin typeface="Times New Roman" panose="02020603050405020304" pitchFamily="18" charset="0"/>
                <a:cs typeface="Times New Roman" panose="02020603050405020304" pitchFamily="18" charset="0"/>
              </a:rPr>
              <a:t>-</a:t>
            </a:r>
            <a:r>
              <a:rPr lang="vi-VN" sz="1200" dirty="0" smtClean="0">
                <a:latin typeface="Times New Roman" panose="02020603050405020304" pitchFamily="18" charset="0"/>
                <a:cs typeface="Times New Roman" panose="02020603050405020304" pitchFamily="18" charset="0"/>
              </a:rPr>
              <a:t>Khi chưa có mạng Internet, phương thức giao tiếp chủ yếu của chúng ta là nói chuyện trực tiếp, gọi điện thoại, gửi thư qua bưu điện,... </a:t>
            </a:r>
            <a:endParaRPr lang="en-US" sz="1200" dirty="0" smtClean="0">
              <a:latin typeface="Times New Roman" panose="02020603050405020304" pitchFamily="18" charset="0"/>
              <a:cs typeface="Times New Roman" panose="02020603050405020304" pitchFamily="18" charset="0"/>
            </a:endParaRPr>
          </a:p>
          <a:p>
            <a:pPr lvl="0" algn="just" defTabSz="342900"/>
            <a:r>
              <a:rPr lang="vi-VN" sz="1200" dirty="0" smtClean="0">
                <a:latin typeface="Times New Roman" panose="02020603050405020304" pitchFamily="18" charset="0"/>
                <a:cs typeface="Times New Roman" panose="02020603050405020304" pitchFamily="18" charset="0"/>
              </a:rPr>
              <a:t>Ngày nay, với sự phổ biến của Internet và mạng xã hội, giao tiếp qua mạng được nhiều người ưa thích sử dụng. </a:t>
            </a:r>
          </a:p>
          <a:p>
            <a:pPr lvl="0" algn="just" defTabSz="342900"/>
            <a:r>
              <a:rPr lang="en-US" sz="1200" dirty="0" smtClean="0">
                <a:latin typeface="Times New Roman" panose="02020603050405020304" pitchFamily="18" charset="0"/>
                <a:cs typeface="Times New Roman" panose="02020603050405020304" pitchFamily="18" charset="0"/>
              </a:rPr>
              <a:t>-</a:t>
            </a:r>
            <a:r>
              <a:rPr lang="vi-VN" sz="1200" dirty="0" smtClean="0">
                <a:latin typeface="Times New Roman" panose="02020603050405020304" pitchFamily="18" charset="0"/>
                <a:cs typeface="Times New Roman" panose="02020603050405020304" pitchFamily="18" charset="0"/>
              </a:rPr>
              <a:t>Một số phương thức giao tiếp qua mạng phổ biến là: gửi và nhận thư điện tử, gửi và nhận tin nhắn, nói chuyện trực tuyến thông qua các ứng dụng, trên các diễn đàn, trên mạng xã hội,... </a:t>
            </a:r>
          </a:p>
          <a:p>
            <a:pPr lvl="0" algn="just" defTabSz="342900"/>
            <a:r>
              <a:rPr lang="en-US" sz="1200" dirty="0" smtClean="0">
                <a:latin typeface="Times New Roman" panose="02020603050405020304" pitchFamily="18" charset="0"/>
                <a:cs typeface="Times New Roman" panose="02020603050405020304" pitchFamily="18" charset="0"/>
              </a:rPr>
              <a:t>-</a:t>
            </a:r>
            <a:r>
              <a:rPr lang="vi-VN" sz="1200" dirty="0" smtClean="0">
                <a:latin typeface="Times New Roman" panose="02020603050405020304" pitchFamily="18" charset="0"/>
                <a:cs typeface="Times New Roman" panose="02020603050405020304" pitchFamily="18" charset="0"/>
              </a:rPr>
              <a:t>Các mối quan hệ qua mạng thường có phạm vi rộng, đa dạng và khó kiểm soát hơn trong đời thực. Vì vậy, để trở thành người giao tiếp lịch sự, ứng xử có văn hoá qua mạng, mỗi người cần xác định cho mình những điều nên và không nên.</a:t>
            </a:r>
          </a:p>
          <a:p>
            <a:endParaRPr lang="en-US" dirty="0"/>
          </a:p>
        </p:txBody>
      </p:sp>
    </p:spTree>
    <p:extLst>
      <p:ext uri="{BB962C8B-B14F-4D97-AF65-F5344CB8AC3E}">
        <p14:creationId xmlns:p14="http://schemas.microsoft.com/office/powerpoint/2010/main" val="401834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75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Nghiện</a:t>
            </a:r>
            <a:r>
              <a:rPr lang="en-US" baseline="0" dirty="0" smtClean="0"/>
              <a:t> Internet</a:t>
            </a:r>
          </a:p>
          <a:p>
            <a:pPr lvl="0" algn="just" defTabSz="342900"/>
            <a:r>
              <a:rPr lang="vi-VN" sz="1200" dirty="0" smtClean="0">
                <a:solidFill>
                  <a:srgbClr val="7030A0"/>
                </a:solidFill>
                <a:latin typeface="Times New Roman" panose="02020603050405020304" pitchFamily="18" charset="0"/>
                <a:cs typeface="Times New Roman" panose="02020603050405020304" pitchFamily="18" charset="0"/>
              </a:rPr>
              <a:t>Nếu chúng ta thiếu ý thức, không quản lí đúng việc sử dụng thiết bị điện tử của mình, những tác hại tiềm tàng mà Internet gây ra là rất lớn. </a:t>
            </a:r>
            <a:endParaRPr lang="en-US" sz="1200" dirty="0" smtClean="0">
              <a:solidFill>
                <a:srgbClr val="7030A0"/>
              </a:solidFill>
              <a:latin typeface="Times New Roman" panose="02020603050405020304" pitchFamily="18" charset="0"/>
              <a:cs typeface="Times New Roman" panose="02020603050405020304" pitchFamily="18" charset="0"/>
            </a:endParaRPr>
          </a:p>
          <a:p>
            <a:pPr lvl="0" algn="just" defTabSz="342900"/>
            <a:r>
              <a:rPr lang="vi-VN" sz="1200" dirty="0" smtClean="0">
                <a:solidFill>
                  <a:srgbClr val="7030A0"/>
                </a:solidFill>
                <a:latin typeface="Times New Roman" panose="02020603050405020304" pitchFamily="18" charset="0"/>
                <a:cs typeface="Times New Roman" panose="02020603050405020304" pitchFamily="18" charset="0"/>
              </a:rPr>
              <a:t>Chơi trò chơi điện tử quá nhiều, sử dụng mạng xã hội liên tục làm ảnh hưởng tới mối quan hệ với gia đình và bạn bè, tới việc học tập của bản thân thì được coi là biểu hiện của bệnh nghiện Internet. </a:t>
            </a:r>
          </a:p>
          <a:p>
            <a:endParaRPr lang="en-US" dirty="0"/>
          </a:p>
        </p:txBody>
      </p:sp>
    </p:spTree>
    <p:extLst>
      <p:ext uri="{BB962C8B-B14F-4D97-AF65-F5344CB8AC3E}">
        <p14:creationId xmlns:p14="http://schemas.microsoft.com/office/powerpoint/2010/main" val="254673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524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28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80355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Rectangle 18">
            <a:extLst>
              <a:ext uri="{FF2B5EF4-FFF2-40B4-BE49-F238E27FC236}">
                <a16:creationId xmlns:a16="http://schemas.microsoft.com/office/drawing/2014/main" id="{DE939AB0-7AF0-48E6-9D4B-D88934F9B208}"/>
              </a:ext>
            </a:extLst>
          </p:cNvPr>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78077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0EB20-7EEB-C8F7-BDAF-273D6AFCAA2D}"/>
              </a:ext>
            </a:extLst>
          </p:cNvPr>
          <p:cNvSpPr>
            <a:spLocks noGrp="1"/>
          </p:cNvSpPr>
          <p:nvPr>
            <p:ph type="dt" sz="half" idx="10"/>
          </p:nvPr>
        </p:nvSpPr>
        <p:spPr>
          <a:xfrm>
            <a:off x="838200" y="6356350"/>
            <a:ext cx="2743200" cy="365125"/>
          </a:xfrm>
          <a:prstGeom prst="rect">
            <a:avLst/>
          </a:prstGeom>
        </p:spPr>
        <p:txBody>
          <a:bodyPr/>
          <a:lstStyle/>
          <a:p>
            <a:fld id="{E57015CA-1BD2-44EA-BF3A-93D5DC3AC38D}" type="datetimeFigureOut">
              <a:rPr lang="en-US" smtClean="0"/>
              <a:t>8/13/2024</a:t>
            </a:fld>
            <a:endParaRPr lang="en-US"/>
          </a:p>
        </p:txBody>
      </p:sp>
      <p:sp>
        <p:nvSpPr>
          <p:cNvPr id="3" name="Footer Placeholder 2">
            <a:extLst>
              <a:ext uri="{FF2B5EF4-FFF2-40B4-BE49-F238E27FC236}">
                <a16:creationId xmlns:a16="http://schemas.microsoft.com/office/drawing/2014/main" id="{BF2C264E-5210-BAF1-21A9-8FF1D915C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7677824-8217-98D6-4ABE-994BE1C4832A}"/>
              </a:ext>
            </a:extLst>
          </p:cNvPr>
          <p:cNvSpPr>
            <a:spLocks noGrp="1"/>
          </p:cNvSpPr>
          <p:nvPr>
            <p:ph type="sldNum" sz="quarter" idx="12"/>
          </p:nvPr>
        </p:nvSpPr>
        <p:spPr>
          <a:xfrm>
            <a:off x="8610600" y="6356350"/>
            <a:ext cx="2743200" cy="365125"/>
          </a:xfrm>
          <a:prstGeom prst="rect">
            <a:avLst/>
          </a:prstGeom>
        </p:spPr>
        <p:txBody>
          <a:bodyPr/>
          <a:lstStyle/>
          <a:p>
            <a:fld id="{73081112-44B5-4CD5-BB22-5D607257832B}" type="slidenum">
              <a:rPr lang="en-US" smtClean="0"/>
              <a:t>‹#›</a:t>
            </a:fld>
            <a:endParaRPr lang="en-US"/>
          </a:p>
        </p:txBody>
      </p:sp>
    </p:spTree>
    <p:extLst>
      <p:ext uri="{BB962C8B-B14F-4D97-AF65-F5344CB8AC3E}">
        <p14:creationId xmlns:p14="http://schemas.microsoft.com/office/powerpoint/2010/main" val="20268299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2063996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851087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169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383064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036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506809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23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595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2482445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73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5029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031747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6169597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hyperlink" Target="../User/My%20Documents/132%20-%20Bong%20dien%20dien%20-%20Phi%20Nhung.mp3" TargetMode="External"/><Relationship Id="rId2" Type="http://schemas.openxmlformats.org/officeDocument/2006/relationships/theme" Target="../theme/theme6.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wmf"/></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008" name="Rectangle 16">
            <a:extLst>
              <a:ext uri="{FF2B5EF4-FFF2-40B4-BE49-F238E27FC236}">
                <a16:creationId xmlns:a16="http://schemas.microsoft.com/office/drawing/2014/main" id="{40BCC3EB-2412-4796-B1C0-0BD88CD3E542}"/>
              </a:ext>
            </a:extLst>
          </p:cNvPr>
          <p:cNvSpPr>
            <a:spLocks noGrp="1" noChangeArrowheads="1"/>
          </p:cNvSpPr>
          <p:nvPr>
            <p:ph type="ftr" sz="quarter" idx="3"/>
          </p:nvPr>
        </p:nvSpPr>
        <p:spPr bwMode="auto">
          <a:xfrm>
            <a:off x="9753600" y="6583363"/>
            <a:ext cx="2438400" cy="274637"/>
          </a:xfrm>
          <a:prstGeom prst="rect">
            <a:avLst/>
          </a:prstGeom>
          <a:noFill/>
          <a:ln>
            <a:noFill/>
          </a:ln>
          <a:effectLst/>
        </p:spPr>
        <p:txBody>
          <a:bodyPr vert="horz" wrap="square" lIns="54000" tIns="45720" rIns="54000" bIns="45720" numCol="1" anchor="t" anchorCtr="0" compatLnSpc="1">
            <a:prstTxWarp prst="textNoShape">
              <a:avLst/>
            </a:prstTxWarp>
            <a:spAutoFit/>
          </a:bodyPr>
          <a:lstStyle>
            <a:lvl1pPr algn="r" eaLnBrk="1" fontAlgn="auto" hangingPunct="1">
              <a:spcBef>
                <a:spcPts val="0"/>
              </a:spcBef>
              <a:spcAft>
                <a:spcPts val="0"/>
              </a:spcAft>
              <a:defRPr sz="1200">
                <a:solidFill>
                  <a:srgbClr val="FFABAB"/>
                </a:solidFill>
                <a:latin typeface="Times New Roman" panose="02020603050405020304" pitchFamily="18" charset="0"/>
                <a:ea typeface="Arial Unicode MS" pitchFamily="34" charset="-128"/>
                <a:cs typeface="+mn-cs"/>
              </a:defRPr>
            </a:lvl1pPr>
          </a:lstStyle>
          <a:p>
            <a:pPr>
              <a:defRPr/>
            </a:pPr>
            <a:endParaRPr lang="en-US" altLang="en-US"/>
          </a:p>
        </p:txBody>
      </p:sp>
      <p:sp>
        <p:nvSpPr>
          <p:cNvPr id="4" name="Rectangle: Rounded Corners 3">
            <a:extLst>
              <a:ext uri="{FF2B5EF4-FFF2-40B4-BE49-F238E27FC236}">
                <a16:creationId xmlns:a16="http://schemas.microsoft.com/office/drawing/2014/main" id="{BED4565F-2C19-7DC9-64BB-162120EA7927}"/>
              </a:ext>
            </a:extLst>
          </p:cNvPr>
          <p:cNvSpPr/>
          <p:nvPr userDrawn="1"/>
        </p:nvSpPr>
        <p:spPr>
          <a:xfrm>
            <a:off x="0" y="0"/>
            <a:ext cx="12192000" cy="10338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00000"/>
              </a:lnSpc>
            </a:pPr>
            <a:r>
              <a:rPr lang="en-US" sz="2400" b="1" dirty="0" smtClean="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2400" b="1" baseline="0" dirty="0" smtClean="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ĐỀ 3. </a:t>
            </a:r>
            <a:r>
              <a:rPr lang="en-US" sz="2400" b="1" dirty="0" smtClean="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 </a:t>
            </a:r>
            <a:r>
              <a:rPr lang="en-US" sz="24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 PHÁP LUẬT VÀ VĂN HOÁ TRONG MÔI TRƯỜNG SỐ</a:t>
            </a:r>
            <a:endParaRPr lang="vi-VN" sz="24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 10 - </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ỨNG XỬ TRÊN MẠNG</a:t>
            </a:r>
            <a:endParaRPr lang="vi-VN" sz="3200" b="1" dirty="0">
              <a:ln w="1905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436" r:id="rId1"/>
    <p:sldLayoutId id="2147484442" r:id="rId2"/>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24A2293-E2BA-88AB-04E0-D4A3A239B6DD}"/>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FB068081-3D13-FCFF-202E-772975313A9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AFFB7983-C98D-5CB7-E100-3B5FC5B28EF1}"/>
                </a:ext>
              </a:extLst>
            </p:cNvPr>
            <p:cNvGrpSpPr/>
            <p:nvPr/>
          </p:nvGrpSpPr>
          <p:grpSpPr>
            <a:xfrm>
              <a:off x="8341543" y="2282008"/>
              <a:ext cx="569676" cy="380612"/>
              <a:chOff x="8341543" y="2282008"/>
              <a:chExt cx="569676" cy="380612"/>
            </a:xfrm>
          </p:grpSpPr>
          <p:sp>
            <p:nvSpPr>
              <p:cNvPr id="543" name="Google Shape;995;p14">
                <a:extLst>
                  <a:ext uri="{FF2B5EF4-FFF2-40B4-BE49-F238E27FC236}">
                    <a16:creationId xmlns:a16="http://schemas.microsoft.com/office/drawing/2014/main" id="{6794E110-1571-31AA-2C73-53E30BE52A2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996;p14">
                <a:extLst>
                  <a:ext uri="{FF2B5EF4-FFF2-40B4-BE49-F238E27FC236}">
                    <a16:creationId xmlns:a16="http://schemas.microsoft.com/office/drawing/2014/main" id="{F7C01E88-5C0B-E023-E492-ACF928D08D10}"/>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BC652001-ED42-5276-3004-119E75F51281}"/>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AC34EA50-598A-DFFF-B8D1-68E87D1AC180}"/>
                </a:ext>
              </a:extLst>
            </p:cNvPr>
            <p:cNvGrpSpPr/>
            <p:nvPr/>
          </p:nvGrpSpPr>
          <p:grpSpPr>
            <a:xfrm>
              <a:off x="8341543" y="1721094"/>
              <a:ext cx="569676" cy="380612"/>
              <a:chOff x="8341543" y="1721094"/>
              <a:chExt cx="569676" cy="380612"/>
            </a:xfrm>
          </p:grpSpPr>
          <p:sp>
            <p:nvSpPr>
              <p:cNvPr id="541" name="Google Shape;999;p14">
                <a:extLst>
                  <a:ext uri="{FF2B5EF4-FFF2-40B4-BE49-F238E27FC236}">
                    <a16:creationId xmlns:a16="http://schemas.microsoft.com/office/drawing/2014/main" id="{FE88EBF9-E2ED-DC2F-CA3F-45217F5D2078}"/>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Google Shape;1000;p14">
                <a:extLst>
                  <a:ext uri="{FF2B5EF4-FFF2-40B4-BE49-F238E27FC236}">
                    <a16:creationId xmlns:a16="http://schemas.microsoft.com/office/drawing/2014/main" id="{1DC33F27-5347-E117-B01B-B3422F42942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357BA7AA-F4BF-D451-6FA3-1002C858D16E}"/>
                </a:ext>
              </a:extLst>
            </p:cNvPr>
            <p:cNvGrpSpPr/>
            <p:nvPr/>
          </p:nvGrpSpPr>
          <p:grpSpPr>
            <a:xfrm>
              <a:off x="8346273" y="1183592"/>
              <a:ext cx="568486" cy="388014"/>
              <a:chOff x="8346273" y="1183592"/>
              <a:chExt cx="568486" cy="388014"/>
            </a:xfrm>
          </p:grpSpPr>
          <p:sp>
            <p:nvSpPr>
              <p:cNvPr id="539" name="Google Shape;1002;p14">
                <a:extLst>
                  <a:ext uri="{FF2B5EF4-FFF2-40B4-BE49-F238E27FC236}">
                    <a16:creationId xmlns:a16="http://schemas.microsoft.com/office/drawing/2014/main" id="{E1324F1A-46C6-B13A-03FF-D51FA111A7D7}"/>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Google Shape;1003;p14">
                <a:extLst>
                  <a:ext uri="{FF2B5EF4-FFF2-40B4-BE49-F238E27FC236}">
                    <a16:creationId xmlns:a16="http://schemas.microsoft.com/office/drawing/2014/main" id="{87376AF0-8250-DFA5-1922-4CFD324E53CA}"/>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57625DDD-49B2-C219-2CEA-236E01B6DF5C}"/>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DDC2E235-99F3-600F-8C0F-B28E3995356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74C0BE44-489A-2A97-A25F-98661612A3F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3D639D53-7A03-CCCE-F8A3-EA04E8773BEA}"/>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90B01CC6-5FE5-FD88-A0DE-0ECBE1DD776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4D5A47F9-E9A9-996A-5716-04170CC11F0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DDE42DC6-4637-9235-BF95-C815D6B8A309}"/>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A0E1B5B7-4A62-AC0D-5D3F-8EABA90F6C4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81833924-B6BD-43DA-C219-B87B7C88952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EA6E5CA4-750D-5220-0F18-18939A48AD8E}"/>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4DEB91C3-EB6D-48A8-24C3-CB78B4DFCD23}"/>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17" name="Google Shape;1082;p14">
            <a:extLst>
              <a:ext uri="{FF2B5EF4-FFF2-40B4-BE49-F238E27FC236}">
                <a16:creationId xmlns:a16="http://schemas.microsoft.com/office/drawing/2014/main" id="{6AFACEFC-96E9-E706-B117-0561B97C3E38}"/>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1083;p14">
            <a:extLst>
              <a:ext uri="{FF2B5EF4-FFF2-40B4-BE49-F238E27FC236}">
                <a16:creationId xmlns:a16="http://schemas.microsoft.com/office/drawing/2014/main" id="{0DF5F9B2-C4BC-EB77-263B-D8D6337AD148}"/>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1084;p14">
            <a:extLst>
              <a:ext uri="{FF2B5EF4-FFF2-40B4-BE49-F238E27FC236}">
                <a16:creationId xmlns:a16="http://schemas.microsoft.com/office/drawing/2014/main" id="{FFDF3525-6403-FB5F-E74E-FAE779E8DD3F}"/>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1085;p14">
            <a:extLst>
              <a:ext uri="{FF2B5EF4-FFF2-40B4-BE49-F238E27FC236}">
                <a16:creationId xmlns:a16="http://schemas.microsoft.com/office/drawing/2014/main" id="{01C2723B-DA9F-BAEC-735C-B3B05467A75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1086;p14">
            <a:extLst>
              <a:ext uri="{FF2B5EF4-FFF2-40B4-BE49-F238E27FC236}">
                <a16:creationId xmlns:a16="http://schemas.microsoft.com/office/drawing/2014/main" id="{A17839D0-318B-555D-7AA7-33C5692FA3CD}"/>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1082;p14">
            <a:extLst>
              <a:ext uri="{FF2B5EF4-FFF2-40B4-BE49-F238E27FC236}">
                <a16:creationId xmlns:a16="http://schemas.microsoft.com/office/drawing/2014/main" id="{A00AFF91-DDC4-C60B-5D33-D4864448CDA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1083;p14">
            <a:extLst>
              <a:ext uri="{FF2B5EF4-FFF2-40B4-BE49-F238E27FC236}">
                <a16:creationId xmlns:a16="http://schemas.microsoft.com/office/drawing/2014/main" id="{3AD6B2A2-3A8A-D77D-27D2-906AB325051D}"/>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1084;p14">
            <a:extLst>
              <a:ext uri="{FF2B5EF4-FFF2-40B4-BE49-F238E27FC236}">
                <a16:creationId xmlns:a16="http://schemas.microsoft.com/office/drawing/2014/main" id="{860299B1-A9C3-B8E2-7C8F-8A3D29C0C2D0}"/>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1085;p14">
            <a:extLst>
              <a:ext uri="{FF2B5EF4-FFF2-40B4-BE49-F238E27FC236}">
                <a16:creationId xmlns:a16="http://schemas.microsoft.com/office/drawing/2014/main" id="{E617BB24-3FA2-62FD-9AC6-DEF8F1BEDB63}"/>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1086;p14">
            <a:extLst>
              <a:ext uri="{FF2B5EF4-FFF2-40B4-BE49-F238E27FC236}">
                <a16:creationId xmlns:a16="http://schemas.microsoft.com/office/drawing/2014/main" id="{D35E9F56-8AC6-5C37-8FFA-091D463207E2}"/>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1082;p14">
            <a:extLst>
              <a:ext uri="{FF2B5EF4-FFF2-40B4-BE49-F238E27FC236}">
                <a16:creationId xmlns:a16="http://schemas.microsoft.com/office/drawing/2014/main" id="{E5F8812F-EE7A-7A78-0ACC-FEA7C8154512}"/>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1083;p14">
            <a:extLst>
              <a:ext uri="{FF2B5EF4-FFF2-40B4-BE49-F238E27FC236}">
                <a16:creationId xmlns:a16="http://schemas.microsoft.com/office/drawing/2014/main" id="{7646AB5D-B7EB-026C-985A-BDB4217990C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1084;p14">
            <a:extLst>
              <a:ext uri="{FF2B5EF4-FFF2-40B4-BE49-F238E27FC236}">
                <a16:creationId xmlns:a16="http://schemas.microsoft.com/office/drawing/2014/main" id="{8CD08A44-8D09-F727-5C92-FB818F0BD2A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1085;p14">
            <a:extLst>
              <a:ext uri="{FF2B5EF4-FFF2-40B4-BE49-F238E27FC236}">
                <a16:creationId xmlns:a16="http://schemas.microsoft.com/office/drawing/2014/main" id="{01D27EF7-5D8A-5C62-106E-03411A0FD6A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1086;p14">
            <a:extLst>
              <a:ext uri="{FF2B5EF4-FFF2-40B4-BE49-F238E27FC236}">
                <a16:creationId xmlns:a16="http://schemas.microsoft.com/office/drawing/2014/main" id="{6B10C713-0E60-0E1E-2F08-9D69E6357CA3}"/>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1082;p14">
            <a:extLst>
              <a:ext uri="{FF2B5EF4-FFF2-40B4-BE49-F238E27FC236}">
                <a16:creationId xmlns:a16="http://schemas.microsoft.com/office/drawing/2014/main" id="{0E315B37-FC66-CAFF-FA2A-E95B8E511204}"/>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1083;p14">
            <a:extLst>
              <a:ext uri="{FF2B5EF4-FFF2-40B4-BE49-F238E27FC236}">
                <a16:creationId xmlns:a16="http://schemas.microsoft.com/office/drawing/2014/main" id="{EAFBC8FC-373B-87E3-F3DB-40CAF719C126}"/>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1084;p14">
            <a:extLst>
              <a:ext uri="{FF2B5EF4-FFF2-40B4-BE49-F238E27FC236}">
                <a16:creationId xmlns:a16="http://schemas.microsoft.com/office/drawing/2014/main" id="{3922F81F-B735-C2A4-EF2C-C873680E920B}"/>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1085;p14">
            <a:extLst>
              <a:ext uri="{FF2B5EF4-FFF2-40B4-BE49-F238E27FC236}">
                <a16:creationId xmlns:a16="http://schemas.microsoft.com/office/drawing/2014/main" id="{FA84D057-EE9C-9B22-0EA6-1A8A6B6D1B42}"/>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1086;p14">
            <a:extLst>
              <a:ext uri="{FF2B5EF4-FFF2-40B4-BE49-F238E27FC236}">
                <a16:creationId xmlns:a16="http://schemas.microsoft.com/office/drawing/2014/main" id="{BE124B54-7199-496B-4189-1C0CFA2D1176}"/>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1082;p14">
            <a:extLst>
              <a:ext uri="{FF2B5EF4-FFF2-40B4-BE49-F238E27FC236}">
                <a16:creationId xmlns:a16="http://schemas.microsoft.com/office/drawing/2014/main" id="{1FF188FE-8215-2B8D-2532-5AA2D9A6851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1083;p14">
            <a:extLst>
              <a:ext uri="{FF2B5EF4-FFF2-40B4-BE49-F238E27FC236}">
                <a16:creationId xmlns:a16="http://schemas.microsoft.com/office/drawing/2014/main" id="{8E74D939-4C4A-FAAB-E9DD-7C9FAFCDC5DF}"/>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1084;p14">
            <a:extLst>
              <a:ext uri="{FF2B5EF4-FFF2-40B4-BE49-F238E27FC236}">
                <a16:creationId xmlns:a16="http://schemas.microsoft.com/office/drawing/2014/main" id="{39ABEA0D-D4A1-40CC-AAD6-F5A5B2EFB61D}"/>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1085;p14">
            <a:extLst>
              <a:ext uri="{FF2B5EF4-FFF2-40B4-BE49-F238E27FC236}">
                <a16:creationId xmlns:a16="http://schemas.microsoft.com/office/drawing/2014/main" id="{9F324D6E-F303-7AC5-6FE6-BDF9572AC18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1086;p14">
            <a:extLst>
              <a:ext uri="{FF2B5EF4-FFF2-40B4-BE49-F238E27FC236}">
                <a16:creationId xmlns:a16="http://schemas.microsoft.com/office/drawing/2014/main" id="{81D6F8FF-6E9C-3BA2-A92B-28EBEF52B8E1}"/>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1082;p14">
            <a:extLst>
              <a:ext uri="{FF2B5EF4-FFF2-40B4-BE49-F238E27FC236}">
                <a16:creationId xmlns:a16="http://schemas.microsoft.com/office/drawing/2014/main" id="{F79AE766-F1C9-B5A3-045C-C9179591E0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1083;p14">
            <a:extLst>
              <a:ext uri="{FF2B5EF4-FFF2-40B4-BE49-F238E27FC236}">
                <a16:creationId xmlns:a16="http://schemas.microsoft.com/office/drawing/2014/main" id="{EDC29D34-7EEF-09E5-09D9-B766E6B25C4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1084;p14">
            <a:extLst>
              <a:ext uri="{FF2B5EF4-FFF2-40B4-BE49-F238E27FC236}">
                <a16:creationId xmlns:a16="http://schemas.microsoft.com/office/drawing/2014/main" id="{C7621236-0A1E-DBCD-408D-385F3A31A18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Google Shape;1085;p14">
            <a:extLst>
              <a:ext uri="{FF2B5EF4-FFF2-40B4-BE49-F238E27FC236}">
                <a16:creationId xmlns:a16="http://schemas.microsoft.com/office/drawing/2014/main" id="{61BFD2EC-FEDE-328B-D546-DABFD86CD1D6}"/>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Google Shape;1086;p14">
            <a:extLst>
              <a:ext uri="{FF2B5EF4-FFF2-40B4-BE49-F238E27FC236}">
                <a16:creationId xmlns:a16="http://schemas.microsoft.com/office/drawing/2014/main" id="{F63EA2CB-68D0-4BE6-670E-2855848623DE}"/>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Google Shape;1082;p14">
            <a:extLst>
              <a:ext uri="{FF2B5EF4-FFF2-40B4-BE49-F238E27FC236}">
                <a16:creationId xmlns:a16="http://schemas.microsoft.com/office/drawing/2014/main" id="{C830DC27-50D2-BF20-CB3B-CFA9007AF67D}"/>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Google Shape;1083;p14">
            <a:extLst>
              <a:ext uri="{FF2B5EF4-FFF2-40B4-BE49-F238E27FC236}">
                <a16:creationId xmlns:a16="http://schemas.microsoft.com/office/drawing/2014/main" id="{411E04CA-1822-F32B-D1B3-266FE146207F}"/>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Google Shape;1084;p14">
            <a:extLst>
              <a:ext uri="{FF2B5EF4-FFF2-40B4-BE49-F238E27FC236}">
                <a16:creationId xmlns:a16="http://schemas.microsoft.com/office/drawing/2014/main" id="{D7C6F768-0512-93F5-2740-073A4240F18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Google Shape;1085;p14">
            <a:extLst>
              <a:ext uri="{FF2B5EF4-FFF2-40B4-BE49-F238E27FC236}">
                <a16:creationId xmlns:a16="http://schemas.microsoft.com/office/drawing/2014/main" id="{FE307C38-63E1-4D17-3E25-6E461962F881}"/>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Google Shape;1086;p14">
            <a:extLst>
              <a:ext uri="{FF2B5EF4-FFF2-40B4-BE49-F238E27FC236}">
                <a16:creationId xmlns:a16="http://schemas.microsoft.com/office/drawing/2014/main" id="{422E63AC-50BC-2132-807D-E45539CD51B5}"/>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Google Shape;1082;p14">
            <a:extLst>
              <a:ext uri="{FF2B5EF4-FFF2-40B4-BE49-F238E27FC236}">
                <a16:creationId xmlns:a16="http://schemas.microsoft.com/office/drawing/2014/main" id="{79F48922-F437-1061-6301-3120870656C7}"/>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Google Shape;1083;p14">
            <a:extLst>
              <a:ext uri="{FF2B5EF4-FFF2-40B4-BE49-F238E27FC236}">
                <a16:creationId xmlns:a16="http://schemas.microsoft.com/office/drawing/2014/main" id="{CAD8C434-7B3D-9724-E7A8-D7CDBD6EB6D1}"/>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Google Shape;1084;p14">
            <a:extLst>
              <a:ext uri="{FF2B5EF4-FFF2-40B4-BE49-F238E27FC236}">
                <a16:creationId xmlns:a16="http://schemas.microsoft.com/office/drawing/2014/main" id="{338897ED-BE01-3CB2-C573-17E804CDB83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Google Shape;1085;p14">
            <a:extLst>
              <a:ext uri="{FF2B5EF4-FFF2-40B4-BE49-F238E27FC236}">
                <a16:creationId xmlns:a16="http://schemas.microsoft.com/office/drawing/2014/main" id="{60AA8A10-4E34-33FB-D24E-9615DDF96897}"/>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Google Shape;1086;p14">
            <a:extLst>
              <a:ext uri="{FF2B5EF4-FFF2-40B4-BE49-F238E27FC236}">
                <a16:creationId xmlns:a16="http://schemas.microsoft.com/office/drawing/2014/main" id="{6A587EE5-332F-4A78-72CA-5E732D07F104}"/>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Google Shape;1082;p14">
            <a:extLst>
              <a:ext uri="{FF2B5EF4-FFF2-40B4-BE49-F238E27FC236}">
                <a16:creationId xmlns:a16="http://schemas.microsoft.com/office/drawing/2014/main" id="{86CF0315-B80F-81F2-EB04-8753ADC282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Google Shape;1083;p14">
            <a:extLst>
              <a:ext uri="{FF2B5EF4-FFF2-40B4-BE49-F238E27FC236}">
                <a16:creationId xmlns:a16="http://schemas.microsoft.com/office/drawing/2014/main" id="{CB6DFDC0-A0F7-473F-EC37-7A4BECA68D33}"/>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Google Shape;1084;p14">
            <a:extLst>
              <a:ext uri="{FF2B5EF4-FFF2-40B4-BE49-F238E27FC236}">
                <a16:creationId xmlns:a16="http://schemas.microsoft.com/office/drawing/2014/main" id="{39C7EAC8-558E-7865-5314-0912AE64D47D}"/>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7" name="Google Shape;1085;p14">
            <a:extLst>
              <a:ext uri="{FF2B5EF4-FFF2-40B4-BE49-F238E27FC236}">
                <a16:creationId xmlns:a16="http://schemas.microsoft.com/office/drawing/2014/main" id="{D4A3878D-F350-9371-76AF-F268CA11D0AB}"/>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8" name="Google Shape;1086;p14">
            <a:extLst>
              <a:ext uri="{FF2B5EF4-FFF2-40B4-BE49-F238E27FC236}">
                <a16:creationId xmlns:a16="http://schemas.microsoft.com/office/drawing/2014/main" id="{5C5AD917-9B89-94E1-306E-517ECE3AF02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Google Shape;1765;p26">
            <a:extLst>
              <a:ext uri="{FF2B5EF4-FFF2-40B4-BE49-F238E27FC236}">
                <a16:creationId xmlns:a16="http://schemas.microsoft.com/office/drawing/2014/main" id="{965749D8-2378-7210-9259-4F0AF20A4EA3}"/>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560" name="Google Shape;1766;p26">
            <a:extLst>
              <a:ext uri="{FF2B5EF4-FFF2-40B4-BE49-F238E27FC236}">
                <a16:creationId xmlns:a16="http://schemas.microsoft.com/office/drawing/2014/main" id="{78F1EE7D-C7FE-652F-749C-BA9A4BF008E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1" name="Google Shape;1767;p26">
            <a:extLst>
              <a:ext uri="{FF2B5EF4-FFF2-40B4-BE49-F238E27FC236}">
                <a16:creationId xmlns:a16="http://schemas.microsoft.com/office/drawing/2014/main" id="{012BDE68-EFAB-D7A2-C075-8F20CE7338DE}"/>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2" name="TextBox 561">
            <a:extLst>
              <a:ext uri="{FF2B5EF4-FFF2-40B4-BE49-F238E27FC236}">
                <a16:creationId xmlns:a16="http://schemas.microsoft.com/office/drawing/2014/main" id="{8C95A8E3-EB7A-17A5-8D58-4DDD2F9C15D8}"/>
              </a:ext>
            </a:extLst>
          </p:cNvPr>
          <p:cNvSpPr txBox="1"/>
          <p:nvPr userDrawn="1"/>
        </p:nvSpPr>
        <p:spPr>
          <a:xfrm>
            <a:off x="3502039" y="1128345"/>
            <a:ext cx="47520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 TẬP</a:t>
            </a:r>
          </a:p>
        </p:txBody>
      </p:sp>
      <p:grpSp>
        <p:nvGrpSpPr>
          <p:cNvPr id="563" name="Google Shape;939;p32">
            <a:extLst>
              <a:ext uri="{FF2B5EF4-FFF2-40B4-BE49-F238E27FC236}">
                <a16:creationId xmlns:a16="http://schemas.microsoft.com/office/drawing/2014/main" id="{123317AC-F92E-847A-80E7-3DD772B047B6}"/>
              </a:ext>
            </a:extLst>
          </p:cNvPr>
          <p:cNvGrpSpPr/>
          <p:nvPr userDrawn="1"/>
        </p:nvGrpSpPr>
        <p:grpSpPr>
          <a:xfrm>
            <a:off x="2204474" y="3950454"/>
            <a:ext cx="1973864" cy="2020086"/>
            <a:chOff x="2718975" y="493050"/>
            <a:chExt cx="2013175" cy="2066600"/>
          </a:xfrm>
        </p:grpSpPr>
        <p:sp>
          <p:nvSpPr>
            <p:cNvPr id="564" name="Google Shape;940;p32">
              <a:extLst>
                <a:ext uri="{FF2B5EF4-FFF2-40B4-BE49-F238E27FC236}">
                  <a16:creationId xmlns:a16="http://schemas.microsoft.com/office/drawing/2014/main" id="{CD42ADBC-43DE-64BA-246C-19118E735507}"/>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Google Shape;941;p32">
              <a:extLst>
                <a:ext uri="{FF2B5EF4-FFF2-40B4-BE49-F238E27FC236}">
                  <a16:creationId xmlns:a16="http://schemas.microsoft.com/office/drawing/2014/main" id="{02B52BC6-2965-DAF5-992D-D2EA6729DD80}"/>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Google Shape;942;p32">
              <a:extLst>
                <a:ext uri="{FF2B5EF4-FFF2-40B4-BE49-F238E27FC236}">
                  <a16:creationId xmlns:a16="http://schemas.microsoft.com/office/drawing/2014/main" id="{9A4EF65B-8294-2DAF-D44B-36A6D801AA45}"/>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Google Shape;943;p32">
              <a:extLst>
                <a:ext uri="{FF2B5EF4-FFF2-40B4-BE49-F238E27FC236}">
                  <a16:creationId xmlns:a16="http://schemas.microsoft.com/office/drawing/2014/main" id="{5CFBC4D6-704D-5A02-A2AE-2A359125C2EB}"/>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Google Shape;944;p32">
              <a:extLst>
                <a:ext uri="{FF2B5EF4-FFF2-40B4-BE49-F238E27FC236}">
                  <a16:creationId xmlns:a16="http://schemas.microsoft.com/office/drawing/2014/main" id="{07DF487A-93A8-620D-C8E3-601E806EA595}"/>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Google Shape;945;p32">
              <a:extLst>
                <a:ext uri="{FF2B5EF4-FFF2-40B4-BE49-F238E27FC236}">
                  <a16:creationId xmlns:a16="http://schemas.microsoft.com/office/drawing/2014/main" id="{7E24EE28-E59C-90AE-42C7-4D05316A1A43}"/>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Google Shape;946;p32">
              <a:extLst>
                <a:ext uri="{FF2B5EF4-FFF2-40B4-BE49-F238E27FC236}">
                  <a16:creationId xmlns:a16="http://schemas.microsoft.com/office/drawing/2014/main" id="{4BB1D62F-F5AE-A736-20D9-57D83698B75E}"/>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1" name="Google Shape;947;p32">
              <a:extLst>
                <a:ext uri="{FF2B5EF4-FFF2-40B4-BE49-F238E27FC236}">
                  <a16:creationId xmlns:a16="http://schemas.microsoft.com/office/drawing/2014/main" id="{707662DD-EAC2-5FFB-BA50-AB417CFB8DAD}"/>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2" name="Google Shape;948;p32">
              <a:extLst>
                <a:ext uri="{FF2B5EF4-FFF2-40B4-BE49-F238E27FC236}">
                  <a16:creationId xmlns:a16="http://schemas.microsoft.com/office/drawing/2014/main" id="{4EED8FB4-E8A0-B2EC-DC07-8D2B4BEA9C35}"/>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3" name="Google Shape;949;p32">
              <a:extLst>
                <a:ext uri="{FF2B5EF4-FFF2-40B4-BE49-F238E27FC236}">
                  <a16:creationId xmlns:a16="http://schemas.microsoft.com/office/drawing/2014/main" id="{A142FA4B-318E-20C7-F8AA-58797A81069B}"/>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4" name="Google Shape;950;p32">
              <a:extLst>
                <a:ext uri="{FF2B5EF4-FFF2-40B4-BE49-F238E27FC236}">
                  <a16:creationId xmlns:a16="http://schemas.microsoft.com/office/drawing/2014/main" id="{F72D0C5F-5BFF-AD95-8CA5-023518EF9B2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5" name="Google Shape;951;p32">
              <a:extLst>
                <a:ext uri="{FF2B5EF4-FFF2-40B4-BE49-F238E27FC236}">
                  <a16:creationId xmlns:a16="http://schemas.microsoft.com/office/drawing/2014/main" id="{8D4C0CF7-5BEB-7839-90D2-486ACF24173D}"/>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6" name="Google Shape;952;p32">
              <a:extLst>
                <a:ext uri="{FF2B5EF4-FFF2-40B4-BE49-F238E27FC236}">
                  <a16:creationId xmlns:a16="http://schemas.microsoft.com/office/drawing/2014/main" id="{7D7C9C5D-0A9A-B493-5FA7-D66C40CB3F8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7" name="Google Shape;953;p32">
              <a:extLst>
                <a:ext uri="{FF2B5EF4-FFF2-40B4-BE49-F238E27FC236}">
                  <a16:creationId xmlns:a16="http://schemas.microsoft.com/office/drawing/2014/main" id="{FBB8D173-8A95-1B09-6FAF-68D63DD18D80}"/>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8" name="Google Shape;954;p32">
              <a:extLst>
                <a:ext uri="{FF2B5EF4-FFF2-40B4-BE49-F238E27FC236}">
                  <a16:creationId xmlns:a16="http://schemas.microsoft.com/office/drawing/2014/main" id="{2D6B5973-EEC3-B46B-10A9-437B923791D9}"/>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9" name="Google Shape;955;p32">
              <a:extLst>
                <a:ext uri="{FF2B5EF4-FFF2-40B4-BE49-F238E27FC236}">
                  <a16:creationId xmlns:a16="http://schemas.microsoft.com/office/drawing/2014/main" id="{06AB0004-B450-C229-8148-230128862057}"/>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0" name="Google Shape;956;p32">
              <a:extLst>
                <a:ext uri="{FF2B5EF4-FFF2-40B4-BE49-F238E27FC236}">
                  <a16:creationId xmlns:a16="http://schemas.microsoft.com/office/drawing/2014/main" id="{71ED60C7-D4E5-74D3-35EE-D0AF5627D634}"/>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1" name="Google Shape;957;p32">
              <a:extLst>
                <a:ext uri="{FF2B5EF4-FFF2-40B4-BE49-F238E27FC236}">
                  <a16:creationId xmlns:a16="http://schemas.microsoft.com/office/drawing/2014/main" id="{9157E2EF-A04E-5C82-B7EB-FE11FC534353}"/>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2" name="Google Shape;958;p32">
              <a:extLst>
                <a:ext uri="{FF2B5EF4-FFF2-40B4-BE49-F238E27FC236}">
                  <a16:creationId xmlns:a16="http://schemas.microsoft.com/office/drawing/2014/main" id="{CA624FAD-3E62-EF7E-8433-F290AB1C5B9E}"/>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3" name="Google Shape;959;p32">
              <a:extLst>
                <a:ext uri="{FF2B5EF4-FFF2-40B4-BE49-F238E27FC236}">
                  <a16:creationId xmlns:a16="http://schemas.microsoft.com/office/drawing/2014/main" id="{CBFCD707-1072-F275-AE04-9D25347EF510}"/>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4" name="Google Shape;960;p32">
              <a:extLst>
                <a:ext uri="{FF2B5EF4-FFF2-40B4-BE49-F238E27FC236}">
                  <a16:creationId xmlns:a16="http://schemas.microsoft.com/office/drawing/2014/main" id="{D4D575B2-68E5-02EB-6D55-0A1BDF42460C}"/>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5" name="Google Shape;961;p32">
              <a:extLst>
                <a:ext uri="{FF2B5EF4-FFF2-40B4-BE49-F238E27FC236}">
                  <a16:creationId xmlns:a16="http://schemas.microsoft.com/office/drawing/2014/main" id="{05C3749A-28A9-809A-AFA7-D9E91E911CB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6" name="Google Shape;962;p32">
              <a:extLst>
                <a:ext uri="{FF2B5EF4-FFF2-40B4-BE49-F238E27FC236}">
                  <a16:creationId xmlns:a16="http://schemas.microsoft.com/office/drawing/2014/main" id="{1C2E3299-7EF8-F011-076F-A725631E0F37}"/>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7" name="Google Shape;963;p32">
              <a:extLst>
                <a:ext uri="{FF2B5EF4-FFF2-40B4-BE49-F238E27FC236}">
                  <a16:creationId xmlns:a16="http://schemas.microsoft.com/office/drawing/2014/main" id="{14E62A6C-D601-E192-3B27-B40075466856}"/>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8" name="Google Shape;964;p32">
              <a:extLst>
                <a:ext uri="{FF2B5EF4-FFF2-40B4-BE49-F238E27FC236}">
                  <a16:creationId xmlns:a16="http://schemas.microsoft.com/office/drawing/2014/main" id="{F4889D39-7DA0-B1AE-7D2E-71B200ADA290}"/>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9" name="Google Shape;965;p32">
              <a:extLst>
                <a:ext uri="{FF2B5EF4-FFF2-40B4-BE49-F238E27FC236}">
                  <a16:creationId xmlns:a16="http://schemas.microsoft.com/office/drawing/2014/main" id="{8B554F72-D804-8F24-438B-89092A0DAC25}"/>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0" name="Google Shape;966;p32">
              <a:extLst>
                <a:ext uri="{FF2B5EF4-FFF2-40B4-BE49-F238E27FC236}">
                  <a16:creationId xmlns:a16="http://schemas.microsoft.com/office/drawing/2014/main" id="{C25D6A16-43DC-A898-EE82-62943294BEAE}"/>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1" name="Google Shape;967;p32">
              <a:extLst>
                <a:ext uri="{FF2B5EF4-FFF2-40B4-BE49-F238E27FC236}">
                  <a16:creationId xmlns:a16="http://schemas.microsoft.com/office/drawing/2014/main" id="{2F7D1B03-2353-7889-9F3A-C2DC15B02DDF}"/>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2" name="Google Shape;968;p32">
              <a:extLst>
                <a:ext uri="{FF2B5EF4-FFF2-40B4-BE49-F238E27FC236}">
                  <a16:creationId xmlns:a16="http://schemas.microsoft.com/office/drawing/2014/main" id="{9AB0B20C-C7CE-9930-E984-CD9CA01579B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3" name="Google Shape;969;p32">
              <a:extLst>
                <a:ext uri="{FF2B5EF4-FFF2-40B4-BE49-F238E27FC236}">
                  <a16:creationId xmlns:a16="http://schemas.microsoft.com/office/drawing/2014/main" id="{8232357A-06BE-C60D-8ED6-3FE6478D7415}"/>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4" name="Google Shape;970;p32">
              <a:extLst>
                <a:ext uri="{FF2B5EF4-FFF2-40B4-BE49-F238E27FC236}">
                  <a16:creationId xmlns:a16="http://schemas.microsoft.com/office/drawing/2014/main" id="{2A27130A-F293-A916-0765-762099817EFF}"/>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5" name="Google Shape;971;p32">
              <a:extLst>
                <a:ext uri="{FF2B5EF4-FFF2-40B4-BE49-F238E27FC236}">
                  <a16:creationId xmlns:a16="http://schemas.microsoft.com/office/drawing/2014/main" id="{A73AD997-AD2B-8104-2D3B-FB220237C09B}"/>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6" name="Google Shape;972;p32">
              <a:extLst>
                <a:ext uri="{FF2B5EF4-FFF2-40B4-BE49-F238E27FC236}">
                  <a16:creationId xmlns:a16="http://schemas.microsoft.com/office/drawing/2014/main" id="{5059425C-F1EE-33B5-9F1A-1E51CDAFC32C}"/>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7" name="Google Shape;973;p32">
              <a:extLst>
                <a:ext uri="{FF2B5EF4-FFF2-40B4-BE49-F238E27FC236}">
                  <a16:creationId xmlns:a16="http://schemas.microsoft.com/office/drawing/2014/main" id="{5741B7C6-D059-2F87-F1E3-C9FBD03745F7}"/>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8" name="Google Shape;974;p32">
              <a:extLst>
                <a:ext uri="{FF2B5EF4-FFF2-40B4-BE49-F238E27FC236}">
                  <a16:creationId xmlns:a16="http://schemas.microsoft.com/office/drawing/2014/main" id="{E71263AC-AED7-36D9-5824-12F84C68D8A8}"/>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9" name="Google Shape;975;p32">
              <a:extLst>
                <a:ext uri="{FF2B5EF4-FFF2-40B4-BE49-F238E27FC236}">
                  <a16:creationId xmlns:a16="http://schemas.microsoft.com/office/drawing/2014/main" id="{7B354037-87A2-8339-205F-262AC37586AB}"/>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0" name="Google Shape;976;p32">
              <a:extLst>
                <a:ext uri="{FF2B5EF4-FFF2-40B4-BE49-F238E27FC236}">
                  <a16:creationId xmlns:a16="http://schemas.microsoft.com/office/drawing/2014/main" id="{DB121E7F-EE10-172A-27B4-A3B939A2BA74}"/>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1" name="Google Shape;977;p32">
              <a:extLst>
                <a:ext uri="{FF2B5EF4-FFF2-40B4-BE49-F238E27FC236}">
                  <a16:creationId xmlns:a16="http://schemas.microsoft.com/office/drawing/2014/main" id="{CAC67439-5437-A112-B957-AAF4A7E8706D}"/>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2" name="Google Shape;978;p32">
              <a:extLst>
                <a:ext uri="{FF2B5EF4-FFF2-40B4-BE49-F238E27FC236}">
                  <a16:creationId xmlns:a16="http://schemas.microsoft.com/office/drawing/2014/main" id="{AFA0122A-E57B-280D-F9F5-0EA02348C44C}"/>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3" name="Google Shape;979;p32">
              <a:extLst>
                <a:ext uri="{FF2B5EF4-FFF2-40B4-BE49-F238E27FC236}">
                  <a16:creationId xmlns:a16="http://schemas.microsoft.com/office/drawing/2014/main" id="{EB7C2DA2-652E-C8F8-549D-E9914030B9C3}"/>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4" name="Google Shape;980;p32">
              <a:extLst>
                <a:ext uri="{FF2B5EF4-FFF2-40B4-BE49-F238E27FC236}">
                  <a16:creationId xmlns:a16="http://schemas.microsoft.com/office/drawing/2014/main" id="{0C167CF5-8D44-3AD3-614C-186D1A4B2D6D}"/>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5" name="Google Shape;981;p32">
              <a:extLst>
                <a:ext uri="{FF2B5EF4-FFF2-40B4-BE49-F238E27FC236}">
                  <a16:creationId xmlns:a16="http://schemas.microsoft.com/office/drawing/2014/main" id="{C4338D08-3C3B-0A2D-8F21-A77F277B2FDF}"/>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6" name="Google Shape;982;p32">
              <a:extLst>
                <a:ext uri="{FF2B5EF4-FFF2-40B4-BE49-F238E27FC236}">
                  <a16:creationId xmlns:a16="http://schemas.microsoft.com/office/drawing/2014/main" id="{1210596D-CAB8-6C74-E38C-E96CE7539D0B}"/>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7" name="Google Shape;983;p32">
              <a:extLst>
                <a:ext uri="{FF2B5EF4-FFF2-40B4-BE49-F238E27FC236}">
                  <a16:creationId xmlns:a16="http://schemas.microsoft.com/office/drawing/2014/main" id="{ABA4FBC8-919D-05D6-D62D-DC9D02C93D7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8" name="Google Shape;984;p32">
              <a:extLst>
                <a:ext uri="{FF2B5EF4-FFF2-40B4-BE49-F238E27FC236}">
                  <a16:creationId xmlns:a16="http://schemas.microsoft.com/office/drawing/2014/main" id="{23D7E01B-5604-B56F-3A3C-50DAA67B5A6E}"/>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9" name="Google Shape;985;p32">
              <a:extLst>
                <a:ext uri="{FF2B5EF4-FFF2-40B4-BE49-F238E27FC236}">
                  <a16:creationId xmlns:a16="http://schemas.microsoft.com/office/drawing/2014/main" id="{6E4F87D8-74BA-8D6B-60A6-56619F9A4A28}"/>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0" name="Google Shape;986;p32">
              <a:extLst>
                <a:ext uri="{FF2B5EF4-FFF2-40B4-BE49-F238E27FC236}">
                  <a16:creationId xmlns:a16="http://schemas.microsoft.com/office/drawing/2014/main" id="{F5743CE0-B8C8-4298-01CC-626533F444AF}"/>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1" name="Google Shape;987;p32">
              <a:extLst>
                <a:ext uri="{FF2B5EF4-FFF2-40B4-BE49-F238E27FC236}">
                  <a16:creationId xmlns:a16="http://schemas.microsoft.com/office/drawing/2014/main" id="{610972AD-65C9-FBFB-651D-AAC49DF68AC0}"/>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2" name="Google Shape;988;p32">
              <a:extLst>
                <a:ext uri="{FF2B5EF4-FFF2-40B4-BE49-F238E27FC236}">
                  <a16:creationId xmlns:a16="http://schemas.microsoft.com/office/drawing/2014/main" id="{4E1906C5-10B4-64F2-D4C9-E9BC59A8F855}"/>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3" name="Google Shape;989;p32">
              <a:extLst>
                <a:ext uri="{FF2B5EF4-FFF2-40B4-BE49-F238E27FC236}">
                  <a16:creationId xmlns:a16="http://schemas.microsoft.com/office/drawing/2014/main" id="{54C38DF2-22FA-B191-7FB7-A54B71BD13AE}"/>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4" name="Google Shape;990;p32">
              <a:extLst>
                <a:ext uri="{FF2B5EF4-FFF2-40B4-BE49-F238E27FC236}">
                  <a16:creationId xmlns:a16="http://schemas.microsoft.com/office/drawing/2014/main" id="{9169360B-DBA1-B8F0-9982-28E3E553ED6D}"/>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5" name="Google Shape;991;p32">
              <a:extLst>
                <a:ext uri="{FF2B5EF4-FFF2-40B4-BE49-F238E27FC236}">
                  <a16:creationId xmlns:a16="http://schemas.microsoft.com/office/drawing/2014/main" id="{0A14A2D9-4A89-24F1-CA44-3321E1B3EE21}"/>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6" name="Google Shape;992;p32">
              <a:extLst>
                <a:ext uri="{FF2B5EF4-FFF2-40B4-BE49-F238E27FC236}">
                  <a16:creationId xmlns:a16="http://schemas.microsoft.com/office/drawing/2014/main" id="{45B9A391-8F71-E0E6-3F4E-A3DC260F619A}"/>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7" name="Google Shape;993;p32">
              <a:extLst>
                <a:ext uri="{FF2B5EF4-FFF2-40B4-BE49-F238E27FC236}">
                  <a16:creationId xmlns:a16="http://schemas.microsoft.com/office/drawing/2014/main" id="{1D21DEA7-0D61-9880-14EF-3653865A83C8}"/>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8" name="Google Shape;994;p32">
              <a:extLst>
                <a:ext uri="{FF2B5EF4-FFF2-40B4-BE49-F238E27FC236}">
                  <a16:creationId xmlns:a16="http://schemas.microsoft.com/office/drawing/2014/main" id="{74AF4234-5198-A714-62A0-5EF3C4767430}"/>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19" name="Google Shape;995;p32">
              <a:extLst>
                <a:ext uri="{FF2B5EF4-FFF2-40B4-BE49-F238E27FC236}">
                  <a16:creationId xmlns:a16="http://schemas.microsoft.com/office/drawing/2014/main" id="{07386EE4-FD21-848D-52C6-6EE1D95C3BEC}"/>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0" name="Google Shape;996;p32">
              <a:extLst>
                <a:ext uri="{FF2B5EF4-FFF2-40B4-BE49-F238E27FC236}">
                  <a16:creationId xmlns:a16="http://schemas.microsoft.com/office/drawing/2014/main" id="{FD19F398-4C19-4D2F-3086-418783BA8CB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1" name="Google Shape;997;p32">
              <a:extLst>
                <a:ext uri="{FF2B5EF4-FFF2-40B4-BE49-F238E27FC236}">
                  <a16:creationId xmlns:a16="http://schemas.microsoft.com/office/drawing/2014/main" id="{DD20854B-E358-2A8E-37E5-247C6FD4E6FE}"/>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2" name="Google Shape;998;p32">
              <a:extLst>
                <a:ext uri="{FF2B5EF4-FFF2-40B4-BE49-F238E27FC236}">
                  <a16:creationId xmlns:a16="http://schemas.microsoft.com/office/drawing/2014/main" id="{8E70D503-2824-D0FF-AD81-017DCDCD3BDB}"/>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3" name="Google Shape;999;p32">
              <a:extLst>
                <a:ext uri="{FF2B5EF4-FFF2-40B4-BE49-F238E27FC236}">
                  <a16:creationId xmlns:a16="http://schemas.microsoft.com/office/drawing/2014/main" id="{B445290E-6D23-9567-00DD-092FC02D1F44}"/>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4" name="Google Shape;1000;p32">
              <a:extLst>
                <a:ext uri="{FF2B5EF4-FFF2-40B4-BE49-F238E27FC236}">
                  <a16:creationId xmlns:a16="http://schemas.microsoft.com/office/drawing/2014/main" id="{1D2710B7-5B1D-42EF-6439-9D9397A733B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5" name="Google Shape;1001;p32">
              <a:extLst>
                <a:ext uri="{FF2B5EF4-FFF2-40B4-BE49-F238E27FC236}">
                  <a16:creationId xmlns:a16="http://schemas.microsoft.com/office/drawing/2014/main" id="{9B54D2B3-146C-BD44-1E5E-C69B776131D0}"/>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6" name="Google Shape;1002;p32">
              <a:extLst>
                <a:ext uri="{FF2B5EF4-FFF2-40B4-BE49-F238E27FC236}">
                  <a16:creationId xmlns:a16="http://schemas.microsoft.com/office/drawing/2014/main" id="{30A46F60-D689-BAD1-EAAB-66F9D78925BC}"/>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27" name="Google Shape;211;p3">
            <a:extLst>
              <a:ext uri="{FF2B5EF4-FFF2-40B4-BE49-F238E27FC236}">
                <a16:creationId xmlns:a16="http://schemas.microsoft.com/office/drawing/2014/main" id="{E9BB15B4-F83F-7F38-7EFC-A650B3BD3C09}"/>
              </a:ext>
            </a:extLst>
          </p:cNvPr>
          <p:cNvGrpSpPr/>
          <p:nvPr userDrawn="1"/>
        </p:nvGrpSpPr>
        <p:grpSpPr>
          <a:xfrm>
            <a:off x="1030175" y="1581350"/>
            <a:ext cx="444275" cy="398525"/>
            <a:chOff x="2495125" y="2142250"/>
            <a:chExt cx="444275" cy="398525"/>
          </a:xfrm>
        </p:grpSpPr>
        <p:sp>
          <p:nvSpPr>
            <p:cNvPr id="628" name="Google Shape;212;p3">
              <a:extLst>
                <a:ext uri="{FF2B5EF4-FFF2-40B4-BE49-F238E27FC236}">
                  <a16:creationId xmlns:a16="http://schemas.microsoft.com/office/drawing/2014/main" id="{DCAF08C1-7058-6F19-B4BE-2AC5555FA7A0}"/>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29" name="Google Shape;213;p3">
              <a:extLst>
                <a:ext uri="{FF2B5EF4-FFF2-40B4-BE49-F238E27FC236}">
                  <a16:creationId xmlns:a16="http://schemas.microsoft.com/office/drawing/2014/main" id="{A3C3914C-7071-B091-5146-8774156FCB9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30" name="Google Shape;214;p3">
            <a:extLst>
              <a:ext uri="{FF2B5EF4-FFF2-40B4-BE49-F238E27FC236}">
                <a16:creationId xmlns:a16="http://schemas.microsoft.com/office/drawing/2014/main" id="{EC9AE698-06E3-5B0E-6F99-215066C17C4C}"/>
              </a:ext>
            </a:extLst>
          </p:cNvPr>
          <p:cNvGrpSpPr/>
          <p:nvPr userDrawn="1"/>
        </p:nvGrpSpPr>
        <p:grpSpPr>
          <a:xfrm>
            <a:off x="10561107" y="5038641"/>
            <a:ext cx="291375" cy="281375"/>
            <a:chOff x="3243875" y="2372825"/>
            <a:chExt cx="291375" cy="281375"/>
          </a:xfrm>
        </p:grpSpPr>
        <p:sp>
          <p:nvSpPr>
            <p:cNvPr id="631" name="Google Shape;215;p3">
              <a:extLst>
                <a:ext uri="{FF2B5EF4-FFF2-40B4-BE49-F238E27FC236}">
                  <a16:creationId xmlns:a16="http://schemas.microsoft.com/office/drawing/2014/main" id="{36E0313F-E7AF-1843-7922-AF32D71B5F5B}"/>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2" name="Google Shape;216;p3">
              <a:extLst>
                <a:ext uri="{FF2B5EF4-FFF2-40B4-BE49-F238E27FC236}">
                  <a16:creationId xmlns:a16="http://schemas.microsoft.com/office/drawing/2014/main" id="{D0CF4FF9-4C06-EF60-9B22-0325504574B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3" name="Google Shape;217;p3">
              <a:extLst>
                <a:ext uri="{FF2B5EF4-FFF2-40B4-BE49-F238E27FC236}">
                  <a16:creationId xmlns:a16="http://schemas.microsoft.com/office/drawing/2014/main" id="{36B8504D-3213-202B-CB45-E57A1751AB1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4" name="Google Shape;218;p3">
              <a:extLst>
                <a:ext uri="{FF2B5EF4-FFF2-40B4-BE49-F238E27FC236}">
                  <a16:creationId xmlns:a16="http://schemas.microsoft.com/office/drawing/2014/main" id="{53FA46E7-E0F7-52F7-85A4-3022A13A7E52}"/>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5" name="Google Shape;219;p3">
              <a:extLst>
                <a:ext uri="{FF2B5EF4-FFF2-40B4-BE49-F238E27FC236}">
                  <a16:creationId xmlns:a16="http://schemas.microsoft.com/office/drawing/2014/main" id="{0AB4F802-F7F2-E5B2-0989-30BC99EC23EB}"/>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6" name="Google Shape;220;p3">
              <a:extLst>
                <a:ext uri="{FF2B5EF4-FFF2-40B4-BE49-F238E27FC236}">
                  <a16:creationId xmlns:a16="http://schemas.microsoft.com/office/drawing/2014/main" id="{8012E8EF-8742-297A-D1D0-B91C59B871B8}"/>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7" name="Google Shape;221;p3">
              <a:extLst>
                <a:ext uri="{FF2B5EF4-FFF2-40B4-BE49-F238E27FC236}">
                  <a16:creationId xmlns:a16="http://schemas.microsoft.com/office/drawing/2014/main" id="{7D296154-8B34-6953-7D45-FA30A0CAAF86}"/>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38" name="Google Shape;222;p3">
              <a:extLst>
                <a:ext uri="{FF2B5EF4-FFF2-40B4-BE49-F238E27FC236}">
                  <a16:creationId xmlns:a16="http://schemas.microsoft.com/office/drawing/2014/main" id="{727D5225-440C-3925-A9D6-DA2EFAA624C2}"/>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9" name="Google Shape;223;p3">
              <a:extLst>
                <a:ext uri="{FF2B5EF4-FFF2-40B4-BE49-F238E27FC236}">
                  <a16:creationId xmlns:a16="http://schemas.microsoft.com/office/drawing/2014/main" id="{3C6C4047-6A85-1FD2-B19D-04D257F41F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Google Shape;224;p3">
              <a:extLst>
                <a:ext uri="{FF2B5EF4-FFF2-40B4-BE49-F238E27FC236}">
                  <a16:creationId xmlns:a16="http://schemas.microsoft.com/office/drawing/2014/main" id="{5DBDBFB0-AF34-9FCB-7E0E-93E70EF9566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41" name="Google Shape;225;p3">
            <a:extLst>
              <a:ext uri="{FF2B5EF4-FFF2-40B4-BE49-F238E27FC236}">
                <a16:creationId xmlns:a16="http://schemas.microsoft.com/office/drawing/2014/main" id="{4921405E-A84E-0271-68CE-CB9CEE8F2589}"/>
              </a:ext>
            </a:extLst>
          </p:cNvPr>
          <p:cNvGrpSpPr/>
          <p:nvPr userDrawn="1"/>
        </p:nvGrpSpPr>
        <p:grpSpPr>
          <a:xfrm>
            <a:off x="10778557" y="714860"/>
            <a:ext cx="166675" cy="168575"/>
            <a:chOff x="4954425" y="2036375"/>
            <a:chExt cx="166675" cy="168575"/>
          </a:xfrm>
        </p:grpSpPr>
        <p:sp>
          <p:nvSpPr>
            <p:cNvPr id="642" name="Google Shape;226;p3">
              <a:extLst>
                <a:ext uri="{FF2B5EF4-FFF2-40B4-BE49-F238E27FC236}">
                  <a16:creationId xmlns:a16="http://schemas.microsoft.com/office/drawing/2014/main" id="{53960FAF-C006-0707-ED4E-F551AAA083D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3" name="Google Shape;227;p3">
              <a:extLst>
                <a:ext uri="{FF2B5EF4-FFF2-40B4-BE49-F238E27FC236}">
                  <a16:creationId xmlns:a16="http://schemas.microsoft.com/office/drawing/2014/main" id="{1BDB0667-F462-B029-B656-F6E5DD621C6B}"/>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44" name="Google Shape;228;p3">
            <a:extLst>
              <a:ext uri="{FF2B5EF4-FFF2-40B4-BE49-F238E27FC236}">
                <a16:creationId xmlns:a16="http://schemas.microsoft.com/office/drawing/2014/main" id="{1C636C5C-A0E8-9234-8265-FD697C190158}"/>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Google Shape;229;p3">
            <a:extLst>
              <a:ext uri="{FF2B5EF4-FFF2-40B4-BE49-F238E27FC236}">
                <a16:creationId xmlns:a16="http://schemas.microsoft.com/office/drawing/2014/main" id="{745B442B-5C56-FFBF-FE7F-4B826BB8F893}"/>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46" name="Google Shape;230;p3">
            <a:extLst>
              <a:ext uri="{FF2B5EF4-FFF2-40B4-BE49-F238E27FC236}">
                <a16:creationId xmlns:a16="http://schemas.microsoft.com/office/drawing/2014/main" id="{EADEFC5D-3517-FBBF-9CDD-693EA34240EA}"/>
              </a:ext>
            </a:extLst>
          </p:cNvPr>
          <p:cNvGrpSpPr/>
          <p:nvPr userDrawn="1"/>
        </p:nvGrpSpPr>
        <p:grpSpPr>
          <a:xfrm>
            <a:off x="1274794" y="5541495"/>
            <a:ext cx="166675" cy="168575"/>
            <a:chOff x="4954425" y="2036375"/>
            <a:chExt cx="166675" cy="168575"/>
          </a:xfrm>
        </p:grpSpPr>
        <p:sp>
          <p:nvSpPr>
            <p:cNvPr id="647" name="Google Shape;231;p3">
              <a:extLst>
                <a:ext uri="{FF2B5EF4-FFF2-40B4-BE49-F238E27FC236}">
                  <a16:creationId xmlns:a16="http://schemas.microsoft.com/office/drawing/2014/main" id="{37019F8E-D40E-1BB3-518C-029D83CC440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8" name="Google Shape;232;p3">
              <a:extLst>
                <a:ext uri="{FF2B5EF4-FFF2-40B4-BE49-F238E27FC236}">
                  <a16:creationId xmlns:a16="http://schemas.microsoft.com/office/drawing/2014/main" id="{C3BF4A78-9FE1-07F4-4951-2034E47A6344}"/>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866746786"/>
      </p:ext>
    </p:extLst>
  </p:cSld>
  <p:clrMap bg1="lt1" tx1="dk1" bg2="lt2" tx2="dk2" accent1="accent1" accent2="accent2" accent3="accent3" accent4="accent4" accent5="accent5" accent6="accent6" hlink="hlink" folHlink="folHlink"/>
  <p:sldLayoutIdLst>
    <p:sldLayoutId id="2147484578" r:id="rId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924A2293-E2BA-88AB-04E0-D4A3A239B6DD}"/>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FB068081-3D13-FCFF-202E-772975313A9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AFFB7983-C98D-5CB7-E100-3B5FC5B28EF1}"/>
                </a:ext>
              </a:extLst>
            </p:cNvPr>
            <p:cNvGrpSpPr/>
            <p:nvPr/>
          </p:nvGrpSpPr>
          <p:grpSpPr>
            <a:xfrm>
              <a:off x="8341543" y="2282008"/>
              <a:ext cx="569676" cy="380612"/>
              <a:chOff x="8341543" y="2282008"/>
              <a:chExt cx="569676" cy="380612"/>
            </a:xfrm>
          </p:grpSpPr>
          <p:sp>
            <p:nvSpPr>
              <p:cNvPr id="543" name="Google Shape;995;p14">
                <a:extLst>
                  <a:ext uri="{FF2B5EF4-FFF2-40B4-BE49-F238E27FC236}">
                    <a16:creationId xmlns:a16="http://schemas.microsoft.com/office/drawing/2014/main" id="{6794E110-1571-31AA-2C73-53E30BE52A2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996;p14">
                <a:extLst>
                  <a:ext uri="{FF2B5EF4-FFF2-40B4-BE49-F238E27FC236}">
                    <a16:creationId xmlns:a16="http://schemas.microsoft.com/office/drawing/2014/main" id="{F7C01E88-5C0B-E023-E492-ACF928D08D10}"/>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BC652001-ED42-5276-3004-119E75F51281}"/>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AC34EA50-598A-DFFF-B8D1-68E87D1AC180}"/>
                </a:ext>
              </a:extLst>
            </p:cNvPr>
            <p:cNvGrpSpPr/>
            <p:nvPr/>
          </p:nvGrpSpPr>
          <p:grpSpPr>
            <a:xfrm>
              <a:off x="8341543" y="1721094"/>
              <a:ext cx="569676" cy="380612"/>
              <a:chOff x="8341543" y="1721094"/>
              <a:chExt cx="569676" cy="380612"/>
            </a:xfrm>
          </p:grpSpPr>
          <p:sp>
            <p:nvSpPr>
              <p:cNvPr id="541" name="Google Shape;999;p14">
                <a:extLst>
                  <a:ext uri="{FF2B5EF4-FFF2-40B4-BE49-F238E27FC236}">
                    <a16:creationId xmlns:a16="http://schemas.microsoft.com/office/drawing/2014/main" id="{FE88EBF9-E2ED-DC2F-CA3F-45217F5D2078}"/>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2" name="Google Shape;1000;p14">
                <a:extLst>
                  <a:ext uri="{FF2B5EF4-FFF2-40B4-BE49-F238E27FC236}">
                    <a16:creationId xmlns:a16="http://schemas.microsoft.com/office/drawing/2014/main" id="{1DC33F27-5347-E117-B01B-B3422F42942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357BA7AA-F4BF-D451-6FA3-1002C858D16E}"/>
                </a:ext>
              </a:extLst>
            </p:cNvPr>
            <p:cNvGrpSpPr/>
            <p:nvPr/>
          </p:nvGrpSpPr>
          <p:grpSpPr>
            <a:xfrm>
              <a:off x="8346273" y="1183592"/>
              <a:ext cx="568486" cy="388014"/>
              <a:chOff x="8346273" y="1183592"/>
              <a:chExt cx="568486" cy="388014"/>
            </a:xfrm>
          </p:grpSpPr>
          <p:sp>
            <p:nvSpPr>
              <p:cNvPr id="539" name="Google Shape;1002;p14">
                <a:extLst>
                  <a:ext uri="{FF2B5EF4-FFF2-40B4-BE49-F238E27FC236}">
                    <a16:creationId xmlns:a16="http://schemas.microsoft.com/office/drawing/2014/main" id="{E1324F1A-46C6-B13A-03FF-D51FA111A7D7}"/>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0" name="Google Shape;1003;p14">
                <a:extLst>
                  <a:ext uri="{FF2B5EF4-FFF2-40B4-BE49-F238E27FC236}">
                    <a16:creationId xmlns:a16="http://schemas.microsoft.com/office/drawing/2014/main" id="{87376AF0-8250-DFA5-1922-4CFD324E53CA}"/>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57625DDD-49B2-C219-2CEA-236E01B6DF5C}"/>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DDC2E235-99F3-600F-8C0F-B28E3995356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74C0BE44-489A-2A97-A25F-98661612A3F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3D639D53-7A03-CCCE-F8A3-EA04E8773BEA}"/>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90B01CC6-5FE5-FD88-A0DE-0ECBE1DD776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4D5A47F9-E9A9-996A-5716-04170CC11F0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DDE42DC6-4637-9235-BF95-C815D6B8A309}"/>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A0E1B5B7-4A62-AC0D-5D3F-8EABA90F6C4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81833924-B6BD-43DA-C219-B87B7C88952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EA6E5CA4-750D-5220-0F18-18939A48AD8E}"/>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4DEB91C3-EB6D-48A8-24C3-CB78B4DFCD23}"/>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17" name="Google Shape;1082;p14">
            <a:extLst>
              <a:ext uri="{FF2B5EF4-FFF2-40B4-BE49-F238E27FC236}">
                <a16:creationId xmlns:a16="http://schemas.microsoft.com/office/drawing/2014/main" id="{6AFACEFC-96E9-E706-B117-0561B97C3E38}"/>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1083;p14">
            <a:extLst>
              <a:ext uri="{FF2B5EF4-FFF2-40B4-BE49-F238E27FC236}">
                <a16:creationId xmlns:a16="http://schemas.microsoft.com/office/drawing/2014/main" id="{0DF5F9B2-C4BC-EB77-263B-D8D6337AD148}"/>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1084;p14">
            <a:extLst>
              <a:ext uri="{FF2B5EF4-FFF2-40B4-BE49-F238E27FC236}">
                <a16:creationId xmlns:a16="http://schemas.microsoft.com/office/drawing/2014/main" id="{FFDF3525-6403-FB5F-E74E-FAE779E8DD3F}"/>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1085;p14">
            <a:extLst>
              <a:ext uri="{FF2B5EF4-FFF2-40B4-BE49-F238E27FC236}">
                <a16:creationId xmlns:a16="http://schemas.microsoft.com/office/drawing/2014/main" id="{01C2723B-DA9F-BAEC-735C-B3B05467A75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1086;p14">
            <a:extLst>
              <a:ext uri="{FF2B5EF4-FFF2-40B4-BE49-F238E27FC236}">
                <a16:creationId xmlns:a16="http://schemas.microsoft.com/office/drawing/2014/main" id="{A17839D0-318B-555D-7AA7-33C5692FA3CD}"/>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1082;p14">
            <a:extLst>
              <a:ext uri="{FF2B5EF4-FFF2-40B4-BE49-F238E27FC236}">
                <a16:creationId xmlns:a16="http://schemas.microsoft.com/office/drawing/2014/main" id="{A00AFF91-DDC4-C60B-5D33-D4864448CDA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1083;p14">
            <a:extLst>
              <a:ext uri="{FF2B5EF4-FFF2-40B4-BE49-F238E27FC236}">
                <a16:creationId xmlns:a16="http://schemas.microsoft.com/office/drawing/2014/main" id="{3AD6B2A2-3A8A-D77D-27D2-906AB325051D}"/>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1084;p14">
            <a:extLst>
              <a:ext uri="{FF2B5EF4-FFF2-40B4-BE49-F238E27FC236}">
                <a16:creationId xmlns:a16="http://schemas.microsoft.com/office/drawing/2014/main" id="{860299B1-A9C3-B8E2-7C8F-8A3D29C0C2D0}"/>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1085;p14">
            <a:extLst>
              <a:ext uri="{FF2B5EF4-FFF2-40B4-BE49-F238E27FC236}">
                <a16:creationId xmlns:a16="http://schemas.microsoft.com/office/drawing/2014/main" id="{E617BB24-3FA2-62FD-9AC6-DEF8F1BEDB63}"/>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1086;p14">
            <a:extLst>
              <a:ext uri="{FF2B5EF4-FFF2-40B4-BE49-F238E27FC236}">
                <a16:creationId xmlns:a16="http://schemas.microsoft.com/office/drawing/2014/main" id="{D35E9F56-8AC6-5C37-8FFA-091D463207E2}"/>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1082;p14">
            <a:extLst>
              <a:ext uri="{FF2B5EF4-FFF2-40B4-BE49-F238E27FC236}">
                <a16:creationId xmlns:a16="http://schemas.microsoft.com/office/drawing/2014/main" id="{E5F8812F-EE7A-7A78-0ACC-FEA7C8154512}"/>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1083;p14">
            <a:extLst>
              <a:ext uri="{FF2B5EF4-FFF2-40B4-BE49-F238E27FC236}">
                <a16:creationId xmlns:a16="http://schemas.microsoft.com/office/drawing/2014/main" id="{7646AB5D-B7EB-026C-985A-BDB4217990C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1084;p14">
            <a:extLst>
              <a:ext uri="{FF2B5EF4-FFF2-40B4-BE49-F238E27FC236}">
                <a16:creationId xmlns:a16="http://schemas.microsoft.com/office/drawing/2014/main" id="{8CD08A44-8D09-F727-5C92-FB818F0BD2A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1085;p14">
            <a:extLst>
              <a:ext uri="{FF2B5EF4-FFF2-40B4-BE49-F238E27FC236}">
                <a16:creationId xmlns:a16="http://schemas.microsoft.com/office/drawing/2014/main" id="{01D27EF7-5D8A-5C62-106E-03411A0FD6A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1086;p14">
            <a:extLst>
              <a:ext uri="{FF2B5EF4-FFF2-40B4-BE49-F238E27FC236}">
                <a16:creationId xmlns:a16="http://schemas.microsoft.com/office/drawing/2014/main" id="{6B10C713-0E60-0E1E-2F08-9D69E6357CA3}"/>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1082;p14">
            <a:extLst>
              <a:ext uri="{FF2B5EF4-FFF2-40B4-BE49-F238E27FC236}">
                <a16:creationId xmlns:a16="http://schemas.microsoft.com/office/drawing/2014/main" id="{0E315B37-FC66-CAFF-FA2A-E95B8E511204}"/>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1083;p14">
            <a:extLst>
              <a:ext uri="{FF2B5EF4-FFF2-40B4-BE49-F238E27FC236}">
                <a16:creationId xmlns:a16="http://schemas.microsoft.com/office/drawing/2014/main" id="{EAFBC8FC-373B-87E3-F3DB-40CAF719C126}"/>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1084;p14">
            <a:extLst>
              <a:ext uri="{FF2B5EF4-FFF2-40B4-BE49-F238E27FC236}">
                <a16:creationId xmlns:a16="http://schemas.microsoft.com/office/drawing/2014/main" id="{3922F81F-B735-C2A4-EF2C-C873680E920B}"/>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1085;p14">
            <a:extLst>
              <a:ext uri="{FF2B5EF4-FFF2-40B4-BE49-F238E27FC236}">
                <a16:creationId xmlns:a16="http://schemas.microsoft.com/office/drawing/2014/main" id="{FA84D057-EE9C-9B22-0EA6-1A8A6B6D1B42}"/>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1086;p14">
            <a:extLst>
              <a:ext uri="{FF2B5EF4-FFF2-40B4-BE49-F238E27FC236}">
                <a16:creationId xmlns:a16="http://schemas.microsoft.com/office/drawing/2014/main" id="{BE124B54-7199-496B-4189-1C0CFA2D1176}"/>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1082;p14">
            <a:extLst>
              <a:ext uri="{FF2B5EF4-FFF2-40B4-BE49-F238E27FC236}">
                <a16:creationId xmlns:a16="http://schemas.microsoft.com/office/drawing/2014/main" id="{1FF188FE-8215-2B8D-2532-5AA2D9A6851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1083;p14">
            <a:extLst>
              <a:ext uri="{FF2B5EF4-FFF2-40B4-BE49-F238E27FC236}">
                <a16:creationId xmlns:a16="http://schemas.microsoft.com/office/drawing/2014/main" id="{8E74D939-4C4A-FAAB-E9DD-7C9FAFCDC5DF}"/>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1084;p14">
            <a:extLst>
              <a:ext uri="{FF2B5EF4-FFF2-40B4-BE49-F238E27FC236}">
                <a16:creationId xmlns:a16="http://schemas.microsoft.com/office/drawing/2014/main" id="{39ABEA0D-D4A1-40CC-AAD6-F5A5B2EFB61D}"/>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1085;p14">
            <a:extLst>
              <a:ext uri="{FF2B5EF4-FFF2-40B4-BE49-F238E27FC236}">
                <a16:creationId xmlns:a16="http://schemas.microsoft.com/office/drawing/2014/main" id="{9F324D6E-F303-7AC5-6FE6-BDF9572AC18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1086;p14">
            <a:extLst>
              <a:ext uri="{FF2B5EF4-FFF2-40B4-BE49-F238E27FC236}">
                <a16:creationId xmlns:a16="http://schemas.microsoft.com/office/drawing/2014/main" id="{81D6F8FF-6E9C-3BA2-A92B-28EBEF52B8E1}"/>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1082;p14">
            <a:extLst>
              <a:ext uri="{FF2B5EF4-FFF2-40B4-BE49-F238E27FC236}">
                <a16:creationId xmlns:a16="http://schemas.microsoft.com/office/drawing/2014/main" id="{F79AE766-F1C9-B5A3-045C-C9179591E0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1083;p14">
            <a:extLst>
              <a:ext uri="{FF2B5EF4-FFF2-40B4-BE49-F238E27FC236}">
                <a16:creationId xmlns:a16="http://schemas.microsoft.com/office/drawing/2014/main" id="{EDC29D34-7EEF-09E5-09D9-B766E6B25C4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1084;p14">
            <a:extLst>
              <a:ext uri="{FF2B5EF4-FFF2-40B4-BE49-F238E27FC236}">
                <a16:creationId xmlns:a16="http://schemas.microsoft.com/office/drawing/2014/main" id="{C7621236-0A1E-DBCD-408D-385F3A31A18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5" name="Google Shape;1085;p14">
            <a:extLst>
              <a:ext uri="{FF2B5EF4-FFF2-40B4-BE49-F238E27FC236}">
                <a16:creationId xmlns:a16="http://schemas.microsoft.com/office/drawing/2014/main" id="{61BFD2EC-FEDE-328B-D546-DABFD86CD1D6}"/>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6" name="Google Shape;1086;p14">
            <a:extLst>
              <a:ext uri="{FF2B5EF4-FFF2-40B4-BE49-F238E27FC236}">
                <a16:creationId xmlns:a16="http://schemas.microsoft.com/office/drawing/2014/main" id="{F63EA2CB-68D0-4BE6-670E-2855848623DE}"/>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4" name="Google Shape;1082;p14">
            <a:extLst>
              <a:ext uri="{FF2B5EF4-FFF2-40B4-BE49-F238E27FC236}">
                <a16:creationId xmlns:a16="http://schemas.microsoft.com/office/drawing/2014/main" id="{C830DC27-50D2-BF20-CB3B-CFA9007AF67D}"/>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5" name="Google Shape;1083;p14">
            <a:extLst>
              <a:ext uri="{FF2B5EF4-FFF2-40B4-BE49-F238E27FC236}">
                <a16:creationId xmlns:a16="http://schemas.microsoft.com/office/drawing/2014/main" id="{411E04CA-1822-F32B-D1B3-266FE146207F}"/>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Google Shape;1084;p14">
            <a:extLst>
              <a:ext uri="{FF2B5EF4-FFF2-40B4-BE49-F238E27FC236}">
                <a16:creationId xmlns:a16="http://schemas.microsoft.com/office/drawing/2014/main" id="{D7C6F768-0512-93F5-2740-073A4240F18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Google Shape;1085;p14">
            <a:extLst>
              <a:ext uri="{FF2B5EF4-FFF2-40B4-BE49-F238E27FC236}">
                <a16:creationId xmlns:a16="http://schemas.microsoft.com/office/drawing/2014/main" id="{FE307C38-63E1-4D17-3E25-6E461962F881}"/>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Google Shape;1086;p14">
            <a:extLst>
              <a:ext uri="{FF2B5EF4-FFF2-40B4-BE49-F238E27FC236}">
                <a16:creationId xmlns:a16="http://schemas.microsoft.com/office/drawing/2014/main" id="{422E63AC-50BC-2132-807D-E45539CD51B5}"/>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Google Shape;1082;p14">
            <a:extLst>
              <a:ext uri="{FF2B5EF4-FFF2-40B4-BE49-F238E27FC236}">
                <a16:creationId xmlns:a16="http://schemas.microsoft.com/office/drawing/2014/main" id="{79F48922-F437-1061-6301-3120870656C7}"/>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Google Shape;1083;p14">
            <a:extLst>
              <a:ext uri="{FF2B5EF4-FFF2-40B4-BE49-F238E27FC236}">
                <a16:creationId xmlns:a16="http://schemas.microsoft.com/office/drawing/2014/main" id="{CAD8C434-7B3D-9724-E7A8-D7CDBD6EB6D1}"/>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Google Shape;1084;p14">
            <a:extLst>
              <a:ext uri="{FF2B5EF4-FFF2-40B4-BE49-F238E27FC236}">
                <a16:creationId xmlns:a16="http://schemas.microsoft.com/office/drawing/2014/main" id="{338897ED-BE01-3CB2-C573-17E804CDB83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Google Shape;1085;p14">
            <a:extLst>
              <a:ext uri="{FF2B5EF4-FFF2-40B4-BE49-F238E27FC236}">
                <a16:creationId xmlns:a16="http://schemas.microsoft.com/office/drawing/2014/main" id="{60AA8A10-4E34-33FB-D24E-9615DDF96897}"/>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Google Shape;1086;p14">
            <a:extLst>
              <a:ext uri="{FF2B5EF4-FFF2-40B4-BE49-F238E27FC236}">
                <a16:creationId xmlns:a16="http://schemas.microsoft.com/office/drawing/2014/main" id="{6A587EE5-332F-4A78-72CA-5E732D07F104}"/>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Google Shape;1082;p14">
            <a:extLst>
              <a:ext uri="{FF2B5EF4-FFF2-40B4-BE49-F238E27FC236}">
                <a16:creationId xmlns:a16="http://schemas.microsoft.com/office/drawing/2014/main" id="{86CF0315-B80F-81F2-EB04-8753ADC282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Google Shape;1083;p14">
            <a:extLst>
              <a:ext uri="{FF2B5EF4-FFF2-40B4-BE49-F238E27FC236}">
                <a16:creationId xmlns:a16="http://schemas.microsoft.com/office/drawing/2014/main" id="{CB6DFDC0-A0F7-473F-EC37-7A4BECA68D33}"/>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Google Shape;1084;p14">
            <a:extLst>
              <a:ext uri="{FF2B5EF4-FFF2-40B4-BE49-F238E27FC236}">
                <a16:creationId xmlns:a16="http://schemas.microsoft.com/office/drawing/2014/main" id="{39C7EAC8-558E-7865-5314-0912AE64D47D}"/>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7" name="Google Shape;1085;p14">
            <a:extLst>
              <a:ext uri="{FF2B5EF4-FFF2-40B4-BE49-F238E27FC236}">
                <a16:creationId xmlns:a16="http://schemas.microsoft.com/office/drawing/2014/main" id="{D4A3878D-F350-9371-76AF-F268CA11D0AB}"/>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8" name="Google Shape;1086;p14">
            <a:extLst>
              <a:ext uri="{FF2B5EF4-FFF2-40B4-BE49-F238E27FC236}">
                <a16:creationId xmlns:a16="http://schemas.microsoft.com/office/drawing/2014/main" id="{5C5AD917-9B89-94E1-306E-517ECE3AF02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Google Shape;1765;p26">
            <a:extLst>
              <a:ext uri="{FF2B5EF4-FFF2-40B4-BE49-F238E27FC236}">
                <a16:creationId xmlns:a16="http://schemas.microsoft.com/office/drawing/2014/main" id="{965749D8-2378-7210-9259-4F0AF20A4EA3}"/>
              </a:ext>
            </a:extLst>
          </p:cNvPr>
          <p:cNvSpPr/>
          <p:nvPr userDrawn="1"/>
        </p:nvSpPr>
        <p:spPr>
          <a:xfrm rot="126755">
            <a:off x="3091462" y="1090110"/>
            <a:ext cx="5550035" cy="4730758"/>
          </a:xfrm>
          <a:prstGeom prst="rect">
            <a:avLst/>
          </a:prstGeom>
          <a:solidFill>
            <a:schemeClr val="accent2">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560" name="Google Shape;1766;p26">
            <a:extLst>
              <a:ext uri="{FF2B5EF4-FFF2-40B4-BE49-F238E27FC236}">
                <a16:creationId xmlns:a16="http://schemas.microsoft.com/office/drawing/2014/main" id="{78F1EE7D-C7FE-652F-749C-BA9A4BF008E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1" name="Google Shape;1767;p26">
            <a:extLst>
              <a:ext uri="{FF2B5EF4-FFF2-40B4-BE49-F238E27FC236}">
                <a16:creationId xmlns:a16="http://schemas.microsoft.com/office/drawing/2014/main" id="{012BDE68-EFAB-D7A2-C075-8F20CE7338DE}"/>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562" name="TextBox 561">
            <a:extLst>
              <a:ext uri="{FF2B5EF4-FFF2-40B4-BE49-F238E27FC236}">
                <a16:creationId xmlns:a16="http://schemas.microsoft.com/office/drawing/2014/main" id="{8C95A8E3-EB7A-17A5-8D58-4DDD2F9C15D8}"/>
              </a:ext>
            </a:extLst>
          </p:cNvPr>
          <p:cNvSpPr txBox="1"/>
          <p:nvPr userDrawn="1"/>
        </p:nvSpPr>
        <p:spPr>
          <a:xfrm>
            <a:off x="3615997" y="1557579"/>
            <a:ext cx="47520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DỤNG</a:t>
            </a:r>
            <a:endParaRPr kumimoji="0" lang="vi-VN" sz="8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nvGrpSpPr>
          <p:cNvPr id="563" name="Google Shape;939;p32">
            <a:extLst>
              <a:ext uri="{FF2B5EF4-FFF2-40B4-BE49-F238E27FC236}">
                <a16:creationId xmlns:a16="http://schemas.microsoft.com/office/drawing/2014/main" id="{123317AC-F92E-847A-80E7-3DD772B047B6}"/>
              </a:ext>
            </a:extLst>
          </p:cNvPr>
          <p:cNvGrpSpPr/>
          <p:nvPr userDrawn="1"/>
        </p:nvGrpSpPr>
        <p:grpSpPr>
          <a:xfrm>
            <a:off x="2204474" y="3950454"/>
            <a:ext cx="1973864" cy="2020086"/>
            <a:chOff x="2718975" y="493050"/>
            <a:chExt cx="2013175" cy="2066600"/>
          </a:xfrm>
        </p:grpSpPr>
        <p:sp>
          <p:nvSpPr>
            <p:cNvPr id="564" name="Google Shape;940;p32">
              <a:extLst>
                <a:ext uri="{FF2B5EF4-FFF2-40B4-BE49-F238E27FC236}">
                  <a16:creationId xmlns:a16="http://schemas.microsoft.com/office/drawing/2014/main" id="{CD42ADBC-43DE-64BA-246C-19118E735507}"/>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Google Shape;941;p32">
              <a:extLst>
                <a:ext uri="{FF2B5EF4-FFF2-40B4-BE49-F238E27FC236}">
                  <a16:creationId xmlns:a16="http://schemas.microsoft.com/office/drawing/2014/main" id="{02B52BC6-2965-DAF5-992D-D2EA6729DD80}"/>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Google Shape;942;p32">
              <a:extLst>
                <a:ext uri="{FF2B5EF4-FFF2-40B4-BE49-F238E27FC236}">
                  <a16:creationId xmlns:a16="http://schemas.microsoft.com/office/drawing/2014/main" id="{9A4EF65B-8294-2DAF-D44B-36A6D801AA45}"/>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Google Shape;943;p32">
              <a:extLst>
                <a:ext uri="{FF2B5EF4-FFF2-40B4-BE49-F238E27FC236}">
                  <a16:creationId xmlns:a16="http://schemas.microsoft.com/office/drawing/2014/main" id="{5CFBC4D6-704D-5A02-A2AE-2A359125C2EB}"/>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Google Shape;944;p32">
              <a:extLst>
                <a:ext uri="{FF2B5EF4-FFF2-40B4-BE49-F238E27FC236}">
                  <a16:creationId xmlns:a16="http://schemas.microsoft.com/office/drawing/2014/main" id="{07DF487A-93A8-620D-C8E3-601E806EA595}"/>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Google Shape;945;p32">
              <a:extLst>
                <a:ext uri="{FF2B5EF4-FFF2-40B4-BE49-F238E27FC236}">
                  <a16:creationId xmlns:a16="http://schemas.microsoft.com/office/drawing/2014/main" id="{7E24EE28-E59C-90AE-42C7-4D05316A1A43}"/>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Google Shape;946;p32">
              <a:extLst>
                <a:ext uri="{FF2B5EF4-FFF2-40B4-BE49-F238E27FC236}">
                  <a16:creationId xmlns:a16="http://schemas.microsoft.com/office/drawing/2014/main" id="{4BB1D62F-F5AE-A736-20D9-57D83698B75E}"/>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1" name="Google Shape;947;p32">
              <a:extLst>
                <a:ext uri="{FF2B5EF4-FFF2-40B4-BE49-F238E27FC236}">
                  <a16:creationId xmlns:a16="http://schemas.microsoft.com/office/drawing/2014/main" id="{707662DD-EAC2-5FFB-BA50-AB417CFB8DAD}"/>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2" name="Google Shape;948;p32">
              <a:extLst>
                <a:ext uri="{FF2B5EF4-FFF2-40B4-BE49-F238E27FC236}">
                  <a16:creationId xmlns:a16="http://schemas.microsoft.com/office/drawing/2014/main" id="{4EED8FB4-E8A0-B2EC-DC07-8D2B4BEA9C35}"/>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3" name="Google Shape;949;p32">
              <a:extLst>
                <a:ext uri="{FF2B5EF4-FFF2-40B4-BE49-F238E27FC236}">
                  <a16:creationId xmlns:a16="http://schemas.microsoft.com/office/drawing/2014/main" id="{A142FA4B-318E-20C7-F8AA-58797A81069B}"/>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4" name="Google Shape;950;p32">
              <a:extLst>
                <a:ext uri="{FF2B5EF4-FFF2-40B4-BE49-F238E27FC236}">
                  <a16:creationId xmlns:a16="http://schemas.microsoft.com/office/drawing/2014/main" id="{F72D0C5F-5BFF-AD95-8CA5-023518EF9B2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5" name="Google Shape;951;p32">
              <a:extLst>
                <a:ext uri="{FF2B5EF4-FFF2-40B4-BE49-F238E27FC236}">
                  <a16:creationId xmlns:a16="http://schemas.microsoft.com/office/drawing/2014/main" id="{8D4C0CF7-5BEB-7839-90D2-486ACF24173D}"/>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6" name="Google Shape;952;p32">
              <a:extLst>
                <a:ext uri="{FF2B5EF4-FFF2-40B4-BE49-F238E27FC236}">
                  <a16:creationId xmlns:a16="http://schemas.microsoft.com/office/drawing/2014/main" id="{7D7C9C5D-0A9A-B493-5FA7-D66C40CB3F8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7" name="Google Shape;953;p32">
              <a:extLst>
                <a:ext uri="{FF2B5EF4-FFF2-40B4-BE49-F238E27FC236}">
                  <a16:creationId xmlns:a16="http://schemas.microsoft.com/office/drawing/2014/main" id="{FBB8D173-8A95-1B09-6FAF-68D63DD18D80}"/>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8" name="Google Shape;954;p32">
              <a:extLst>
                <a:ext uri="{FF2B5EF4-FFF2-40B4-BE49-F238E27FC236}">
                  <a16:creationId xmlns:a16="http://schemas.microsoft.com/office/drawing/2014/main" id="{2D6B5973-EEC3-B46B-10A9-437B923791D9}"/>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9" name="Google Shape;955;p32">
              <a:extLst>
                <a:ext uri="{FF2B5EF4-FFF2-40B4-BE49-F238E27FC236}">
                  <a16:creationId xmlns:a16="http://schemas.microsoft.com/office/drawing/2014/main" id="{06AB0004-B450-C229-8148-230128862057}"/>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0" name="Google Shape;956;p32">
              <a:extLst>
                <a:ext uri="{FF2B5EF4-FFF2-40B4-BE49-F238E27FC236}">
                  <a16:creationId xmlns:a16="http://schemas.microsoft.com/office/drawing/2014/main" id="{71ED60C7-D4E5-74D3-35EE-D0AF5627D634}"/>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1" name="Google Shape;957;p32">
              <a:extLst>
                <a:ext uri="{FF2B5EF4-FFF2-40B4-BE49-F238E27FC236}">
                  <a16:creationId xmlns:a16="http://schemas.microsoft.com/office/drawing/2014/main" id="{9157E2EF-A04E-5C82-B7EB-FE11FC534353}"/>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2" name="Google Shape;958;p32">
              <a:extLst>
                <a:ext uri="{FF2B5EF4-FFF2-40B4-BE49-F238E27FC236}">
                  <a16:creationId xmlns:a16="http://schemas.microsoft.com/office/drawing/2014/main" id="{CA624FAD-3E62-EF7E-8433-F290AB1C5B9E}"/>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3" name="Google Shape;959;p32">
              <a:extLst>
                <a:ext uri="{FF2B5EF4-FFF2-40B4-BE49-F238E27FC236}">
                  <a16:creationId xmlns:a16="http://schemas.microsoft.com/office/drawing/2014/main" id="{CBFCD707-1072-F275-AE04-9D25347EF510}"/>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4" name="Google Shape;960;p32">
              <a:extLst>
                <a:ext uri="{FF2B5EF4-FFF2-40B4-BE49-F238E27FC236}">
                  <a16:creationId xmlns:a16="http://schemas.microsoft.com/office/drawing/2014/main" id="{D4D575B2-68E5-02EB-6D55-0A1BDF42460C}"/>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5" name="Google Shape;961;p32">
              <a:extLst>
                <a:ext uri="{FF2B5EF4-FFF2-40B4-BE49-F238E27FC236}">
                  <a16:creationId xmlns:a16="http://schemas.microsoft.com/office/drawing/2014/main" id="{05C3749A-28A9-809A-AFA7-D9E91E911CB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6" name="Google Shape;962;p32">
              <a:extLst>
                <a:ext uri="{FF2B5EF4-FFF2-40B4-BE49-F238E27FC236}">
                  <a16:creationId xmlns:a16="http://schemas.microsoft.com/office/drawing/2014/main" id="{1C2E3299-7EF8-F011-076F-A725631E0F37}"/>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7" name="Google Shape;963;p32">
              <a:extLst>
                <a:ext uri="{FF2B5EF4-FFF2-40B4-BE49-F238E27FC236}">
                  <a16:creationId xmlns:a16="http://schemas.microsoft.com/office/drawing/2014/main" id="{14E62A6C-D601-E192-3B27-B40075466856}"/>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8" name="Google Shape;964;p32">
              <a:extLst>
                <a:ext uri="{FF2B5EF4-FFF2-40B4-BE49-F238E27FC236}">
                  <a16:creationId xmlns:a16="http://schemas.microsoft.com/office/drawing/2014/main" id="{F4889D39-7DA0-B1AE-7D2E-71B200ADA290}"/>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9" name="Google Shape;965;p32">
              <a:extLst>
                <a:ext uri="{FF2B5EF4-FFF2-40B4-BE49-F238E27FC236}">
                  <a16:creationId xmlns:a16="http://schemas.microsoft.com/office/drawing/2014/main" id="{8B554F72-D804-8F24-438B-89092A0DAC25}"/>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0" name="Google Shape;966;p32">
              <a:extLst>
                <a:ext uri="{FF2B5EF4-FFF2-40B4-BE49-F238E27FC236}">
                  <a16:creationId xmlns:a16="http://schemas.microsoft.com/office/drawing/2014/main" id="{C25D6A16-43DC-A898-EE82-62943294BEAE}"/>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1" name="Google Shape;967;p32">
              <a:extLst>
                <a:ext uri="{FF2B5EF4-FFF2-40B4-BE49-F238E27FC236}">
                  <a16:creationId xmlns:a16="http://schemas.microsoft.com/office/drawing/2014/main" id="{2F7D1B03-2353-7889-9F3A-C2DC15B02DDF}"/>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2" name="Google Shape;968;p32">
              <a:extLst>
                <a:ext uri="{FF2B5EF4-FFF2-40B4-BE49-F238E27FC236}">
                  <a16:creationId xmlns:a16="http://schemas.microsoft.com/office/drawing/2014/main" id="{9AB0B20C-C7CE-9930-E984-CD9CA01579B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3" name="Google Shape;969;p32">
              <a:extLst>
                <a:ext uri="{FF2B5EF4-FFF2-40B4-BE49-F238E27FC236}">
                  <a16:creationId xmlns:a16="http://schemas.microsoft.com/office/drawing/2014/main" id="{8232357A-06BE-C60D-8ED6-3FE6478D7415}"/>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4" name="Google Shape;970;p32">
              <a:extLst>
                <a:ext uri="{FF2B5EF4-FFF2-40B4-BE49-F238E27FC236}">
                  <a16:creationId xmlns:a16="http://schemas.microsoft.com/office/drawing/2014/main" id="{2A27130A-F293-A916-0765-762099817EFF}"/>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5" name="Google Shape;971;p32">
              <a:extLst>
                <a:ext uri="{FF2B5EF4-FFF2-40B4-BE49-F238E27FC236}">
                  <a16:creationId xmlns:a16="http://schemas.microsoft.com/office/drawing/2014/main" id="{A73AD997-AD2B-8104-2D3B-FB220237C09B}"/>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6" name="Google Shape;972;p32">
              <a:extLst>
                <a:ext uri="{FF2B5EF4-FFF2-40B4-BE49-F238E27FC236}">
                  <a16:creationId xmlns:a16="http://schemas.microsoft.com/office/drawing/2014/main" id="{5059425C-F1EE-33B5-9F1A-1E51CDAFC32C}"/>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7" name="Google Shape;973;p32">
              <a:extLst>
                <a:ext uri="{FF2B5EF4-FFF2-40B4-BE49-F238E27FC236}">
                  <a16:creationId xmlns:a16="http://schemas.microsoft.com/office/drawing/2014/main" id="{5741B7C6-D059-2F87-F1E3-C9FBD03745F7}"/>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8" name="Google Shape;974;p32">
              <a:extLst>
                <a:ext uri="{FF2B5EF4-FFF2-40B4-BE49-F238E27FC236}">
                  <a16:creationId xmlns:a16="http://schemas.microsoft.com/office/drawing/2014/main" id="{E71263AC-AED7-36D9-5824-12F84C68D8A8}"/>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9" name="Google Shape;975;p32">
              <a:extLst>
                <a:ext uri="{FF2B5EF4-FFF2-40B4-BE49-F238E27FC236}">
                  <a16:creationId xmlns:a16="http://schemas.microsoft.com/office/drawing/2014/main" id="{7B354037-87A2-8339-205F-262AC37586AB}"/>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0" name="Google Shape;976;p32">
              <a:extLst>
                <a:ext uri="{FF2B5EF4-FFF2-40B4-BE49-F238E27FC236}">
                  <a16:creationId xmlns:a16="http://schemas.microsoft.com/office/drawing/2014/main" id="{DB121E7F-EE10-172A-27B4-A3B939A2BA74}"/>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1" name="Google Shape;977;p32">
              <a:extLst>
                <a:ext uri="{FF2B5EF4-FFF2-40B4-BE49-F238E27FC236}">
                  <a16:creationId xmlns:a16="http://schemas.microsoft.com/office/drawing/2014/main" id="{CAC67439-5437-A112-B957-AAF4A7E8706D}"/>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2" name="Google Shape;978;p32">
              <a:extLst>
                <a:ext uri="{FF2B5EF4-FFF2-40B4-BE49-F238E27FC236}">
                  <a16:creationId xmlns:a16="http://schemas.microsoft.com/office/drawing/2014/main" id="{AFA0122A-E57B-280D-F9F5-0EA02348C44C}"/>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3" name="Google Shape;979;p32">
              <a:extLst>
                <a:ext uri="{FF2B5EF4-FFF2-40B4-BE49-F238E27FC236}">
                  <a16:creationId xmlns:a16="http://schemas.microsoft.com/office/drawing/2014/main" id="{EB7C2DA2-652E-C8F8-549D-E9914030B9C3}"/>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4" name="Google Shape;980;p32">
              <a:extLst>
                <a:ext uri="{FF2B5EF4-FFF2-40B4-BE49-F238E27FC236}">
                  <a16:creationId xmlns:a16="http://schemas.microsoft.com/office/drawing/2014/main" id="{0C167CF5-8D44-3AD3-614C-186D1A4B2D6D}"/>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5" name="Google Shape;981;p32">
              <a:extLst>
                <a:ext uri="{FF2B5EF4-FFF2-40B4-BE49-F238E27FC236}">
                  <a16:creationId xmlns:a16="http://schemas.microsoft.com/office/drawing/2014/main" id="{C4338D08-3C3B-0A2D-8F21-A77F277B2FDF}"/>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6" name="Google Shape;982;p32">
              <a:extLst>
                <a:ext uri="{FF2B5EF4-FFF2-40B4-BE49-F238E27FC236}">
                  <a16:creationId xmlns:a16="http://schemas.microsoft.com/office/drawing/2014/main" id="{1210596D-CAB8-6C74-E38C-E96CE7539D0B}"/>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7" name="Google Shape;983;p32">
              <a:extLst>
                <a:ext uri="{FF2B5EF4-FFF2-40B4-BE49-F238E27FC236}">
                  <a16:creationId xmlns:a16="http://schemas.microsoft.com/office/drawing/2014/main" id="{ABA4FBC8-919D-05D6-D62D-DC9D02C93D7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8" name="Google Shape;984;p32">
              <a:extLst>
                <a:ext uri="{FF2B5EF4-FFF2-40B4-BE49-F238E27FC236}">
                  <a16:creationId xmlns:a16="http://schemas.microsoft.com/office/drawing/2014/main" id="{23D7E01B-5604-B56F-3A3C-50DAA67B5A6E}"/>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9" name="Google Shape;985;p32">
              <a:extLst>
                <a:ext uri="{FF2B5EF4-FFF2-40B4-BE49-F238E27FC236}">
                  <a16:creationId xmlns:a16="http://schemas.microsoft.com/office/drawing/2014/main" id="{6E4F87D8-74BA-8D6B-60A6-56619F9A4A28}"/>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0" name="Google Shape;986;p32">
              <a:extLst>
                <a:ext uri="{FF2B5EF4-FFF2-40B4-BE49-F238E27FC236}">
                  <a16:creationId xmlns:a16="http://schemas.microsoft.com/office/drawing/2014/main" id="{F5743CE0-B8C8-4298-01CC-626533F444AF}"/>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1" name="Google Shape;987;p32">
              <a:extLst>
                <a:ext uri="{FF2B5EF4-FFF2-40B4-BE49-F238E27FC236}">
                  <a16:creationId xmlns:a16="http://schemas.microsoft.com/office/drawing/2014/main" id="{610972AD-65C9-FBFB-651D-AAC49DF68AC0}"/>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2" name="Google Shape;988;p32">
              <a:extLst>
                <a:ext uri="{FF2B5EF4-FFF2-40B4-BE49-F238E27FC236}">
                  <a16:creationId xmlns:a16="http://schemas.microsoft.com/office/drawing/2014/main" id="{4E1906C5-10B4-64F2-D4C9-E9BC59A8F855}"/>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3" name="Google Shape;989;p32">
              <a:extLst>
                <a:ext uri="{FF2B5EF4-FFF2-40B4-BE49-F238E27FC236}">
                  <a16:creationId xmlns:a16="http://schemas.microsoft.com/office/drawing/2014/main" id="{54C38DF2-22FA-B191-7FB7-A54B71BD13AE}"/>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4" name="Google Shape;990;p32">
              <a:extLst>
                <a:ext uri="{FF2B5EF4-FFF2-40B4-BE49-F238E27FC236}">
                  <a16:creationId xmlns:a16="http://schemas.microsoft.com/office/drawing/2014/main" id="{9169360B-DBA1-B8F0-9982-28E3E553ED6D}"/>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5" name="Google Shape;991;p32">
              <a:extLst>
                <a:ext uri="{FF2B5EF4-FFF2-40B4-BE49-F238E27FC236}">
                  <a16:creationId xmlns:a16="http://schemas.microsoft.com/office/drawing/2014/main" id="{0A14A2D9-4A89-24F1-CA44-3321E1B3EE21}"/>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6" name="Google Shape;992;p32">
              <a:extLst>
                <a:ext uri="{FF2B5EF4-FFF2-40B4-BE49-F238E27FC236}">
                  <a16:creationId xmlns:a16="http://schemas.microsoft.com/office/drawing/2014/main" id="{45B9A391-8F71-E0E6-3F4E-A3DC260F619A}"/>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7" name="Google Shape;993;p32">
              <a:extLst>
                <a:ext uri="{FF2B5EF4-FFF2-40B4-BE49-F238E27FC236}">
                  <a16:creationId xmlns:a16="http://schemas.microsoft.com/office/drawing/2014/main" id="{1D21DEA7-0D61-9880-14EF-3653865A83C8}"/>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8" name="Google Shape;994;p32">
              <a:extLst>
                <a:ext uri="{FF2B5EF4-FFF2-40B4-BE49-F238E27FC236}">
                  <a16:creationId xmlns:a16="http://schemas.microsoft.com/office/drawing/2014/main" id="{74AF4234-5198-A714-62A0-5EF3C4767430}"/>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19" name="Google Shape;995;p32">
              <a:extLst>
                <a:ext uri="{FF2B5EF4-FFF2-40B4-BE49-F238E27FC236}">
                  <a16:creationId xmlns:a16="http://schemas.microsoft.com/office/drawing/2014/main" id="{07386EE4-FD21-848D-52C6-6EE1D95C3BEC}"/>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0" name="Google Shape;996;p32">
              <a:extLst>
                <a:ext uri="{FF2B5EF4-FFF2-40B4-BE49-F238E27FC236}">
                  <a16:creationId xmlns:a16="http://schemas.microsoft.com/office/drawing/2014/main" id="{FD19F398-4C19-4D2F-3086-418783BA8CB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1" name="Google Shape;997;p32">
              <a:extLst>
                <a:ext uri="{FF2B5EF4-FFF2-40B4-BE49-F238E27FC236}">
                  <a16:creationId xmlns:a16="http://schemas.microsoft.com/office/drawing/2014/main" id="{DD20854B-E358-2A8E-37E5-247C6FD4E6FE}"/>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2" name="Google Shape;998;p32">
              <a:extLst>
                <a:ext uri="{FF2B5EF4-FFF2-40B4-BE49-F238E27FC236}">
                  <a16:creationId xmlns:a16="http://schemas.microsoft.com/office/drawing/2014/main" id="{8E70D503-2824-D0FF-AD81-017DCDCD3BDB}"/>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3" name="Google Shape;999;p32">
              <a:extLst>
                <a:ext uri="{FF2B5EF4-FFF2-40B4-BE49-F238E27FC236}">
                  <a16:creationId xmlns:a16="http://schemas.microsoft.com/office/drawing/2014/main" id="{B445290E-6D23-9567-00DD-092FC02D1F44}"/>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4" name="Google Shape;1000;p32">
              <a:extLst>
                <a:ext uri="{FF2B5EF4-FFF2-40B4-BE49-F238E27FC236}">
                  <a16:creationId xmlns:a16="http://schemas.microsoft.com/office/drawing/2014/main" id="{1D2710B7-5B1D-42EF-6439-9D9397A733B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5" name="Google Shape;1001;p32">
              <a:extLst>
                <a:ext uri="{FF2B5EF4-FFF2-40B4-BE49-F238E27FC236}">
                  <a16:creationId xmlns:a16="http://schemas.microsoft.com/office/drawing/2014/main" id="{9B54D2B3-146C-BD44-1E5E-C69B776131D0}"/>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6" name="Google Shape;1002;p32">
              <a:extLst>
                <a:ext uri="{FF2B5EF4-FFF2-40B4-BE49-F238E27FC236}">
                  <a16:creationId xmlns:a16="http://schemas.microsoft.com/office/drawing/2014/main" id="{30A46F60-D689-BAD1-EAAB-66F9D78925BC}"/>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27" name="Google Shape;211;p3">
            <a:extLst>
              <a:ext uri="{FF2B5EF4-FFF2-40B4-BE49-F238E27FC236}">
                <a16:creationId xmlns:a16="http://schemas.microsoft.com/office/drawing/2014/main" id="{E9BB15B4-F83F-7F38-7EFC-A650B3BD3C09}"/>
              </a:ext>
            </a:extLst>
          </p:cNvPr>
          <p:cNvGrpSpPr/>
          <p:nvPr userDrawn="1"/>
        </p:nvGrpSpPr>
        <p:grpSpPr>
          <a:xfrm>
            <a:off x="1030175" y="1581350"/>
            <a:ext cx="444275" cy="398525"/>
            <a:chOff x="2495125" y="2142250"/>
            <a:chExt cx="444275" cy="398525"/>
          </a:xfrm>
        </p:grpSpPr>
        <p:sp>
          <p:nvSpPr>
            <p:cNvPr id="628" name="Google Shape;212;p3">
              <a:extLst>
                <a:ext uri="{FF2B5EF4-FFF2-40B4-BE49-F238E27FC236}">
                  <a16:creationId xmlns:a16="http://schemas.microsoft.com/office/drawing/2014/main" id="{DCAF08C1-7058-6F19-B4BE-2AC5555FA7A0}"/>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29" name="Google Shape;213;p3">
              <a:extLst>
                <a:ext uri="{FF2B5EF4-FFF2-40B4-BE49-F238E27FC236}">
                  <a16:creationId xmlns:a16="http://schemas.microsoft.com/office/drawing/2014/main" id="{A3C3914C-7071-B091-5146-8774156FCB9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30" name="Google Shape;214;p3">
            <a:extLst>
              <a:ext uri="{FF2B5EF4-FFF2-40B4-BE49-F238E27FC236}">
                <a16:creationId xmlns:a16="http://schemas.microsoft.com/office/drawing/2014/main" id="{EC9AE698-06E3-5B0E-6F99-215066C17C4C}"/>
              </a:ext>
            </a:extLst>
          </p:cNvPr>
          <p:cNvGrpSpPr/>
          <p:nvPr userDrawn="1"/>
        </p:nvGrpSpPr>
        <p:grpSpPr>
          <a:xfrm>
            <a:off x="10561107" y="5038641"/>
            <a:ext cx="291375" cy="281375"/>
            <a:chOff x="3243875" y="2372825"/>
            <a:chExt cx="291375" cy="281375"/>
          </a:xfrm>
        </p:grpSpPr>
        <p:sp>
          <p:nvSpPr>
            <p:cNvPr id="631" name="Google Shape;215;p3">
              <a:extLst>
                <a:ext uri="{FF2B5EF4-FFF2-40B4-BE49-F238E27FC236}">
                  <a16:creationId xmlns:a16="http://schemas.microsoft.com/office/drawing/2014/main" id="{36E0313F-E7AF-1843-7922-AF32D71B5F5B}"/>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2" name="Google Shape;216;p3">
              <a:extLst>
                <a:ext uri="{FF2B5EF4-FFF2-40B4-BE49-F238E27FC236}">
                  <a16:creationId xmlns:a16="http://schemas.microsoft.com/office/drawing/2014/main" id="{D0CF4FF9-4C06-EF60-9B22-0325504574B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3" name="Google Shape;217;p3">
              <a:extLst>
                <a:ext uri="{FF2B5EF4-FFF2-40B4-BE49-F238E27FC236}">
                  <a16:creationId xmlns:a16="http://schemas.microsoft.com/office/drawing/2014/main" id="{36B8504D-3213-202B-CB45-E57A1751AB1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4" name="Google Shape;218;p3">
              <a:extLst>
                <a:ext uri="{FF2B5EF4-FFF2-40B4-BE49-F238E27FC236}">
                  <a16:creationId xmlns:a16="http://schemas.microsoft.com/office/drawing/2014/main" id="{53FA46E7-E0F7-52F7-85A4-3022A13A7E52}"/>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5" name="Google Shape;219;p3">
              <a:extLst>
                <a:ext uri="{FF2B5EF4-FFF2-40B4-BE49-F238E27FC236}">
                  <a16:creationId xmlns:a16="http://schemas.microsoft.com/office/drawing/2014/main" id="{0AB4F802-F7F2-E5B2-0989-30BC99EC23EB}"/>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6" name="Google Shape;220;p3">
              <a:extLst>
                <a:ext uri="{FF2B5EF4-FFF2-40B4-BE49-F238E27FC236}">
                  <a16:creationId xmlns:a16="http://schemas.microsoft.com/office/drawing/2014/main" id="{8012E8EF-8742-297A-D1D0-B91C59B871B8}"/>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7" name="Google Shape;221;p3">
              <a:extLst>
                <a:ext uri="{FF2B5EF4-FFF2-40B4-BE49-F238E27FC236}">
                  <a16:creationId xmlns:a16="http://schemas.microsoft.com/office/drawing/2014/main" id="{7D296154-8B34-6953-7D45-FA30A0CAAF86}"/>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38" name="Google Shape;222;p3">
              <a:extLst>
                <a:ext uri="{FF2B5EF4-FFF2-40B4-BE49-F238E27FC236}">
                  <a16:creationId xmlns:a16="http://schemas.microsoft.com/office/drawing/2014/main" id="{727D5225-440C-3925-A9D6-DA2EFAA624C2}"/>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9" name="Google Shape;223;p3">
              <a:extLst>
                <a:ext uri="{FF2B5EF4-FFF2-40B4-BE49-F238E27FC236}">
                  <a16:creationId xmlns:a16="http://schemas.microsoft.com/office/drawing/2014/main" id="{3C6C4047-6A85-1FD2-B19D-04D257F41F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Google Shape;224;p3">
              <a:extLst>
                <a:ext uri="{FF2B5EF4-FFF2-40B4-BE49-F238E27FC236}">
                  <a16:creationId xmlns:a16="http://schemas.microsoft.com/office/drawing/2014/main" id="{5DBDBFB0-AF34-9FCB-7E0E-93E70EF9566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41" name="Google Shape;225;p3">
            <a:extLst>
              <a:ext uri="{FF2B5EF4-FFF2-40B4-BE49-F238E27FC236}">
                <a16:creationId xmlns:a16="http://schemas.microsoft.com/office/drawing/2014/main" id="{4921405E-A84E-0271-68CE-CB9CEE8F2589}"/>
              </a:ext>
            </a:extLst>
          </p:cNvPr>
          <p:cNvGrpSpPr/>
          <p:nvPr userDrawn="1"/>
        </p:nvGrpSpPr>
        <p:grpSpPr>
          <a:xfrm>
            <a:off x="10778557" y="714860"/>
            <a:ext cx="166675" cy="168575"/>
            <a:chOff x="4954425" y="2036375"/>
            <a:chExt cx="166675" cy="168575"/>
          </a:xfrm>
        </p:grpSpPr>
        <p:sp>
          <p:nvSpPr>
            <p:cNvPr id="642" name="Google Shape;226;p3">
              <a:extLst>
                <a:ext uri="{FF2B5EF4-FFF2-40B4-BE49-F238E27FC236}">
                  <a16:creationId xmlns:a16="http://schemas.microsoft.com/office/drawing/2014/main" id="{53960FAF-C006-0707-ED4E-F551AAA083D9}"/>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3" name="Google Shape;227;p3">
              <a:extLst>
                <a:ext uri="{FF2B5EF4-FFF2-40B4-BE49-F238E27FC236}">
                  <a16:creationId xmlns:a16="http://schemas.microsoft.com/office/drawing/2014/main" id="{1BDB0667-F462-B029-B656-F6E5DD621C6B}"/>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44" name="Google Shape;228;p3">
            <a:extLst>
              <a:ext uri="{FF2B5EF4-FFF2-40B4-BE49-F238E27FC236}">
                <a16:creationId xmlns:a16="http://schemas.microsoft.com/office/drawing/2014/main" id="{1C636C5C-A0E8-9234-8265-FD697C190158}"/>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Google Shape;229;p3">
            <a:extLst>
              <a:ext uri="{FF2B5EF4-FFF2-40B4-BE49-F238E27FC236}">
                <a16:creationId xmlns:a16="http://schemas.microsoft.com/office/drawing/2014/main" id="{745B442B-5C56-FFBF-FE7F-4B826BB8F893}"/>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46" name="Google Shape;230;p3">
            <a:extLst>
              <a:ext uri="{FF2B5EF4-FFF2-40B4-BE49-F238E27FC236}">
                <a16:creationId xmlns:a16="http://schemas.microsoft.com/office/drawing/2014/main" id="{EADEFC5D-3517-FBBF-9CDD-693EA34240EA}"/>
              </a:ext>
            </a:extLst>
          </p:cNvPr>
          <p:cNvGrpSpPr/>
          <p:nvPr userDrawn="1"/>
        </p:nvGrpSpPr>
        <p:grpSpPr>
          <a:xfrm>
            <a:off x="1274794" y="5541495"/>
            <a:ext cx="166675" cy="168575"/>
            <a:chOff x="4954425" y="2036375"/>
            <a:chExt cx="166675" cy="168575"/>
          </a:xfrm>
        </p:grpSpPr>
        <p:sp>
          <p:nvSpPr>
            <p:cNvPr id="647" name="Google Shape;231;p3">
              <a:extLst>
                <a:ext uri="{FF2B5EF4-FFF2-40B4-BE49-F238E27FC236}">
                  <a16:creationId xmlns:a16="http://schemas.microsoft.com/office/drawing/2014/main" id="{37019F8E-D40E-1BB3-518C-029D83CC440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8" name="Google Shape;232;p3">
              <a:extLst>
                <a:ext uri="{FF2B5EF4-FFF2-40B4-BE49-F238E27FC236}">
                  <a16:creationId xmlns:a16="http://schemas.microsoft.com/office/drawing/2014/main" id="{C3BF4A78-9FE1-07F4-4951-2034E47A6344}"/>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974943788"/>
      </p:ext>
    </p:extLst>
  </p:cSld>
  <p:clrMap bg1="lt1" tx1="dk1" bg2="lt2" tx2="dk2" accent1="accent1" accent2="accent2" accent3="accent3" accent4="accent4" accent5="accent5" accent6="accent6" hlink="hlink" folHlink="folHlink"/>
  <p:sldLayoutIdLst>
    <p:sldLayoutId id="2147484577" r:id="rId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h5">
            <a:extLst>
              <a:ext uri="{FF2B5EF4-FFF2-40B4-BE49-F238E27FC236}">
                <a16:creationId xmlns:a16="http://schemas.microsoft.com/office/drawing/2014/main" id="{14A9C4CA-7299-4720-BC17-5EF333C91C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71200" y="5608638"/>
            <a:ext cx="13208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FA1CF217-C4F0-4904-AFBC-EC11492A52B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72800" y="900113"/>
            <a:ext cx="12192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2">
            <a:extLst>
              <a:ext uri="{FF2B5EF4-FFF2-40B4-BE49-F238E27FC236}">
                <a16:creationId xmlns:a16="http://schemas.microsoft.com/office/drawing/2014/main" id="{2683AFBE-2715-4B1C-B7C2-9BD68243328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50400" y="0"/>
            <a:ext cx="264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
            <a:extLst>
              <a:ext uri="{FF2B5EF4-FFF2-40B4-BE49-F238E27FC236}">
                <a16:creationId xmlns:a16="http://schemas.microsoft.com/office/drawing/2014/main" id="{C67A87E1-D817-4FD1-84D4-C59697F5781B}"/>
              </a:ext>
            </a:extLst>
          </p:cNvPr>
          <p:cNvSpPr>
            <a:spLocks noChangeArrowheads="1" noChangeShapeType="1" noTextEdit="1"/>
          </p:cNvSpPr>
          <p:nvPr userDrawn="1"/>
        </p:nvSpPr>
        <p:spPr bwMode="auto">
          <a:xfrm>
            <a:off x="609600" y="20574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latin typeface="+mn-lt"/>
                <a:ea typeface="+mn-lt"/>
                <a:cs typeface="+mn-lt"/>
              </a:rPr>
              <a:t>Nhóm 1</a:t>
            </a:r>
          </a:p>
        </p:txBody>
      </p:sp>
      <p:sp>
        <p:nvSpPr>
          <p:cNvPr id="2054" name="AutoShape 6">
            <a:extLst>
              <a:ext uri="{FF2B5EF4-FFF2-40B4-BE49-F238E27FC236}">
                <a16:creationId xmlns:a16="http://schemas.microsoft.com/office/drawing/2014/main" id="{9EE42777-2E52-4EF0-9CF9-A6C557BE92A1}"/>
              </a:ext>
            </a:extLst>
          </p:cNvPr>
          <p:cNvSpPr>
            <a:spLocks noChangeArrowheads="1"/>
          </p:cNvSpPr>
          <p:nvPr userDrawn="1"/>
        </p:nvSpPr>
        <p:spPr bwMode="auto">
          <a:xfrm>
            <a:off x="2870200" y="1752600"/>
            <a:ext cx="8094663"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5" name="AutoShape 7">
            <a:extLst>
              <a:ext uri="{FF2B5EF4-FFF2-40B4-BE49-F238E27FC236}">
                <a16:creationId xmlns:a16="http://schemas.microsoft.com/office/drawing/2014/main" id="{7F5853F3-BF3E-4170-B8B9-23662771C95D}"/>
              </a:ext>
            </a:extLst>
          </p:cNvPr>
          <p:cNvSpPr>
            <a:spLocks noChangeArrowheads="1"/>
          </p:cNvSpPr>
          <p:nvPr userDrawn="1"/>
        </p:nvSpPr>
        <p:spPr bwMode="auto">
          <a:xfrm>
            <a:off x="2870200" y="2743200"/>
            <a:ext cx="8094663"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6" name="AutoShape 8">
            <a:extLst>
              <a:ext uri="{FF2B5EF4-FFF2-40B4-BE49-F238E27FC236}">
                <a16:creationId xmlns:a16="http://schemas.microsoft.com/office/drawing/2014/main" id="{77982E3E-C9A5-4C82-AF36-9445B56E78FE}"/>
              </a:ext>
            </a:extLst>
          </p:cNvPr>
          <p:cNvSpPr>
            <a:spLocks noChangeArrowheads="1"/>
          </p:cNvSpPr>
          <p:nvPr userDrawn="1"/>
        </p:nvSpPr>
        <p:spPr bwMode="auto">
          <a:xfrm>
            <a:off x="2852738" y="3746500"/>
            <a:ext cx="8094662"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7" name="AutoShape 9">
            <a:extLst>
              <a:ext uri="{FF2B5EF4-FFF2-40B4-BE49-F238E27FC236}">
                <a16:creationId xmlns:a16="http://schemas.microsoft.com/office/drawing/2014/main" id="{F5944FE5-72DC-403B-8D2F-78099556259D}"/>
              </a:ext>
            </a:extLst>
          </p:cNvPr>
          <p:cNvSpPr>
            <a:spLocks noChangeArrowheads="1"/>
          </p:cNvSpPr>
          <p:nvPr userDrawn="1"/>
        </p:nvSpPr>
        <p:spPr bwMode="auto">
          <a:xfrm>
            <a:off x="2836863" y="4737100"/>
            <a:ext cx="8093075"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58" name="Rectangle 10">
            <a:extLst>
              <a:ext uri="{FF2B5EF4-FFF2-40B4-BE49-F238E27FC236}">
                <a16:creationId xmlns:a16="http://schemas.microsoft.com/office/drawing/2014/main" id="{4B226E1E-0E89-4B95-9656-1F5D103C762A}"/>
              </a:ext>
            </a:extLst>
          </p:cNvPr>
          <p:cNvSpPr>
            <a:spLocks noChangeArrowheads="1"/>
          </p:cNvSpPr>
          <p:nvPr userDrawn="1"/>
        </p:nvSpPr>
        <p:spPr bwMode="auto">
          <a:xfrm>
            <a:off x="2133600" y="685800"/>
            <a:ext cx="8839200" cy="9906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86027" name="WordArt 11">
            <a:extLst>
              <a:ext uri="{FF2B5EF4-FFF2-40B4-BE49-F238E27FC236}">
                <a16:creationId xmlns:a16="http://schemas.microsoft.com/office/drawing/2014/main" id="{71920373-C2FF-4570-B3A4-9A2E36467CB5}"/>
              </a:ext>
            </a:extLst>
          </p:cNvPr>
          <p:cNvSpPr>
            <a:spLocks noChangeArrowheads="1" noChangeShapeType="1" noTextEdit="1"/>
          </p:cNvSpPr>
          <p:nvPr userDrawn="1"/>
        </p:nvSpPr>
        <p:spPr bwMode="auto">
          <a:xfrm>
            <a:off x="3657600" y="63500"/>
            <a:ext cx="4470400" cy="533400"/>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Thảo</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luận</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nhóm</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
        <p:nvSpPr>
          <p:cNvPr id="2062" name="AutoShape 12">
            <a:extLst>
              <a:ext uri="{FF2B5EF4-FFF2-40B4-BE49-F238E27FC236}">
                <a16:creationId xmlns:a16="http://schemas.microsoft.com/office/drawing/2014/main" id="{51AA8E8A-9706-4C9F-8FB3-01FEA1D8802B}"/>
              </a:ext>
            </a:extLst>
          </p:cNvPr>
          <p:cNvSpPr>
            <a:spLocks noChangeArrowheads="1"/>
          </p:cNvSpPr>
          <p:nvPr userDrawn="1"/>
        </p:nvSpPr>
        <p:spPr bwMode="auto">
          <a:xfrm>
            <a:off x="2844800" y="5727700"/>
            <a:ext cx="8094663" cy="9017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063" name="WordArt 13">
            <a:extLst>
              <a:ext uri="{FF2B5EF4-FFF2-40B4-BE49-F238E27FC236}">
                <a16:creationId xmlns:a16="http://schemas.microsoft.com/office/drawing/2014/main" id="{C86BE4AE-A5E4-4E04-9B42-268C97894FC1}"/>
              </a:ext>
            </a:extLst>
          </p:cNvPr>
          <p:cNvSpPr>
            <a:spLocks noChangeArrowheads="1" noChangeShapeType="1" noTextEdit="1"/>
          </p:cNvSpPr>
          <p:nvPr userDrawn="1"/>
        </p:nvSpPr>
        <p:spPr bwMode="auto">
          <a:xfrm>
            <a:off x="609600" y="29718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FF0000"/>
                </a:solidFill>
                <a:latin typeface="+mn-lt"/>
                <a:ea typeface="+mn-lt"/>
                <a:cs typeface="+mn-lt"/>
              </a:rPr>
              <a:t>Nhóm 2</a:t>
            </a:r>
          </a:p>
        </p:txBody>
      </p:sp>
      <p:sp>
        <p:nvSpPr>
          <p:cNvPr id="2064" name="WordArt 14">
            <a:extLst>
              <a:ext uri="{FF2B5EF4-FFF2-40B4-BE49-F238E27FC236}">
                <a16:creationId xmlns:a16="http://schemas.microsoft.com/office/drawing/2014/main" id="{E672CE7D-F9C4-409F-A384-684B8AD1004D}"/>
              </a:ext>
            </a:extLst>
          </p:cNvPr>
          <p:cNvSpPr>
            <a:spLocks noChangeArrowheads="1" noChangeShapeType="1" noTextEdit="1"/>
          </p:cNvSpPr>
          <p:nvPr userDrawn="1"/>
        </p:nvSpPr>
        <p:spPr bwMode="auto">
          <a:xfrm>
            <a:off x="609600" y="40386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FF00FF"/>
                  </a:solidFill>
                  <a:round/>
                  <a:headEnd/>
                  <a:tailEnd/>
                </a:ln>
                <a:solidFill>
                  <a:srgbClr val="0000FF"/>
                </a:solidFill>
                <a:latin typeface="+mn-lt"/>
                <a:ea typeface="+mn-lt"/>
                <a:cs typeface="+mn-lt"/>
              </a:rPr>
              <a:t>Nhóm 3</a:t>
            </a:r>
          </a:p>
        </p:txBody>
      </p:sp>
      <p:sp>
        <p:nvSpPr>
          <p:cNvPr id="2065" name="WordArt 15">
            <a:extLst>
              <a:ext uri="{FF2B5EF4-FFF2-40B4-BE49-F238E27FC236}">
                <a16:creationId xmlns:a16="http://schemas.microsoft.com/office/drawing/2014/main" id="{3ABBB79D-976E-4631-9AF7-8989BF40D64C}"/>
              </a:ext>
            </a:extLst>
          </p:cNvPr>
          <p:cNvSpPr>
            <a:spLocks noChangeArrowheads="1" noChangeShapeType="1" noTextEdit="1"/>
          </p:cNvSpPr>
          <p:nvPr userDrawn="1"/>
        </p:nvSpPr>
        <p:spPr bwMode="auto">
          <a:xfrm>
            <a:off x="609600" y="49530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FF9900"/>
                  </a:solidFill>
                  <a:round/>
                  <a:headEnd/>
                  <a:tailEnd/>
                </a:ln>
                <a:solidFill>
                  <a:srgbClr val="CC0099"/>
                </a:solidFill>
                <a:latin typeface="+mn-lt"/>
                <a:ea typeface="+mn-lt"/>
                <a:cs typeface="+mn-lt"/>
              </a:rPr>
              <a:t>Nhóm 4</a:t>
            </a:r>
          </a:p>
        </p:txBody>
      </p:sp>
      <p:sp>
        <p:nvSpPr>
          <p:cNvPr id="2066" name="WordArt 16">
            <a:extLst>
              <a:ext uri="{FF2B5EF4-FFF2-40B4-BE49-F238E27FC236}">
                <a16:creationId xmlns:a16="http://schemas.microsoft.com/office/drawing/2014/main" id="{F4B2B998-135F-425F-AEBA-985B777A415E}"/>
              </a:ext>
            </a:extLst>
          </p:cNvPr>
          <p:cNvSpPr>
            <a:spLocks noChangeArrowheads="1" noChangeShapeType="1" noTextEdit="1"/>
          </p:cNvSpPr>
          <p:nvPr userDrawn="1"/>
        </p:nvSpPr>
        <p:spPr bwMode="auto">
          <a:xfrm>
            <a:off x="609600" y="5867400"/>
            <a:ext cx="1320800" cy="457200"/>
          </a:xfrm>
          <a:prstGeom prst="rect">
            <a:avLst/>
          </a:prstGeom>
        </p:spPr>
        <p:txBody>
          <a:bodyPr wrap="none" fromWordArt="1">
            <a:prstTxWarp prst="textPlain">
              <a:avLst>
                <a:gd name="adj" fmla="val 50000"/>
              </a:avLst>
            </a:prstTxWarp>
          </a:bodyPr>
          <a:lstStyle/>
          <a:p>
            <a:pPr algn="ctr"/>
            <a:r>
              <a:rPr lang="en-US" sz="3600" kern="10">
                <a:ln w="9525">
                  <a:solidFill>
                    <a:srgbClr val="339966"/>
                  </a:solidFill>
                  <a:round/>
                  <a:headEnd/>
                  <a:tailEnd/>
                </a:ln>
                <a:solidFill>
                  <a:srgbClr val="800000"/>
                </a:solidFill>
                <a:latin typeface="+mn-lt"/>
                <a:ea typeface="+mn-lt"/>
                <a:cs typeface="+mn-lt"/>
              </a:rPr>
              <a:t>Nhóm 5</a:t>
            </a:r>
          </a:p>
        </p:txBody>
      </p:sp>
      <p:pic>
        <p:nvPicPr>
          <p:cNvPr id="2067" name="Picture 17">
            <a:extLst>
              <a:ext uri="{FF2B5EF4-FFF2-40B4-BE49-F238E27FC236}">
                <a16:creationId xmlns:a16="http://schemas.microsoft.com/office/drawing/2014/main" id="{8DA4C5B4-7323-40A6-8815-144961BE503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74400" y="1876425"/>
            <a:ext cx="1066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18" descr="h1">
            <a:extLst>
              <a:ext uri="{FF2B5EF4-FFF2-40B4-BE49-F238E27FC236}">
                <a16:creationId xmlns:a16="http://schemas.microsoft.com/office/drawing/2014/main" id="{33BF7AFF-BFEA-4999-B848-AFDE3511BBF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685800"/>
            <a:ext cx="2032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19" descr="h3">
            <a:extLst>
              <a:ext uri="{FF2B5EF4-FFF2-40B4-BE49-F238E27FC236}">
                <a16:creationId xmlns:a16="http://schemas.microsoft.com/office/drawing/2014/main" id="{D0F4F288-1673-4100-A81D-A68B57E77CD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972800" y="2971800"/>
            <a:ext cx="1219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0" descr="h4">
            <a:extLst>
              <a:ext uri="{FF2B5EF4-FFF2-40B4-BE49-F238E27FC236}">
                <a16:creationId xmlns:a16="http://schemas.microsoft.com/office/drawing/2014/main" id="{A09D7257-9158-4BAA-A2C1-FD791EF48264}"/>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972800" y="4133850"/>
            <a:ext cx="121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7" r:id="rId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49167 -1.32948E-6 C 0.49167 0.00023 -0.00711 0.00347 -0.00764 0.00717 C -0.00764 0.01087 0.49167 -1.32948E-6 0.49167 0.00023 Z " pathEditMode="relative" rAng="0" ptsTypes="aaa">
                                      <p:cBhvr>
                                        <p:cTn id="6" dur="5000" fill="hold"/>
                                        <p:tgtEl>
                                          <p:spTgt spid="86027"/>
                                        </p:tgtEl>
                                        <p:attrNameLst>
                                          <p:attrName>ppt_x</p:attrName>
                                          <p:attrName>ppt_y</p:attrName>
                                        </p:attrNameLst>
                                      </p:cBhvr>
                                      <p:rCtr x="-2496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4038600" y="76124"/>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a:t>
            </a: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cSld>
  <p:clrMap bg1="lt1" tx1="dk1" bg2="lt2" tx2="dk2" accent1="accent1" accent2="accent2" accent3="accent3" accent4="accent4" accent5="accent5" accent6="accent6" hlink="hlink" folHlink="folHlink"/>
  <p:sldLayoutIdLst>
    <p:sldLayoutId id="2147484575" r:id="rId1"/>
    <p:sldLayoutId id="2147484586" r:id="rId2"/>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AutoShape 2">
            <a:extLst>
              <a:ext uri="{FF2B5EF4-FFF2-40B4-BE49-F238E27FC236}">
                <a16:creationId xmlns:a16="http://schemas.microsoft.com/office/drawing/2014/main" id="{35F5DD54-670F-4B9E-95DF-2B7971D0132C}"/>
              </a:ext>
            </a:extLst>
          </p:cNvPr>
          <p:cNvSpPr>
            <a:spLocks noChangeArrowheads="1"/>
          </p:cNvSpPr>
          <p:nvPr userDrawn="1"/>
        </p:nvSpPr>
        <p:spPr bwMode="auto">
          <a:xfrm>
            <a:off x="268288" y="262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 name="WordArt 3">
            <a:extLst>
              <a:ext uri="{FF2B5EF4-FFF2-40B4-BE49-F238E27FC236}">
                <a16:creationId xmlns:a16="http://schemas.microsoft.com/office/drawing/2014/main" id="{88A73143-DF72-4368-A072-9957B39477C4}"/>
              </a:ext>
            </a:extLst>
          </p:cNvPr>
          <p:cNvSpPr>
            <a:spLocks noChangeArrowheads="1" noChangeShapeType="1" noTextEdit="1"/>
          </p:cNvSpPr>
          <p:nvPr userDrawn="1"/>
        </p:nvSpPr>
        <p:spPr bwMode="auto">
          <a:xfrm>
            <a:off x="1177925" y="26876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4100" name="WordArt 4">
            <a:extLst>
              <a:ext uri="{FF2B5EF4-FFF2-40B4-BE49-F238E27FC236}">
                <a16:creationId xmlns:a16="http://schemas.microsoft.com/office/drawing/2014/main" id="{D6AEFB32-7EC7-49DF-9D10-0E9EC9C29119}"/>
              </a:ext>
            </a:extLst>
          </p:cNvPr>
          <p:cNvSpPr>
            <a:spLocks noChangeArrowheads="1" noChangeShapeType="1" noTextEdit="1"/>
          </p:cNvSpPr>
          <p:nvPr userDrawn="1"/>
        </p:nvSpPr>
        <p:spPr bwMode="auto">
          <a:xfrm>
            <a:off x="1192213" y="39512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4101" name="WordArt 5">
            <a:extLst>
              <a:ext uri="{FF2B5EF4-FFF2-40B4-BE49-F238E27FC236}">
                <a16:creationId xmlns:a16="http://schemas.microsoft.com/office/drawing/2014/main" id="{1C3E2DF1-02A6-4C1D-BF5F-B286FEB7A399}"/>
              </a:ext>
            </a:extLst>
          </p:cNvPr>
          <p:cNvSpPr>
            <a:spLocks noChangeArrowheads="1" noChangeShapeType="1" noTextEdit="1"/>
          </p:cNvSpPr>
          <p:nvPr userDrawn="1"/>
        </p:nvSpPr>
        <p:spPr bwMode="auto">
          <a:xfrm>
            <a:off x="1177925" y="52784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9" name="Oval 7">
            <a:extLst>
              <a:ext uri="{FF2B5EF4-FFF2-40B4-BE49-F238E27FC236}">
                <a16:creationId xmlns:a16="http://schemas.microsoft.com/office/drawing/2014/main" id="{B136D0F4-FA10-4278-80A8-97BC77377350}"/>
              </a:ext>
            </a:extLst>
          </p:cNvPr>
          <p:cNvSpPr>
            <a:spLocks noChangeArrowheads="1"/>
          </p:cNvSpPr>
          <p:nvPr userDrawn="1"/>
        </p:nvSpPr>
        <p:spPr bwMode="auto">
          <a:xfrm>
            <a:off x="441325" y="275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3" name="AutoShape 8">
            <a:extLst>
              <a:ext uri="{FF2B5EF4-FFF2-40B4-BE49-F238E27FC236}">
                <a16:creationId xmlns:a16="http://schemas.microsoft.com/office/drawing/2014/main" id="{20CCDD60-9286-4259-AAEA-C9550EA8F278}"/>
              </a:ext>
            </a:extLst>
          </p:cNvPr>
          <p:cNvSpPr>
            <a:spLocks noChangeArrowheads="1"/>
          </p:cNvSpPr>
          <p:nvPr userDrawn="1"/>
        </p:nvSpPr>
        <p:spPr bwMode="auto">
          <a:xfrm>
            <a:off x="268288" y="3881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2D737603-0831-4A3C-87F5-1B6EA20E4DAE}"/>
              </a:ext>
            </a:extLst>
          </p:cNvPr>
          <p:cNvSpPr>
            <a:spLocks noChangeArrowheads="1"/>
          </p:cNvSpPr>
          <p:nvPr userDrawn="1"/>
        </p:nvSpPr>
        <p:spPr bwMode="auto">
          <a:xfrm>
            <a:off x="441325" y="40116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05" name="AutoShape 10">
            <a:extLst>
              <a:ext uri="{FF2B5EF4-FFF2-40B4-BE49-F238E27FC236}">
                <a16:creationId xmlns:a16="http://schemas.microsoft.com/office/drawing/2014/main" id="{DAF8BC41-1030-4CDF-9515-FD34A6DC6C3A}"/>
              </a:ext>
            </a:extLst>
          </p:cNvPr>
          <p:cNvSpPr>
            <a:spLocks noChangeArrowheads="1"/>
          </p:cNvSpPr>
          <p:nvPr userDrawn="1"/>
        </p:nvSpPr>
        <p:spPr bwMode="auto">
          <a:xfrm>
            <a:off x="268288" y="516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2125BC46-3F69-4D48-B6A3-91B22AA10CA6}"/>
              </a:ext>
            </a:extLst>
          </p:cNvPr>
          <p:cNvSpPr>
            <a:spLocks noChangeArrowheads="1"/>
          </p:cNvSpPr>
          <p:nvPr userDrawn="1"/>
        </p:nvSpPr>
        <p:spPr bwMode="auto">
          <a:xfrm>
            <a:off x="441325" y="529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3F02EF71-652D-4006-ABAE-383E362477C0}"/>
              </a:ext>
            </a:extLst>
          </p:cNvPr>
          <p:cNvSpPr>
            <a:spLocks noChangeArrowheads="1"/>
          </p:cNvSpPr>
          <p:nvPr userDrawn="1"/>
        </p:nvSpPr>
        <p:spPr bwMode="auto">
          <a:xfrm>
            <a:off x="1901825" y="2276475"/>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04DEA0E5-96E4-4975-812C-8BF638A90ABB}"/>
              </a:ext>
            </a:extLst>
          </p:cNvPr>
          <p:cNvSpPr>
            <a:spLocks noChangeArrowheads="1"/>
          </p:cNvSpPr>
          <p:nvPr userDrawn="1"/>
        </p:nvSpPr>
        <p:spPr bwMode="auto">
          <a:xfrm>
            <a:off x="1901825" y="3589338"/>
            <a:ext cx="38608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744B55EA-5598-4564-88CD-F12AFCA2A19B}"/>
              </a:ext>
            </a:extLst>
          </p:cNvPr>
          <p:cNvSpPr>
            <a:spLocks noChangeArrowheads="1"/>
          </p:cNvSpPr>
          <p:nvPr userDrawn="1"/>
        </p:nvSpPr>
        <p:spPr bwMode="auto">
          <a:xfrm>
            <a:off x="1901825" y="4876800"/>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75F0083C-9CA7-42EB-B4FD-E13162E8A691}"/>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11" name="WordArt 20">
            <a:extLst>
              <a:ext uri="{FF2B5EF4-FFF2-40B4-BE49-F238E27FC236}">
                <a16:creationId xmlns:a16="http://schemas.microsoft.com/office/drawing/2014/main" id="{DB87B6BD-C07E-48F9-ADC3-210154EDB230}"/>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8FBD2256-CEFA-434A-AE50-DC7215E0D99C}"/>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a:t>
            </a:r>
            <a:r>
              <a:rPr lang="en-US" sz="3600" kern="1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 </a:t>
            </a:r>
            <a:r>
              <a:rPr lang="en-US" sz="3600" kern="1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
        <p:nvSpPr>
          <p:cNvPr id="4115" name="AutoShape 2">
            <a:extLst>
              <a:ext uri="{FF2B5EF4-FFF2-40B4-BE49-F238E27FC236}">
                <a16:creationId xmlns:a16="http://schemas.microsoft.com/office/drawing/2014/main" id="{C6CD0809-2075-40EB-8885-4B8CB26AD3D3}"/>
              </a:ext>
            </a:extLst>
          </p:cNvPr>
          <p:cNvSpPr>
            <a:spLocks noChangeArrowheads="1"/>
          </p:cNvSpPr>
          <p:nvPr userDrawn="1"/>
        </p:nvSpPr>
        <p:spPr bwMode="auto">
          <a:xfrm>
            <a:off x="6164263" y="262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6" name="WordArt 3">
            <a:extLst>
              <a:ext uri="{FF2B5EF4-FFF2-40B4-BE49-F238E27FC236}">
                <a16:creationId xmlns:a16="http://schemas.microsoft.com/office/drawing/2014/main" id="{92C78015-22AD-4266-AA25-1A2C2C007F49}"/>
              </a:ext>
            </a:extLst>
          </p:cNvPr>
          <p:cNvSpPr>
            <a:spLocks noChangeArrowheads="1" noChangeShapeType="1" noTextEdit="1"/>
          </p:cNvSpPr>
          <p:nvPr userDrawn="1"/>
        </p:nvSpPr>
        <p:spPr bwMode="auto">
          <a:xfrm>
            <a:off x="7073900" y="26876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4117" name="WordArt 4">
            <a:extLst>
              <a:ext uri="{FF2B5EF4-FFF2-40B4-BE49-F238E27FC236}">
                <a16:creationId xmlns:a16="http://schemas.microsoft.com/office/drawing/2014/main" id="{0F2B936A-4B52-4349-A025-24E84C15E381}"/>
              </a:ext>
            </a:extLst>
          </p:cNvPr>
          <p:cNvSpPr>
            <a:spLocks noChangeArrowheads="1" noChangeShapeType="1" noTextEdit="1"/>
          </p:cNvSpPr>
          <p:nvPr userDrawn="1"/>
        </p:nvSpPr>
        <p:spPr bwMode="auto">
          <a:xfrm>
            <a:off x="7088188" y="39512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E</a:t>
            </a:r>
          </a:p>
        </p:txBody>
      </p:sp>
      <p:sp>
        <p:nvSpPr>
          <p:cNvPr id="4118" name="WordArt 5">
            <a:extLst>
              <a:ext uri="{FF2B5EF4-FFF2-40B4-BE49-F238E27FC236}">
                <a16:creationId xmlns:a16="http://schemas.microsoft.com/office/drawing/2014/main" id="{707DA355-52FB-4E32-826F-DC3BA1661ADF}"/>
              </a:ext>
            </a:extLst>
          </p:cNvPr>
          <p:cNvSpPr>
            <a:spLocks noChangeArrowheads="1" noChangeShapeType="1" noTextEdit="1"/>
          </p:cNvSpPr>
          <p:nvPr userDrawn="1"/>
        </p:nvSpPr>
        <p:spPr bwMode="auto">
          <a:xfrm>
            <a:off x="7073900" y="52784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F</a:t>
            </a:r>
          </a:p>
        </p:txBody>
      </p:sp>
      <p:sp>
        <p:nvSpPr>
          <p:cNvPr id="25" name="Oval 7">
            <a:extLst>
              <a:ext uri="{FF2B5EF4-FFF2-40B4-BE49-F238E27FC236}">
                <a16:creationId xmlns:a16="http://schemas.microsoft.com/office/drawing/2014/main" id="{ED596A41-6EDF-4D77-B01F-C9A4FCDC0F40}"/>
              </a:ext>
            </a:extLst>
          </p:cNvPr>
          <p:cNvSpPr>
            <a:spLocks noChangeArrowheads="1"/>
          </p:cNvSpPr>
          <p:nvPr userDrawn="1"/>
        </p:nvSpPr>
        <p:spPr bwMode="auto">
          <a:xfrm>
            <a:off x="6337300" y="275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20" name="AutoShape 8">
            <a:extLst>
              <a:ext uri="{FF2B5EF4-FFF2-40B4-BE49-F238E27FC236}">
                <a16:creationId xmlns:a16="http://schemas.microsoft.com/office/drawing/2014/main" id="{8CCBB61E-CA87-4331-8463-B592589ACEFB}"/>
              </a:ext>
            </a:extLst>
          </p:cNvPr>
          <p:cNvSpPr>
            <a:spLocks noChangeArrowheads="1"/>
          </p:cNvSpPr>
          <p:nvPr userDrawn="1"/>
        </p:nvSpPr>
        <p:spPr bwMode="auto">
          <a:xfrm>
            <a:off x="6164263" y="3881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Oval 9">
            <a:extLst>
              <a:ext uri="{FF2B5EF4-FFF2-40B4-BE49-F238E27FC236}">
                <a16:creationId xmlns:a16="http://schemas.microsoft.com/office/drawing/2014/main" id="{518B8F6F-C661-4EAF-B25B-60A08ED7D5BB}"/>
              </a:ext>
            </a:extLst>
          </p:cNvPr>
          <p:cNvSpPr>
            <a:spLocks noChangeArrowheads="1"/>
          </p:cNvSpPr>
          <p:nvPr userDrawn="1"/>
        </p:nvSpPr>
        <p:spPr bwMode="auto">
          <a:xfrm>
            <a:off x="6337300" y="40116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4122" name="AutoShape 10">
            <a:extLst>
              <a:ext uri="{FF2B5EF4-FFF2-40B4-BE49-F238E27FC236}">
                <a16:creationId xmlns:a16="http://schemas.microsoft.com/office/drawing/2014/main" id="{8DB86487-D60C-4FD5-AD14-22B692A59082}"/>
              </a:ext>
            </a:extLst>
          </p:cNvPr>
          <p:cNvSpPr>
            <a:spLocks noChangeArrowheads="1"/>
          </p:cNvSpPr>
          <p:nvPr userDrawn="1"/>
        </p:nvSpPr>
        <p:spPr bwMode="auto">
          <a:xfrm>
            <a:off x="6164263" y="51673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Oval 11">
            <a:extLst>
              <a:ext uri="{FF2B5EF4-FFF2-40B4-BE49-F238E27FC236}">
                <a16:creationId xmlns:a16="http://schemas.microsoft.com/office/drawing/2014/main" id="{F3BE0B98-3744-4248-A08A-135B3C1D52CE}"/>
              </a:ext>
            </a:extLst>
          </p:cNvPr>
          <p:cNvSpPr>
            <a:spLocks noChangeArrowheads="1"/>
          </p:cNvSpPr>
          <p:nvPr userDrawn="1"/>
        </p:nvSpPr>
        <p:spPr bwMode="auto">
          <a:xfrm>
            <a:off x="6337300" y="52990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 name="AutoShape 15">
            <a:extLst>
              <a:ext uri="{FF2B5EF4-FFF2-40B4-BE49-F238E27FC236}">
                <a16:creationId xmlns:a16="http://schemas.microsoft.com/office/drawing/2014/main" id="{F3396A2E-8F78-4BC0-A146-F40DC19E5514}"/>
              </a:ext>
            </a:extLst>
          </p:cNvPr>
          <p:cNvSpPr>
            <a:spLocks noChangeArrowheads="1"/>
          </p:cNvSpPr>
          <p:nvPr userDrawn="1"/>
        </p:nvSpPr>
        <p:spPr bwMode="auto">
          <a:xfrm>
            <a:off x="7797800" y="2276475"/>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1" name="AutoShape 16">
            <a:extLst>
              <a:ext uri="{FF2B5EF4-FFF2-40B4-BE49-F238E27FC236}">
                <a16:creationId xmlns:a16="http://schemas.microsoft.com/office/drawing/2014/main" id="{F80E1091-97F3-415B-8D3D-CFBCFDE69C2D}"/>
              </a:ext>
            </a:extLst>
          </p:cNvPr>
          <p:cNvSpPr>
            <a:spLocks noChangeArrowheads="1"/>
          </p:cNvSpPr>
          <p:nvPr userDrawn="1"/>
        </p:nvSpPr>
        <p:spPr bwMode="auto">
          <a:xfrm>
            <a:off x="7797800" y="3589338"/>
            <a:ext cx="38608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2" name="AutoShape 17">
            <a:extLst>
              <a:ext uri="{FF2B5EF4-FFF2-40B4-BE49-F238E27FC236}">
                <a16:creationId xmlns:a16="http://schemas.microsoft.com/office/drawing/2014/main" id="{013B2499-3D6D-429C-8367-09CFAC0D1C57}"/>
              </a:ext>
            </a:extLst>
          </p:cNvPr>
          <p:cNvSpPr>
            <a:spLocks noChangeArrowheads="1"/>
          </p:cNvSpPr>
          <p:nvPr userDrawn="1"/>
        </p:nvSpPr>
        <p:spPr bwMode="auto">
          <a:xfrm>
            <a:off x="7797800" y="4876800"/>
            <a:ext cx="38608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2" name="WordArt 5">
            <a:extLst>
              <a:ext uri="{FF2B5EF4-FFF2-40B4-BE49-F238E27FC236}">
                <a16:creationId xmlns:a16="http://schemas.microsoft.com/office/drawing/2014/main" id="{56BA3C38-EF7F-7AE8-E116-5F4546AEE786}"/>
              </a:ext>
            </a:extLst>
          </p:cNvPr>
          <p:cNvSpPr>
            <a:spLocks noChangeArrowheads="1" noChangeShapeType="1" noTextEdit="1"/>
          </p:cNvSpPr>
          <p:nvPr userDrawn="1"/>
        </p:nvSpPr>
        <p:spPr bwMode="auto">
          <a:xfrm>
            <a:off x="1169987" y="620712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G</a:t>
            </a:r>
          </a:p>
        </p:txBody>
      </p:sp>
      <p:sp>
        <p:nvSpPr>
          <p:cNvPr id="3" name="AutoShape 10">
            <a:extLst>
              <a:ext uri="{FF2B5EF4-FFF2-40B4-BE49-F238E27FC236}">
                <a16:creationId xmlns:a16="http://schemas.microsoft.com/office/drawing/2014/main" id="{47D11404-C6F7-B80D-9CA6-2C013D968F93}"/>
              </a:ext>
            </a:extLst>
          </p:cNvPr>
          <p:cNvSpPr>
            <a:spLocks noChangeArrowheads="1"/>
          </p:cNvSpPr>
          <p:nvPr userDrawn="1"/>
        </p:nvSpPr>
        <p:spPr bwMode="auto">
          <a:xfrm>
            <a:off x="260350" y="6096000"/>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Oval 11">
            <a:extLst>
              <a:ext uri="{FF2B5EF4-FFF2-40B4-BE49-F238E27FC236}">
                <a16:creationId xmlns:a16="http://schemas.microsoft.com/office/drawing/2014/main" id="{E4C47E73-D2EA-AAE2-29FF-B90E67E93F3A}"/>
              </a:ext>
            </a:extLst>
          </p:cNvPr>
          <p:cNvSpPr>
            <a:spLocks noChangeArrowheads="1"/>
          </p:cNvSpPr>
          <p:nvPr userDrawn="1"/>
        </p:nvSpPr>
        <p:spPr bwMode="auto">
          <a:xfrm>
            <a:off x="433387" y="6227762"/>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Tree>
  </p:cSld>
  <p:clrMap bg1="lt1" tx1="dk1" bg2="lt2" tx2="dk2" accent1="accent1" accent2="accent2" accent3="accent3" accent4="accent4" accent5="accent5" accent6="accent6" hlink="hlink" folHlink="folHlink"/>
  <p:sldLayoutIdLst>
    <p:sldLayoutId id="2147484440" r:id="rId1"/>
    <p:sldLayoutId id="2147484587" r:id="rId2"/>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81" r:id="rId1"/>
    <p:sldLayoutId id="2147484582" r:id="rId2"/>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7B2EC453-0120-4AC3-BA77-C0A5C0F68C53}"/>
              </a:ext>
            </a:extLst>
          </p:cNvPr>
          <p:cNvSpPr>
            <a:spLocks noGrp="1"/>
          </p:cNvSpPr>
          <p:nvPr>
            <p:ph type="ftr" sz="quarter" idx="3"/>
          </p:nvPr>
        </p:nvSpPr>
        <p:spPr>
          <a:xfrm>
            <a:off x="8688388" y="6507163"/>
            <a:ext cx="3300412" cy="349250"/>
          </a:xfrm>
          <a:prstGeom prst="rect">
            <a:avLst/>
          </a:prstGeom>
        </p:spPr>
        <p:txBody>
          <a:bodyPr/>
          <a:lstStyle>
            <a:lvl1pPr algn="ctr" eaLnBrk="1" fontAlgn="auto" hangingPunct="1">
              <a:spcBef>
                <a:spcPts val="0"/>
              </a:spcBef>
              <a:spcAft>
                <a:spcPts val="0"/>
              </a:spcAft>
              <a:defRPr sz="1500">
                <a:latin typeface="+mn-lt"/>
                <a:cs typeface="+mn-cs"/>
              </a:defRPr>
            </a:lvl1pPr>
          </a:lstStyle>
          <a:p>
            <a:pPr>
              <a:defRPr/>
            </a:pPr>
            <a:endParaRPr lang="en-US" altLang="en-US"/>
          </a:p>
        </p:txBody>
      </p:sp>
      <p:sp>
        <p:nvSpPr>
          <p:cNvPr id="5123" name="WordArt 7">
            <a:extLst>
              <a:ext uri="{FF2B5EF4-FFF2-40B4-BE49-F238E27FC236}">
                <a16:creationId xmlns:a16="http://schemas.microsoft.com/office/drawing/2014/main" id="{64E5F160-D5A6-462C-913D-659215AB2215}"/>
              </a:ext>
            </a:extLst>
          </p:cNvPr>
          <p:cNvSpPr>
            <a:spLocks noChangeArrowheads="1" noChangeShapeType="1"/>
          </p:cNvSpPr>
          <p:nvPr userDrawn="1"/>
        </p:nvSpPr>
        <p:spPr bwMode="auto">
          <a:xfrm>
            <a:off x="1016000" y="609600"/>
            <a:ext cx="10160000" cy="3276600"/>
          </a:xfrm>
          <a:prstGeom prst="rect">
            <a:avLst/>
          </a:prstGeom>
        </p:spPr>
        <p:txBody>
          <a:bodyPr wrap="none" fromWordArt="1">
            <a:prstTxWarp prst="textDeflateBottom">
              <a:avLst>
                <a:gd name="adj" fmla="val 53125"/>
              </a:avLst>
            </a:prstTxWarp>
            <a:scene3d>
              <a:camera prst="legacyObliqueTopRight">
                <a:rot lat="20999970" lon="20999970" rev="0"/>
              </a:camera>
              <a:lightRig rig="legacyNormal3" dir="r"/>
            </a:scene3d>
            <a:sp3d extrusionH="430200" prstMaterial="legacyMatte">
              <a:extrusionClr>
                <a:srgbClr val="FF0000"/>
              </a:extrusionClr>
              <a:contourClr>
                <a:srgbClr val="FFFFCC"/>
              </a:contourClr>
            </a:sp3d>
          </a:bodyPr>
          <a:lstStyle/>
          <a:p>
            <a:pPr algn="ctr"/>
            <a:endParaRPr lang="pt-BR" sz="2700" kern="10">
              <a:ln w="9525">
                <a:round/>
                <a:headEnd/>
                <a:tailEnd/>
              </a:ln>
              <a:gradFill rotWithShape="1">
                <a:gsLst>
                  <a:gs pos="0">
                    <a:srgbClr val="FFFFCC"/>
                  </a:gs>
                  <a:gs pos="100000">
                    <a:srgbClr val="FF9999"/>
                  </a:gs>
                </a:gsLst>
                <a:lin ang="5400000" scaled="1"/>
              </a:gradFill>
              <a:latin typeface="+mn-lt"/>
              <a:ea typeface="+mn-lt"/>
              <a:cs typeface="+mn-lt"/>
            </a:endParaRPr>
          </a:p>
          <a:p>
            <a:pPr algn="ctr"/>
            <a:r>
              <a:rPr lang="pt-BR" sz="2700" kern="10">
                <a:ln w="9525">
                  <a:round/>
                  <a:headEnd/>
                  <a:tailEnd/>
                </a:ln>
                <a:gradFill rotWithShape="1">
                  <a:gsLst>
                    <a:gs pos="0">
                      <a:srgbClr val="FFFFCC"/>
                    </a:gs>
                    <a:gs pos="100000">
                      <a:srgbClr val="FF9999"/>
                    </a:gs>
                  </a:gsLst>
                  <a:lin ang="5400000" scaled="1"/>
                </a:gradFill>
                <a:latin typeface="+mn-lt"/>
                <a:ea typeface="+mn-lt"/>
                <a:cs typeface="+mn-lt"/>
              </a:rPr>
              <a:t>CHÚC CÁC EM HỌC TỐT</a:t>
            </a:r>
            <a:endParaRPr lang="en-US" sz="2700" kern="10">
              <a:ln w="9525">
                <a:round/>
                <a:headEnd/>
                <a:tailEnd/>
              </a:ln>
              <a:gradFill rotWithShape="1">
                <a:gsLst>
                  <a:gs pos="0">
                    <a:srgbClr val="FFFFCC"/>
                  </a:gs>
                  <a:gs pos="100000">
                    <a:srgbClr val="FF9999"/>
                  </a:gs>
                </a:gsLst>
                <a:lin ang="5400000" scaled="1"/>
              </a:gradFill>
              <a:latin typeface="+mn-lt"/>
              <a:ea typeface="+mn-lt"/>
              <a:cs typeface="+mn-lt"/>
            </a:endParaRPr>
          </a:p>
        </p:txBody>
      </p:sp>
      <p:pic>
        <p:nvPicPr>
          <p:cNvPr id="5124" name="Picture 4" descr="SO00828_">
            <a:hlinkClick r:id="rId3"/>
            <a:extLst>
              <a:ext uri="{FF2B5EF4-FFF2-40B4-BE49-F238E27FC236}">
                <a16:creationId xmlns:a16="http://schemas.microsoft.com/office/drawing/2014/main" id="{2F5084E9-B688-448D-81AD-2F2C60F6A8B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29850" y="4419600"/>
            <a:ext cx="24701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SO00828_">
            <a:extLst>
              <a:ext uri="{FF2B5EF4-FFF2-40B4-BE49-F238E27FC236}">
                <a16:creationId xmlns:a16="http://schemas.microsoft.com/office/drawing/2014/main" id="{C6CAD6B3-9069-4E09-BC27-DC757A6994D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47200" y="5335588"/>
            <a:ext cx="1452563"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SO00828_">
            <a:extLst>
              <a:ext uri="{FF2B5EF4-FFF2-40B4-BE49-F238E27FC236}">
                <a16:creationId xmlns:a16="http://schemas.microsoft.com/office/drawing/2014/main" id="{490709DC-F20A-4C00-9B09-6F2DA506E08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34400" y="5715000"/>
            <a:ext cx="1090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SO00828_">
            <a:extLst>
              <a:ext uri="{FF2B5EF4-FFF2-40B4-BE49-F238E27FC236}">
                <a16:creationId xmlns:a16="http://schemas.microsoft.com/office/drawing/2014/main" id="{B6373131-0F7C-447F-9374-CA78C3FF03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4800" y="4114800"/>
            <a:ext cx="2324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SO00828_">
            <a:extLst>
              <a:ext uri="{FF2B5EF4-FFF2-40B4-BE49-F238E27FC236}">
                <a16:creationId xmlns:a16="http://schemas.microsoft.com/office/drawing/2014/main" id="{2EEFA628-144B-446E-8C89-BB0CCBE624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2400" y="5029200"/>
            <a:ext cx="17414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SO00828_">
            <a:extLst>
              <a:ext uri="{FF2B5EF4-FFF2-40B4-BE49-F238E27FC236}">
                <a16:creationId xmlns:a16="http://schemas.microsoft.com/office/drawing/2014/main" id="{8B721E53-3AB0-4B74-9D4F-DAAB8DF910E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89250" y="5562600"/>
            <a:ext cx="12319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9" descr="hinh_dep093">
            <a:extLst>
              <a:ext uri="{FF2B5EF4-FFF2-40B4-BE49-F238E27FC236}">
                <a16:creationId xmlns:a16="http://schemas.microsoft.com/office/drawing/2014/main" id="{D35A45AB-D70D-4BC5-8FAE-7D8CA16DE86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143564">
            <a:off x="4589463" y="3668713"/>
            <a:ext cx="29559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 name="Rectangle: Rounded Corners 5119">
            <a:extLst>
              <a:ext uri="{FF2B5EF4-FFF2-40B4-BE49-F238E27FC236}">
                <a16:creationId xmlns:a16="http://schemas.microsoft.com/office/drawing/2014/main" id="{F2510556-7C56-13AD-824E-2B687CCFFF52}"/>
              </a:ext>
            </a:extLst>
          </p:cNvPr>
          <p:cNvSpPr/>
          <p:nvPr userDrawn="1"/>
        </p:nvSpPr>
        <p:spPr>
          <a:xfrm>
            <a:off x="0" y="0"/>
            <a:ext cx="12192000" cy="55716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2800" b="1" baseline="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 10 -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ỨNG XỬ TRÊN MẠNG</a:t>
            </a:r>
            <a:endParaRPr lang="vi-VN" sz="2800" b="1" dirty="0">
              <a:ln w="1905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448" r:id="rId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7C8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5201F554-00A2-940E-B2EE-C460BE71B5A9}"/>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433F109B-02B6-D124-16C5-D8914E4BD449}"/>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36954E7-34D3-9191-155B-65D3A11561A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785784ED-C6FB-13F6-6C6B-38D2E24E766E}"/>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B4173476-694A-F10E-4454-EE7E1F6AACA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BAED0946-9ADB-CA7D-3072-2C27F4EF44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0C01BAE7-13AA-0243-A310-930C7858C34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AC35EED6-678D-52AA-92C0-24504F1B53EA}"/>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D8482806-F8A1-5E3F-3D37-A7C362780584}"/>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BC6A2EC8-BFF5-C604-3BE0-26A5AFBCFFC4}"/>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1F93B5EE-1497-1A9D-1E3F-E8092F863999}"/>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81CE0B81-EE71-DF0D-DC0F-B0A1FF1824F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BD3C2DC6-1C17-9A92-7D5E-C787B13C009A}"/>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7D0BEE6E-050C-9048-C15A-EB101FA8308B}"/>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9A7D4A9C-57F5-213B-8FC8-8E86208A0801}"/>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05DE9D39-7316-C77F-7A55-1CA990142D66}"/>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92EDE3E5-B96B-7B54-FB41-B9A72ECF4CC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C0F74F83-3814-5FA8-CB66-10F5489B881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FC5A6C11-65F6-889D-26BF-018E608D1DB2}"/>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1077DF75-0C52-0130-C56B-201271CB918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6A780B2B-957F-3DD7-8B49-7BA62DCE0F7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ED3B75E4-F3A2-06D1-CBF5-5065ED12E5E0}"/>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9C67165-953A-012A-3E8C-72A68B2D1CAE}"/>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C0FAB25-717F-47F2-ED32-0788A37AA69F}"/>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4339A976-12D4-ADA8-5B5B-F14E569CB50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6A88F237-F13F-2D75-EF92-4F4AFB8C7A0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E3439601-6CE5-666D-C842-DD12E34C7C8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98F4814-53A6-FA78-C2DA-5155B8F5164E}"/>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5ECF4E8B-CD13-826D-9FB8-7DAB2B5445DA}"/>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B71E27DC-C174-8D69-E38D-0063C9F609C4}"/>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ADF66499-CD12-6BB8-041C-94CD197CEFF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73DF20A6-65A4-C84D-6399-B3487656CBF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F92FC644-EE10-6A35-65FA-FA01E1F656D1}"/>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EA322B9F-DF17-5EAB-3997-588FCE202AB5}"/>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0903ED9E-A2F5-039A-BA8A-D502966E2791}"/>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FB1FDC37-639C-180B-EB66-8BC2AE7B967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452DFF08-0673-57C4-C006-A63459E014B6}"/>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7691D9FE-501E-275E-46DB-D2912E2AB424}"/>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FDCA04E5-C976-0CDF-CC94-9DB159523F4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C07303F4-A831-42C2-B4F1-F90276788AC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F49FE46F-14B1-EDB7-24C5-E305BD3338EF}"/>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44E594CD-0D30-A9C1-893B-98237EFDF7E8}"/>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AC7BA5C-9F88-1747-939E-487757AD6E7E}"/>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F06BCE4C-BBF9-7C92-03C4-A243889FDB4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6163FAD6-B69B-29FD-E673-609BA811BAD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673EB427-67E6-2CF5-F34E-D1ABBD2C37F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DA3DCAAE-BF31-C743-9992-055E1AB00BC4}"/>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52ACDA98-669B-6FB5-4794-23BFDDE0AB9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2E9592DA-954C-ADD1-21B6-28202628A17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038B474-FDE4-ECED-7F8D-7FD860A39289}"/>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0BA6FE76-163B-FEFD-FF53-94EA9FDF94C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E2131329-5EC1-C481-4F2F-BF1CA9BEC45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59E52209-DF6A-D6F5-6F0A-E1B6EE848B7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D73F2D08-781C-9038-487A-711AAABD9DFC}"/>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0D5D85F2-C043-46F1-0CCC-0D07EB8DA0D0}"/>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4056C73C-9A71-2451-066E-E304A5BE25B4}"/>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69673E0-EF05-6065-22E0-14BB6926626B}"/>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78BBC36-AE20-5AA2-E999-0A8CDF775998}"/>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DB6FFDC-4224-29F2-423E-F86A53164967}"/>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D90F4483-A94C-A00F-8397-146578278646}"/>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3E817B23-93AC-0208-5156-79BA9575A895}"/>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F6AE3CBD-52C6-B356-EE04-B69FD7864CD7}"/>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96DAED44-B01E-DF59-9046-3DCC5D681895}"/>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0BD4AA3A-408E-5462-C192-4C5872F243F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42215888-246C-E1C6-074A-E32A17431940}"/>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30ED93CE-DC22-07AF-400A-782E32FFFBB9}"/>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FE73D3AB-30E0-C677-9C44-70D2B164C829}"/>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4CDBA791-F0A1-4134-EE2C-6560B830D488}"/>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AB604C9-4901-82F2-EFE5-A887A92DEFE9}"/>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E1D4891C-F6BE-D2F6-F917-E31BCA2ECE0D}"/>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196C0AB6-7486-9A25-E478-931EA248E9C4}"/>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EE21B2FA-F9C3-86D0-CCD3-B257DE93A91C}"/>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8EB61173-1318-B3BC-9943-669ED320444A}"/>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D3D3DBDC-47FD-AD39-9112-4AE0A6265FE1}"/>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2F24A3BD-59D4-DDC0-80F9-F30E4768D6CA}"/>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1E0CACBC-C707-273D-85A4-BB919F4E18A8}"/>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9D845B57-49C7-A2FE-C613-052687528C1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6EEFAE95-AEE8-33EF-1032-3410A4EFDDCA}"/>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46185A2C-D453-45C9-42A3-17549D814849}"/>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37EAA7B6-D0B7-5FD7-01F7-FADD29430629}"/>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5B63EB6B-0A8A-15DA-0AFF-5F4A4186D62D}"/>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6113A74C-3581-CDD7-C420-F7B985DD37CD}"/>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D1D88B1-A826-AA83-A69A-EFF61E6A6369}"/>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E754893C-B3A6-1278-69DB-130613F7A34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674621F2-C575-90C5-C3BF-ADD627D8BBB9}"/>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9FA84F87-FEB2-16FC-1694-94DF3F804620}"/>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E5EA1899-5F6C-5835-741D-47DC30D5849D}"/>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30E2DB9C-0B32-28BE-42A2-BCC40C474E11}"/>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A745D7D1-9290-2390-90A7-916A6A746202}"/>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0208931-B24A-4814-815D-7C814C88D9E8}"/>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7" name="Google Shape;2356;p30">
            <a:extLst>
              <a:ext uri="{FF2B5EF4-FFF2-40B4-BE49-F238E27FC236}">
                <a16:creationId xmlns:a16="http://schemas.microsoft.com/office/drawing/2014/main" id="{A92612EF-A73B-7709-EADC-196445A54414}"/>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98" name="Google Shape;2357;p30">
              <a:extLst>
                <a:ext uri="{FF2B5EF4-FFF2-40B4-BE49-F238E27FC236}">
                  <a16:creationId xmlns:a16="http://schemas.microsoft.com/office/drawing/2014/main" id="{E722F179-8148-0F47-E68E-CF682A175451}"/>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9" name="Google Shape;2358;p30">
              <a:extLst>
                <a:ext uri="{FF2B5EF4-FFF2-40B4-BE49-F238E27FC236}">
                  <a16:creationId xmlns:a16="http://schemas.microsoft.com/office/drawing/2014/main" id="{CFF513DB-F4BB-E2A4-B4C1-CC39508D6978}"/>
                </a:ext>
              </a:extLst>
            </p:cNvPr>
            <p:cNvGrpSpPr/>
            <p:nvPr/>
          </p:nvGrpSpPr>
          <p:grpSpPr>
            <a:xfrm>
              <a:off x="623255" y="973375"/>
              <a:ext cx="7691377" cy="3825650"/>
              <a:chOff x="623255" y="973375"/>
              <a:chExt cx="7691377" cy="3825650"/>
            </a:xfrm>
            <a:grpFill/>
          </p:grpSpPr>
          <p:sp>
            <p:nvSpPr>
              <p:cNvPr id="100" name="Google Shape;2359;p30">
                <a:extLst>
                  <a:ext uri="{FF2B5EF4-FFF2-40B4-BE49-F238E27FC236}">
                    <a16:creationId xmlns:a16="http://schemas.microsoft.com/office/drawing/2014/main" id="{C6F683D6-FF2D-67A7-8B23-0EA8C0FCD398}"/>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Google Shape;2360;p30">
                <a:extLst>
                  <a:ext uri="{FF2B5EF4-FFF2-40B4-BE49-F238E27FC236}">
                    <a16:creationId xmlns:a16="http://schemas.microsoft.com/office/drawing/2014/main" id="{E285F008-F1B3-DFB5-7993-D03446A302AE}"/>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2361;p30">
                <a:extLst>
                  <a:ext uri="{FF2B5EF4-FFF2-40B4-BE49-F238E27FC236}">
                    <a16:creationId xmlns:a16="http://schemas.microsoft.com/office/drawing/2014/main" id="{C761D321-FC38-F328-094B-6A133E56F226}"/>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03" name="Google Shape;447;p27">
            <a:extLst>
              <a:ext uri="{FF2B5EF4-FFF2-40B4-BE49-F238E27FC236}">
                <a16:creationId xmlns:a16="http://schemas.microsoft.com/office/drawing/2014/main" id="{974FAF84-0F7A-539E-D40A-6DC1FE9F8047}"/>
              </a:ext>
            </a:extLst>
          </p:cNvPr>
          <p:cNvGrpSpPr/>
          <p:nvPr userDrawn="1"/>
        </p:nvGrpSpPr>
        <p:grpSpPr>
          <a:xfrm>
            <a:off x="8391927" y="4047629"/>
            <a:ext cx="2301388" cy="1593766"/>
            <a:chOff x="4799733" y="3457797"/>
            <a:chExt cx="2301388" cy="1593766"/>
          </a:xfrm>
        </p:grpSpPr>
        <p:sp>
          <p:nvSpPr>
            <p:cNvPr id="104" name="Google Shape;448;p27">
              <a:extLst>
                <a:ext uri="{FF2B5EF4-FFF2-40B4-BE49-F238E27FC236}">
                  <a16:creationId xmlns:a16="http://schemas.microsoft.com/office/drawing/2014/main" id="{CE58C514-397E-925C-984E-C0736C5A7DC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449;p27">
              <a:extLst>
                <a:ext uri="{FF2B5EF4-FFF2-40B4-BE49-F238E27FC236}">
                  <a16:creationId xmlns:a16="http://schemas.microsoft.com/office/drawing/2014/main" id="{23D73B72-16DA-4ABE-40EE-C48C3D7BBBD7}"/>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450;p27">
              <a:extLst>
                <a:ext uri="{FF2B5EF4-FFF2-40B4-BE49-F238E27FC236}">
                  <a16:creationId xmlns:a16="http://schemas.microsoft.com/office/drawing/2014/main" id="{1E994314-BB19-D54E-58B6-F8980B7EF5D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451;p27">
              <a:extLst>
                <a:ext uri="{FF2B5EF4-FFF2-40B4-BE49-F238E27FC236}">
                  <a16:creationId xmlns:a16="http://schemas.microsoft.com/office/drawing/2014/main" id="{3F626E74-478A-2F09-2B23-E68FB823C844}"/>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452;p27">
              <a:extLst>
                <a:ext uri="{FF2B5EF4-FFF2-40B4-BE49-F238E27FC236}">
                  <a16:creationId xmlns:a16="http://schemas.microsoft.com/office/drawing/2014/main" id="{3248798C-D5B5-AABF-D13F-7D9B6ED56560}"/>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453;p27">
              <a:extLst>
                <a:ext uri="{FF2B5EF4-FFF2-40B4-BE49-F238E27FC236}">
                  <a16:creationId xmlns:a16="http://schemas.microsoft.com/office/drawing/2014/main" id="{9CF38854-3782-A52F-B248-6017664BB816}"/>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454;p27">
              <a:extLst>
                <a:ext uri="{FF2B5EF4-FFF2-40B4-BE49-F238E27FC236}">
                  <a16:creationId xmlns:a16="http://schemas.microsoft.com/office/drawing/2014/main" id="{6CF90320-4355-94DF-E2EC-455DD06D53CB}"/>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455;p27">
              <a:extLst>
                <a:ext uri="{FF2B5EF4-FFF2-40B4-BE49-F238E27FC236}">
                  <a16:creationId xmlns:a16="http://schemas.microsoft.com/office/drawing/2014/main" id="{AC366C7C-B3AA-1A5E-6759-5714C5A8C3A2}"/>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456;p27">
              <a:extLst>
                <a:ext uri="{FF2B5EF4-FFF2-40B4-BE49-F238E27FC236}">
                  <a16:creationId xmlns:a16="http://schemas.microsoft.com/office/drawing/2014/main" id="{3CC801B0-6A31-DA16-8164-775302C03FBE}"/>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457;p27">
              <a:extLst>
                <a:ext uri="{FF2B5EF4-FFF2-40B4-BE49-F238E27FC236}">
                  <a16:creationId xmlns:a16="http://schemas.microsoft.com/office/drawing/2014/main" id="{00847C53-322E-342D-E171-7CC2E6DFE7B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458;p27">
              <a:extLst>
                <a:ext uri="{FF2B5EF4-FFF2-40B4-BE49-F238E27FC236}">
                  <a16:creationId xmlns:a16="http://schemas.microsoft.com/office/drawing/2014/main" id="{FD5B8F61-3E7F-F4B5-75F3-18BD2062FDB1}"/>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459;p27">
              <a:extLst>
                <a:ext uri="{FF2B5EF4-FFF2-40B4-BE49-F238E27FC236}">
                  <a16:creationId xmlns:a16="http://schemas.microsoft.com/office/drawing/2014/main" id="{E3B8AA2D-AC73-4922-CA74-F5F5C704453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460;p27">
              <a:extLst>
                <a:ext uri="{FF2B5EF4-FFF2-40B4-BE49-F238E27FC236}">
                  <a16:creationId xmlns:a16="http://schemas.microsoft.com/office/drawing/2014/main" id="{2FA89FD9-490A-13D2-4FE1-EAAB8D496C10}"/>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461;p27">
              <a:extLst>
                <a:ext uri="{FF2B5EF4-FFF2-40B4-BE49-F238E27FC236}">
                  <a16:creationId xmlns:a16="http://schemas.microsoft.com/office/drawing/2014/main" id="{8804186C-BEB3-894C-3C71-12453194E77D}"/>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462;p27">
              <a:extLst>
                <a:ext uri="{FF2B5EF4-FFF2-40B4-BE49-F238E27FC236}">
                  <a16:creationId xmlns:a16="http://schemas.microsoft.com/office/drawing/2014/main" id="{334A76DE-34C9-6355-56E6-D5E9AC6E3526}"/>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463;p27">
              <a:extLst>
                <a:ext uri="{FF2B5EF4-FFF2-40B4-BE49-F238E27FC236}">
                  <a16:creationId xmlns:a16="http://schemas.microsoft.com/office/drawing/2014/main" id="{5AF32493-255D-D963-1DB2-089C824BA715}"/>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464;p27">
              <a:extLst>
                <a:ext uri="{FF2B5EF4-FFF2-40B4-BE49-F238E27FC236}">
                  <a16:creationId xmlns:a16="http://schemas.microsoft.com/office/drawing/2014/main" id="{E1E557BC-ED5D-D11A-CA1E-AA471C23049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465;p27">
              <a:extLst>
                <a:ext uri="{FF2B5EF4-FFF2-40B4-BE49-F238E27FC236}">
                  <a16:creationId xmlns:a16="http://schemas.microsoft.com/office/drawing/2014/main" id="{AA8A03BF-05E1-22C3-A446-18DAAD8A06FA}"/>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466;p27">
              <a:extLst>
                <a:ext uri="{FF2B5EF4-FFF2-40B4-BE49-F238E27FC236}">
                  <a16:creationId xmlns:a16="http://schemas.microsoft.com/office/drawing/2014/main" id="{5E5D32A7-BB94-372A-23C7-F720A79B0ECC}"/>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467;p27">
              <a:extLst>
                <a:ext uri="{FF2B5EF4-FFF2-40B4-BE49-F238E27FC236}">
                  <a16:creationId xmlns:a16="http://schemas.microsoft.com/office/drawing/2014/main" id="{EF0CDD9C-D038-3346-D363-97110E92E04F}"/>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468;p27">
              <a:extLst>
                <a:ext uri="{FF2B5EF4-FFF2-40B4-BE49-F238E27FC236}">
                  <a16:creationId xmlns:a16="http://schemas.microsoft.com/office/drawing/2014/main" id="{4AAF4864-63C4-F0E3-D448-3B22EA338474}"/>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469;p27">
              <a:extLst>
                <a:ext uri="{FF2B5EF4-FFF2-40B4-BE49-F238E27FC236}">
                  <a16:creationId xmlns:a16="http://schemas.microsoft.com/office/drawing/2014/main" id="{0BB79FB5-DB31-5625-3DB8-940EF0693E61}"/>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470;p27">
              <a:extLst>
                <a:ext uri="{FF2B5EF4-FFF2-40B4-BE49-F238E27FC236}">
                  <a16:creationId xmlns:a16="http://schemas.microsoft.com/office/drawing/2014/main" id="{54A212DF-A873-ADD9-93D7-411224F326BF}"/>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471;p27">
              <a:extLst>
                <a:ext uri="{FF2B5EF4-FFF2-40B4-BE49-F238E27FC236}">
                  <a16:creationId xmlns:a16="http://schemas.microsoft.com/office/drawing/2014/main" id="{F5229D82-CDC1-52F3-2A7A-304B4246FE88}"/>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472;p27">
              <a:extLst>
                <a:ext uri="{FF2B5EF4-FFF2-40B4-BE49-F238E27FC236}">
                  <a16:creationId xmlns:a16="http://schemas.microsoft.com/office/drawing/2014/main" id="{5481C346-DADF-71D1-36D3-DE047635CA12}"/>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473;p27">
              <a:extLst>
                <a:ext uri="{FF2B5EF4-FFF2-40B4-BE49-F238E27FC236}">
                  <a16:creationId xmlns:a16="http://schemas.microsoft.com/office/drawing/2014/main" id="{B477EA09-6A91-E786-7024-C770F0253D95}"/>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474;p27">
              <a:extLst>
                <a:ext uri="{FF2B5EF4-FFF2-40B4-BE49-F238E27FC236}">
                  <a16:creationId xmlns:a16="http://schemas.microsoft.com/office/drawing/2014/main" id="{2C6758B8-9BC8-5190-89B9-7987D396031E}"/>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475;p27">
              <a:extLst>
                <a:ext uri="{FF2B5EF4-FFF2-40B4-BE49-F238E27FC236}">
                  <a16:creationId xmlns:a16="http://schemas.microsoft.com/office/drawing/2014/main" id="{542DA830-A9E8-8178-5B40-36F1D05253EB}"/>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476;p27">
              <a:extLst>
                <a:ext uri="{FF2B5EF4-FFF2-40B4-BE49-F238E27FC236}">
                  <a16:creationId xmlns:a16="http://schemas.microsoft.com/office/drawing/2014/main" id="{3A62CC1D-111E-277E-D532-2892CB2621C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477;p27">
              <a:extLst>
                <a:ext uri="{FF2B5EF4-FFF2-40B4-BE49-F238E27FC236}">
                  <a16:creationId xmlns:a16="http://schemas.microsoft.com/office/drawing/2014/main" id="{FE83EA27-ED06-2F77-3CED-9A384B851076}"/>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478;p27">
              <a:extLst>
                <a:ext uri="{FF2B5EF4-FFF2-40B4-BE49-F238E27FC236}">
                  <a16:creationId xmlns:a16="http://schemas.microsoft.com/office/drawing/2014/main" id="{BDE72E95-6201-9D77-315D-55F45074BD27}"/>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479;p27">
              <a:extLst>
                <a:ext uri="{FF2B5EF4-FFF2-40B4-BE49-F238E27FC236}">
                  <a16:creationId xmlns:a16="http://schemas.microsoft.com/office/drawing/2014/main" id="{6E663532-63E7-FC89-3F50-DD2789A2FA9A}"/>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480;p27">
              <a:extLst>
                <a:ext uri="{FF2B5EF4-FFF2-40B4-BE49-F238E27FC236}">
                  <a16:creationId xmlns:a16="http://schemas.microsoft.com/office/drawing/2014/main" id="{5D963C86-EEDB-4F3B-FB06-7FAA72868C16}"/>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481;p27">
              <a:extLst>
                <a:ext uri="{FF2B5EF4-FFF2-40B4-BE49-F238E27FC236}">
                  <a16:creationId xmlns:a16="http://schemas.microsoft.com/office/drawing/2014/main" id="{31F3F0B1-14D4-523C-02F6-F012E0EC19E2}"/>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482;p27">
              <a:extLst>
                <a:ext uri="{FF2B5EF4-FFF2-40B4-BE49-F238E27FC236}">
                  <a16:creationId xmlns:a16="http://schemas.microsoft.com/office/drawing/2014/main" id="{66F8A83E-6965-C665-CC2B-3A2180AB2895}"/>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483;p27">
              <a:extLst>
                <a:ext uri="{FF2B5EF4-FFF2-40B4-BE49-F238E27FC236}">
                  <a16:creationId xmlns:a16="http://schemas.microsoft.com/office/drawing/2014/main" id="{4DC6CF2C-B717-8107-9EE8-1288769A481E}"/>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484;p27">
              <a:extLst>
                <a:ext uri="{FF2B5EF4-FFF2-40B4-BE49-F238E27FC236}">
                  <a16:creationId xmlns:a16="http://schemas.microsoft.com/office/drawing/2014/main" id="{F2481D34-11B8-3DD7-57F7-42298B6FAA31}"/>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485;p27">
              <a:extLst>
                <a:ext uri="{FF2B5EF4-FFF2-40B4-BE49-F238E27FC236}">
                  <a16:creationId xmlns:a16="http://schemas.microsoft.com/office/drawing/2014/main" id="{489B728D-8410-61E1-C4B7-D34BF3F9BDF7}"/>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486;p27">
              <a:extLst>
                <a:ext uri="{FF2B5EF4-FFF2-40B4-BE49-F238E27FC236}">
                  <a16:creationId xmlns:a16="http://schemas.microsoft.com/office/drawing/2014/main" id="{CCD826F8-9736-C533-4968-AC336E5BDDE8}"/>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487;p27">
              <a:extLst>
                <a:ext uri="{FF2B5EF4-FFF2-40B4-BE49-F238E27FC236}">
                  <a16:creationId xmlns:a16="http://schemas.microsoft.com/office/drawing/2014/main" id="{60877CB2-01EF-13B4-7F82-1BC99CF5B830}"/>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488;p27">
              <a:extLst>
                <a:ext uri="{FF2B5EF4-FFF2-40B4-BE49-F238E27FC236}">
                  <a16:creationId xmlns:a16="http://schemas.microsoft.com/office/drawing/2014/main" id="{1AE1657C-E797-73AF-28DB-E80C9688E23A}"/>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489;p27">
              <a:extLst>
                <a:ext uri="{FF2B5EF4-FFF2-40B4-BE49-F238E27FC236}">
                  <a16:creationId xmlns:a16="http://schemas.microsoft.com/office/drawing/2014/main" id="{8DD3EDF4-D739-5F02-13D3-B997F1B0297D}"/>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490;p27">
              <a:extLst>
                <a:ext uri="{FF2B5EF4-FFF2-40B4-BE49-F238E27FC236}">
                  <a16:creationId xmlns:a16="http://schemas.microsoft.com/office/drawing/2014/main" id="{81A3BADE-A439-EAAF-903F-8076422EE8FB}"/>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491;p27">
              <a:extLst>
                <a:ext uri="{FF2B5EF4-FFF2-40B4-BE49-F238E27FC236}">
                  <a16:creationId xmlns:a16="http://schemas.microsoft.com/office/drawing/2014/main" id="{DBC4B785-020F-3351-2177-930E7116D24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492;p27">
              <a:extLst>
                <a:ext uri="{FF2B5EF4-FFF2-40B4-BE49-F238E27FC236}">
                  <a16:creationId xmlns:a16="http://schemas.microsoft.com/office/drawing/2014/main" id="{8572C3F2-B869-0D0C-3723-B4256683201C}"/>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493;p27">
              <a:extLst>
                <a:ext uri="{FF2B5EF4-FFF2-40B4-BE49-F238E27FC236}">
                  <a16:creationId xmlns:a16="http://schemas.microsoft.com/office/drawing/2014/main" id="{B4FD750D-1268-A33F-2154-A9B9BE9726DB}"/>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494;p27">
              <a:extLst>
                <a:ext uri="{FF2B5EF4-FFF2-40B4-BE49-F238E27FC236}">
                  <a16:creationId xmlns:a16="http://schemas.microsoft.com/office/drawing/2014/main" id="{0DF3459F-A1BA-F1E3-9672-3DEC3943B90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495;p27">
              <a:extLst>
                <a:ext uri="{FF2B5EF4-FFF2-40B4-BE49-F238E27FC236}">
                  <a16:creationId xmlns:a16="http://schemas.microsoft.com/office/drawing/2014/main" id="{D83406C8-B62C-3C06-F18E-96747AFAD0AD}"/>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496;p27">
              <a:extLst>
                <a:ext uri="{FF2B5EF4-FFF2-40B4-BE49-F238E27FC236}">
                  <a16:creationId xmlns:a16="http://schemas.microsoft.com/office/drawing/2014/main" id="{0887DDB6-8B0B-5FD8-4393-B4942D479689}"/>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497;p27">
              <a:extLst>
                <a:ext uri="{FF2B5EF4-FFF2-40B4-BE49-F238E27FC236}">
                  <a16:creationId xmlns:a16="http://schemas.microsoft.com/office/drawing/2014/main" id="{4DF5EE41-D9DC-F3BF-2C9C-DE9E48AE0949}"/>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498;p27">
              <a:extLst>
                <a:ext uri="{FF2B5EF4-FFF2-40B4-BE49-F238E27FC236}">
                  <a16:creationId xmlns:a16="http://schemas.microsoft.com/office/drawing/2014/main" id="{623A452A-110F-2605-8CE5-38ECAF57D6F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99;p27">
              <a:extLst>
                <a:ext uri="{FF2B5EF4-FFF2-40B4-BE49-F238E27FC236}">
                  <a16:creationId xmlns:a16="http://schemas.microsoft.com/office/drawing/2014/main" id="{820FE9ED-6FBE-E634-5C64-DDDC64862038}"/>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500;p27">
              <a:extLst>
                <a:ext uri="{FF2B5EF4-FFF2-40B4-BE49-F238E27FC236}">
                  <a16:creationId xmlns:a16="http://schemas.microsoft.com/office/drawing/2014/main" id="{C64E1B7F-2333-B8F8-9C33-C3CA1E38A91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501;p27">
              <a:extLst>
                <a:ext uri="{FF2B5EF4-FFF2-40B4-BE49-F238E27FC236}">
                  <a16:creationId xmlns:a16="http://schemas.microsoft.com/office/drawing/2014/main" id="{CD94F6B7-D693-AD5B-4C0A-955BDC08308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502;p27">
              <a:extLst>
                <a:ext uri="{FF2B5EF4-FFF2-40B4-BE49-F238E27FC236}">
                  <a16:creationId xmlns:a16="http://schemas.microsoft.com/office/drawing/2014/main" id="{58182BF0-05A5-FEC0-16EE-D10D748AE485}"/>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503;p27">
              <a:extLst>
                <a:ext uri="{FF2B5EF4-FFF2-40B4-BE49-F238E27FC236}">
                  <a16:creationId xmlns:a16="http://schemas.microsoft.com/office/drawing/2014/main" id="{AA074F3D-42F2-A7DF-850F-5426A1D1C965}"/>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60" name="Group 159">
            <a:extLst>
              <a:ext uri="{FF2B5EF4-FFF2-40B4-BE49-F238E27FC236}">
                <a16:creationId xmlns:a16="http://schemas.microsoft.com/office/drawing/2014/main" id="{65B2A993-28AD-B76E-FFF7-ECF845F5AE0D}"/>
              </a:ext>
            </a:extLst>
          </p:cNvPr>
          <p:cNvGrpSpPr/>
          <p:nvPr userDrawn="1"/>
        </p:nvGrpSpPr>
        <p:grpSpPr>
          <a:xfrm>
            <a:off x="1598355" y="3608289"/>
            <a:ext cx="2204156" cy="2018295"/>
            <a:chOff x="1598355" y="3608289"/>
            <a:chExt cx="2204156" cy="2018295"/>
          </a:xfrm>
        </p:grpSpPr>
        <p:grpSp>
          <p:nvGrpSpPr>
            <p:cNvPr id="161" name="Google Shape;505;p27">
              <a:extLst>
                <a:ext uri="{FF2B5EF4-FFF2-40B4-BE49-F238E27FC236}">
                  <a16:creationId xmlns:a16="http://schemas.microsoft.com/office/drawing/2014/main" id="{8BB4A3C9-D7E5-71AA-A8C1-A0813463F713}"/>
                </a:ext>
              </a:extLst>
            </p:cNvPr>
            <p:cNvGrpSpPr/>
            <p:nvPr/>
          </p:nvGrpSpPr>
          <p:grpSpPr>
            <a:xfrm>
              <a:off x="1598355" y="4368136"/>
              <a:ext cx="868990" cy="1258447"/>
              <a:chOff x="3235834" y="3793115"/>
              <a:chExt cx="868990" cy="1258447"/>
            </a:xfrm>
          </p:grpSpPr>
          <p:sp>
            <p:nvSpPr>
              <p:cNvPr id="207" name="Google Shape;506;p27">
                <a:extLst>
                  <a:ext uri="{FF2B5EF4-FFF2-40B4-BE49-F238E27FC236}">
                    <a16:creationId xmlns:a16="http://schemas.microsoft.com/office/drawing/2014/main" id="{1DF4DB06-C07B-3319-1EB2-932215125BF6}"/>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8" name="Google Shape;507;p27">
                <a:extLst>
                  <a:ext uri="{FF2B5EF4-FFF2-40B4-BE49-F238E27FC236}">
                    <a16:creationId xmlns:a16="http://schemas.microsoft.com/office/drawing/2014/main" id="{55F02516-9860-59EA-EFA7-E55920E109E3}"/>
                  </a:ext>
                </a:extLst>
              </p:cNvPr>
              <p:cNvGrpSpPr/>
              <p:nvPr/>
            </p:nvGrpSpPr>
            <p:grpSpPr>
              <a:xfrm>
                <a:off x="3235834" y="3793115"/>
                <a:ext cx="865418" cy="1258447"/>
                <a:chOff x="3235834" y="3793115"/>
                <a:chExt cx="865418" cy="1258447"/>
              </a:xfrm>
            </p:grpSpPr>
            <p:sp>
              <p:nvSpPr>
                <p:cNvPr id="209" name="Google Shape;508;p27">
                  <a:extLst>
                    <a:ext uri="{FF2B5EF4-FFF2-40B4-BE49-F238E27FC236}">
                      <a16:creationId xmlns:a16="http://schemas.microsoft.com/office/drawing/2014/main" id="{8961F7EB-9CB5-9B2A-3BA2-D73A2C4CEE82}"/>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509;p27">
                  <a:extLst>
                    <a:ext uri="{FF2B5EF4-FFF2-40B4-BE49-F238E27FC236}">
                      <a16:creationId xmlns:a16="http://schemas.microsoft.com/office/drawing/2014/main" id="{2882616F-ABFF-52D7-9386-84BF30108D69}"/>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510;p27">
                  <a:extLst>
                    <a:ext uri="{FF2B5EF4-FFF2-40B4-BE49-F238E27FC236}">
                      <a16:creationId xmlns:a16="http://schemas.microsoft.com/office/drawing/2014/main" id="{CDCEAD06-3EB7-0C4E-CB4A-C6EE6710A1B5}"/>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511;p27">
                  <a:extLst>
                    <a:ext uri="{FF2B5EF4-FFF2-40B4-BE49-F238E27FC236}">
                      <a16:creationId xmlns:a16="http://schemas.microsoft.com/office/drawing/2014/main" id="{D5826924-50F9-0563-1EAA-51FB038CC22B}"/>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12;p27">
                  <a:extLst>
                    <a:ext uri="{FF2B5EF4-FFF2-40B4-BE49-F238E27FC236}">
                      <a16:creationId xmlns:a16="http://schemas.microsoft.com/office/drawing/2014/main" id="{450E48B4-815A-48FC-8F11-0B364989A3CF}"/>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13;p27">
                  <a:extLst>
                    <a:ext uri="{FF2B5EF4-FFF2-40B4-BE49-F238E27FC236}">
                      <a16:creationId xmlns:a16="http://schemas.microsoft.com/office/drawing/2014/main" id="{BEBDE781-D458-2B79-105A-5D54577763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14;p27">
                  <a:extLst>
                    <a:ext uri="{FF2B5EF4-FFF2-40B4-BE49-F238E27FC236}">
                      <a16:creationId xmlns:a16="http://schemas.microsoft.com/office/drawing/2014/main" id="{6CF459BF-1396-6AF3-5589-79D87A9C8A69}"/>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15;p27">
                  <a:extLst>
                    <a:ext uri="{FF2B5EF4-FFF2-40B4-BE49-F238E27FC236}">
                      <a16:creationId xmlns:a16="http://schemas.microsoft.com/office/drawing/2014/main" id="{33006627-2464-92CD-BF67-4688FD16EE0D}"/>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16;p27">
                  <a:extLst>
                    <a:ext uri="{FF2B5EF4-FFF2-40B4-BE49-F238E27FC236}">
                      <a16:creationId xmlns:a16="http://schemas.microsoft.com/office/drawing/2014/main" id="{6E58E4C8-30D3-EFBD-3905-4BF7DCA69EF2}"/>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17;p27">
                  <a:extLst>
                    <a:ext uri="{FF2B5EF4-FFF2-40B4-BE49-F238E27FC236}">
                      <a16:creationId xmlns:a16="http://schemas.microsoft.com/office/drawing/2014/main" id="{FE091B99-9774-0134-7D68-622903501D89}"/>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18;p27">
                  <a:extLst>
                    <a:ext uri="{FF2B5EF4-FFF2-40B4-BE49-F238E27FC236}">
                      <a16:creationId xmlns:a16="http://schemas.microsoft.com/office/drawing/2014/main" id="{6FF2C272-71C9-E9BB-82EA-6C4CF77E0DE7}"/>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19;p27">
                  <a:extLst>
                    <a:ext uri="{FF2B5EF4-FFF2-40B4-BE49-F238E27FC236}">
                      <a16:creationId xmlns:a16="http://schemas.microsoft.com/office/drawing/2014/main" id="{FFBDBA8B-F89C-E45B-AE5C-D74D1E638F0B}"/>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20;p27">
                  <a:extLst>
                    <a:ext uri="{FF2B5EF4-FFF2-40B4-BE49-F238E27FC236}">
                      <a16:creationId xmlns:a16="http://schemas.microsoft.com/office/drawing/2014/main" id="{B38DBF9B-1A56-081B-95D8-D82D4E923B5C}"/>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21;p27">
                  <a:extLst>
                    <a:ext uri="{FF2B5EF4-FFF2-40B4-BE49-F238E27FC236}">
                      <a16:creationId xmlns:a16="http://schemas.microsoft.com/office/drawing/2014/main" id="{55C85005-837D-880A-9D14-ED636F6D982D}"/>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22;p27">
                  <a:extLst>
                    <a:ext uri="{FF2B5EF4-FFF2-40B4-BE49-F238E27FC236}">
                      <a16:creationId xmlns:a16="http://schemas.microsoft.com/office/drawing/2014/main" id="{0F9361F9-F3F7-5824-379A-4E1DF1683195}"/>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23;p27">
                  <a:extLst>
                    <a:ext uri="{FF2B5EF4-FFF2-40B4-BE49-F238E27FC236}">
                      <a16:creationId xmlns:a16="http://schemas.microsoft.com/office/drawing/2014/main" id="{940FBE03-93AA-82E8-CA9E-13EF430B3BE8}"/>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24;p27">
                  <a:extLst>
                    <a:ext uri="{FF2B5EF4-FFF2-40B4-BE49-F238E27FC236}">
                      <a16:creationId xmlns:a16="http://schemas.microsoft.com/office/drawing/2014/main" id="{1F58F45D-1BF9-A831-D1B1-96DDC48C372D}"/>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25;p27">
                  <a:extLst>
                    <a:ext uri="{FF2B5EF4-FFF2-40B4-BE49-F238E27FC236}">
                      <a16:creationId xmlns:a16="http://schemas.microsoft.com/office/drawing/2014/main" id="{1EE9BF66-91EE-5306-3231-6F4C37CBE62C}"/>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26;p27">
                  <a:extLst>
                    <a:ext uri="{FF2B5EF4-FFF2-40B4-BE49-F238E27FC236}">
                      <a16:creationId xmlns:a16="http://schemas.microsoft.com/office/drawing/2014/main" id="{2567A168-95A3-D8A3-175C-BC84B76BF1D6}"/>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27;p27">
                  <a:extLst>
                    <a:ext uri="{FF2B5EF4-FFF2-40B4-BE49-F238E27FC236}">
                      <a16:creationId xmlns:a16="http://schemas.microsoft.com/office/drawing/2014/main" id="{DC1FE092-1AF3-D402-ED76-0C0631A9DE5B}"/>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28;p27">
                  <a:extLst>
                    <a:ext uri="{FF2B5EF4-FFF2-40B4-BE49-F238E27FC236}">
                      <a16:creationId xmlns:a16="http://schemas.microsoft.com/office/drawing/2014/main" id="{ED997FE6-2F92-0669-FAC5-D5E951859081}"/>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29;p27">
                  <a:extLst>
                    <a:ext uri="{FF2B5EF4-FFF2-40B4-BE49-F238E27FC236}">
                      <a16:creationId xmlns:a16="http://schemas.microsoft.com/office/drawing/2014/main" id="{B11BA174-2428-9F84-4B55-4F8401B9A03D}"/>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30;p27">
                  <a:extLst>
                    <a:ext uri="{FF2B5EF4-FFF2-40B4-BE49-F238E27FC236}">
                      <a16:creationId xmlns:a16="http://schemas.microsoft.com/office/drawing/2014/main" id="{F21CB769-E858-7CD2-98EB-25B7C2A692EA}"/>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31;p27">
                  <a:extLst>
                    <a:ext uri="{FF2B5EF4-FFF2-40B4-BE49-F238E27FC236}">
                      <a16:creationId xmlns:a16="http://schemas.microsoft.com/office/drawing/2014/main" id="{4EEF3F6E-5EBA-2EC2-F63C-CB65B396A53F}"/>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62" name="Google Shape;532;p27">
              <a:extLst>
                <a:ext uri="{FF2B5EF4-FFF2-40B4-BE49-F238E27FC236}">
                  <a16:creationId xmlns:a16="http://schemas.microsoft.com/office/drawing/2014/main" id="{5EF1150F-EC1A-47FF-4AE3-983D559A0C73}"/>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533;p27">
              <a:extLst>
                <a:ext uri="{FF2B5EF4-FFF2-40B4-BE49-F238E27FC236}">
                  <a16:creationId xmlns:a16="http://schemas.microsoft.com/office/drawing/2014/main" id="{0ADDE91A-DD1E-3F77-EBEC-A1B3BB6FB1C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534;p27">
              <a:extLst>
                <a:ext uri="{FF2B5EF4-FFF2-40B4-BE49-F238E27FC236}">
                  <a16:creationId xmlns:a16="http://schemas.microsoft.com/office/drawing/2014/main" id="{F39E760C-345C-3276-34F2-6D758BF5FCA6}"/>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535;p27">
              <a:extLst>
                <a:ext uri="{FF2B5EF4-FFF2-40B4-BE49-F238E27FC236}">
                  <a16:creationId xmlns:a16="http://schemas.microsoft.com/office/drawing/2014/main" id="{DA3C0BA4-EEBA-9D8D-C738-372F2EA813E4}"/>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536;p27">
              <a:extLst>
                <a:ext uri="{FF2B5EF4-FFF2-40B4-BE49-F238E27FC236}">
                  <a16:creationId xmlns:a16="http://schemas.microsoft.com/office/drawing/2014/main" id="{39DFB49B-95B5-9989-000B-5445032AF6DF}"/>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537;p27">
              <a:extLst>
                <a:ext uri="{FF2B5EF4-FFF2-40B4-BE49-F238E27FC236}">
                  <a16:creationId xmlns:a16="http://schemas.microsoft.com/office/drawing/2014/main" id="{1F398844-F63A-B268-66F5-CDF039B4CF77}"/>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538;p27">
              <a:extLst>
                <a:ext uri="{FF2B5EF4-FFF2-40B4-BE49-F238E27FC236}">
                  <a16:creationId xmlns:a16="http://schemas.microsoft.com/office/drawing/2014/main" id="{028A0037-163D-DA8B-76D4-F8AAFA400F73}"/>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539;p27">
              <a:extLst>
                <a:ext uri="{FF2B5EF4-FFF2-40B4-BE49-F238E27FC236}">
                  <a16:creationId xmlns:a16="http://schemas.microsoft.com/office/drawing/2014/main" id="{69981EA3-D748-01C2-781D-955614F1BEAC}"/>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540;p27">
              <a:extLst>
                <a:ext uri="{FF2B5EF4-FFF2-40B4-BE49-F238E27FC236}">
                  <a16:creationId xmlns:a16="http://schemas.microsoft.com/office/drawing/2014/main" id="{015FB186-E499-510B-9110-67BCC08720E2}"/>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541;p27">
              <a:extLst>
                <a:ext uri="{FF2B5EF4-FFF2-40B4-BE49-F238E27FC236}">
                  <a16:creationId xmlns:a16="http://schemas.microsoft.com/office/drawing/2014/main" id="{75125FA5-474E-3977-5475-EA5A3F579A3A}"/>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542;p27">
              <a:extLst>
                <a:ext uri="{FF2B5EF4-FFF2-40B4-BE49-F238E27FC236}">
                  <a16:creationId xmlns:a16="http://schemas.microsoft.com/office/drawing/2014/main" id="{09B2404F-6830-B47F-3535-C98879CA2EE3}"/>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543;p27">
              <a:extLst>
                <a:ext uri="{FF2B5EF4-FFF2-40B4-BE49-F238E27FC236}">
                  <a16:creationId xmlns:a16="http://schemas.microsoft.com/office/drawing/2014/main" id="{C387D506-1978-2DBA-AAE0-FDEF0B536235}"/>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544;p27">
              <a:extLst>
                <a:ext uri="{FF2B5EF4-FFF2-40B4-BE49-F238E27FC236}">
                  <a16:creationId xmlns:a16="http://schemas.microsoft.com/office/drawing/2014/main" id="{A0A166AE-C974-6D8C-8690-5858BED86020}"/>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545;p27">
              <a:extLst>
                <a:ext uri="{FF2B5EF4-FFF2-40B4-BE49-F238E27FC236}">
                  <a16:creationId xmlns:a16="http://schemas.microsoft.com/office/drawing/2014/main" id="{DD092B20-FF66-2023-2D7B-845D531FAA35}"/>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546;p27">
              <a:extLst>
                <a:ext uri="{FF2B5EF4-FFF2-40B4-BE49-F238E27FC236}">
                  <a16:creationId xmlns:a16="http://schemas.microsoft.com/office/drawing/2014/main" id="{C9ED84E1-40B7-0660-4FAE-4F64CDB842A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547;p27">
              <a:extLst>
                <a:ext uri="{FF2B5EF4-FFF2-40B4-BE49-F238E27FC236}">
                  <a16:creationId xmlns:a16="http://schemas.microsoft.com/office/drawing/2014/main" id="{B7D0C360-415E-AC10-DC46-61386AA9E2F5}"/>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548;p27">
              <a:extLst>
                <a:ext uri="{FF2B5EF4-FFF2-40B4-BE49-F238E27FC236}">
                  <a16:creationId xmlns:a16="http://schemas.microsoft.com/office/drawing/2014/main" id="{F33F716E-ED5C-AC4F-2E73-314E25C6A93B}"/>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549;p27">
              <a:extLst>
                <a:ext uri="{FF2B5EF4-FFF2-40B4-BE49-F238E27FC236}">
                  <a16:creationId xmlns:a16="http://schemas.microsoft.com/office/drawing/2014/main" id="{298D46AE-899D-2255-F084-8ED299D76143}"/>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550;p27">
              <a:extLst>
                <a:ext uri="{FF2B5EF4-FFF2-40B4-BE49-F238E27FC236}">
                  <a16:creationId xmlns:a16="http://schemas.microsoft.com/office/drawing/2014/main" id="{70783ED4-C2C7-EBA8-FA15-16A2E598D1BE}"/>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551;p27">
              <a:extLst>
                <a:ext uri="{FF2B5EF4-FFF2-40B4-BE49-F238E27FC236}">
                  <a16:creationId xmlns:a16="http://schemas.microsoft.com/office/drawing/2014/main" id="{F7124335-623A-64EE-52F0-5E959E40C4D5}"/>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552;p27">
              <a:extLst>
                <a:ext uri="{FF2B5EF4-FFF2-40B4-BE49-F238E27FC236}">
                  <a16:creationId xmlns:a16="http://schemas.microsoft.com/office/drawing/2014/main" id="{8428E126-49A2-AD9A-AEDE-C614E87A3D30}"/>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553;p27">
              <a:extLst>
                <a:ext uri="{FF2B5EF4-FFF2-40B4-BE49-F238E27FC236}">
                  <a16:creationId xmlns:a16="http://schemas.microsoft.com/office/drawing/2014/main" id="{C40F4957-FDB6-FC46-6CD1-6075E8B4AA53}"/>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554;p27">
              <a:extLst>
                <a:ext uri="{FF2B5EF4-FFF2-40B4-BE49-F238E27FC236}">
                  <a16:creationId xmlns:a16="http://schemas.microsoft.com/office/drawing/2014/main" id="{C839AA0D-5E65-4444-180A-870C64FB766A}"/>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555;p27">
              <a:extLst>
                <a:ext uri="{FF2B5EF4-FFF2-40B4-BE49-F238E27FC236}">
                  <a16:creationId xmlns:a16="http://schemas.microsoft.com/office/drawing/2014/main" id="{99370CC0-A5BC-FCC4-7620-A137CDC79FFB}"/>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556;p27">
              <a:extLst>
                <a:ext uri="{FF2B5EF4-FFF2-40B4-BE49-F238E27FC236}">
                  <a16:creationId xmlns:a16="http://schemas.microsoft.com/office/drawing/2014/main" id="{AD735C01-8A3C-96ED-4414-F978CEAC997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557;p27">
              <a:extLst>
                <a:ext uri="{FF2B5EF4-FFF2-40B4-BE49-F238E27FC236}">
                  <a16:creationId xmlns:a16="http://schemas.microsoft.com/office/drawing/2014/main" id="{1645118A-3483-E2B1-83EB-23587FCB720C}"/>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558;p27">
              <a:extLst>
                <a:ext uri="{FF2B5EF4-FFF2-40B4-BE49-F238E27FC236}">
                  <a16:creationId xmlns:a16="http://schemas.microsoft.com/office/drawing/2014/main" id="{4539F93C-B388-E141-1115-2850C7FEE40F}"/>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559;p27">
              <a:extLst>
                <a:ext uri="{FF2B5EF4-FFF2-40B4-BE49-F238E27FC236}">
                  <a16:creationId xmlns:a16="http://schemas.microsoft.com/office/drawing/2014/main" id="{1C8260AF-9BDA-6DC1-8F0F-F480EF01D0CC}"/>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560;p27">
              <a:extLst>
                <a:ext uri="{FF2B5EF4-FFF2-40B4-BE49-F238E27FC236}">
                  <a16:creationId xmlns:a16="http://schemas.microsoft.com/office/drawing/2014/main" id="{434868D5-C72C-621A-3B40-F97E98A2B0A8}"/>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561;p27">
              <a:extLst>
                <a:ext uri="{FF2B5EF4-FFF2-40B4-BE49-F238E27FC236}">
                  <a16:creationId xmlns:a16="http://schemas.microsoft.com/office/drawing/2014/main" id="{3F4E29C6-7B4C-246F-2C96-6954A5AB44A0}"/>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562;p27">
              <a:extLst>
                <a:ext uri="{FF2B5EF4-FFF2-40B4-BE49-F238E27FC236}">
                  <a16:creationId xmlns:a16="http://schemas.microsoft.com/office/drawing/2014/main" id="{7F75F529-FBFE-F87E-14B1-BB112766B69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563;p27">
              <a:extLst>
                <a:ext uri="{FF2B5EF4-FFF2-40B4-BE49-F238E27FC236}">
                  <a16:creationId xmlns:a16="http://schemas.microsoft.com/office/drawing/2014/main" id="{2EA737A5-8886-A0DD-2563-B27832F3B4F2}"/>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564;p27">
              <a:extLst>
                <a:ext uri="{FF2B5EF4-FFF2-40B4-BE49-F238E27FC236}">
                  <a16:creationId xmlns:a16="http://schemas.microsoft.com/office/drawing/2014/main" id="{0F996527-F59D-3530-9DFB-46961D1E84B3}"/>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565;p27">
              <a:extLst>
                <a:ext uri="{FF2B5EF4-FFF2-40B4-BE49-F238E27FC236}">
                  <a16:creationId xmlns:a16="http://schemas.microsoft.com/office/drawing/2014/main" id="{58D5C26C-B80C-0193-887B-F3D843B29C18}"/>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566;p27">
              <a:extLst>
                <a:ext uri="{FF2B5EF4-FFF2-40B4-BE49-F238E27FC236}">
                  <a16:creationId xmlns:a16="http://schemas.microsoft.com/office/drawing/2014/main" id="{531683A8-8752-7C6B-D7E3-471FE99D79B1}"/>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567;p27">
              <a:extLst>
                <a:ext uri="{FF2B5EF4-FFF2-40B4-BE49-F238E27FC236}">
                  <a16:creationId xmlns:a16="http://schemas.microsoft.com/office/drawing/2014/main" id="{9AFA8BCA-37F4-E014-DCBF-BB7E1B4D31D4}"/>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568;p27">
              <a:extLst>
                <a:ext uri="{FF2B5EF4-FFF2-40B4-BE49-F238E27FC236}">
                  <a16:creationId xmlns:a16="http://schemas.microsoft.com/office/drawing/2014/main" id="{86A72F39-7D73-C91F-60C6-30980310BF32}"/>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569;p27">
              <a:extLst>
                <a:ext uri="{FF2B5EF4-FFF2-40B4-BE49-F238E27FC236}">
                  <a16:creationId xmlns:a16="http://schemas.microsoft.com/office/drawing/2014/main" id="{0B943868-D43E-71AB-9372-ED7C4BBAE84D}"/>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570;p27">
              <a:extLst>
                <a:ext uri="{FF2B5EF4-FFF2-40B4-BE49-F238E27FC236}">
                  <a16:creationId xmlns:a16="http://schemas.microsoft.com/office/drawing/2014/main" id="{18ED55C1-FB94-D6D5-0B51-134A5EDDA230}"/>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571;p27">
              <a:extLst>
                <a:ext uri="{FF2B5EF4-FFF2-40B4-BE49-F238E27FC236}">
                  <a16:creationId xmlns:a16="http://schemas.microsoft.com/office/drawing/2014/main" id="{D3475B38-2595-6FEE-653D-140ED845157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2" name="Google Shape;572;p27">
              <a:extLst>
                <a:ext uri="{FF2B5EF4-FFF2-40B4-BE49-F238E27FC236}">
                  <a16:creationId xmlns:a16="http://schemas.microsoft.com/office/drawing/2014/main" id="{02A8F780-5B40-3068-8A0D-874A4445DC65}"/>
                </a:ext>
              </a:extLst>
            </p:cNvPr>
            <p:cNvGrpSpPr/>
            <p:nvPr/>
          </p:nvGrpSpPr>
          <p:grpSpPr>
            <a:xfrm>
              <a:off x="3041664" y="5111577"/>
              <a:ext cx="320455" cy="156580"/>
              <a:chOff x="2774143" y="4536556"/>
              <a:chExt cx="320455" cy="156580"/>
            </a:xfrm>
          </p:grpSpPr>
          <p:sp>
            <p:nvSpPr>
              <p:cNvPr id="204" name="Google Shape;573;p27">
                <a:extLst>
                  <a:ext uri="{FF2B5EF4-FFF2-40B4-BE49-F238E27FC236}">
                    <a16:creationId xmlns:a16="http://schemas.microsoft.com/office/drawing/2014/main" id="{B03BD9C7-487D-40D3-4951-28F3AD36604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574;p27">
                <a:extLst>
                  <a:ext uri="{FF2B5EF4-FFF2-40B4-BE49-F238E27FC236}">
                    <a16:creationId xmlns:a16="http://schemas.microsoft.com/office/drawing/2014/main" id="{9C593E90-6BC4-D1C3-A950-854CDBA08C8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75;p27">
                <a:extLst>
                  <a:ext uri="{FF2B5EF4-FFF2-40B4-BE49-F238E27FC236}">
                    <a16:creationId xmlns:a16="http://schemas.microsoft.com/office/drawing/2014/main" id="{68366F65-BC7B-BDF1-D213-720F2581749A}"/>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03" name="Google Shape;576;p27">
              <a:extLst>
                <a:ext uri="{FF2B5EF4-FFF2-40B4-BE49-F238E27FC236}">
                  <a16:creationId xmlns:a16="http://schemas.microsoft.com/office/drawing/2014/main" id="{CF1BE734-8DB0-F685-03ED-5DA8AFB82BE5}"/>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3" name="Google Shape;578;p27">
            <a:extLst>
              <a:ext uri="{FF2B5EF4-FFF2-40B4-BE49-F238E27FC236}">
                <a16:creationId xmlns:a16="http://schemas.microsoft.com/office/drawing/2014/main" id="{B9B29E66-3B27-9BE1-1E9E-666C9A4B0801}"/>
              </a:ext>
            </a:extLst>
          </p:cNvPr>
          <p:cNvSpPr/>
          <p:nvPr userDrawn="1"/>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34" name="Group 233">
            <a:extLst>
              <a:ext uri="{FF2B5EF4-FFF2-40B4-BE49-F238E27FC236}">
                <a16:creationId xmlns:a16="http://schemas.microsoft.com/office/drawing/2014/main" id="{58E910CC-F454-F330-71DC-76A44C1B7FEB}"/>
              </a:ext>
            </a:extLst>
          </p:cNvPr>
          <p:cNvGrpSpPr/>
          <p:nvPr userDrawn="1"/>
        </p:nvGrpSpPr>
        <p:grpSpPr>
          <a:xfrm>
            <a:off x="1524301" y="5626805"/>
            <a:ext cx="9320239" cy="1231195"/>
            <a:chOff x="1524301" y="5626805"/>
            <a:chExt cx="9320239" cy="1231195"/>
          </a:xfrm>
        </p:grpSpPr>
        <p:sp>
          <p:nvSpPr>
            <p:cNvPr id="235" name="Google Shape;577;p27">
              <a:extLst>
                <a:ext uri="{FF2B5EF4-FFF2-40B4-BE49-F238E27FC236}">
                  <a16:creationId xmlns:a16="http://schemas.microsoft.com/office/drawing/2014/main" id="{AF3BA939-B765-5E65-B1D2-6EF647A2CE80}"/>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579;p27">
              <a:extLst>
                <a:ext uri="{FF2B5EF4-FFF2-40B4-BE49-F238E27FC236}">
                  <a16:creationId xmlns:a16="http://schemas.microsoft.com/office/drawing/2014/main" id="{34C213D9-7F9D-7195-559B-76D3D0BE3981}"/>
                </a:ext>
              </a:extLst>
            </p:cNvPr>
            <p:cNvGrpSpPr/>
            <p:nvPr userDrawn="1"/>
          </p:nvGrpSpPr>
          <p:grpSpPr>
            <a:xfrm>
              <a:off x="1524301" y="5626805"/>
              <a:ext cx="9320239" cy="1231195"/>
              <a:chOff x="929285" y="5051507"/>
              <a:chExt cx="7315206" cy="1231195"/>
            </a:xfrm>
          </p:grpSpPr>
          <p:sp>
            <p:nvSpPr>
              <p:cNvPr id="237" name="Google Shape;580;p27">
                <a:extLst>
                  <a:ext uri="{FF2B5EF4-FFF2-40B4-BE49-F238E27FC236}">
                    <a16:creationId xmlns:a16="http://schemas.microsoft.com/office/drawing/2014/main" id="{A5C72378-61B9-993E-D8BD-9771B48FAD1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81;p27">
                <a:extLst>
                  <a:ext uri="{FF2B5EF4-FFF2-40B4-BE49-F238E27FC236}">
                    <a16:creationId xmlns:a16="http://schemas.microsoft.com/office/drawing/2014/main" id="{0EE3E2E4-C71A-F290-B9F5-B3F8544F92B3}"/>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82;p27">
                <a:extLst>
                  <a:ext uri="{FF2B5EF4-FFF2-40B4-BE49-F238E27FC236}">
                    <a16:creationId xmlns:a16="http://schemas.microsoft.com/office/drawing/2014/main" id="{F9803BE3-0A58-AE4E-747C-DF72D0234517}"/>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83;p27">
                <a:extLst>
                  <a:ext uri="{FF2B5EF4-FFF2-40B4-BE49-F238E27FC236}">
                    <a16:creationId xmlns:a16="http://schemas.microsoft.com/office/drawing/2014/main" id="{21A3301B-0DF0-5606-A330-78A38D3562BF}"/>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84;p27">
                <a:extLst>
                  <a:ext uri="{FF2B5EF4-FFF2-40B4-BE49-F238E27FC236}">
                    <a16:creationId xmlns:a16="http://schemas.microsoft.com/office/drawing/2014/main" id="{30AABEEA-E0E6-0010-9D07-13D5C4B692E8}"/>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85;p27">
                <a:extLst>
                  <a:ext uri="{FF2B5EF4-FFF2-40B4-BE49-F238E27FC236}">
                    <a16:creationId xmlns:a16="http://schemas.microsoft.com/office/drawing/2014/main" id="{E73B9966-16EE-522F-6D00-B77A4CF0BA94}"/>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 name="TextBox 1">
            <a:extLst>
              <a:ext uri="{FF2B5EF4-FFF2-40B4-BE49-F238E27FC236}">
                <a16:creationId xmlns:a16="http://schemas.microsoft.com/office/drawing/2014/main" id="{67174F17-D0D7-DBF9-4C49-00E6B2CE2EE1}"/>
              </a:ext>
            </a:extLst>
          </p:cNvPr>
          <p:cNvSpPr txBox="1"/>
          <p:nvPr userDrawn="1"/>
        </p:nvSpPr>
        <p:spPr>
          <a:xfrm>
            <a:off x="2516333" y="369578"/>
            <a:ext cx="6956123" cy="1303809"/>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KHÁM PHÁ</a:t>
            </a:r>
          </a:p>
        </p:txBody>
      </p:sp>
    </p:spTree>
    <p:extLst>
      <p:ext uri="{BB962C8B-B14F-4D97-AF65-F5344CB8AC3E}">
        <p14:creationId xmlns:p14="http://schemas.microsoft.com/office/powerpoint/2010/main" val="252312855"/>
      </p:ext>
    </p:extLst>
  </p:cSld>
  <p:clrMap bg1="lt1" tx1="dk1" bg2="lt2" tx2="dk2" accent1="accent1" accent2="accent2" accent3="accent3" accent4="accent4" accent5="accent5" accent6="accent6" hlink="hlink" folHlink="folHlink"/>
  <p:sldLayoutIdLst>
    <p:sldLayoutId id="2147484554" r:id="rId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7C80"/>
        </a:solidFill>
        <a:effectLst/>
      </p:bgPr>
    </p:bg>
    <p:spTree>
      <p:nvGrpSpPr>
        <p:cNvPr id="1" name=""/>
        <p:cNvGrpSpPr/>
        <p:nvPr/>
      </p:nvGrpSpPr>
      <p:grpSpPr>
        <a:xfrm>
          <a:off x="0" y="0"/>
          <a:ext cx="0" cy="0"/>
          <a:chOff x="0" y="0"/>
          <a:chExt cx="0" cy="0"/>
        </a:xfrm>
      </p:grpSpPr>
      <p:grpSp>
        <p:nvGrpSpPr>
          <p:cNvPr id="2" name="Google Shape;992;p14">
            <a:extLst>
              <a:ext uri="{FF2B5EF4-FFF2-40B4-BE49-F238E27FC236}">
                <a16:creationId xmlns:a16="http://schemas.microsoft.com/office/drawing/2014/main" id="{0377A9DB-F5AF-02C9-8F56-71F2E79ACB8B}"/>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93BE3C12-782D-ED17-29D9-E70C0909C744}"/>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 name="Google Shape;994;p14">
              <a:extLst>
                <a:ext uri="{FF2B5EF4-FFF2-40B4-BE49-F238E27FC236}">
                  <a16:creationId xmlns:a16="http://schemas.microsoft.com/office/drawing/2014/main" id="{743D2361-A440-C74B-224B-5625BA859EF8}"/>
                </a:ext>
              </a:extLst>
            </p:cNvPr>
            <p:cNvGrpSpPr/>
            <p:nvPr/>
          </p:nvGrpSpPr>
          <p:grpSpPr>
            <a:xfrm>
              <a:off x="8341543" y="2282008"/>
              <a:ext cx="569676" cy="380612"/>
              <a:chOff x="8341543" y="2282008"/>
              <a:chExt cx="569676" cy="380612"/>
            </a:xfrm>
          </p:grpSpPr>
          <p:sp>
            <p:nvSpPr>
              <p:cNvPr id="260" name="Google Shape;995;p14">
                <a:extLst>
                  <a:ext uri="{FF2B5EF4-FFF2-40B4-BE49-F238E27FC236}">
                    <a16:creationId xmlns:a16="http://schemas.microsoft.com/office/drawing/2014/main" id="{6CFB299A-4C91-8ABF-404E-378734284C97}"/>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996;p14">
                <a:extLst>
                  <a:ext uri="{FF2B5EF4-FFF2-40B4-BE49-F238E27FC236}">
                    <a16:creationId xmlns:a16="http://schemas.microsoft.com/office/drawing/2014/main" id="{1BB07441-0E61-AC93-868E-6EF57251922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 name="Google Shape;997;p14">
              <a:extLst>
                <a:ext uri="{FF2B5EF4-FFF2-40B4-BE49-F238E27FC236}">
                  <a16:creationId xmlns:a16="http://schemas.microsoft.com/office/drawing/2014/main" id="{661E8F3F-DD43-1C95-E53B-A78E67905D9A}"/>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6" name="Google Shape;998;p14">
              <a:extLst>
                <a:ext uri="{FF2B5EF4-FFF2-40B4-BE49-F238E27FC236}">
                  <a16:creationId xmlns:a16="http://schemas.microsoft.com/office/drawing/2014/main" id="{8B4423BC-2A76-0D8E-970D-8807AD167340}"/>
                </a:ext>
              </a:extLst>
            </p:cNvPr>
            <p:cNvGrpSpPr/>
            <p:nvPr/>
          </p:nvGrpSpPr>
          <p:grpSpPr>
            <a:xfrm>
              <a:off x="8341543" y="1721094"/>
              <a:ext cx="569676" cy="380612"/>
              <a:chOff x="8341543" y="1721094"/>
              <a:chExt cx="569676" cy="380612"/>
            </a:xfrm>
          </p:grpSpPr>
          <p:sp>
            <p:nvSpPr>
              <p:cNvPr id="258" name="Google Shape;999;p14">
                <a:extLst>
                  <a:ext uri="{FF2B5EF4-FFF2-40B4-BE49-F238E27FC236}">
                    <a16:creationId xmlns:a16="http://schemas.microsoft.com/office/drawing/2014/main" id="{BEE2983D-E955-BDC3-3D87-AD8103AE3F4C}"/>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1000;p14">
                <a:extLst>
                  <a:ext uri="{FF2B5EF4-FFF2-40B4-BE49-F238E27FC236}">
                    <a16:creationId xmlns:a16="http://schemas.microsoft.com/office/drawing/2014/main" id="{1E3FE35C-939C-F454-830E-4DCDC9C7D71D}"/>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4" name="Google Shape;1001;p14">
              <a:extLst>
                <a:ext uri="{FF2B5EF4-FFF2-40B4-BE49-F238E27FC236}">
                  <a16:creationId xmlns:a16="http://schemas.microsoft.com/office/drawing/2014/main" id="{1C6887AB-1B66-0F04-6CA6-7CDAC80DBB31}"/>
                </a:ext>
              </a:extLst>
            </p:cNvPr>
            <p:cNvGrpSpPr/>
            <p:nvPr/>
          </p:nvGrpSpPr>
          <p:grpSpPr>
            <a:xfrm>
              <a:off x="8346273" y="1183592"/>
              <a:ext cx="568486" cy="388014"/>
              <a:chOff x="8346273" y="1183592"/>
              <a:chExt cx="568486" cy="388014"/>
            </a:xfrm>
          </p:grpSpPr>
          <p:sp>
            <p:nvSpPr>
              <p:cNvPr id="256" name="Google Shape;1002;p14">
                <a:extLst>
                  <a:ext uri="{FF2B5EF4-FFF2-40B4-BE49-F238E27FC236}">
                    <a16:creationId xmlns:a16="http://schemas.microsoft.com/office/drawing/2014/main" id="{CB0156FE-4647-D973-E17F-EB4929B928DF}"/>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1003;p14">
                <a:extLst>
                  <a:ext uri="{FF2B5EF4-FFF2-40B4-BE49-F238E27FC236}">
                    <a16:creationId xmlns:a16="http://schemas.microsoft.com/office/drawing/2014/main" id="{779FD008-DA8E-AC23-5D19-E4B55F846B25}"/>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5" name="Google Shape;1004;p14">
              <a:extLst>
                <a:ext uri="{FF2B5EF4-FFF2-40B4-BE49-F238E27FC236}">
                  <a16:creationId xmlns:a16="http://schemas.microsoft.com/office/drawing/2014/main" id="{C52F0036-46DD-99F1-3320-186D2CA75C6D}"/>
                </a:ext>
              </a:extLst>
            </p:cNvPr>
            <p:cNvGrpSpPr/>
            <p:nvPr/>
          </p:nvGrpSpPr>
          <p:grpSpPr>
            <a:xfrm>
              <a:off x="8341543" y="606635"/>
              <a:ext cx="569676" cy="388014"/>
              <a:chOff x="8341543" y="606635"/>
              <a:chExt cx="569676" cy="388014"/>
            </a:xfrm>
          </p:grpSpPr>
          <p:sp>
            <p:nvSpPr>
              <p:cNvPr id="254" name="Google Shape;1005;p14">
                <a:extLst>
                  <a:ext uri="{FF2B5EF4-FFF2-40B4-BE49-F238E27FC236}">
                    <a16:creationId xmlns:a16="http://schemas.microsoft.com/office/drawing/2014/main" id="{559ED4A6-2440-213D-F580-18372C2A2AE5}"/>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1006;p14">
                <a:extLst>
                  <a:ext uri="{FF2B5EF4-FFF2-40B4-BE49-F238E27FC236}">
                    <a16:creationId xmlns:a16="http://schemas.microsoft.com/office/drawing/2014/main" id="{DC0CFDBC-E095-BD26-91A8-1C20DECA9087}"/>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6" name="Google Shape;1007;p14">
              <a:extLst>
                <a:ext uri="{FF2B5EF4-FFF2-40B4-BE49-F238E27FC236}">
                  <a16:creationId xmlns:a16="http://schemas.microsoft.com/office/drawing/2014/main" id="{4D53709C-EB84-E4F3-5601-9C60DB17EF71}"/>
                </a:ext>
              </a:extLst>
            </p:cNvPr>
            <p:cNvGrpSpPr/>
            <p:nvPr/>
          </p:nvGrpSpPr>
          <p:grpSpPr>
            <a:xfrm>
              <a:off x="8341543" y="2842933"/>
              <a:ext cx="569676" cy="380612"/>
              <a:chOff x="8341543" y="2282008"/>
              <a:chExt cx="569676" cy="380612"/>
            </a:xfrm>
          </p:grpSpPr>
          <p:sp>
            <p:nvSpPr>
              <p:cNvPr id="252" name="Google Shape;1008;p14">
                <a:extLst>
                  <a:ext uri="{FF2B5EF4-FFF2-40B4-BE49-F238E27FC236}">
                    <a16:creationId xmlns:a16="http://schemas.microsoft.com/office/drawing/2014/main" id="{F89AB20B-8CD9-EFA0-EEBA-1A7ECD07A5E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1009;p14">
                <a:extLst>
                  <a:ext uri="{FF2B5EF4-FFF2-40B4-BE49-F238E27FC236}">
                    <a16:creationId xmlns:a16="http://schemas.microsoft.com/office/drawing/2014/main" id="{ED191491-837F-8564-C477-7D8D399446BB}"/>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47" name="Google Shape;1010;p14">
              <a:extLst>
                <a:ext uri="{FF2B5EF4-FFF2-40B4-BE49-F238E27FC236}">
                  <a16:creationId xmlns:a16="http://schemas.microsoft.com/office/drawing/2014/main" id="{ED8656A9-D6C4-A804-AC1E-9C0F8F8DCAA2}"/>
                </a:ext>
              </a:extLst>
            </p:cNvPr>
            <p:cNvGrpSpPr/>
            <p:nvPr/>
          </p:nvGrpSpPr>
          <p:grpSpPr>
            <a:xfrm>
              <a:off x="8341543" y="3403858"/>
              <a:ext cx="569676" cy="380612"/>
              <a:chOff x="8341543" y="2282008"/>
              <a:chExt cx="569676" cy="380612"/>
            </a:xfrm>
          </p:grpSpPr>
          <p:sp>
            <p:nvSpPr>
              <p:cNvPr id="250" name="Google Shape;1011;p14">
                <a:extLst>
                  <a:ext uri="{FF2B5EF4-FFF2-40B4-BE49-F238E27FC236}">
                    <a16:creationId xmlns:a16="http://schemas.microsoft.com/office/drawing/2014/main" id="{3ECB0E72-41AF-FAE9-F96E-97636FFF364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1012;p14">
                <a:extLst>
                  <a:ext uri="{FF2B5EF4-FFF2-40B4-BE49-F238E27FC236}">
                    <a16:creationId xmlns:a16="http://schemas.microsoft.com/office/drawing/2014/main" id="{4F4C42F3-29D4-2719-4CC3-B4607D5F75D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48" name="Google Shape;1013;p14">
              <a:extLst>
                <a:ext uri="{FF2B5EF4-FFF2-40B4-BE49-F238E27FC236}">
                  <a16:creationId xmlns:a16="http://schemas.microsoft.com/office/drawing/2014/main" id="{21FED966-2F26-103D-7144-B7A4C6A97C30}"/>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1014;p14">
              <a:extLst>
                <a:ext uri="{FF2B5EF4-FFF2-40B4-BE49-F238E27FC236}">
                  <a16:creationId xmlns:a16="http://schemas.microsoft.com/office/drawing/2014/main" id="{E7316A7C-A5B5-ED2D-51A3-37ECF0B9CE7B}"/>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62" name="Google Shape;1082;p14">
            <a:extLst>
              <a:ext uri="{FF2B5EF4-FFF2-40B4-BE49-F238E27FC236}">
                <a16:creationId xmlns:a16="http://schemas.microsoft.com/office/drawing/2014/main" id="{EEA9582A-A1D5-7F55-0EB3-FBD366786D07}"/>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1083;p14">
            <a:extLst>
              <a:ext uri="{FF2B5EF4-FFF2-40B4-BE49-F238E27FC236}">
                <a16:creationId xmlns:a16="http://schemas.microsoft.com/office/drawing/2014/main" id="{0A5A6C6A-DB1E-3CBC-DD54-D8EFA61154D5}"/>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1084;p14">
            <a:extLst>
              <a:ext uri="{FF2B5EF4-FFF2-40B4-BE49-F238E27FC236}">
                <a16:creationId xmlns:a16="http://schemas.microsoft.com/office/drawing/2014/main" id="{94269B33-8746-C74B-53BE-8E22CCEAA2FC}"/>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1085;p14">
            <a:extLst>
              <a:ext uri="{FF2B5EF4-FFF2-40B4-BE49-F238E27FC236}">
                <a16:creationId xmlns:a16="http://schemas.microsoft.com/office/drawing/2014/main" id="{154935AC-B16E-78D6-B28C-5E4AC1EB32A4}"/>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1086;p14">
            <a:extLst>
              <a:ext uri="{FF2B5EF4-FFF2-40B4-BE49-F238E27FC236}">
                <a16:creationId xmlns:a16="http://schemas.microsoft.com/office/drawing/2014/main" id="{6F8C4BB9-A5D4-1119-36A0-30D22CEE939F}"/>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1082;p14">
            <a:extLst>
              <a:ext uri="{FF2B5EF4-FFF2-40B4-BE49-F238E27FC236}">
                <a16:creationId xmlns:a16="http://schemas.microsoft.com/office/drawing/2014/main" id="{E3119033-6B2F-40EB-28C3-BA70488C0A65}"/>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1083;p14">
            <a:extLst>
              <a:ext uri="{FF2B5EF4-FFF2-40B4-BE49-F238E27FC236}">
                <a16:creationId xmlns:a16="http://schemas.microsoft.com/office/drawing/2014/main" id="{F9F92FF4-3270-37C5-2AB5-12B52EAF08D6}"/>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1084;p14">
            <a:extLst>
              <a:ext uri="{FF2B5EF4-FFF2-40B4-BE49-F238E27FC236}">
                <a16:creationId xmlns:a16="http://schemas.microsoft.com/office/drawing/2014/main" id="{532E0920-0173-591E-303F-1D2494421CD3}"/>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1085;p14">
            <a:extLst>
              <a:ext uri="{FF2B5EF4-FFF2-40B4-BE49-F238E27FC236}">
                <a16:creationId xmlns:a16="http://schemas.microsoft.com/office/drawing/2014/main" id="{5363B127-21AA-E505-DB83-BE9E51ABE92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1086;p14">
            <a:extLst>
              <a:ext uri="{FF2B5EF4-FFF2-40B4-BE49-F238E27FC236}">
                <a16:creationId xmlns:a16="http://schemas.microsoft.com/office/drawing/2014/main" id="{7466D321-A3B2-7750-9DF1-C7281D00A41E}"/>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1082;p14">
            <a:extLst>
              <a:ext uri="{FF2B5EF4-FFF2-40B4-BE49-F238E27FC236}">
                <a16:creationId xmlns:a16="http://schemas.microsoft.com/office/drawing/2014/main" id="{8FE42B7F-2413-9FB0-10C1-8B5821867FE9}"/>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1083;p14">
            <a:extLst>
              <a:ext uri="{FF2B5EF4-FFF2-40B4-BE49-F238E27FC236}">
                <a16:creationId xmlns:a16="http://schemas.microsoft.com/office/drawing/2014/main" id="{5285B88F-F57C-21F3-9046-7073B2356078}"/>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1084;p14">
            <a:extLst>
              <a:ext uri="{FF2B5EF4-FFF2-40B4-BE49-F238E27FC236}">
                <a16:creationId xmlns:a16="http://schemas.microsoft.com/office/drawing/2014/main" id="{0EB22861-0221-4601-8DC3-02FB59CC96EF}"/>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1085;p14">
            <a:extLst>
              <a:ext uri="{FF2B5EF4-FFF2-40B4-BE49-F238E27FC236}">
                <a16:creationId xmlns:a16="http://schemas.microsoft.com/office/drawing/2014/main" id="{EC8A9570-4EF1-CBDF-F02E-BF56FCCB7EED}"/>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1086;p14">
            <a:extLst>
              <a:ext uri="{FF2B5EF4-FFF2-40B4-BE49-F238E27FC236}">
                <a16:creationId xmlns:a16="http://schemas.microsoft.com/office/drawing/2014/main" id="{0CEB9CE6-9B2B-FA11-4D11-90B4367B1D9D}"/>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1082;p14">
            <a:extLst>
              <a:ext uri="{FF2B5EF4-FFF2-40B4-BE49-F238E27FC236}">
                <a16:creationId xmlns:a16="http://schemas.microsoft.com/office/drawing/2014/main" id="{C15C14B6-F263-6FDE-0BDC-92D60613086F}"/>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1083;p14">
            <a:extLst>
              <a:ext uri="{FF2B5EF4-FFF2-40B4-BE49-F238E27FC236}">
                <a16:creationId xmlns:a16="http://schemas.microsoft.com/office/drawing/2014/main" id="{17A4A32D-92E9-A42A-7CC9-918A4D11D034}"/>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1084;p14">
            <a:extLst>
              <a:ext uri="{FF2B5EF4-FFF2-40B4-BE49-F238E27FC236}">
                <a16:creationId xmlns:a16="http://schemas.microsoft.com/office/drawing/2014/main" id="{D71790FC-ACA0-DD2C-0FA9-02F3BE185545}"/>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1085;p14">
            <a:extLst>
              <a:ext uri="{FF2B5EF4-FFF2-40B4-BE49-F238E27FC236}">
                <a16:creationId xmlns:a16="http://schemas.microsoft.com/office/drawing/2014/main" id="{09FC0AB0-37F0-04CF-AFA5-8A5F5996E9EA}"/>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1086;p14">
            <a:extLst>
              <a:ext uri="{FF2B5EF4-FFF2-40B4-BE49-F238E27FC236}">
                <a16:creationId xmlns:a16="http://schemas.microsoft.com/office/drawing/2014/main" id="{10EB5D79-B0F0-DE10-18C1-33F18EB7A7CF}"/>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1082;p14">
            <a:extLst>
              <a:ext uri="{FF2B5EF4-FFF2-40B4-BE49-F238E27FC236}">
                <a16:creationId xmlns:a16="http://schemas.microsoft.com/office/drawing/2014/main" id="{D6320E64-3AB5-F775-E38F-DF61B36A3EA6}"/>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1083;p14">
            <a:extLst>
              <a:ext uri="{FF2B5EF4-FFF2-40B4-BE49-F238E27FC236}">
                <a16:creationId xmlns:a16="http://schemas.microsoft.com/office/drawing/2014/main" id="{44457A50-5E0F-5053-0569-A85C59DE8155}"/>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1084;p14">
            <a:extLst>
              <a:ext uri="{FF2B5EF4-FFF2-40B4-BE49-F238E27FC236}">
                <a16:creationId xmlns:a16="http://schemas.microsoft.com/office/drawing/2014/main" id="{9C669A16-5204-9FDC-83E0-E6B5B54BDA2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1085;p14">
            <a:extLst>
              <a:ext uri="{FF2B5EF4-FFF2-40B4-BE49-F238E27FC236}">
                <a16:creationId xmlns:a16="http://schemas.microsoft.com/office/drawing/2014/main" id="{9E19740C-01E7-C207-8D89-528BC732D57F}"/>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1086;p14">
            <a:extLst>
              <a:ext uri="{FF2B5EF4-FFF2-40B4-BE49-F238E27FC236}">
                <a16:creationId xmlns:a16="http://schemas.microsoft.com/office/drawing/2014/main" id="{863E5366-1679-F0D4-6B9F-DE8F2C83E083}"/>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1082;p14">
            <a:extLst>
              <a:ext uri="{FF2B5EF4-FFF2-40B4-BE49-F238E27FC236}">
                <a16:creationId xmlns:a16="http://schemas.microsoft.com/office/drawing/2014/main" id="{AD8E7BC1-6E89-4F37-5E68-5969EAD3237F}"/>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1083;p14">
            <a:extLst>
              <a:ext uri="{FF2B5EF4-FFF2-40B4-BE49-F238E27FC236}">
                <a16:creationId xmlns:a16="http://schemas.microsoft.com/office/drawing/2014/main" id="{D1677398-BB72-B451-CF30-01395D69ECB9}"/>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1084;p14">
            <a:extLst>
              <a:ext uri="{FF2B5EF4-FFF2-40B4-BE49-F238E27FC236}">
                <a16:creationId xmlns:a16="http://schemas.microsoft.com/office/drawing/2014/main" id="{B76E0971-4841-7256-0FBB-A570DF696953}"/>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1085;p14">
            <a:extLst>
              <a:ext uri="{FF2B5EF4-FFF2-40B4-BE49-F238E27FC236}">
                <a16:creationId xmlns:a16="http://schemas.microsoft.com/office/drawing/2014/main" id="{12F3C0A2-4B13-2041-B307-AB2420E3E51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1086;p14">
            <a:extLst>
              <a:ext uri="{FF2B5EF4-FFF2-40B4-BE49-F238E27FC236}">
                <a16:creationId xmlns:a16="http://schemas.microsoft.com/office/drawing/2014/main" id="{E6CA934D-7DD1-2AE1-EAE7-89B31AC31D75}"/>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2" name="Google Shape;1082;p14">
            <a:extLst>
              <a:ext uri="{FF2B5EF4-FFF2-40B4-BE49-F238E27FC236}">
                <a16:creationId xmlns:a16="http://schemas.microsoft.com/office/drawing/2014/main" id="{29508B94-4EE9-C265-B653-9323291D38E8}"/>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3" name="Google Shape;1083;p14">
            <a:extLst>
              <a:ext uri="{FF2B5EF4-FFF2-40B4-BE49-F238E27FC236}">
                <a16:creationId xmlns:a16="http://schemas.microsoft.com/office/drawing/2014/main" id="{403A4D11-A480-81AC-B630-4B741F9E0AE8}"/>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1084;p14">
            <a:extLst>
              <a:ext uri="{FF2B5EF4-FFF2-40B4-BE49-F238E27FC236}">
                <a16:creationId xmlns:a16="http://schemas.microsoft.com/office/drawing/2014/main" id="{D9E862FB-756E-F77B-4D02-ACD7D66C76F8}"/>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Google Shape;1085;p14">
            <a:extLst>
              <a:ext uri="{FF2B5EF4-FFF2-40B4-BE49-F238E27FC236}">
                <a16:creationId xmlns:a16="http://schemas.microsoft.com/office/drawing/2014/main" id="{B2579EE9-C690-0706-F0AF-38D3D014CD6E}"/>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1086;p14">
            <a:extLst>
              <a:ext uri="{FF2B5EF4-FFF2-40B4-BE49-F238E27FC236}">
                <a16:creationId xmlns:a16="http://schemas.microsoft.com/office/drawing/2014/main" id="{728B9F56-E5E7-E8BD-2365-D9D9C746F2B7}"/>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Google Shape;1082;p14">
            <a:extLst>
              <a:ext uri="{FF2B5EF4-FFF2-40B4-BE49-F238E27FC236}">
                <a16:creationId xmlns:a16="http://schemas.microsoft.com/office/drawing/2014/main" id="{91E0AD3A-494B-9A5C-4CD6-0DC8ACCD1D32}"/>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Google Shape;1083;p14">
            <a:extLst>
              <a:ext uri="{FF2B5EF4-FFF2-40B4-BE49-F238E27FC236}">
                <a16:creationId xmlns:a16="http://schemas.microsoft.com/office/drawing/2014/main" id="{96FE9196-6536-EDBA-CA78-4A9FCBF750A8}"/>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1084;p14">
            <a:extLst>
              <a:ext uri="{FF2B5EF4-FFF2-40B4-BE49-F238E27FC236}">
                <a16:creationId xmlns:a16="http://schemas.microsoft.com/office/drawing/2014/main" id="{A70045C4-4A28-83E6-43B9-5B47B0F51BE8}"/>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Google Shape;1085;p14">
            <a:extLst>
              <a:ext uri="{FF2B5EF4-FFF2-40B4-BE49-F238E27FC236}">
                <a16:creationId xmlns:a16="http://schemas.microsoft.com/office/drawing/2014/main" id="{E903CA30-A062-4479-9ACC-8D9F6105EA48}"/>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Google Shape;1086;p14">
            <a:extLst>
              <a:ext uri="{FF2B5EF4-FFF2-40B4-BE49-F238E27FC236}">
                <a16:creationId xmlns:a16="http://schemas.microsoft.com/office/drawing/2014/main" id="{2376D4AF-3DAF-FA5E-E6FB-D45CA39B8BAC}"/>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Google Shape;1082;p14">
            <a:extLst>
              <a:ext uri="{FF2B5EF4-FFF2-40B4-BE49-F238E27FC236}">
                <a16:creationId xmlns:a16="http://schemas.microsoft.com/office/drawing/2014/main" id="{2A8A9F58-2CC7-1AD2-19B8-2F8F59597EC8}"/>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Google Shape;1083;p14">
            <a:extLst>
              <a:ext uri="{FF2B5EF4-FFF2-40B4-BE49-F238E27FC236}">
                <a16:creationId xmlns:a16="http://schemas.microsoft.com/office/drawing/2014/main" id="{811526CE-63B9-9E33-3022-7EB631DF6E14}"/>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Google Shape;1084;p14">
            <a:extLst>
              <a:ext uri="{FF2B5EF4-FFF2-40B4-BE49-F238E27FC236}">
                <a16:creationId xmlns:a16="http://schemas.microsoft.com/office/drawing/2014/main" id="{82F65C1F-32E9-A2B1-8B3E-6290269810B2}"/>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Google Shape;1085;p14">
            <a:extLst>
              <a:ext uri="{FF2B5EF4-FFF2-40B4-BE49-F238E27FC236}">
                <a16:creationId xmlns:a16="http://schemas.microsoft.com/office/drawing/2014/main" id="{DCBC8663-963A-DFFE-1808-03FE9AF63AD2}"/>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Google Shape;1086;p14">
            <a:extLst>
              <a:ext uri="{FF2B5EF4-FFF2-40B4-BE49-F238E27FC236}">
                <a16:creationId xmlns:a16="http://schemas.microsoft.com/office/drawing/2014/main" id="{40260D89-21E2-CEC7-6311-C2A1ED75F864}"/>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Google Shape;1765;p26">
            <a:extLst>
              <a:ext uri="{FF2B5EF4-FFF2-40B4-BE49-F238E27FC236}">
                <a16:creationId xmlns:a16="http://schemas.microsoft.com/office/drawing/2014/main" id="{2B286A73-74F8-4238-97CF-B7EB3592135F}"/>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308" name="Google Shape;1766;p26">
            <a:extLst>
              <a:ext uri="{FF2B5EF4-FFF2-40B4-BE49-F238E27FC236}">
                <a16:creationId xmlns:a16="http://schemas.microsoft.com/office/drawing/2014/main" id="{465890C1-FA2B-9AC1-613D-8E446345D9CB}"/>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309" name="Google Shape;1767;p26">
            <a:extLst>
              <a:ext uri="{FF2B5EF4-FFF2-40B4-BE49-F238E27FC236}">
                <a16:creationId xmlns:a16="http://schemas.microsoft.com/office/drawing/2014/main" id="{4FFE1301-91C1-B217-6B9D-4CAAAD7B68DB}"/>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310" name="Google Shape;211;p3">
            <a:extLst>
              <a:ext uri="{FF2B5EF4-FFF2-40B4-BE49-F238E27FC236}">
                <a16:creationId xmlns:a16="http://schemas.microsoft.com/office/drawing/2014/main" id="{CDEA74AD-D6B1-3A07-95EE-F6BEC970157B}"/>
              </a:ext>
            </a:extLst>
          </p:cNvPr>
          <p:cNvGrpSpPr/>
          <p:nvPr userDrawn="1"/>
        </p:nvGrpSpPr>
        <p:grpSpPr>
          <a:xfrm>
            <a:off x="1030175" y="1581350"/>
            <a:ext cx="444275" cy="398525"/>
            <a:chOff x="2495125" y="2142250"/>
            <a:chExt cx="444275" cy="398525"/>
          </a:xfrm>
        </p:grpSpPr>
        <p:sp>
          <p:nvSpPr>
            <p:cNvPr id="311" name="Google Shape;212;p3">
              <a:extLst>
                <a:ext uri="{FF2B5EF4-FFF2-40B4-BE49-F238E27FC236}">
                  <a16:creationId xmlns:a16="http://schemas.microsoft.com/office/drawing/2014/main" id="{936AEBDC-113D-B4DC-9DA8-138D06224A36}"/>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2" name="Google Shape;213;p3">
              <a:extLst>
                <a:ext uri="{FF2B5EF4-FFF2-40B4-BE49-F238E27FC236}">
                  <a16:creationId xmlns:a16="http://schemas.microsoft.com/office/drawing/2014/main" id="{B7FCC3D1-3567-E83B-3BF4-0FC263914E97}"/>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13" name="Google Shape;214;p3">
            <a:extLst>
              <a:ext uri="{FF2B5EF4-FFF2-40B4-BE49-F238E27FC236}">
                <a16:creationId xmlns:a16="http://schemas.microsoft.com/office/drawing/2014/main" id="{BDCB53F6-4159-3B7E-61F3-CFA8A01ACE68}"/>
              </a:ext>
            </a:extLst>
          </p:cNvPr>
          <p:cNvGrpSpPr/>
          <p:nvPr userDrawn="1"/>
        </p:nvGrpSpPr>
        <p:grpSpPr>
          <a:xfrm>
            <a:off x="10561107" y="5038641"/>
            <a:ext cx="291375" cy="281375"/>
            <a:chOff x="3243875" y="2372825"/>
            <a:chExt cx="291375" cy="281375"/>
          </a:xfrm>
        </p:grpSpPr>
        <p:sp>
          <p:nvSpPr>
            <p:cNvPr id="314" name="Google Shape;215;p3">
              <a:extLst>
                <a:ext uri="{FF2B5EF4-FFF2-40B4-BE49-F238E27FC236}">
                  <a16:creationId xmlns:a16="http://schemas.microsoft.com/office/drawing/2014/main" id="{0472E636-0418-27FE-1ED9-C8E0CB89E4E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Google Shape;216;p3">
              <a:extLst>
                <a:ext uri="{FF2B5EF4-FFF2-40B4-BE49-F238E27FC236}">
                  <a16:creationId xmlns:a16="http://schemas.microsoft.com/office/drawing/2014/main" id="{7081C26A-1192-D65D-CFA3-8FD4BE53A902}"/>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Google Shape;217;p3">
              <a:extLst>
                <a:ext uri="{FF2B5EF4-FFF2-40B4-BE49-F238E27FC236}">
                  <a16:creationId xmlns:a16="http://schemas.microsoft.com/office/drawing/2014/main" id="{5991CA64-E353-5CF0-C5D6-B421EB92E10E}"/>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Google Shape;218;p3">
              <a:extLst>
                <a:ext uri="{FF2B5EF4-FFF2-40B4-BE49-F238E27FC236}">
                  <a16:creationId xmlns:a16="http://schemas.microsoft.com/office/drawing/2014/main" id="{5F8BB8D8-C45D-E8F6-F97D-29C33C31FBF9}"/>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8" name="Google Shape;219;p3">
              <a:extLst>
                <a:ext uri="{FF2B5EF4-FFF2-40B4-BE49-F238E27FC236}">
                  <a16:creationId xmlns:a16="http://schemas.microsoft.com/office/drawing/2014/main" id="{0039438E-6526-A4D5-FE46-074C91A514CE}"/>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Google Shape;220;p3">
              <a:extLst>
                <a:ext uri="{FF2B5EF4-FFF2-40B4-BE49-F238E27FC236}">
                  <a16:creationId xmlns:a16="http://schemas.microsoft.com/office/drawing/2014/main" id="{06B62624-4506-D131-CD1E-C0F5D6ADBC89}"/>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Google Shape;221;p3">
              <a:extLst>
                <a:ext uri="{FF2B5EF4-FFF2-40B4-BE49-F238E27FC236}">
                  <a16:creationId xmlns:a16="http://schemas.microsoft.com/office/drawing/2014/main" id="{7ADCF0C2-C215-6D18-A8DF-E89C7F75EEFD}"/>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1" name="Google Shape;222;p3">
              <a:extLst>
                <a:ext uri="{FF2B5EF4-FFF2-40B4-BE49-F238E27FC236}">
                  <a16:creationId xmlns:a16="http://schemas.microsoft.com/office/drawing/2014/main" id="{A9B0E9BF-A037-9715-1069-5EECD6DABE95}"/>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Google Shape;223;p3">
              <a:extLst>
                <a:ext uri="{FF2B5EF4-FFF2-40B4-BE49-F238E27FC236}">
                  <a16:creationId xmlns:a16="http://schemas.microsoft.com/office/drawing/2014/main" id="{E5046E00-98DD-B90D-5770-D9D573105E0A}"/>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Google Shape;224;p3">
              <a:extLst>
                <a:ext uri="{FF2B5EF4-FFF2-40B4-BE49-F238E27FC236}">
                  <a16:creationId xmlns:a16="http://schemas.microsoft.com/office/drawing/2014/main" id="{A02CFC64-DE84-BE78-0759-A2342BA4CC8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24" name="Google Shape;225;p3">
            <a:extLst>
              <a:ext uri="{FF2B5EF4-FFF2-40B4-BE49-F238E27FC236}">
                <a16:creationId xmlns:a16="http://schemas.microsoft.com/office/drawing/2014/main" id="{C5D7D6A8-09B1-7426-9A7F-88FE249EBB77}"/>
              </a:ext>
            </a:extLst>
          </p:cNvPr>
          <p:cNvGrpSpPr/>
          <p:nvPr userDrawn="1"/>
        </p:nvGrpSpPr>
        <p:grpSpPr>
          <a:xfrm>
            <a:off x="10778557" y="714860"/>
            <a:ext cx="166675" cy="168575"/>
            <a:chOff x="4954425" y="2036375"/>
            <a:chExt cx="166675" cy="168575"/>
          </a:xfrm>
        </p:grpSpPr>
        <p:sp>
          <p:nvSpPr>
            <p:cNvPr id="325" name="Google Shape;226;p3">
              <a:extLst>
                <a:ext uri="{FF2B5EF4-FFF2-40B4-BE49-F238E27FC236}">
                  <a16:creationId xmlns:a16="http://schemas.microsoft.com/office/drawing/2014/main" id="{A66D2810-99FC-E3D4-9028-5672F1F8FFD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Google Shape;227;p3">
              <a:extLst>
                <a:ext uri="{FF2B5EF4-FFF2-40B4-BE49-F238E27FC236}">
                  <a16:creationId xmlns:a16="http://schemas.microsoft.com/office/drawing/2014/main" id="{21E71D4D-3B26-8E74-D982-24B5ED516CBD}"/>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27" name="Google Shape;228;p3">
            <a:extLst>
              <a:ext uri="{FF2B5EF4-FFF2-40B4-BE49-F238E27FC236}">
                <a16:creationId xmlns:a16="http://schemas.microsoft.com/office/drawing/2014/main" id="{8153317C-FF6D-EE77-6B9A-0D0DF51488B2}"/>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Google Shape;229;p3">
            <a:extLst>
              <a:ext uri="{FF2B5EF4-FFF2-40B4-BE49-F238E27FC236}">
                <a16:creationId xmlns:a16="http://schemas.microsoft.com/office/drawing/2014/main" id="{A37A2E08-0750-8A01-192E-458A2E321935}"/>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29" name="Google Shape;230;p3">
            <a:extLst>
              <a:ext uri="{FF2B5EF4-FFF2-40B4-BE49-F238E27FC236}">
                <a16:creationId xmlns:a16="http://schemas.microsoft.com/office/drawing/2014/main" id="{E83FC6B9-064A-5BF4-8A8C-BE1A50357E04}"/>
              </a:ext>
            </a:extLst>
          </p:cNvPr>
          <p:cNvGrpSpPr/>
          <p:nvPr userDrawn="1"/>
        </p:nvGrpSpPr>
        <p:grpSpPr>
          <a:xfrm>
            <a:off x="1274794" y="5541495"/>
            <a:ext cx="166675" cy="168575"/>
            <a:chOff x="4954425" y="2036375"/>
            <a:chExt cx="166675" cy="168575"/>
          </a:xfrm>
        </p:grpSpPr>
        <p:sp>
          <p:nvSpPr>
            <p:cNvPr id="330" name="Google Shape;231;p3">
              <a:extLst>
                <a:ext uri="{FF2B5EF4-FFF2-40B4-BE49-F238E27FC236}">
                  <a16:creationId xmlns:a16="http://schemas.microsoft.com/office/drawing/2014/main" id="{5BB98968-E0F2-71D3-63B5-298AD2CBC92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Google Shape;232;p3">
              <a:extLst>
                <a:ext uri="{FF2B5EF4-FFF2-40B4-BE49-F238E27FC236}">
                  <a16:creationId xmlns:a16="http://schemas.microsoft.com/office/drawing/2014/main" id="{FD3590DB-4867-3C49-1DDA-525642D321E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2" name="Google Shape;769;p31">
            <a:extLst>
              <a:ext uri="{FF2B5EF4-FFF2-40B4-BE49-F238E27FC236}">
                <a16:creationId xmlns:a16="http://schemas.microsoft.com/office/drawing/2014/main" id="{86B248AB-0A22-BB16-5257-5122BD5DEA0E}"/>
              </a:ext>
            </a:extLst>
          </p:cNvPr>
          <p:cNvGrpSpPr/>
          <p:nvPr userDrawn="1"/>
        </p:nvGrpSpPr>
        <p:grpSpPr>
          <a:xfrm>
            <a:off x="2548289" y="3588080"/>
            <a:ext cx="2599446" cy="2521829"/>
            <a:chOff x="5641385" y="2381306"/>
            <a:chExt cx="2599446" cy="2521829"/>
          </a:xfrm>
        </p:grpSpPr>
        <p:sp>
          <p:nvSpPr>
            <p:cNvPr id="333" name="Google Shape;770;p31">
              <a:extLst>
                <a:ext uri="{FF2B5EF4-FFF2-40B4-BE49-F238E27FC236}">
                  <a16:creationId xmlns:a16="http://schemas.microsoft.com/office/drawing/2014/main" id="{FE973361-4401-7A20-F0C3-789DBA130370}"/>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34" name="Google Shape;771;p31">
              <a:extLst>
                <a:ext uri="{FF2B5EF4-FFF2-40B4-BE49-F238E27FC236}">
                  <a16:creationId xmlns:a16="http://schemas.microsoft.com/office/drawing/2014/main" id="{A3574F3D-0087-C205-E193-EC90A8C0FD1C}"/>
                </a:ext>
              </a:extLst>
            </p:cNvPr>
            <p:cNvGrpSpPr/>
            <p:nvPr/>
          </p:nvGrpSpPr>
          <p:grpSpPr>
            <a:xfrm flipH="1">
              <a:off x="6793275" y="3690844"/>
              <a:ext cx="1447557" cy="1002468"/>
              <a:chOff x="4799733" y="3457797"/>
              <a:chExt cx="2301388" cy="1593766"/>
            </a:xfrm>
          </p:grpSpPr>
          <p:sp>
            <p:nvSpPr>
              <p:cNvPr id="389" name="Google Shape;772;p31">
                <a:extLst>
                  <a:ext uri="{FF2B5EF4-FFF2-40B4-BE49-F238E27FC236}">
                    <a16:creationId xmlns:a16="http://schemas.microsoft.com/office/drawing/2014/main" id="{FAB8AF1C-5404-720F-3EF0-D924AD900851}"/>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0" name="Google Shape;773;p31">
                <a:extLst>
                  <a:ext uri="{FF2B5EF4-FFF2-40B4-BE49-F238E27FC236}">
                    <a16:creationId xmlns:a16="http://schemas.microsoft.com/office/drawing/2014/main" id="{98AC0334-0065-25D2-C65B-A5F0537C453D}"/>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1" name="Google Shape;774;p31">
                <a:extLst>
                  <a:ext uri="{FF2B5EF4-FFF2-40B4-BE49-F238E27FC236}">
                    <a16:creationId xmlns:a16="http://schemas.microsoft.com/office/drawing/2014/main" id="{2DD2CA62-7E59-6F1E-941E-DCF8063A241F}"/>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2" name="Google Shape;775;p31">
                <a:extLst>
                  <a:ext uri="{FF2B5EF4-FFF2-40B4-BE49-F238E27FC236}">
                    <a16:creationId xmlns:a16="http://schemas.microsoft.com/office/drawing/2014/main" id="{C4BDAD81-799D-7151-4954-52628230CD23}"/>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3" name="Google Shape;776;p31">
                <a:extLst>
                  <a:ext uri="{FF2B5EF4-FFF2-40B4-BE49-F238E27FC236}">
                    <a16:creationId xmlns:a16="http://schemas.microsoft.com/office/drawing/2014/main" id="{0A4D386D-4E2B-372C-B122-70CEF38B3FA0}"/>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4" name="Google Shape;777;p31">
                <a:extLst>
                  <a:ext uri="{FF2B5EF4-FFF2-40B4-BE49-F238E27FC236}">
                    <a16:creationId xmlns:a16="http://schemas.microsoft.com/office/drawing/2014/main" id="{EAC910F2-0851-0383-D4E1-F098375BE461}"/>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5" name="Google Shape;778;p31">
                <a:extLst>
                  <a:ext uri="{FF2B5EF4-FFF2-40B4-BE49-F238E27FC236}">
                    <a16:creationId xmlns:a16="http://schemas.microsoft.com/office/drawing/2014/main" id="{63D87556-60BA-5676-A9CE-046A38AD7E9E}"/>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6" name="Google Shape;779;p31">
                <a:extLst>
                  <a:ext uri="{FF2B5EF4-FFF2-40B4-BE49-F238E27FC236}">
                    <a16:creationId xmlns:a16="http://schemas.microsoft.com/office/drawing/2014/main" id="{40AF24EF-6BAB-1D57-2B9E-DF7C40AAAB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7" name="Google Shape;780;p31">
                <a:extLst>
                  <a:ext uri="{FF2B5EF4-FFF2-40B4-BE49-F238E27FC236}">
                    <a16:creationId xmlns:a16="http://schemas.microsoft.com/office/drawing/2014/main" id="{57D89C8A-09C1-32E0-C5EF-338C857F0F3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8" name="Google Shape;781;p31">
                <a:extLst>
                  <a:ext uri="{FF2B5EF4-FFF2-40B4-BE49-F238E27FC236}">
                    <a16:creationId xmlns:a16="http://schemas.microsoft.com/office/drawing/2014/main" id="{B547A7F9-CFF0-7C3F-75DB-DA15B8C18926}"/>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9" name="Google Shape;782;p31">
                <a:extLst>
                  <a:ext uri="{FF2B5EF4-FFF2-40B4-BE49-F238E27FC236}">
                    <a16:creationId xmlns:a16="http://schemas.microsoft.com/office/drawing/2014/main" id="{F88B59F6-6E56-E37A-4188-95C36896993B}"/>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0" name="Google Shape;783;p31">
                <a:extLst>
                  <a:ext uri="{FF2B5EF4-FFF2-40B4-BE49-F238E27FC236}">
                    <a16:creationId xmlns:a16="http://schemas.microsoft.com/office/drawing/2014/main" id="{469A4D1B-FDA0-72A4-977E-1F8C0423ABCF}"/>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1" name="Google Shape;784;p31">
                <a:extLst>
                  <a:ext uri="{FF2B5EF4-FFF2-40B4-BE49-F238E27FC236}">
                    <a16:creationId xmlns:a16="http://schemas.microsoft.com/office/drawing/2014/main" id="{AC9FDA28-0F54-D864-5035-AEF9DA36FBA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2" name="Google Shape;785;p31">
                <a:extLst>
                  <a:ext uri="{FF2B5EF4-FFF2-40B4-BE49-F238E27FC236}">
                    <a16:creationId xmlns:a16="http://schemas.microsoft.com/office/drawing/2014/main" id="{43562174-85C7-9E3A-9BC1-4581D7EE599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3" name="Google Shape;786;p31">
                <a:extLst>
                  <a:ext uri="{FF2B5EF4-FFF2-40B4-BE49-F238E27FC236}">
                    <a16:creationId xmlns:a16="http://schemas.microsoft.com/office/drawing/2014/main" id="{2B807C65-5156-BB5E-9C4B-A8599F1B0E8F}"/>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4" name="Google Shape;787;p31">
                <a:extLst>
                  <a:ext uri="{FF2B5EF4-FFF2-40B4-BE49-F238E27FC236}">
                    <a16:creationId xmlns:a16="http://schemas.microsoft.com/office/drawing/2014/main" id="{F514CA79-C808-44E2-2D75-598778CC803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5" name="Google Shape;788;p31">
                <a:extLst>
                  <a:ext uri="{FF2B5EF4-FFF2-40B4-BE49-F238E27FC236}">
                    <a16:creationId xmlns:a16="http://schemas.microsoft.com/office/drawing/2014/main" id="{93CCCEDB-F0C3-3551-43CC-51D0BFDAD8E4}"/>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6" name="Google Shape;789;p31">
                <a:extLst>
                  <a:ext uri="{FF2B5EF4-FFF2-40B4-BE49-F238E27FC236}">
                    <a16:creationId xmlns:a16="http://schemas.microsoft.com/office/drawing/2014/main" id="{D7311BA4-21FE-45E2-3BA0-D29A1C39F4B9}"/>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7" name="Google Shape;790;p31">
                <a:extLst>
                  <a:ext uri="{FF2B5EF4-FFF2-40B4-BE49-F238E27FC236}">
                    <a16:creationId xmlns:a16="http://schemas.microsoft.com/office/drawing/2014/main" id="{C4E725C5-522E-2459-6906-822A6A78E86A}"/>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8" name="Google Shape;791;p31">
                <a:extLst>
                  <a:ext uri="{FF2B5EF4-FFF2-40B4-BE49-F238E27FC236}">
                    <a16:creationId xmlns:a16="http://schemas.microsoft.com/office/drawing/2014/main" id="{58B41D75-AA17-FDD9-054D-C31748903AF6}"/>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9" name="Google Shape;792;p31">
                <a:extLst>
                  <a:ext uri="{FF2B5EF4-FFF2-40B4-BE49-F238E27FC236}">
                    <a16:creationId xmlns:a16="http://schemas.microsoft.com/office/drawing/2014/main" id="{0B5165A5-BC97-957D-7981-6231C2895E54}"/>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0" name="Google Shape;793;p31">
                <a:extLst>
                  <a:ext uri="{FF2B5EF4-FFF2-40B4-BE49-F238E27FC236}">
                    <a16:creationId xmlns:a16="http://schemas.microsoft.com/office/drawing/2014/main" id="{34A5CABE-4CB9-5F77-26A5-6262C29E627A}"/>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1" name="Google Shape;794;p31">
                <a:extLst>
                  <a:ext uri="{FF2B5EF4-FFF2-40B4-BE49-F238E27FC236}">
                    <a16:creationId xmlns:a16="http://schemas.microsoft.com/office/drawing/2014/main" id="{9C65C30D-E4A0-933B-1BAC-7358BE706901}"/>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2" name="Google Shape;795;p31">
                <a:extLst>
                  <a:ext uri="{FF2B5EF4-FFF2-40B4-BE49-F238E27FC236}">
                    <a16:creationId xmlns:a16="http://schemas.microsoft.com/office/drawing/2014/main" id="{AC8A2A1A-28AB-FC98-725B-E90AA5087A00}"/>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3" name="Google Shape;796;p31">
                <a:extLst>
                  <a:ext uri="{FF2B5EF4-FFF2-40B4-BE49-F238E27FC236}">
                    <a16:creationId xmlns:a16="http://schemas.microsoft.com/office/drawing/2014/main" id="{5171547C-8723-7A88-91F3-0C8F78D69BA9}"/>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4" name="Google Shape;797;p31">
                <a:extLst>
                  <a:ext uri="{FF2B5EF4-FFF2-40B4-BE49-F238E27FC236}">
                    <a16:creationId xmlns:a16="http://schemas.microsoft.com/office/drawing/2014/main" id="{257DFE24-B89B-F713-78AF-1E82771C38C7}"/>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5" name="Google Shape;798;p31">
                <a:extLst>
                  <a:ext uri="{FF2B5EF4-FFF2-40B4-BE49-F238E27FC236}">
                    <a16:creationId xmlns:a16="http://schemas.microsoft.com/office/drawing/2014/main" id="{1FDA399A-4F22-CC75-FB24-B17F464BEB1E}"/>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6" name="Google Shape;799;p31">
                <a:extLst>
                  <a:ext uri="{FF2B5EF4-FFF2-40B4-BE49-F238E27FC236}">
                    <a16:creationId xmlns:a16="http://schemas.microsoft.com/office/drawing/2014/main" id="{0A788E28-5429-8FAA-DC1F-62AEBD33BFB9}"/>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7" name="Google Shape;800;p31">
                <a:extLst>
                  <a:ext uri="{FF2B5EF4-FFF2-40B4-BE49-F238E27FC236}">
                    <a16:creationId xmlns:a16="http://schemas.microsoft.com/office/drawing/2014/main" id="{114BC7B8-3D7C-5288-EC10-260CB971A9CD}"/>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8" name="Google Shape;801;p31">
                <a:extLst>
                  <a:ext uri="{FF2B5EF4-FFF2-40B4-BE49-F238E27FC236}">
                    <a16:creationId xmlns:a16="http://schemas.microsoft.com/office/drawing/2014/main" id="{9E5AC466-B5A4-924F-8378-D0A4E6EABF2E}"/>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9" name="Google Shape;802;p31">
                <a:extLst>
                  <a:ext uri="{FF2B5EF4-FFF2-40B4-BE49-F238E27FC236}">
                    <a16:creationId xmlns:a16="http://schemas.microsoft.com/office/drawing/2014/main" id="{532E140C-4133-74A4-46B9-CC7B4132EBC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0" name="Google Shape;803;p31">
                <a:extLst>
                  <a:ext uri="{FF2B5EF4-FFF2-40B4-BE49-F238E27FC236}">
                    <a16:creationId xmlns:a16="http://schemas.microsoft.com/office/drawing/2014/main" id="{F770C60E-2BC4-64BE-D549-CDC82AE873F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1" name="Google Shape;804;p31">
                <a:extLst>
                  <a:ext uri="{FF2B5EF4-FFF2-40B4-BE49-F238E27FC236}">
                    <a16:creationId xmlns:a16="http://schemas.microsoft.com/office/drawing/2014/main" id="{112EAAAF-6FE0-7864-0329-6768E319EE21}"/>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2" name="Google Shape;805;p31">
                <a:extLst>
                  <a:ext uri="{FF2B5EF4-FFF2-40B4-BE49-F238E27FC236}">
                    <a16:creationId xmlns:a16="http://schemas.microsoft.com/office/drawing/2014/main" id="{D00E8DDB-6304-4637-2A8D-EB57BE5A708E}"/>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3" name="Google Shape;806;p31">
                <a:extLst>
                  <a:ext uri="{FF2B5EF4-FFF2-40B4-BE49-F238E27FC236}">
                    <a16:creationId xmlns:a16="http://schemas.microsoft.com/office/drawing/2014/main" id="{EECC1DE8-34F0-2612-6ED5-5D9E768CBEEA}"/>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4" name="Google Shape;807;p31">
                <a:extLst>
                  <a:ext uri="{FF2B5EF4-FFF2-40B4-BE49-F238E27FC236}">
                    <a16:creationId xmlns:a16="http://schemas.microsoft.com/office/drawing/2014/main" id="{EC96A8C5-3B4A-2CB0-6469-D80656D13EF3}"/>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5" name="Google Shape;808;p31">
                <a:extLst>
                  <a:ext uri="{FF2B5EF4-FFF2-40B4-BE49-F238E27FC236}">
                    <a16:creationId xmlns:a16="http://schemas.microsoft.com/office/drawing/2014/main" id="{1528264C-E323-B903-3880-7D43BEBD1D2C}"/>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6" name="Google Shape;809;p31">
                <a:extLst>
                  <a:ext uri="{FF2B5EF4-FFF2-40B4-BE49-F238E27FC236}">
                    <a16:creationId xmlns:a16="http://schemas.microsoft.com/office/drawing/2014/main" id="{62F4213F-E639-301C-D96D-6A71C054BD81}"/>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7" name="Google Shape;810;p31">
                <a:extLst>
                  <a:ext uri="{FF2B5EF4-FFF2-40B4-BE49-F238E27FC236}">
                    <a16:creationId xmlns:a16="http://schemas.microsoft.com/office/drawing/2014/main" id="{61CBBE74-875D-D065-FE66-934C3A4B19C2}"/>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8" name="Google Shape;811;p31">
                <a:extLst>
                  <a:ext uri="{FF2B5EF4-FFF2-40B4-BE49-F238E27FC236}">
                    <a16:creationId xmlns:a16="http://schemas.microsoft.com/office/drawing/2014/main" id="{9AD7B8DC-50BA-6735-0A5F-7CE6ECB2A62E}"/>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9" name="Google Shape;812;p31">
                <a:extLst>
                  <a:ext uri="{FF2B5EF4-FFF2-40B4-BE49-F238E27FC236}">
                    <a16:creationId xmlns:a16="http://schemas.microsoft.com/office/drawing/2014/main" id="{90A1A572-6B43-CA63-3FEE-4ADBBAECBE97}"/>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0" name="Google Shape;813;p31">
                <a:extLst>
                  <a:ext uri="{FF2B5EF4-FFF2-40B4-BE49-F238E27FC236}">
                    <a16:creationId xmlns:a16="http://schemas.microsoft.com/office/drawing/2014/main" id="{6560AA63-EB40-1799-F4F4-1A0610E64206}"/>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1" name="Google Shape;814;p31">
                <a:extLst>
                  <a:ext uri="{FF2B5EF4-FFF2-40B4-BE49-F238E27FC236}">
                    <a16:creationId xmlns:a16="http://schemas.microsoft.com/office/drawing/2014/main" id="{EBAD8068-C718-027D-CEB3-7B9E5F681072}"/>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2" name="Google Shape;815;p31">
                <a:extLst>
                  <a:ext uri="{FF2B5EF4-FFF2-40B4-BE49-F238E27FC236}">
                    <a16:creationId xmlns:a16="http://schemas.microsoft.com/office/drawing/2014/main" id="{C4A14ED7-DBFF-F482-719A-61511CD7BE9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3" name="Google Shape;816;p31">
                <a:extLst>
                  <a:ext uri="{FF2B5EF4-FFF2-40B4-BE49-F238E27FC236}">
                    <a16:creationId xmlns:a16="http://schemas.microsoft.com/office/drawing/2014/main" id="{B5AA9ECE-CEAB-6593-7070-A303DE485305}"/>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4" name="Google Shape;817;p31">
                <a:extLst>
                  <a:ext uri="{FF2B5EF4-FFF2-40B4-BE49-F238E27FC236}">
                    <a16:creationId xmlns:a16="http://schemas.microsoft.com/office/drawing/2014/main" id="{8864B3EB-4F65-1406-785F-19AEA738CEE0}"/>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5" name="Google Shape;818;p31">
                <a:extLst>
                  <a:ext uri="{FF2B5EF4-FFF2-40B4-BE49-F238E27FC236}">
                    <a16:creationId xmlns:a16="http://schemas.microsoft.com/office/drawing/2014/main" id="{5A7B8773-366F-BBA9-E326-AEB9DA8C3D80}"/>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6" name="Google Shape;819;p31">
                <a:extLst>
                  <a:ext uri="{FF2B5EF4-FFF2-40B4-BE49-F238E27FC236}">
                    <a16:creationId xmlns:a16="http://schemas.microsoft.com/office/drawing/2014/main" id="{2ADE8102-0E37-65E9-2BB9-D5A9939BD6C7}"/>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7" name="Google Shape;820;p31">
                <a:extLst>
                  <a:ext uri="{FF2B5EF4-FFF2-40B4-BE49-F238E27FC236}">
                    <a16:creationId xmlns:a16="http://schemas.microsoft.com/office/drawing/2014/main" id="{A95576E4-09B0-7608-C085-8C1877AF372F}"/>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8" name="Google Shape;821;p31">
                <a:extLst>
                  <a:ext uri="{FF2B5EF4-FFF2-40B4-BE49-F238E27FC236}">
                    <a16:creationId xmlns:a16="http://schemas.microsoft.com/office/drawing/2014/main" id="{9D8DA962-7E8E-37BA-4DF1-A39D4C7B16C3}"/>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9" name="Google Shape;822;p31">
                <a:extLst>
                  <a:ext uri="{FF2B5EF4-FFF2-40B4-BE49-F238E27FC236}">
                    <a16:creationId xmlns:a16="http://schemas.microsoft.com/office/drawing/2014/main" id="{101E6743-F29F-077B-F9B7-7AD4A0C74876}"/>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0" name="Google Shape;823;p31">
                <a:extLst>
                  <a:ext uri="{FF2B5EF4-FFF2-40B4-BE49-F238E27FC236}">
                    <a16:creationId xmlns:a16="http://schemas.microsoft.com/office/drawing/2014/main" id="{B815A36D-55F4-A69D-2765-B849C067CD51}"/>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1" name="Google Shape;824;p31">
                <a:extLst>
                  <a:ext uri="{FF2B5EF4-FFF2-40B4-BE49-F238E27FC236}">
                    <a16:creationId xmlns:a16="http://schemas.microsoft.com/office/drawing/2014/main" id="{674A1AD1-583E-5E35-B78E-A65AFDAD011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2" name="Google Shape;825;p31">
                <a:extLst>
                  <a:ext uri="{FF2B5EF4-FFF2-40B4-BE49-F238E27FC236}">
                    <a16:creationId xmlns:a16="http://schemas.microsoft.com/office/drawing/2014/main" id="{F57E6488-091F-3CF4-634B-24F949A0E3FC}"/>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3" name="Google Shape;826;p31">
                <a:extLst>
                  <a:ext uri="{FF2B5EF4-FFF2-40B4-BE49-F238E27FC236}">
                    <a16:creationId xmlns:a16="http://schemas.microsoft.com/office/drawing/2014/main" id="{E88BF0F7-1AC3-FAA7-C990-F745A179371C}"/>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4" name="Google Shape;827;p31">
                <a:extLst>
                  <a:ext uri="{FF2B5EF4-FFF2-40B4-BE49-F238E27FC236}">
                    <a16:creationId xmlns:a16="http://schemas.microsoft.com/office/drawing/2014/main" id="{7C0D1E99-FB92-47E8-0D4D-B8C62C8E62D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35" name="Google Shape;828;p31">
              <a:extLst>
                <a:ext uri="{FF2B5EF4-FFF2-40B4-BE49-F238E27FC236}">
                  <a16:creationId xmlns:a16="http://schemas.microsoft.com/office/drawing/2014/main" id="{8E8706F2-3C1A-091B-81E1-E843F9A7F115}"/>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6" name="Google Shape;829;p31">
              <a:extLst>
                <a:ext uri="{FF2B5EF4-FFF2-40B4-BE49-F238E27FC236}">
                  <a16:creationId xmlns:a16="http://schemas.microsoft.com/office/drawing/2014/main" id="{F84B0BB4-A9CF-D569-43AD-DC1103CF68AF}"/>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7" name="Google Shape;830;p31">
              <a:extLst>
                <a:ext uri="{FF2B5EF4-FFF2-40B4-BE49-F238E27FC236}">
                  <a16:creationId xmlns:a16="http://schemas.microsoft.com/office/drawing/2014/main" id="{09900628-1460-CA11-F4CB-1ECBF0B970C6}"/>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8" name="Google Shape;831;p31">
              <a:extLst>
                <a:ext uri="{FF2B5EF4-FFF2-40B4-BE49-F238E27FC236}">
                  <a16:creationId xmlns:a16="http://schemas.microsoft.com/office/drawing/2014/main" id="{7246BA90-0077-BBF5-5218-FD3E39509FDE}"/>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9" name="Google Shape;832;p31">
              <a:extLst>
                <a:ext uri="{FF2B5EF4-FFF2-40B4-BE49-F238E27FC236}">
                  <a16:creationId xmlns:a16="http://schemas.microsoft.com/office/drawing/2014/main" id="{301B10ED-FA13-F6F6-72E9-7B9CD211E053}"/>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0" name="Google Shape;833;p31">
              <a:extLst>
                <a:ext uri="{FF2B5EF4-FFF2-40B4-BE49-F238E27FC236}">
                  <a16:creationId xmlns:a16="http://schemas.microsoft.com/office/drawing/2014/main" id="{265B52B9-C12C-8655-3EE4-AA8FC4A67062}"/>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1" name="Google Shape;834;p31">
              <a:extLst>
                <a:ext uri="{FF2B5EF4-FFF2-40B4-BE49-F238E27FC236}">
                  <a16:creationId xmlns:a16="http://schemas.microsoft.com/office/drawing/2014/main" id="{FFD3CAF4-F313-540D-AD86-EEB71EB9BAC0}"/>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2" name="Google Shape;835;p31">
              <a:extLst>
                <a:ext uri="{FF2B5EF4-FFF2-40B4-BE49-F238E27FC236}">
                  <a16:creationId xmlns:a16="http://schemas.microsoft.com/office/drawing/2014/main" id="{66F4D80C-5D72-FD5F-7AC1-B3EFE3F79507}"/>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3" name="Google Shape;836;p31">
              <a:extLst>
                <a:ext uri="{FF2B5EF4-FFF2-40B4-BE49-F238E27FC236}">
                  <a16:creationId xmlns:a16="http://schemas.microsoft.com/office/drawing/2014/main" id="{06842EA1-8E1B-40B9-E573-A25AB800A6A8}"/>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4" name="Google Shape;837;p31">
              <a:extLst>
                <a:ext uri="{FF2B5EF4-FFF2-40B4-BE49-F238E27FC236}">
                  <a16:creationId xmlns:a16="http://schemas.microsoft.com/office/drawing/2014/main" id="{62884256-E048-6B0E-CDC2-1C074500D135}"/>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5" name="Google Shape;838;p31">
              <a:extLst>
                <a:ext uri="{FF2B5EF4-FFF2-40B4-BE49-F238E27FC236}">
                  <a16:creationId xmlns:a16="http://schemas.microsoft.com/office/drawing/2014/main" id="{6F0979E5-5705-7984-75F3-2677C6D45AA9}"/>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6" name="Google Shape;839;p31">
              <a:extLst>
                <a:ext uri="{FF2B5EF4-FFF2-40B4-BE49-F238E27FC236}">
                  <a16:creationId xmlns:a16="http://schemas.microsoft.com/office/drawing/2014/main" id="{31F58A5A-D4CA-EF9B-6176-AC175DC75583}"/>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7" name="Google Shape;840;p31">
              <a:extLst>
                <a:ext uri="{FF2B5EF4-FFF2-40B4-BE49-F238E27FC236}">
                  <a16:creationId xmlns:a16="http://schemas.microsoft.com/office/drawing/2014/main" id="{7BFF0185-7AD3-D436-C3AA-8376F145484B}"/>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8" name="Google Shape;841;p31">
              <a:extLst>
                <a:ext uri="{FF2B5EF4-FFF2-40B4-BE49-F238E27FC236}">
                  <a16:creationId xmlns:a16="http://schemas.microsoft.com/office/drawing/2014/main" id="{075E1E01-2B19-5A62-9F8D-ACBD8C45565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49" name="Google Shape;842;p31">
              <a:extLst>
                <a:ext uri="{FF2B5EF4-FFF2-40B4-BE49-F238E27FC236}">
                  <a16:creationId xmlns:a16="http://schemas.microsoft.com/office/drawing/2014/main" id="{4B16918A-A352-247F-4861-BAA2C1744EC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0" name="Google Shape;843;p31">
              <a:extLst>
                <a:ext uri="{FF2B5EF4-FFF2-40B4-BE49-F238E27FC236}">
                  <a16:creationId xmlns:a16="http://schemas.microsoft.com/office/drawing/2014/main" id="{9AAFCFF1-9386-9457-5FBA-C3C51C8E75BC}"/>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1" name="Google Shape;844;p31">
              <a:extLst>
                <a:ext uri="{FF2B5EF4-FFF2-40B4-BE49-F238E27FC236}">
                  <a16:creationId xmlns:a16="http://schemas.microsoft.com/office/drawing/2014/main" id="{26B8534B-5CAD-821B-FA79-B8DC59A4E4FE}"/>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2" name="Google Shape;845;p31">
              <a:extLst>
                <a:ext uri="{FF2B5EF4-FFF2-40B4-BE49-F238E27FC236}">
                  <a16:creationId xmlns:a16="http://schemas.microsoft.com/office/drawing/2014/main" id="{2970A726-8792-4063-B445-545F53D52C3C}"/>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3" name="Google Shape;846;p31">
              <a:extLst>
                <a:ext uri="{FF2B5EF4-FFF2-40B4-BE49-F238E27FC236}">
                  <a16:creationId xmlns:a16="http://schemas.microsoft.com/office/drawing/2014/main" id="{767ABCAC-4DD4-E24E-1E0A-092CFE52AC5F}"/>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4" name="Google Shape;847;p31">
              <a:extLst>
                <a:ext uri="{FF2B5EF4-FFF2-40B4-BE49-F238E27FC236}">
                  <a16:creationId xmlns:a16="http://schemas.microsoft.com/office/drawing/2014/main" id="{61A4024D-ADEF-8573-FCE3-54F4AEEFAA47}"/>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5" name="Google Shape;848;p31">
              <a:extLst>
                <a:ext uri="{FF2B5EF4-FFF2-40B4-BE49-F238E27FC236}">
                  <a16:creationId xmlns:a16="http://schemas.microsoft.com/office/drawing/2014/main" id="{ACD8C0B8-B440-9DDF-9FF3-A074A88CFBAC}"/>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6" name="Google Shape;849;p31">
              <a:extLst>
                <a:ext uri="{FF2B5EF4-FFF2-40B4-BE49-F238E27FC236}">
                  <a16:creationId xmlns:a16="http://schemas.microsoft.com/office/drawing/2014/main" id="{7161D8C7-7559-019B-91B8-6022F08316B2}"/>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7" name="Google Shape;850;p31">
              <a:extLst>
                <a:ext uri="{FF2B5EF4-FFF2-40B4-BE49-F238E27FC236}">
                  <a16:creationId xmlns:a16="http://schemas.microsoft.com/office/drawing/2014/main" id="{185F5473-7A27-5506-3EE8-F5E7342C3A82}"/>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8" name="Google Shape;851;p31">
              <a:extLst>
                <a:ext uri="{FF2B5EF4-FFF2-40B4-BE49-F238E27FC236}">
                  <a16:creationId xmlns:a16="http://schemas.microsoft.com/office/drawing/2014/main" id="{CDFFE711-6428-BBA8-8546-6FED7548C0E5}"/>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9" name="Google Shape;852;p31">
              <a:extLst>
                <a:ext uri="{FF2B5EF4-FFF2-40B4-BE49-F238E27FC236}">
                  <a16:creationId xmlns:a16="http://schemas.microsoft.com/office/drawing/2014/main" id="{6513BFF3-4603-5DC2-4A32-3524A8965834}"/>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0" name="Google Shape;853;p31">
              <a:extLst>
                <a:ext uri="{FF2B5EF4-FFF2-40B4-BE49-F238E27FC236}">
                  <a16:creationId xmlns:a16="http://schemas.microsoft.com/office/drawing/2014/main" id="{5E3B969D-E36F-CBAE-676D-6D0BB681656C}"/>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1" name="Google Shape;854;p31">
              <a:extLst>
                <a:ext uri="{FF2B5EF4-FFF2-40B4-BE49-F238E27FC236}">
                  <a16:creationId xmlns:a16="http://schemas.microsoft.com/office/drawing/2014/main" id="{B362E8A5-F111-B533-E6FA-01966E8D823B}"/>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2" name="Google Shape;855;p31">
              <a:extLst>
                <a:ext uri="{FF2B5EF4-FFF2-40B4-BE49-F238E27FC236}">
                  <a16:creationId xmlns:a16="http://schemas.microsoft.com/office/drawing/2014/main" id="{AEAC06C5-9666-77E2-3C16-1BBAECE37B0E}"/>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3" name="Google Shape;856;p31">
              <a:extLst>
                <a:ext uri="{FF2B5EF4-FFF2-40B4-BE49-F238E27FC236}">
                  <a16:creationId xmlns:a16="http://schemas.microsoft.com/office/drawing/2014/main" id="{D288D0CE-D78E-0347-9FDB-DD460DFAF748}"/>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4" name="Google Shape;857;p31">
              <a:extLst>
                <a:ext uri="{FF2B5EF4-FFF2-40B4-BE49-F238E27FC236}">
                  <a16:creationId xmlns:a16="http://schemas.microsoft.com/office/drawing/2014/main" id="{32F93F6F-D378-04D9-8986-D2AF4C670ABC}"/>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5" name="Google Shape;858;p31">
              <a:extLst>
                <a:ext uri="{FF2B5EF4-FFF2-40B4-BE49-F238E27FC236}">
                  <a16:creationId xmlns:a16="http://schemas.microsoft.com/office/drawing/2014/main" id="{CEAC9664-70B4-5B2B-A687-0E053E08C199}"/>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6" name="Google Shape;859;p31">
              <a:extLst>
                <a:ext uri="{FF2B5EF4-FFF2-40B4-BE49-F238E27FC236}">
                  <a16:creationId xmlns:a16="http://schemas.microsoft.com/office/drawing/2014/main" id="{0E787A93-70C0-5D76-3782-CA9A39FED685}"/>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7" name="Google Shape;860;p31">
              <a:extLst>
                <a:ext uri="{FF2B5EF4-FFF2-40B4-BE49-F238E27FC236}">
                  <a16:creationId xmlns:a16="http://schemas.microsoft.com/office/drawing/2014/main" id="{21DBD8A1-B656-6B88-94E6-C8B1978D424E}"/>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8" name="Google Shape;861;p31">
              <a:extLst>
                <a:ext uri="{FF2B5EF4-FFF2-40B4-BE49-F238E27FC236}">
                  <a16:creationId xmlns:a16="http://schemas.microsoft.com/office/drawing/2014/main" id="{70FFA867-1A19-0AB2-BD2E-F01299BD2F85}"/>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9" name="Google Shape;862;p31">
              <a:extLst>
                <a:ext uri="{FF2B5EF4-FFF2-40B4-BE49-F238E27FC236}">
                  <a16:creationId xmlns:a16="http://schemas.microsoft.com/office/drawing/2014/main" id="{C5F71813-02FD-934C-BAD8-8C9D4AEC4BEE}"/>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0" name="Google Shape;863;p31">
              <a:extLst>
                <a:ext uri="{FF2B5EF4-FFF2-40B4-BE49-F238E27FC236}">
                  <a16:creationId xmlns:a16="http://schemas.microsoft.com/office/drawing/2014/main" id="{5546B624-A8FA-B308-DA85-ECF94887631A}"/>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1" name="Google Shape;864;p31">
              <a:extLst>
                <a:ext uri="{FF2B5EF4-FFF2-40B4-BE49-F238E27FC236}">
                  <a16:creationId xmlns:a16="http://schemas.microsoft.com/office/drawing/2014/main" id="{267E75B8-61ED-0395-8B97-B0890AC810DF}"/>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2" name="Google Shape;865;p31">
              <a:extLst>
                <a:ext uri="{FF2B5EF4-FFF2-40B4-BE49-F238E27FC236}">
                  <a16:creationId xmlns:a16="http://schemas.microsoft.com/office/drawing/2014/main" id="{F44D9D75-7FA5-91BC-6FE0-C362111F0E7D}"/>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3" name="Google Shape;866;p31">
              <a:extLst>
                <a:ext uri="{FF2B5EF4-FFF2-40B4-BE49-F238E27FC236}">
                  <a16:creationId xmlns:a16="http://schemas.microsoft.com/office/drawing/2014/main" id="{2DBB5BD6-7FB4-23DC-04E6-03AA2A37BC57}"/>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4" name="Google Shape;867;p31">
              <a:extLst>
                <a:ext uri="{FF2B5EF4-FFF2-40B4-BE49-F238E27FC236}">
                  <a16:creationId xmlns:a16="http://schemas.microsoft.com/office/drawing/2014/main" id="{A616184E-79C7-4DC2-C70A-8372CFE5916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5" name="Google Shape;868;p31">
              <a:extLst>
                <a:ext uri="{FF2B5EF4-FFF2-40B4-BE49-F238E27FC236}">
                  <a16:creationId xmlns:a16="http://schemas.microsoft.com/office/drawing/2014/main" id="{2B2E8CFA-89AC-0457-D534-F8E66883E568}"/>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6" name="Google Shape;869;p31">
              <a:extLst>
                <a:ext uri="{FF2B5EF4-FFF2-40B4-BE49-F238E27FC236}">
                  <a16:creationId xmlns:a16="http://schemas.microsoft.com/office/drawing/2014/main" id="{361FE595-ADFA-E850-8C1F-FD130ED9A0B4}"/>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7" name="Google Shape;870;p31">
              <a:extLst>
                <a:ext uri="{FF2B5EF4-FFF2-40B4-BE49-F238E27FC236}">
                  <a16:creationId xmlns:a16="http://schemas.microsoft.com/office/drawing/2014/main" id="{5330792A-F4F4-1774-A4BC-270BEAB3A015}"/>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8" name="Google Shape;871;p31">
              <a:extLst>
                <a:ext uri="{FF2B5EF4-FFF2-40B4-BE49-F238E27FC236}">
                  <a16:creationId xmlns:a16="http://schemas.microsoft.com/office/drawing/2014/main" id="{52393EEC-3AC9-E9A5-0CF4-CC5AAFA231A7}"/>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9" name="Google Shape;872;p31">
              <a:extLst>
                <a:ext uri="{FF2B5EF4-FFF2-40B4-BE49-F238E27FC236}">
                  <a16:creationId xmlns:a16="http://schemas.microsoft.com/office/drawing/2014/main" id="{0BD4533E-EB80-0733-2472-C2BE41121FA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0" name="Google Shape;873;p31">
              <a:extLst>
                <a:ext uri="{FF2B5EF4-FFF2-40B4-BE49-F238E27FC236}">
                  <a16:creationId xmlns:a16="http://schemas.microsoft.com/office/drawing/2014/main" id="{1E9CF15B-8669-8F1C-41AD-7617F668AF99}"/>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1" name="Google Shape;874;p31">
              <a:extLst>
                <a:ext uri="{FF2B5EF4-FFF2-40B4-BE49-F238E27FC236}">
                  <a16:creationId xmlns:a16="http://schemas.microsoft.com/office/drawing/2014/main" id="{4EF233BE-3016-AE9F-D3C8-00FB6A46124E}"/>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2" name="Google Shape;875;p31">
              <a:extLst>
                <a:ext uri="{FF2B5EF4-FFF2-40B4-BE49-F238E27FC236}">
                  <a16:creationId xmlns:a16="http://schemas.microsoft.com/office/drawing/2014/main" id="{6CF5A44B-8F9D-7641-5B53-66ED0583601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3" name="Google Shape;876;p31">
              <a:extLst>
                <a:ext uri="{FF2B5EF4-FFF2-40B4-BE49-F238E27FC236}">
                  <a16:creationId xmlns:a16="http://schemas.microsoft.com/office/drawing/2014/main" id="{571DE467-89F0-89EF-410E-90DFC4114151}"/>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4" name="Google Shape;877;p31">
              <a:extLst>
                <a:ext uri="{FF2B5EF4-FFF2-40B4-BE49-F238E27FC236}">
                  <a16:creationId xmlns:a16="http://schemas.microsoft.com/office/drawing/2014/main" id="{0BDD1B35-EC24-C612-95A2-D69158EDD012}"/>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5" name="Google Shape;878;p31">
              <a:extLst>
                <a:ext uri="{FF2B5EF4-FFF2-40B4-BE49-F238E27FC236}">
                  <a16:creationId xmlns:a16="http://schemas.microsoft.com/office/drawing/2014/main" id="{91E5AD49-6FF1-044D-C61B-76111942D27A}"/>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6" name="Google Shape;879;p31">
              <a:extLst>
                <a:ext uri="{FF2B5EF4-FFF2-40B4-BE49-F238E27FC236}">
                  <a16:creationId xmlns:a16="http://schemas.microsoft.com/office/drawing/2014/main" id="{AA71DFAF-5978-F65E-EFC5-A21CB840ACB1}"/>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7" name="Google Shape;880;p31">
              <a:extLst>
                <a:ext uri="{FF2B5EF4-FFF2-40B4-BE49-F238E27FC236}">
                  <a16:creationId xmlns:a16="http://schemas.microsoft.com/office/drawing/2014/main" id="{AA1C6792-FD5A-9F1D-87B9-E74D61F076DB}"/>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8" name="Google Shape;881;p31">
              <a:extLst>
                <a:ext uri="{FF2B5EF4-FFF2-40B4-BE49-F238E27FC236}">
                  <a16:creationId xmlns:a16="http://schemas.microsoft.com/office/drawing/2014/main" id="{CE5A3610-50CF-C08A-15C8-7169BFB39EDF}"/>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45" name="TextBox 444">
            <a:extLst>
              <a:ext uri="{FF2B5EF4-FFF2-40B4-BE49-F238E27FC236}">
                <a16:creationId xmlns:a16="http://schemas.microsoft.com/office/drawing/2014/main" id="{E154362B-5B8A-0306-56BE-FE52CF22B582}"/>
              </a:ext>
            </a:extLst>
          </p:cNvPr>
          <p:cNvSpPr txBox="1"/>
          <p:nvPr userDrawn="1"/>
        </p:nvSpPr>
        <p:spPr>
          <a:xfrm>
            <a:off x="3832584" y="1587360"/>
            <a:ext cx="441659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KHÁM PHÁ</a:t>
            </a:r>
          </a:p>
        </p:txBody>
      </p:sp>
    </p:spTree>
    <p:extLst>
      <p:ext uri="{BB962C8B-B14F-4D97-AF65-F5344CB8AC3E}">
        <p14:creationId xmlns:p14="http://schemas.microsoft.com/office/powerpoint/2010/main" val="2278739556"/>
      </p:ext>
    </p:extLst>
  </p:cSld>
  <p:clrMap bg1="lt1" tx1="dk1" bg2="lt2" tx2="dk2" accent1="accent1" accent2="accent2" accent3="accent3" accent4="accent4" accent5="accent5" accent6="accent6" hlink="hlink" folHlink="folHlink"/>
  <p:sldLayoutIdLst>
    <p:sldLayoutId id="2147484580" r:id="rId1"/>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9933"/>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1D4D165B-1057-03FB-C5DA-31678A979A85}"/>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2C5AB006-006F-F5B0-65A4-D38F161EA684}"/>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C1B4D4C-7544-F39D-C0EA-307C36D6EFF0}"/>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448319D4-0DCF-C334-B8BD-75CB9C7CD7A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6322C18F-E560-E04E-2283-8FCA1442CA6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5B5ABB0-5259-20F8-DC0A-EE4A1439BEB0}"/>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DCDC466E-62C6-9576-3FE1-4A7C77508A8B}"/>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EC46660-C561-E0DC-9757-DF63302DE2A1}"/>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7B8D0131-8BD7-1644-4134-FEFE44EB236E}"/>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5C5C7F70-E5C8-234E-49BF-2258DE7A9F9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4A607ACF-87F3-8BEB-B525-AADA6B71A0A9}"/>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2D925C0-FCF5-617A-2E79-5E49D911A1B6}"/>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39A7BC28-FD55-0087-DE0D-8A9BCFCB2FBA}"/>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3EAE8A9D-3269-6E06-580F-C15AD7D47913}"/>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08E524D-7C4F-21C7-5738-7B542B1FB49B}"/>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B69BFCA9-E689-BDDA-6536-D7A502E64828}"/>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3C4EB1C7-1F7B-BA6C-F6E5-867E702836C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63EAB6C-DFF1-6A2E-83D1-DA9F5DAEB82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5D44C124-6B03-7E51-E6B1-7292EE177F9C}"/>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0CA994A7-B2B7-8F3D-492D-583BD40429B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0812787C-6160-0968-5CD4-AB24F5008EA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E091FAE9-90CA-C181-EB3A-26CF6AD0773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7055334D-8321-EA1E-1BCF-7DB84381C834}"/>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0" name="Google Shape;1082;p14">
            <a:extLst>
              <a:ext uri="{FF2B5EF4-FFF2-40B4-BE49-F238E27FC236}">
                <a16:creationId xmlns:a16="http://schemas.microsoft.com/office/drawing/2014/main" id="{EDC0B9D1-9220-A32B-7194-99F6C3971A5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 name="Google Shape;1083;p14">
            <a:extLst>
              <a:ext uri="{FF2B5EF4-FFF2-40B4-BE49-F238E27FC236}">
                <a16:creationId xmlns:a16="http://schemas.microsoft.com/office/drawing/2014/main" id="{FB1A9495-1218-CAA2-B2F7-401CB25D4E7D}"/>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1084;p14">
            <a:extLst>
              <a:ext uri="{FF2B5EF4-FFF2-40B4-BE49-F238E27FC236}">
                <a16:creationId xmlns:a16="http://schemas.microsoft.com/office/drawing/2014/main" id="{D8552B96-98AB-2210-5497-078F2B15AD95}"/>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1085;p14">
            <a:extLst>
              <a:ext uri="{FF2B5EF4-FFF2-40B4-BE49-F238E27FC236}">
                <a16:creationId xmlns:a16="http://schemas.microsoft.com/office/drawing/2014/main" id="{5ABADB8C-6A48-B5B7-E359-BF0230C5D36E}"/>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1086;p14">
            <a:extLst>
              <a:ext uri="{FF2B5EF4-FFF2-40B4-BE49-F238E27FC236}">
                <a16:creationId xmlns:a16="http://schemas.microsoft.com/office/drawing/2014/main" id="{A22CAF00-0B57-EF80-AC03-70AF60F5FE6F}"/>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1082;p14">
            <a:extLst>
              <a:ext uri="{FF2B5EF4-FFF2-40B4-BE49-F238E27FC236}">
                <a16:creationId xmlns:a16="http://schemas.microsoft.com/office/drawing/2014/main" id="{13EF079C-B7AE-C663-2E77-8F538711180F}"/>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1083;p14">
            <a:extLst>
              <a:ext uri="{FF2B5EF4-FFF2-40B4-BE49-F238E27FC236}">
                <a16:creationId xmlns:a16="http://schemas.microsoft.com/office/drawing/2014/main" id="{F6167F6D-A342-D677-528E-F83B6F783417}"/>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1084;p14">
            <a:extLst>
              <a:ext uri="{FF2B5EF4-FFF2-40B4-BE49-F238E27FC236}">
                <a16:creationId xmlns:a16="http://schemas.microsoft.com/office/drawing/2014/main" id="{7F9C3497-A3C6-15D7-534C-F26E9D62ABEE}"/>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1085;p14">
            <a:extLst>
              <a:ext uri="{FF2B5EF4-FFF2-40B4-BE49-F238E27FC236}">
                <a16:creationId xmlns:a16="http://schemas.microsoft.com/office/drawing/2014/main" id="{7B33BE1A-4B0C-5658-5007-88243BD1A022}"/>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1086;p14">
            <a:extLst>
              <a:ext uri="{FF2B5EF4-FFF2-40B4-BE49-F238E27FC236}">
                <a16:creationId xmlns:a16="http://schemas.microsoft.com/office/drawing/2014/main" id="{A323EC60-DF2B-212D-2A92-944B5EB7E7D7}"/>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1082;p14">
            <a:extLst>
              <a:ext uri="{FF2B5EF4-FFF2-40B4-BE49-F238E27FC236}">
                <a16:creationId xmlns:a16="http://schemas.microsoft.com/office/drawing/2014/main" id="{C94BA096-0F21-9AFC-CBDC-B4C7A0243406}"/>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1083;p14">
            <a:extLst>
              <a:ext uri="{FF2B5EF4-FFF2-40B4-BE49-F238E27FC236}">
                <a16:creationId xmlns:a16="http://schemas.microsoft.com/office/drawing/2014/main" id="{44A133C8-9F7F-EFF1-E303-D5F29867C244}"/>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1084;p14">
            <a:extLst>
              <a:ext uri="{FF2B5EF4-FFF2-40B4-BE49-F238E27FC236}">
                <a16:creationId xmlns:a16="http://schemas.microsoft.com/office/drawing/2014/main" id="{F82A27E9-DA5B-806F-9F64-AF648447E8B4}"/>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1085;p14">
            <a:extLst>
              <a:ext uri="{FF2B5EF4-FFF2-40B4-BE49-F238E27FC236}">
                <a16:creationId xmlns:a16="http://schemas.microsoft.com/office/drawing/2014/main" id="{9027F947-7D6E-9B72-A1E5-FB9A7DDE3941}"/>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1086;p14">
            <a:extLst>
              <a:ext uri="{FF2B5EF4-FFF2-40B4-BE49-F238E27FC236}">
                <a16:creationId xmlns:a16="http://schemas.microsoft.com/office/drawing/2014/main" id="{475BD29C-F80B-F5D9-17EE-88C83E91D297}"/>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1082;p14">
            <a:extLst>
              <a:ext uri="{FF2B5EF4-FFF2-40B4-BE49-F238E27FC236}">
                <a16:creationId xmlns:a16="http://schemas.microsoft.com/office/drawing/2014/main" id="{CB4537E8-7FB9-0A36-A942-E85669A8A9E2}"/>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1083;p14">
            <a:extLst>
              <a:ext uri="{FF2B5EF4-FFF2-40B4-BE49-F238E27FC236}">
                <a16:creationId xmlns:a16="http://schemas.microsoft.com/office/drawing/2014/main" id="{530BC78A-F602-5926-54A2-114A8F97C87B}"/>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1084;p14">
            <a:extLst>
              <a:ext uri="{FF2B5EF4-FFF2-40B4-BE49-F238E27FC236}">
                <a16:creationId xmlns:a16="http://schemas.microsoft.com/office/drawing/2014/main" id="{4443BE5D-FC9A-1CBD-3466-3647024513A4}"/>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1085;p14">
            <a:extLst>
              <a:ext uri="{FF2B5EF4-FFF2-40B4-BE49-F238E27FC236}">
                <a16:creationId xmlns:a16="http://schemas.microsoft.com/office/drawing/2014/main" id="{452E232E-A436-16E7-8BE4-FF52E15987AD}"/>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1086;p14">
            <a:extLst>
              <a:ext uri="{FF2B5EF4-FFF2-40B4-BE49-F238E27FC236}">
                <a16:creationId xmlns:a16="http://schemas.microsoft.com/office/drawing/2014/main" id="{590FBD23-B1BA-A026-BBCD-ADA8B6DA0DFD}"/>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1082;p14">
            <a:extLst>
              <a:ext uri="{FF2B5EF4-FFF2-40B4-BE49-F238E27FC236}">
                <a16:creationId xmlns:a16="http://schemas.microsoft.com/office/drawing/2014/main" id="{694FF7F9-C795-034D-23B7-2D28CD0102AF}"/>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1083;p14">
            <a:extLst>
              <a:ext uri="{FF2B5EF4-FFF2-40B4-BE49-F238E27FC236}">
                <a16:creationId xmlns:a16="http://schemas.microsoft.com/office/drawing/2014/main" id="{0645B864-15E7-8510-4FD8-AD04D98555B6}"/>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7" name="Google Shape;1084;p14">
            <a:extLst>
              <a:ext uri="{FF2B5EF4-FFF2-40B4-BE49-F238E27FC236}">
                <a16:creationId xmlns:a16="http://schemas.microsoft.com/office/drawing/2014/main" id="{DA4BC41F-ED7E-EDFA-CE76-F06D0A8CDAA6}"/>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8" name="Google Shape;1085;p14">
            <a:extLst>
              <a:ext uri="{FF2B5EF4-FFF2-40B4-BE49-F238E27FC236}">
                <a16:creationId xmlns:a16="http://schemas.microsoft.com/office/drawing/2014/main" id="{A17A2BA2-BCB6-0E51-A586-1693F0687E3E}"/>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49" name="Google Shape;1086;p14">
            <a:extLst>
              <a:ext uri="{FF2B5EF4-FFF2-40B4-BE49-F238E27FC236}">
                <a16:creationId xmlns:a16="http://schemas.microsoft.com/office/drawing/2014/main" id="{8C232077-CAA6-B578-A0ED-6DCEE59B6853}"/>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0" name="Google Shape;1082;p14">
            <a:extLst>
              <a:ext uri="{FF2B5EF4-FFF2-40B4-BE49-F238E27FC236}">
                <a16:creationId xmlns:a16="http://schemas.microsoft.com/office/drawing/2014/main" id="{870F8DA0-346B-8C23-11DA-113A5C35B8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1" name="Google Shape;1083;p14">
            <a:extLst>
              <a:ext uri="{FF2B5EF4-FFF2-40B4-BE49-F238E27FC236}">
                <a16:creationId xmlns:a16="http://schemas.microsoft.com/office/drawing/2014/main" id="{40B11C6E-A8A4-0B42-8143-48ECCC56985D}"/>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2" name="Google Shape;1084;p14">
            <a:extLst>
              <a:ext uri="{FF2B5EF4-FFF2-40B4-BE49-F238E27FC236}">
                <a16:creationId xmlns:a16="http://schemas.microsoft.com/office/drawing/2014/main" id="{270D6556-DA20-0DDB-202E-E568A76E0DD2}"/>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3" name="Google Shape;1085;p14">
            <a:extLst>
              <a:ext uri="{FF2B5EF4-FFF2-40B4-BE49-F238E27FC236}">
                <a16:creationId xmlns:a16="http://schemas.microsoft.com/office/drawing/2014/main" id="{28F958FD-FE06-4CC3-6213-6A1876209650}"/>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4" name="Google Shape;1086;p14">
            <a:extLst>
              <a:ext uri="{FF2B5EF4-FFF2-40B4-BE49-F238E27FC236}">
                <a16:creationId xmlns:a16="http://schemas.microsoft.com/office/drawing/2014/main" id="{29F663A2-9E8F-D402-B352-AB074155FF1B}"/>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5" name="Google Shape;1082;p14">
            <a:extLst>
              <a:ext uri="{FF2B5EF4-FFF2-40B4-BE49-F238E27FC236}">
                <a16:creationId xmlns:a16="http://schemas.microsoft.com/office/drawing/2014/main" id="{94B5D8AE-9FF6-59C8-50E5-11C740D2C219}"/>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6" name="Google Shape;1083;p14">
            <a:extLst>
              <a:ext uri="{FF2B5EF4-FFF2-40B4-BE49-F238E27FC236}">
                <a16:creationId xmlns:a16="http://schemas.microsoft.com/office/drawing/2014/main" id="{F01DEE5C-B432-02C3-3F4F-81E5278A8720}"/>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7" name="Google Shape;1084;p14">
            <a:extLst>
              <a:ext uri="{FF2B5EF4-FFF2-40B4-BE49-F238E27FC236}">
                <a16:creationId xmlns:a16="http://schemas.microsoft.com/office/drawing/2014/main" id="{227FD60F-80AA-BA0A-C1D7-148CAA136CD4}"/>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8" name="Google Shape;1085;p14">
            <a:extLst>
              <a:ext uri="{FF2B5EF4-FFF2-40B4-BE49-F238E27FC236}">
                <a16:creationId xmlns:a16="http://schemas.microsoft.com/office/drawing/2014/main" id="{81F1B30E-32F1-8DC1-9B54-5216FDBBFC3F}"/>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59" name="Google Shape;1086;p14">
            <a:extLst>
              <a:ext uri="{FF2B5EF4-FFF2-40B4-BE49-F238E27FC236}">
                <a16:creationId xmlns:a16="http://schemas.microsoft.com/office/drawing/2014/main" id="{AC893CE5-DE97-E770-FDE1-0B8CC2D5C356}"/>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0" name="Google Shape;1082;p14">
            <a:extLst>
              <a:ext uri="{FF2B5EF4-FFF2-40B4-BE49-F238E27FC236}">
                <a16:creationId xmlns:a16="http://schemas.microsoft.com/office/drawing/2014/main" id="{8266EBEB-3CF3-5E9B-57A2-AD90E91A0BE1}"/>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1" name="Google Shape;1083;p14">
            <a:extLst>
              <a:ext uri="{FF2B5EF4-FFF2-40B4-BE49-F238E27FC236}">
                <a16:creationId xmlns:a16="http://schemas.microsoft.com/office/drawing/2014/main" id="{9CB7CC05-112F-14CF-C257-A893268E682A}"/>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2" name="Google Shape;1084;p14">
            <a:extLst>
              <a:ext uri="{FF2B5EF4-FFF2-40B4-BE49-F238E27FC236}">
                <a16:creationId xmlns:a16="http://schemas.microsoft.com/office/drawing/2014/main" id="{C95D441D-E972-AE37-47F7-DAC3751697E7}"/>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3" name="Google Shape;1085;p14">
            <a:extLst>
              <a:ext uri="{FF2B5EF4-FFF2-40B4-BE49-F238E27FC236}">
                <a16:creationId xmlns:a16="http://schemas.microsoft.com/office/drawing/2014/main" id="{CCBA4A5D-6A06-3885-578C-D737FF3E630C}"/>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4" name="Google Shape;1086;p14">
            <a:extLst>
              <a:ext uri="{FF2B5EF4-FFF2-40B4-BE49-F238E27FC236}">
                <a16:creationId xmlns:a16="http://schemas.microsoft.com/office/drawing/2014/main" id="{3C8B1864-8736-7488-4F25-8F8732BC8CC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5" name="Google Shape;1082;p14">
            <a:extLst>
              <a:ext uri="{FF2B5EF4-FFF2-40B4-BE49-F238E27FC236}">
                <a16:creationId xmlns:a16="http://schemas.microsoft.com/office/drawing/2014/main" id="{FB444B11-B0A0-BAC9-A9BC-C53B3C43A927}"/>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6" name="Google Shape;1083;p14">
            <a:extLst>
              <a:ext uri="{FF2B5EF4-FFF2-40B4-BE49-F238E27FC236}">
                <a16:creationId xmlns:a16="http://schemas.microsoft.com/office/drawing/2014/main" id="{C6BF3ECE-0FB6-6FD0-5127-8D239983565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7" name="Google Shape;1084;p14">
            <a:extLst>
              <a:ext uri="{FF2B5EF4-FFF2-40B4-BE49-F238E27FC236}">
                <a16:creationId xmlns:a16="http://schemas.microsoft.com/office/drawing/2014/main" id="{35931C3D-BBAB-B8CF-AAE4-4A26CD3C523E}"/>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8" name="Google Shape;1085;p14">
            <a:extLst>
              <a:ext uri="{FF2B5EF4-FFF2-40B4-BE49-F238E27FC236}">
                <a16:creationId xmlns:a16="http://schemas.microsoft.com/office/drawing/2014/main" id="{F3DE19F1-99D6-B730-171E-B9796E57E52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9" name="Google Shape;1086;p14">
            <a:extLst>
              <a:ext uri="{FF2B5EF4-FFF2-40B4-BE49-F238E27FC236}">
                <a16:creationId xmlns:a16="http://schemas.microsoft.com/office/drawing/2014/main" id="{5469F1DD-315A-86BC-9F3D-BEF036EE90AC}"/>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0" name="Google Shape;1765;p26">
            <a:extLst>
              <a:ext uri="{FF2B5EF4-FFF2-40B4-BE49-F238E27FC236}">
                <a16:creationId xmlns:a16="http://schemas.microsoft.com/office/drawing/2014/main" id="{7843E2B6-BB6A-AB98-96C2-DEDA7085AB6C}"/>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71" name="Google Shape;1766;p26">
            <a:extLst>
              <a:ext uri="{FF2B5EF4-FFF2-40B4-BE49-F238E27FC236}">
                <a16:creationId xmlns:a16="http://schemas.microsoft.com/office/drawing/2014/main" id="{B932A361-D77C-216D-7267-57E46CD37D28}"/>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472" name="Google Shape;1767;p26">
            <a:extLst>
              <a:ext uri="{FF2B5EF4-FFF2-40B4-BE49-F238E27FC236}">
                <a16:creationId xmlns:a16="http://schemas.microsoft.com/office/drawing/2014/main" id="{0EA5033F-DA8F-C3A4-C071-67D24E3825B5}"/>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473" name="TextBox 472">
            <a:extLst>
              <a:ext uri="{FF2B5EF4-FFF2-40B4-BE49-F238E27FC236}">
                <a16:creationId xmlns:a16="http://schemas.microsoft.com/office/drawing/2014/main" id="{A568248E-D09D-E1D0-006E-415AFA991AF0}"/>
              </a:ext>
            </a:extLst>
          </p:cNvPr>
          <p:cNvSpPr txBox="1"/>
          <p:nvPr userDrawn="1"/>
        </p:nvSpPr>
        <p:spPr>
          <a:xfrm>
            <a:off x="3329241" y="1103160"/>
            <a:ext cx="51748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HOẠT ĐỘNG</a:t>
            </a:r>
          </a:p>
        </p:txBody>
      </p:sp>
      <p:grpSp>
        <p:nvGrpSpPr>
          <p:cNvPr id="474" name="Google Shape;631;p30">
            <a:extLst>
              <a:ext uri="{FF2B5EF4-FFF2-40B4-BE49-F238E27FC236}">
                <a16:creationId xmlns:a16="http://schemas.microsoft.com/office/drawing/2014/main" id="{39C8609A-CC5A-BF41-917A-2B1A5BF51771}"/>
              </a:ext>
            </a:extLst>
          </p:cNvPr>
          <p:cNvGrpSpPr/>
          <p:nvPr userDrawn="1"/>
        </p:nvGrpSpPr>
        <p:grpSpPr>
          <a:xfrm flipH="1">
            <a:off x="8750632" y="4349373"/>
            <a:ext cx="1025953" cy="1555470"/>
            <a:chOff x="961250" y="234750"/>
            <a:chExt cx="1222525" cy="2320700"/>
          </a:xfrm>
        </p:grpSpPr>
        <p:sp>
          <p:nvSpPr>
            <p:cNvPr id="475" name="Google Shape;632;p30">
              <a:extLst>
                <a:ext uri="{FF2B5EF4-FFF2-40B4-BE49-F238E27FC236}">
                  <a16:creationId xmlns:a16="http://schemas.microsoft.com/office/drawing/2014/main" id="{D673F441-38DB-6567-A213-ADC0D177F4C1}"/>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6" name="Google Shape;633;p30">
              <a:extLst>
                <a:ext uri="{FF2B5EF4-FFF2-40B4-BE49-F238E27FC236}">
                  <a16:creationId xmlns:a16="http://schemas.microsoft.com/office/drawing/2014/main" id="{4F585595-1BBE-E1E5-B27F-B977FA0A6E09}"/>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7" name="Google Shape;634;p30">
              <a:extLst>
                <a:ext uri="{FF2B5EF4-FFF2-40B4-BE49-F238E27FC236}">
                  <a16:creationId xmlns:a16="http://schemas.microsoft.com/office/drawing/2014/main" id="{D2915103-B593-1BBC-38CE-FF9D03B69533}"/>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8" name="Google Shape;635;p30">
              <a:extLst>
                <a:ext uri="{FF2B5EF4-FFF2-40B4-BE49-F238E27FC236}">
                  <a16:creationId xmlns:a16="http://schemas.microsoft.com/office/drawing/2014/main" id="{4E01C559-3B61-170C-51F6-6799F63B2067}"/>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79" name="Google Shape;636;p30">
              <a:extLst>
                <a:ext uri="{FF2B5EF4-FFF2-40B4-BE49-F238E27FC236}">
                  <a16:creationId xmlns:a16="http://schemas.microsoft.com/office/drawing/2014/main" id="{58754504-A698-EEA2-4A02-7AA5CDC31EC5}"/>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0" name="Google Shape;637;p30">
              <a:extLst>
                <a:ext uri="{FF2B5EF4-FFF2-40B4-BE49-F238E27FC236}">
                  <a16:creationId xmlns:a16="http://schemas.microsoft.com/office/drawing/2014/main" id="{DB045142-0584-4A55-630A-5C95CD442F05}"/>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1" name="Google Shape;638;p30">
              <a:extLst>
                <a:ext uri="{FF2B5EF4-FFF2-40B4-BE49-F238E27FC236}">
                  <a16:creationId xmlns:a16="http://schemas.microsoft.com/office/drawing/2014/main" id="{A2548CC7-CDAE-5754-25F3-C68205C6C7DF}"/>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2" name="Google Shape;639;p30">
              <a:extLst>
                <a:ext uri="{FF2B5EF4-FFF2-40B4-BE49-F238E27FC236}">
                  <a16:creationId xmlns:a16="http://schemas.microsoft.com/office/drawing/2014/main" id="{E7D1B70D-C353-ED8F-DA06-1FF7072212C9}"/>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3" name="Google Shape;640;p30">
              <a:extLst>
                <a:ext uri="{FF2B5EF4-FFF2-40B4-BE49-F238E27FC236}">
                  <a16:creationId xmlns:a16="http://schemas.microsoft.com/office/drawing/2014/main" id="{BAEFBA67-65E3-69DB-FB4A-8860F08F9979}"/>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4" name="Google Shape;641;p30">
              <a:extLst>
                <a:ext uri="{FF2B5EF4-FFF2-40B4-BE49-F238E27FC236}">
                  <a16:creationId xmlns:a16="http://schemas.microsoft.com/office/drawing/2014/main" id="{E3A17CD1-A5DD-5B92-8D56-9093C3A63292}"/>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5" name="Google Shape;642;p30">
              <a:extLst>
                <a:ext uri="{FF2B5EF4-FFF2-40B4-BE49-F238E27FC236}">
                  <a16:creationId xmlns:a16="http://schemas.microsoft.com/office/drawing/2014/main" id="{58817D1A-0AB3-25DB-C7FC-6127F0AFC1E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6" name="Google Shape;643;p30">
              <a:extLst>
                <a:ext uri="{FF2B5EF4-FFF2-40B4-BE49-F238E27FC236}">
                  <a16:creationId xmlns:a16="http://schemas.microsoft.com/office/drawing/2014/main" id="{CEEC77C6-3AF6-8617-5776-EB2F35FBB2D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7" name="Google Shape;644;p30">
              <a:extLst>
                <a:ext uri="{FF2B5EF4-FFF2-40B4-BE49-F238E27FC236}">
                  <a16:creationId xmlns:a16="http://schemas.microsoft.com/office/drawing/2014/main" id="{5AB76E2D-E98A-5D4D-E7F4-52EF2A2C933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8" name="Google Shape;645;p30">
              <a:extLst>
                <a:ext uri="{FF2B5EF4-FFF2-40B4-BE49-F238E27FC236}">
                  <a16:creationId xmlns:a16="http://schemas.microsoft.com/office/drawing/2014/main" id="{4E8EA6A1-9487-5BF2-67A3-1D93AB9AD2AC}"/>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9" name="Google Shape;646;p30">
              <a:extLst>
                <a:ext uri="{FF2B5EF4-FFF2-40B4-BE49-F238E27FC236}">
                  <a16:creationId xmlns:a16="http://schemas.microsoft.com/office/drawing/2014/main" id="{FDBEEA1A-F29E-7E99-1830-C5A7E738C267}"/>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0" name="Google Shape;647;p30">
              <a:extLst>
                <a:ext uri="{FF2B5EF4-FFF2-40B4-BE49-F238E27FC236}">
                  <a16:creationId xmlns:a16="http://schemas.microsoft.com/office/drawing/2014/main" id="{3FD58564-FB3C-CD1C-9B49-95D634E38617}"/>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1" name="Google Shape;648;p30">
              <a:extLst>
                <a:ext uri="{FF2B5EF4-FFF2-40B4-BE49-F238E27FC236}">
                  <a16:creationId xmlns:a16="http://schemas.microsoft.com/office/drawing/2014/main" id="{31B1CA55-3BB5-F8A4-D8D8-62F7A19D72F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2" name="Google Shape;649;p30">
              <a:extLst>
                <a:ext uri="{FF2B5EF4-FFF2-40B4-BE49-F238E27FC236}">
                  <a16:creationId xmlns:a16="http://schemas.microsoft.com/office/drawing/2014/main" id="{F5C1C81B-D369-8900-CDEA-40DEA16ABAD3}"/>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3" name="Google Shape;650;p30">
              <a:extLst>
                <a:ext uri="{FF2B5EF4-FFF2-40B4-BE49-F238E27FC236}">
                  <a16:creationId xmlns:a16="http://schemas.microsoft.com/office/drawing/2014/main" id="{7F8D5D84-9D08-3E37-0E7E-C92C2CFA6D82}"/>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4" name="Google Shape;651;p30">
              <a:extLst>
                <a:ext uri="{FF2B5EF4-FFF2-40B4-BE49-F238E27FC236}">
                  <a16:creationId xmlns:a16="http://schemas.microsoft.com/office/drawing/2014/main" id="{F23C1CD0-78C0-F931-7578-39EA907F8111}"/>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5" name="Google Shape;652;p30">
              <a:extLst>
                <a:ext uri="{FF2B5EF4-FFF2-40B4-BE49-F238E27FC236}">
                  <a16:creationId xmlns:a16="http://schemas.microsoft.com/office/drawing/2014/main" id="{A9BE530D-2952-C593-4606-1CBBA2DE9119}"/>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6" name="Google Shape;653;p30">
              <a:extLst>
                <a:ext uri="{FF2B5EF4-FFF2-40B4-BE49-F238E27FC236}">
                  <a16:creationId xmlns:a16="http://schemas.microsoft.com/office/drawing/2014/main" id="{F16AE07A-12E9-B651-727A-8521628554F5}"/>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7" name="Google Shape;654;p30">
              <a:extLst>
                <a:ext uri="{FF2B5EF4-FFF2-40B4-BE49-F238E27FC236}">
                  <a16:creationId xmlns:a16="http://schemas.microsoft.com/office/drawing/2014/main" id="{412AC7EB-4151-5BF3-82A2-7ECC4E54F94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98" name="Google Shape;655;p30">
              <a:extLst>
                <a:ext uri="{FF2B5EF4-FFF2-40B4-BE49-F238E27FC236}">
                  <a16:creationId xmlns:a16="http://schemas.microsoft.com/office/drawing/2014/main" id="{A8199888-FF65-5A19-02EB-DFBE9A8A583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99" name="Google Shape;656;p30">
              <a:extLst>
                <a:ext uri="{FF2B5EF4-FFF2-40B4-BE49-F238E27FC236}">
                  <a16:creationId xmlns:a16="http://schemas.microsoft.com/office/drawing/2014/main" id="{CA452055-AD62-B919-4D7A-7F54FD008B0C}"/>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0" name="Google Shape;657;p30">
              <a:extLst>
                <a:ext uri="{FF2B5EF4-FFF2-40B4-BE49-F238E27FC236}">
                  <a16:creationId xmlns:a16="http://schemas.microsoft.com/office/drawing/2014/main" id="{3A8E89E5-3C5B-C3CD-7FF0-CC5BA7A073D6}"/>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1" name="Google Shape;658;p30">
              <a:extLst>
                <a:ext uri="{FF2B5EF4-FFF2-40B4-BE49-F238E27FC236}">
                  <a16:creationId xmlns:a16="http://schemas.microsoft.com/office/drawing/2014/main" id="{E15B6F74-2FE5-D0B4-039C-5B900C98C728}"/>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2" name="Google Shape;659;p30">
              <a:extLst>
                <a:ext uri="{FF2B5EF4-FFF2-40B4-BE49-F238E27FC236}">
                  <a16:creationId xmlns:a16="http://schemas.microsoft.com/office/drawing/2014/main" id="{93718786-C5CF-73BC-D63E-AC0A185F0DF0}"/>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3" name="Google Shape;660;p30">
              <a:extLst>
                <a:ext uri="{FF2B5EF4-FFF2-40B4-BE49-F238E27FC236}">
                  <a16:creationId xmlns:a16="http://schemas.microsoft.com/office/drawing/2014/main" id="{6811A6CC-E761-7B8D-D975-941160147E2A}"/>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4" name="Google Shape;661;p30">
              <a:extLst>
                <a:ext uri="{FF2B5EF4-FFF2-40B4-BE49-F238E27FC236}">
                  <a16:creationId xmlns:a16="http://schemas.microsoft.com/office/drawing/2014/main" id="{E15E9DAC-B762-0896-382C-B035147EA11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5" name="Google Shape;662;p30">
              <a:extLst>
                <a:ext uri="{FF2B5EF4-FFF2-40B4-BE49-F238E27FC236}">
                  <a16:creationId xmlns:a16="http://schemas.microsoft.com/office/drawing/2014/main" id="{474A8E01-E50B-02C9-58AB-85F57487E1CB}"/>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6" name="Google Shape;663;p30">
              <a:extLst>
                <a:ext uri="{FF2B5EF4-FFF2-40B4-BE49-F238E27FC236}">
                  <a16:creationId xmlns:a16="http://schemas.microsoft.com/office/drawing/2014/main" id="{446526B4-06B4-742E-9B12-2FEFE608DB44}"/>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7" name="Google Shape;664;p30">
              <a:extLst>
                <a:ext uri="{FF2B5EF4-FFF2-40B4-BE49-F238E27FC236}">
                  <a16:creationId xmlns:a16="http://schemas.microsoft.com/office/drawing/2014/main" id="{6F0D8725-5F1B-9C50-32C7-D234CA98CD47}"/>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8" name="Google Shape;665;p30">
              <a:extLst>
                <a:ext uri="{FF2B5EF4-FFF2-40B4-BE49-F238E27FC236}">
                  <a16:creationId xmlns:a16="http://schemas.microsoft.com/office/drawing/2014/main" id="{D09C2CFA-8275-BA64-9AAB-027C2BCB9CD3}"/>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09" name="Google Shape;666;p30">
              <a:extLst>
                <a:ext uri="{FF2B5EF4-FFF2-40B4-BE49-F238E27FC236}">
                  <a16:creationId xmlns:a16="http://schemas.microsoft.com/office/drawing/2014/main" id="{D8A9DDAF-832C-F5C8-7D4E-0FDA99FA6EE7}"/>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0" name="Google Shape;667;p30">
              <a:extLst>
                <a:ext uri="{FF2B5EF4-FFF2-40B4-BE49-F238E27FC236}">
                  <a16:creationId xmlns:a16="http://schemas.microsoft.com/office/drawing/2014/main" id="{DB28B28A-8618-9FFA-AB51-B941A7F6A3CF}"/>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1" name="Google Shape;668;p30">
              <a:extLst>
                <a:ext uri="{FF2B5EF4-FFF2-40B4-BE49-F238E27FC236}">
                  <a16:creationId xmlns:a16="http://schemas.microsoft.com/office/drawing/2014/main" id="{EC2F6296-538F-E4BB-F064-C4C9B6D2977B}"/>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2" name="Google Shape;669;p30">
              <a:extLst>
                <a:ext uri="{FF2B5EF4-FFF2-40B4-BE49-F238E27FC236}">
                  <a16:creationId xmlns:a16="http://schemas.microsoft.com/office/drawing/2014/main" id="{5ABB1BDE-BA61-6102-A7B6-540A450970EC}"/>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3" name="Google Shape;670;p30">
              <a:extLst>
                <a:ext uri="{FF2B5EF4-FFF2-40B4-BE49-F238E27FC236}">
                  <a16:creationId xmlns:a16="http://schemas.microsoft.com/office/drawing/2014/main" id="{1F33D072-7127-0D49-F06B-C7477675E557}"/>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4" name="Google Shape;671;p30">
              <a:extLst>
                <a:ext uri="{FF2B5EF4-FFF2-40B4-BE49-F238E27FC236}">
                  <a16:creationId xmlns:a16="http://schemas.microsoft.com/office/drawing/2014/main" id="{F3F94DF4-BBFF-FFCD-F07D-2F96BCD9E32E}"/>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5" name="Google Shape;672;p30">
              <a:extLst>
                <a:ext uri="{FF2B5EF4-FFF2-40B4-BE49-F238E27FC236}">
                  <a16:creationId xmlns:a16="http://schemas.microsoft.com/office/drawing/2014/main" id="{49EBB3DC-E693-7124-B97B-AE14BDFAEF0C}"/>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16" name="Google Shape;211;p3">
            <a:extLst>
              <a:ext uri="{FF2B5EF4-FFF2-40B4-BE49-F238E27FC236}">
                <a16:creationId xmlns:a16="http://schemas.microsoft.com/office/drawing/2014/main" id="{C4EB5D79-691F-394B-10C7-0982049EAB67}"/>
              </a:ext>
            </a:extLst>
          </p:cNvPr>
          <p:cNvGrpSpPr/>
          <p:nvPr userDrawn="1"/>
        </p:nvGrpSpPr>
        <p:grpSpPr>
          <a:xfrm>
            <a:off x="1030175" y="1581350"/>
            <a:ext cx="444275" cy="398525"/>
            <a:chOff x="2495125" y="2142250"/>
            <a:chExt cx="444275" cy="398525"/>
          </a:xfrm>
        </p:grpSpPr>
        <p:sp>
          <p:nvSpPr>
            <p:cNvPr id="517" name="Google Shape;212;p3">
              <a:extLst>
                <a:ext uri="{FF2B5EF4-FFF2-40B4-BE49-F238E27FC236}">
                  <a16:creationId xmlns:a16="http://schemas.microsoft.com/office/drawing/2014/main" id="{EAA1E6DA-AD82-C828-D441-E5B3F3467A77}"/>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8" name="Google Shape;213;p3">
              <a:extLst>
                <a:ext uri="{FF2B5EF4-FFF2-40B4-BE49-F238E27FC236}">
                  <a16:creationId xmlns:a16="http://schemas.microsoft.com/office/drawing/2014/main" id="{7FC9971A-C1A5-2E90-B7C6-016634D73AB8}"/>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19" name="Google Shape;214;p3">
            <a:extLst>
              <a:ext uri="{FF2B5EF4-FFF2-40B4-BE49-F238E27FC236}">
                <a16:creationId xmlns:a16="http://schemas.microsoft.com/office/drawing/2014/main" id="{CFD7F8CB-88E0-E735-83FE-279096210BD1}"/>
              </a:ext>
            </a:extLst>
          </p:cNvPr>
          <p:cNvGrpSpPr/>
          <p:nvPr userDrawn="1"/>
        </p:nvGrpSpPr>
        <p:grpSpPr>
          <a:xfrm>
            <a:off x="10561107" y="5038641"/>
            <a:ext cx="291375" cy="281375"/>
            <a:chOff x="3243875" y="2372825"/>
            <a:chExt cx="291375" cy="281375"/>
          </a:xfrm>
        </p:grpSpPr>
        <p:sp>
          <p:nvSpPr>
            <p:cNvPr id="520" name="Google Shape;215;p3">
              <a:extLst>
                <a:ext uri="{FF2B5EF4-FFF2-40B4-BE49-F238E27FC236}">
                  <a16:creationId xmlns:a16="http://schemas.microsoft.com/office/drawing/2014/main" id="{6D8AE337-4928-28A5-CCF0-4B92FC04387F}"/>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1" name="Google Shape;216;p3">
              <a:extLst>
                <a:ext uri="{FF2B5EF4-FFF2-40B4-BE49-F238E27FC236}">
                  <a16:creationId xmlns:a16="http://schemas.microsoft.com/office/drawing/2014/main" id="{B817698F-EBDF-6E24-5FD3-088FC26DEAD8}"/>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2" name="Google Shape;217;p3">
              <a:extLst>
                <a:ext uri="{FF2B5EF4-FFF2-40B4-BE49-F238E27FC236}">
                  <a16:creationId xmlns:a16="http://schemas.microsoft.com/office/drawing/2014/main" id="{633F2113-8EEC-F00F-B474-2950ED90FAF5}"/>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3" name="Google Shape;218;p3">
              <a:extLst>
                <a:ext uri="{FF2B5EF4-FFF2-40B4-BE49-F238E27FC236}">
                  <a16:creationId xmlns:a16="http://schemas.microsoft.com/office/drawing/2014/main" id="{A623B8A1-2457-18FF-3C53-03F8B30C92CC}"/>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4" name="Google Shape;219;p3">
              <a:extLst>
                <a:ext uri="{FF2B5EF4-FFF2-40B4-BE49-F238E27FC236}">
                  <a16:creationId xmlns:a16="http://schemas.microsoft.com/office/drawing/2014/main" id="{442D1916-CD89-A521-86B6-7DD7EDC5CA1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5" name="Google Shape;220;p3">
              <a:extLst>
                <a:ext uri="{FF2B5EF4-FFF2-40B4-BE49-F238E27FC236}">
                  <a16:creationId xmlns:a16="http://schemas.microsoft.com/office/drawing/2014/main" id="{CBEFFF5F-6BA8-D599-7364-8126B7DA8FFA}"/>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6" name="Google Shape;221;p3">
              <a:extLst>
                <a:ext uri="{FF2B5EF4-FFF2-40B4-BE49-F238E27FC236}">
                  <a16:creationId xmlns:a16="http://schemas.microsoft.com/office/drawing/2014/main" id="{45794EC7-9216-71C8-D7FF-20B192D0E9DE}"/>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27" name="Google Shape;222;p3">
              <a:extLst>
                <a:ext uri="{FF2B5EF4-FFF2-40B4-BE49-F238E27FC236}">
                  <a16:creationId xmlns:a16="http://schemas.microsoft.com/office/drawing/2014/main" id="{0E88BC81-AF18-7AC4-F021-1AF62BB376F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8" name="Google Shape;223;p3">
              <a:extLst>
                <a:ext uri="{FF2B5EF4-FFF2-40B4-BE49-F238E27FC236}">
                  <a16:creationId xmlns:a16="http://schemas.microsoft.com/office/drawing/2014/main" id="{6D7E1F42-CE4A-BDEB-5C45-325926097DA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29" name="Google Shape;224;p3">
              <a:extLst>
                <a:ext uri="{FF2B5EF4-FFF2-40B4-BE49-F238E27FC236}">
                  <a16:creationId xmlns:a16="http://schemas.microsoft.com/office/drawing/2014/main" id="{DAB1EF79-B21C-A4A7-7E86-C4E9CE8BCD62}"/>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30" name="Google Shape;225;p3">
            <a:extLst>
              <a:ext uri="{FF2B5EF4-FFF2-40B4-BE49-F238E27FC236}">
                <a16:creationId xmlns:a16="http://schemas.microsoft.com/office/drawing/2014/main" id="{D76F5FAF-A95D-A172-8D07-197B63296CEA}"/>
              </a:ext>
            </a:extLst>
          </p:cNvPr>
          <p:cNvGrpSpPr/>
          <p:nvPr userDrawn="1"/>
        </p:nvGrpSpPr>
        <p:grpSpPr>
          <a:xfrm>
            <a:off x="10778557" y="714860"/>
            <a:ext cx="166675" cy="168575"/>
            <a:chOff x="4954425" y="2036375"/>
            <a:chExt cx="166675" cy="168575"/>
          </a:xfrm>
        </p:grpSpPr>
        <p:sp>
          <p:nvSpPr>
            <p:cNvPr id="531" name="Google Shape;226;p3">
              <a:extLst>
                <a:ext uri="{FF2B5EF4-FFF2-40B4-BE49-F238E27FC236}">
                  <a16:creationId xmlns:a16="http://schemas.microsoft.com/office/drawing/2014/main" id="{0BC06754-A21A-DD76-FA4A-A81EC24AED7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2" name="Google Shape;227;p3">
              <a:extLst>
                <a:ext uri="{FF2B5EF4-FFF2-40B4-BE49-F238E27FC236}">
                  <a16:creationId xmlns:a16="http://schemas.microsoft.com/office/drawing/2014/main" id="{5EAF69DC-617E-5DD9-87E6-E564B4A277E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33" name="Google Shape;228;p3">
            <a:extLst>
              <a:ext uri="{FF2B5EF4-FFF2-40B4-BE49-F238E27FC236}">
                <a16:creationId xmlns:a16="http://schemas.microsoft.com/office/drawing/2014/main" id="{81E68D54-851B-AC2F-2906-FD25C2DE15FE}"/>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4" name="Google Shape;229;p3">
            <a:extLst>
              <a:ext uri="{FF2B5EF4-FFF2-40B4-BE49-F238E27FC236}">
                <a16:creationId xmlns:a16="http://schemas.microsoft.com/office/drawing/2014/main" id="{4875F601-E399-92BD-5F92-51A75C3E255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535" name="Google Shape;230;p3">
            <a:extLst>
              <a:ext uri="{FF2B5EF4-FFF2-40B4-BE49-F238E27FC236}">
                <a16:creationId xmlns:a16="http://schemas.microsoft.com/office/drawing/2014/main" id="{52820ECF-934C-6A22-EA50-6E5652909E7E}"/>
              </a:ext>
            </a:extLst>
          </p:cNvPr>
          <p:cNvGrpSpPr/>
          <p:nvPr userDrawn="1"/>
        </p:nvGrpSpPr>
        <p:grpSpPr>
          <a:xfrm>
            <a:off x="1274794" y="5541495"/>
            <a:ext cx="166675" cy="168575"/>
            <a:chOff x="4954425" y="2036375"/>
            <a:chExt cx="166675" cy="168575"/>
          </a:xfrm>
        </p:grpSpPr>
        <p:sp>
          <p:nvSpPr>
            <p:cNvPr id="536" name="Google Shape;231;p3">
              <a:extLst>
                <a:ext uri="{FF2B5EF4-FFF2-40B4-BE49-F238E27FC236}">
                  <a16:creationId xmlns:a16="http://schemas.microsoft.com/office/drawing/2014/main" id="{1E91E89C-9C47-0BED-3FEF-F92BB70F3D2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7" name="Google Shape;232;p3">
              <a:extLst>
                <a:ext uri="{FF2B5EF4-FFF2-40B4-BE49-F238E27FC236}">
                  <a16:creationId xmlns:a16="http://schemas.microsoft.com/office/drawing/2014/main" id="{4C3B17B5-686D-CD57-7420-B0CDAB2518B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213539182"/>
      </p:ext>
    </p:extLst>
  </p:cSld>
  <p:clrMap bg1="lt1" tx1="dk1" bg2="lt2" tx2="dk2" accent1="accent1" accent2="accent2" accent3="accent3" accent4="accent4" accent5="accent5" accent6="accent6" hlink="hlink" folHlink="folHlink"/>
  <p:sldLayoutIdLst>
    <p:sldLayoutId id="2147484572" r:id="rId1"/>
    <p:sldLayoutId id="2147484584" r:id="rId2"/>
  </p:sldLayoutIdLst>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9E351E-372F-E049-AD2E-16C1D200D9DB}"/>
              </a:ext>
            </a:extLst>
          </p:cNvPr>
          <p:cNvSpPr txBox="1">
            <a:spLocks noChangeArrowheads="1"/>
          </p:cNvSpPr>
          <p:nvPr/>
        </p:nvSpPr>
        <p:spPr bwMode="auto">
          <a:xfrm>
            <a:off x="400050" y="1371600"/>
            <a:ext cx="11391900" cy="4997128"/>
          </a:xfrm>
          <a:prstGeom prst="rect">
            <a:avLst/>
          </a:prstGeom>
          <a:solidFill>
            <a:srgbClr val="FFFF00"/>
          </a:solidFill>
          <a:ln w="9525">
            <a:solidFill>
              <a:srgbClr val="FFC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0"/>
              </a:spcBef>
              <a:spcAft>
                <a:spcPts val="0"/>
              </a:spcAft>
            </a:pPr>
            <a:r>
              <a:rPr lang="en-US" sz="32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kiến</a:t>
            </a: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thức</a:t>
            </a:r>
            <a:r>
              <a:rPr lang="vi-VN"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lvl="0" fontAlgn="base">
              <a:spcBef>
                <a:spcPts val="0"/>
              </a:spcBef>
              <a:spcAft>
                <a:spcPts val="0"/>
              </a:spcAft>
              <a:buClr>
                <a:srgbClr val="000000"/>
              </a:buClr>
              <a:buSzPts val="1200"/>
            </a:pPr>
            <a:r>
              <a:rPr lang="en-US" sz="3200" u="none" strike="noStrike" dirty="0" smtClean="0">
                <a:solidFill>
                  <a:srgbClr val="000000"/>
                </a:solidFill>
                <a:effectLst/>
                <a:uFill>
                  <a:solidFill>
                    <a:srgbClr val="000000"/>
                  </a:solidFill>
                </a:uFill>
                <a:latin typeface="Times New Roman" panose="02020603050405020304" pitchFamily="18" charset="0"/>
                <a:ea typeface="Calibri" panose="020F0502020204030204" pitchFamily="34" charset="0"/>
              </a:rPr>
              <a:t>- </a:t>
            </a:r>
            <a:r>
              <a:rPr lang="vi-VN" sz="3200" u="none" strike="noStrike" dirty="0" smtClean="0">
                <a:solidFill>
                  <a:srgbClr val="000000"/>
                </a:solidFill>
                <a:effectLst/>
                <a:uFill>
                  <a:solidFill>
                    <a:srgbClr val="000000"/>
                  </a:solidFill>
                </a:uFill>
                <a:latin typeface="Times New Roman" panose="02020603050405020304" pitchFamily="18" charset="0"/>
                <a:ea typeface="Calibri" panose="020F0502020204030204" pitchFamily="34" charset="0"/>
              </a:rPr>
              <a:t>Thực </a:t>
            </a:r>
            <a:r>
              <a:rPr lang="vi-VN" sz="3200" u="none" strike="noStrike" dirty="0">
                <a:solidFill>
                  <a:srgbClr val="000000"/>
                </a:solidFill>
                <a:effectLst/>
                <a:uFill>
                  <a:solidFill>
                    <a:srgbClr val="000000"/>
                  </a:solidFill>
                </a:uFill>
                <a:latin typeface="Times New Roman" panose="02020603050405020304" pitchFamily="18" charset="0"/>
                <a:ea typeface="Calibri" panose="020F0502020204030204" pitchFamily="34" charset="0"/>
              </a:rPr>
              <a:t>hiện được giao tiếp qua mạng theo đúng quy tắc và bằng ngôn ngữ lịch sự, thể hiện ứng xử có văn hoá.</a:t>
            </a:r>
            <a:endParaRPr lang="en-US" sz="3200" u="none" strike="noStrike" dirty="0">
              <a:solidFill>
                <a:srgbClr val="000000"/>
              </a:solidFill>
              <a:effectLst/>
              <a:uFill>
                <a:solidFill>
                  <a:srgbClr val="000000"/>
                </a:solidFill>
              </a:uFill>
              <a:latin typeface="Times New Roman" panose="02020603050405020304" pitchFamily="18" charset="0"/>
              <a:ea typeface="Calibri" panose="020F0502020204030204" pitchFamily="34" charset="0"/>
            </a:endParaRPr>
          </a:p>
          <a:p>
            <a:pPr lvl="0" fontAlgn="base">
              <a:spcBef>
                <a:spcPts val="0"/>
              </a:spcBef>
              <a:spcAft>
                <a:spcPts val="0"/>
              </a:spcAft>
              <a:buClr>
                <a:srgbClr val="000000"/>
              </a:buClr>
              <a:buSzPts val="1200"/>
            </a:pPr>
            <a:r>
              <a:rPr lang="en-US" sz="3200" dirty="0" smtClean="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smtClean="0">
                <a:solidFill>
                  <a:srgbClr val="000000"/>
                </a:solidFill>
                <a:uFill>
                  <a:solidFill>
                    <a:srgbClr val="000000"/>
                  </a:solidFill>
                </a:uFill>
                <a:latin typeface="Times New Roman" panose="02020603050405020304" pitchFamily="18" charset="0"/>
                <a:ea typeface="Calibri" panose="020F0502020204030204" pitchFamily="34" charset="0"/>
              </a:rPr>
              <a:t>Nêu</a:t>
            </a:r>
            <a:r>
              <a:rPr lang="en-US" sz="3200" dirty="0" smtClean="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được</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ví</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dụ</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truy</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cập</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không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hợp</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lệ</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vào</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các</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nguồn</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thông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tin;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biết</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cách</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ứng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xử</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hợp</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lí</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khi</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gặp</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những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thông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tin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trên</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mạng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có</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nội</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dung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xấu</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không</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phù</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hợp</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lứa</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 </a:t>
            </a:r>
            <a:r>
              <a:rPr lang="en-US" sz="3200" dirty="0" err="1">
                <a:solidFill>
                  <a:srgbClr val="000000"/>
                </a:solidFill>
                <a:uFill>
                  <a:solidFill>
                    <a:srgbClr val="000000"/>
                  </a:solidFill>
                </a:uFill>
                <a:latin typeface="Times New Roman" panose="02020603050405020304" pitchFamily="18" charset="0"/>
                <a:ea typeface="Calibri" panose="020F0502020204030204" pitchFamily="34" charset="0"/>
              </a:rPr>
              <a:t>tuổi</a:t>
            </a:r>
            <a:r>
              <a:rPr lang="en-US" sz="3200" dirty="0">
                <a:solidFill>
                  <a:srgbClr val="000000"/>
                </a:solidFill>
                <a:uFill>
                  <a:solidFill>
                    <a:srgbClr val="000000"/>
                  </a:solidFill>
                </a:uFill>
                <a:latin typeface="Times New Roman" panose="02020603050405020304" pitchFamily="18" charset="0"/>
                <a:ea typeface="Calibri" panose="020F0502020204030204" pitchFamily="34" charset="0"/>
              </a:rPr>
              <a:t>.</a:t>
            </a:r>
            <a:endParaRPr lang="vi-VN" sz="3200" u="none" strike="noStrike" dirty="0">
              <a:solidFill>
                <a:srgbClr val="000000"/>
              </a:solidFill>
              <a:effectLst/>
              <a:uFill>
                <a:solidFill>
                  <a:srgbClr val="000000"/>
                </a:solidFill>
              </a:uFill>
              <a:latin typeface="Times New Roman" panose="02020603050405020304" pitchFamily="18" charset="0"/>
              <a:ea typeface="Calibri" panose="020F0502020204030204" pitchFamily="34" charset="0"/>
            </a:endParaRPr>
          </a:p>
          <a:p>
            <a:pPr lvl="0" fontAlgn="base">
              <a:spcBef>
                <a:spcPts val="0"/>
              </a:spcBef>
              <a:spcAft>
                <a:spcPts val="0"/>
              </a:spcAft>
              <a:buClr>
                <a:srgbClr val="000000"/>
              </a:buClr>
              <a:buSzPts val="1200"/>
            </a:pPr>
            <a:r>
              <a:rPr lang="en-US" sz="3200" dirty="0" smtClean="0">
                <a:solidFill>
                  <a:srgbClr val="000000"/>
                </a:solidFill>
                <a:uFill>
                  <a:solidFill>
                    <a:srgbClr val="000000"/>
                  </a:solidFill>
                </a:uFill>
                <a:latin typeface="Times New Roman" panose="02020603050405020304" pitchFamily="18" charset="0"/>
                <a:ea typeface="Calibri" panose="020F0502020204030204" pitchFamily="34" charset="0"/>
              </a:rPr>
              <a:t>- </a:t>
            </a:r>
            <a:r>
              <a:rPr lang="vi-VN" sz="3200" u="none" strike="noStrike" dirty="0" smtClean="0">
                <a:solidFill>
                  <a:srgbClr val="000000"/>
                </a:solidFill>
                <a:effectLst/>
                <a:uFill>
                  <a:solidFill>
                    <a:srgbClr val="000000"/>
                  </a:solidFill>
                </a:uFill>
                <a:latin typeface="Times New Roman" panose="02020603050405020304" pitchFamily="18" charset="0"/>
                <a:ea typeface="Calibri" panose="020F0502020204030204" pitchFamily="34" charset="0"/>
              </a:rPr>
              <a:t>Biết </a:t>
            </a:r>
            <a:r>
              <a:rPr lang="vi-VN" sz="3200" u="none" strike="noStrike" dirty="0">
                <a:solidFill>
                  <a:srgbClr val="000000"/>
                </a:solidFill>
                <a:effectLst/>
                <a:uFill>
                  <a:solidFill>
                    <a:srgbClr val="000000"/>
                  </a:solidFill>
                </a:uFill>
                <a:latin typeface="Times New Roman" panose="02020603050405020304" pitchFamily="18" charset="0"/>
                <a:ea typeface="Calibri" panose="020F0502020204030204" pitchFamily="34" charset="0"/>
              </a:rPr>
              <a:t>được tác hại của bệnh nghiện Internet, từ đó có ý thức phòng tránh.</a:t>
            </a:r>
          </a:p>
          <a:p>
            <a:pPr lvl="0" fontAlgn="base">
              <a:spcBef>
                <a:spcPts val="0"/>
              </a:spcBef>
              <a:spcAft>
                <a:spcPts val="0"/>
              </a:spcAft>
              <a:buClr>
                <a:srgbClr val="000000"/>
              </a:buClr>
              <a:buSzPts val="1200"/>
            </a:pPr>
            <a:r>
              <a:rPr lang="en-US" sz="3200" dirty="0" smtClean="0">
                <a:solidFill>
                  <a:srgbClr val="000000"/>
                </a:solidFill>
                <a:uFill>
                  <a:solidFill>
                    <a:srgbClr val="000000"/>
                  </a:solidFill>
                </a:uFill>
                <a:latin typeface="Times New Roman" panose="02020603050405020304" pitchFamily="18" charset="0"/>
                <a:ea typeface="Calibri" panose="020F0502020204030204" pitchFamily="34" charset="0"/>
              </a:rPr>
              <a:t>- </a:t>
            </a:r>
            <a:r>
              <a:rPr lang="vi-VN" sz="3200" u="none" strike="noStrike" dirty="0" smtClean="0">
                <a:solidFill>
                  <a:srgbClr val="000000"/>
                </a:solidFill>
                <a:effectLst/>
                <a:uFill>
                  <a:solidFill>
                    <a:srgbClr val="000000"/>
                  </a:solidFill>
                </a:uFill>
                <a:latin typeface="Times New Roman" panose="02020603050405020304" pitchFamily="18" charset="0"/>
                <a:ea typeface="Calibri" panose="020F0502020204030204" pitchFamily="34" charset="0"/>
              </a:rPr>
              <a:t>Biết </a:t>
            </a:r>
            <a:r>
              <a:rPr lang="vi-VN" sz="3200" u="none" strike="noStrike" dirty="0">
                <a:solidFill>
                  <a:srgbClr val="000000"/>
                </a:solidFill>
                <a:effectLst/>
                <a:uFill>
                  <a:solidFill>
                    <a:srgbClr val="000000"/>
                  </a:solidFill>
                </a:uFill>
                <a:latin typeface="Times New Roman" panose="02020603050405020304" pitchFamily="18" charset="0"/>
                <a:ea typeface="Calibri" panose="020F0502020204030204" pitchFamily="34" charset="0"/>
              </a:rPr>
              <a:t>nhờ người lớn giúp đỡ, tư vấn khi cần thiết trong quá trình ứng xử trên mạng.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CA6597F-8E81-5F6D-CF8F-9D2C9436FA94}"/>
              </a:ext>
            </a:extLst>
          </p:cNvPr>
          <p:cNvSpPr txBox="1">
            <a:spLocks noChangeArrowheads="1"/>
          </p:cNvSpPr>
          <p:nvPr/>
        </p:nvSpPr>
        <p:spPr bwMode="auto">
          <a:xfrm>
            <a:off x="228600" y="2057400"/>
            <a:ext cx="6858000" cy="3950688"/>
          </a:xfrm>
          <a:prstGeom prst="rect">
            <a:avLst/>
          </a:prstGeom>
          <a:solidFill>
            <a:srgbClr val="A1E705"/>
          </a:solidFill>
          <a:ln w="9525">
            <a:solidFill>
              <a:srgbClr val="000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342900"/>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Luôn</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sử</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ngôn</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lịch</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xử</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hoá</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tham</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giao</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mạng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342900"/>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nên</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nói</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xử</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qua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mạng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em</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vậy</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gặp</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36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2">
            <a:extLst>
              <a:ext uri="{FF2B5EF4-FFF2-40B4-BE49-F238E27FC236}">
                <a16:creationId xmlns:a16="http://schemas.microsoft.com/office/drawing/2014/main" id="{E5A10C73-0976-7B33-96A1-553DA257D05C}"/>
              </a:ext>
            </a:extLst>
          </p:cNvPr>
          <p:cNvSpPr txBox="1">
            <a:spLocks noChangeArrowheads="1"/>
          </p:cNvSpPr>
          <p:nvPr/>
        </p:nvSpPr>
        <p:spPr bwMode="auto">
          <a:xfrm>
            <a:off x="330157" y="1346777"/>
            <a:ext cx="11430000"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ứng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7E8BBF8E-A4F2-510D-1F80-D46A5EB82EF1}"/>
              </a:ext>
            </a:extLst>
          </p:cNvPr>
          <p:cNvSpPr/>
          <p:nvPr/>
        </p:nvSpPr>
        <p:spPr>
          <a:xfrm>
            <a:off x="7142256" y="1961083"/>
            <a:ext cx="5049743" cy="1306305"/>
          </a:xfrm>
          <a:prstGeom prst="wedgeRoundRectCallout">
            <a:avLst>
              <a:gd name="adj1" fmla="val 5387"/>
              <a:gd name="adj2" fmla="val 90221"/>
              <a:gd name="adj3" fmla="val 16667"/>
            </a:avLst>
          </a:prstGeom>
          <a:solidFill>
            <a:schemeClr val="accent5">
              <a:lumMod val="9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qua </a:t>
            </a:r>
            <a:r>
              <a:rPr lang="en-US" sz="3600" b="1" dirty="0" err="1">
                <a:solidFill>
                  <a:srgbClr val="FF0000"/>
                </a:solidFill>
                <a:latin typeface="Times New Roman" panose="02020603050405020304" pitchFamily="18" charset="0"/>
                <a:cs typeface="Times New Roman" panose="02020603050405020304" pitchFamily="18" charset="0"/>
              </a:rPr>
              <a:t>mạng</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4" name="图片 1">
            <a:extLst>
              <a:ext uri="{FF2B5EF4-FFF2-40B4-BE49-F238E27FC236}">
                <a16:creationId xmlns:a16="http://schemas.microsoft.com/office/drawing/2014/main" id="{34A38B91-39F0-7908-27E8-4DA35BFB1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a:off x="8001000" y="3657600"/>
            <a:ext cx="3159396" cy="2732295"/>
          </a:xfrm>
          <a:prstGeom prst="rect">
            <a:avLst/>
          </a:prstGeom>
        </p:spPr>
      </p:pic>
    </p:spTree>
    <p:extLst>
      <p:ext uri="{BB962C8B-B14F-4D97-AF65-F5344CB8AC3E}">
        <p14:creationId xmlns:p14="http://schemas.microsoft.com/office/powerpoint/2010/main" val="1294966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756A6B4-91D6-47E7-89A5-5EAE5AC5DB8D}"/>
              </a:ext>
            </a:extLst>
          </p:cNvPr>
          <p:cNvSpPr/>
          <p:nvPr/>
        </p:nvSpPr>
        <p:spPr>
          <a:xfrm>
            <a:off x="1993900" y="678299"/>
            <a:ext cx="9426769" cy="122586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bIns="0" anchor="ctr">
            <a:spAutoFit/>
          </a:bodyPr>
          <a:lstStyle/>
          <a:p>
            <a:pPr algn="just" defTabSz="342900"/>
            <a:r>
              <a:rPr lang="vi-VN" sz="3600" b="1">
                <a:solidFill>
                  <a:srgbClr val="FF0000"/>
                </a:solidFill>
                <a:latin typeface="Times New Roman" panose="02020603050405020304" pitchFamily="18" charset="0"/>
                <a:cs typeface="Times New Roman" panose="02020603050405020304" pitchFamily="18" charset="0"/>
              </a:rPr>
              <a:t>Cách tốt nhất em nên làm khi bị ai đó bắt nạt trên mạng là gì?</a:t>
            </a:r>
          </a:p>
        </p:txBody>
      </p:sp>
      <p:sp>
        <p:nvSpPr>
          <p:cNvPr id="3" name="Rounded Rectangle 2">
            <a:extLst>
              <a:ext uri="{FF2B5EF4-FFF2-40B4-BE49-F238E27FC236}">
                <a16:creationId xmlns:a16="http://schemas.microsoft.com/office/drawing/2014/main" id="{7D98E8AE-9274-4D0D-85B4-E48B34A625ED}"/>
              </a:ext>
            </a:extLst>
          </p:cNvPr>
          <p:cNvSpPr/>
          <p:nvPr/>
        </p:nvSpPr>
        <p:spPr>
          <a:xfrm>
            <a:off x="1883229" y="2308706"/>
            <a:ext cx="9753600"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Nói lời xúc phạm người đó.</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883229" y="3497441"/>
            <a:ext cx="9753599"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600">
                <a:solidFill>
                  <a:schemeClr val="tx1"/>
                </a:solidFill>
                <a:latin typeface="Times New Roman" panose="02020603050405020304" pitchFamily="18" charset="0"/>
                <a:cs typeface="Times New Roman" panose="02020603050405020304" pitchFamily="18" charset="0"/>
              </a:rPr>
              <a:t>Cố gắng quên đi và tiếp tục chịu đựng.</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1883228" y="4496708"/>
            <a:ext cx="9753599"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Nhờ bố mẹ, thầy cô giáo giúp đỡ, tư vấn.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1918995" y="5763007"/>
            <a:ext cx="7874000"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Đe dọa người bắt nạt mình.</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7349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400" y="5449177"/>
            <a:ext cx="2057400" cy="128834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Tree>
    <p:extLst>
      <p:ext uri="{BB962C8B-B14F-4D97-AF65-F5344CB8AC3E}">
        <p14:creationId xmlns:p14="http://schemas.microsoft.com/office/powerpoint/2010/main" val="26771251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CA6597F-8E81-5F6D-CF8F-9D2C9436FA94}"/>
              </a:ext>
            </a:extLst>
          </p:cNvPr>
          <p:cNvSpPr txBox="1">
            <a:spLocks noChangeArrowheads="1"/>
          </p:cNvSpPr>
          <p:nvPr/>
        </p:nvSpPr>
        <p:spPr bwMode="auto">
          <a:xfrm>
            <a:off x="365051" y="2321416"/>
            <a:ext cx="11531686" cy="4504686"/>
          </a:xfrm>
          <a:prstGeom prst="rect">
            <a:avLst/>
          </a:prstGeom>
          <a:solidFill>
            <a:srgbClr val="A1E705"/>
          </a:solidFill>
          <a:ln w="9525">
            <a:solidFill>
              <a:srgbClr val="000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342900"/>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altLang="en-US" sz="3200" dirty="0">
                <a:latin typeface="Times New Roman" panose="02020603050405020304" pitchFamily="18" charset="0"/>
                <a:cs typeface="Times New Roman" panose="02020603050405020304" pitchFamily="18" charset="0"/>
                <a:sym typeface="Wingdings" panose="05000000000000000000" pitchFamily="2" charset="2"/>
              </a:rPr>
              <a:t>nói những từ ngữ gây xúc phạm và ảnh hưởng đến nhân phẩm, danh dự của người khác.</a:t>
            </a:r>
          </a:p>
          <a:p>
            <a:pPr algn="just" defTabSz="342900"/>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altLang="en-US" sz="3200" dirty="0">
                <a:latin typeface="Times New Roman" panose="02020603050405020304" pitchFamily="18" charset="0"/>
                <a:cs typeface="Times New Roman" panose="02020603050405020304" pitchFamily="18" charset="0"/>
                <a:sym typeface="Wingdings" panose="05000000000000000000" pitchFamily="2" charset="2"/>
              </a:rPr>
              <a:t>đùa cợt quá đáng khi đăng ảnh của một người khác lên mạng.</a:t>
            </a:r>
          </a:p>
          <a:p>
            <a:pPr algn="just" defTabSz="342900"/>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altLang="en-US" sz="3200" dirty="0">
                <a:latin typeface="Times New Roman" panose="02020603050405020304" pitchFamily="18" charset="0"/>
                <a:cs typeface="Times New Roman" panose="02020603050405020304" pitchFamily="18" charset="0"/>
                <a:sym typeface="Wingdings" panose="05000000000000000000" pitchFamily="2" charset="2"/>
              </a:rPr>
              <a:t>nói xấu, nói bậy gây ảnh hưởng đến hình ảnh của người khác.</a:t>
            </a:r>
          </a:p>
          <a:p>
            <a:pPr algn="just" defTabSz="342900"/>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altLang="en-US" sz="3200" dirty="0">
                <a:latin typeface="Times New Roman" panose="02020603050405020304" pitchFamily="18" charset="0"/>
                <a:cs typeface="Times New Roman" panose="02020603050405020304" pitchFamily="18" charset="0"/>
                <a:sym typeface="Wingdings" panose="05000000000000000000" pitchFamily="2" charset="2"/>
              </a:rPr>
              <a:t>chia sẻ những thông tin sai sự thật, chưa qua kiểm chứng và những thông tin xấu, tin độc.</a:t>
            </a:r>
          </a:p>
          <a:p>
            <a:pPr algn="just" defTabSz="342900"/>
            <a:r>
              <a:rPr lang="en-US" altLang="en-US" sz="32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altLang="en-US" sz="3200" dirty="0">
                <a:latin typeface="Times New Roman" panose="02020603050405020304" pitchFamily="18" charset="0"/>
                <a:cs typeface="Times New Roman" panose="02020603050405020304" pitchFamily="18" charset="0"/>
                <a:sym typeface="Wingdings" panose="05000000000000000000" pitchFamily="2" charset="2"/>
              </a:rPr>
              <a:t>ấn nút like hay share đối với những tin xấu, tin độc, tin phản cảm gây ảnh hưởng đến hình ảnh của người khác.</a:t>
            </a:r>
          </a:p>
        </p:txBody>
      </p:sp>
      <p:sp>
        <p:nvSpPr>
          <p:cNvPr id="3" name="TextBox 2">
            <a:extLst>
              <a:ext uri="{FF2B5EF4-FFF2-40B4-BE49-F238E27FC236}">
                <a16:creationId xmlns:a16="http://schemas.microsoft.com/office/drawing/2014/main" id="{E5A10C73-0976-7B33-96A1-553DA257D05C}"/>
              </a:ext>
            </a:extLst>
          </p:cNvPr>
          <p:cNvSpPr txBox="1">
            <a:spLocks noChangeArrowheads="1"/>
          </p:cNvSpPr>
          <p:nvPr/>
        </p:nvSpPr>
        <p:spPr bwMode="auto">
          <a:xfrm>
            <a:off x="415894" y="1219200"/>
            <a:ext cx="11430000" cy="984885"/>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Là một người ứng xử có văn hóa khi tham gia giao tiếp qua mạng, em sẽ có những hành động cụ thể nào?</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773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207D070E-5AAE-3F21-BDC1-53BB26D226FB}"/>
              </a:ext>
            </a:extLst>
          </p:cNvPr>
          <p:cNvSpPr>
            <a:spLocks noChangeArrowheads="1"/>
          </p:cNvSpPr>
          <p:nvPr/>
        </p:nvSpPr>
        <p:spPr bwMode="gray">
          <a:xfrm>
            <a:off x="3124200" y="2263834"/>
            <a:ext cx="5410200" cy="1384935"/>
          </a:xfrm>
          <a:prstGeom prst="roundRect">
            <a:avLst>
              <a:gd name="adj" fmla="val 50000"/>
            </a:avLst>
          </a:prstGeom>
          <a:solidFill>
            <a:srgbClr val="FFFF00"/>
          </a:solidFill>
          <a:ln w="57150" algn="ctr">
            <a:solidFill>
              <a:srgbClr val="FF9900"/>
            </a:solidFill>
            <a:round/>
            <a:headEnd/>
            <a:tailEnd/>
          </a:ln>
          <a:effectLst/>
        </p:spPr>
        <p:txBody>
          <a:bodyPr lIns="36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900"/>
            <a:r>
              <a:rPr lang="en-US" sz="3200" b="1">
                <a:solidFill>
                  <a:srgbClr val="FF0000"/>
                </a:solidFill>
                <a:latin typeface="Times New Roman" panose="02020603050405020304" pitchFamily="18" charset="0"/>
                <a:cs typeface="Times New Roman" panose="02020603050405020304" pitchFamily="18" charset="0"/>
              </a:rPr>
              <a:t>2.Làm gì khi gặp thông tin có nội dung xấu trên mạng</a:t>
            </a:r>
          </a:p>
        </p:txBody>
      </p:sp>
      <p:pic>
        <p:nvPicPr>
          <p:cNvPr id="3" name="Picture 2">
            <a:extLst>
              <a:ext uri="{FF2B5EF4-FFF2-40B4-BE49-F238E27FC236}">
                <a16:creationId xmlns:a16="http://schemas.microsoft.com/office/drawing/2014/main" id="{D18DE786-1E0B-3550-222D-92CC4BE623A1}"/>
              </a:ext>
            </a:extLst>
          </p:cNvPr>
          <p:cNvPicPr>
            <a:picLocks noChangeAspect="1"/>
          </p:cNvPicPr>
          <p:nvPr/>
        </p:nvPicPr>
        <p:blipFill rotWithShape="1">
          <a:blip r:embed="rId2"/>
          <a:srcRect l="29565" t="43668" r="59348" b="50001"/>
          <a:stretch/>
        </p:blipFill>
        <p:spPr>
          <a:xfrm>
            <a:off x="3962400" y="3830324"/>
            <a:ext cx="4647977" cy="741676"/>
          </a:xfrm>
          <a:prstGeom prst="rect">
            <a:avLst/>
          </a:prstGeom>
        </p:spPr>
      </p:pic>
      <p:pic>
        <p:nvPicPr>
          <p:cNvPr id="4" name="Picture 3">
            <a:extLst>
              <a:ext uri="{FF2B5EF4-FFF2-40B4-BE49-F238E27FC236}">
                <a16:creationId xmlns:a16="http://schemas.microsoft.com/office/drawing/2014/main" id="{D4061DFF-1DFD-2B6D-8E6C-9C838E41056A}"/>
              </a:ext>
            </a:extLst>
          </p:cNvPr>
          <p:cNvPicPr>
            <a:picLocks noChangeAspect="1"/>
          </p:cNvPicPr>
          <p:nvPr/>
        </p:nvPicPr>
        <p:blipFill rotWithShape="1">
          <a:blip r:embed="rId3"/>
          <a:srcRect l="29674" t="54108" r="62500" b="40866"/>
          <a:stretch/>
        </p:blipFill>
        <p:spPr>
          <a:xfrm>
            <a:off x="762000" y="2631339"/>
            <a:ext cx="1828800" cy="649926"/>
          </a:xfrm>
          <a:prstGeom prst="rect">
            <a:avLst/>
          </a:prstGeom>
        </p:spPr>
      </p:pic>
      <p:pic>
        <p:nvPicPr>
          <p:cNvPr id="5" name="Picture 4">
            <a:extLst>
              <a:ext uri="{FF2B5EF4-FFF2-40B4-BE49-F238E27FC236}">
                <a16:creationId xmlns:a16="http://schemas.microsoft.com/office/drawing/2014/main" id="{E1ACDC50-0CDD-D4B1-07B3-3A3F8899991A}"/>
              </a:ext>
            </a:extLst>
          </p:cNvPr>
          <p:cNvPicPr>
            <a:picLocks noChangeAspect="1"/>
          </p:cNvPicPr>
          <p:nvPr/>
        </p:nvPicPr>
        <p:blipFill rotWithShape="1">
          <a:blip r:embed="rId4"/>
          <a:srcRect l="29783" t="63775" r="65652" b="29265"/>
          <a:stretch/>
        </p:blipFill>
        <p:spPr>
          <a:xfrm>
            <a:off x="9220200" y="2568026"/>
            <a:ext cx="1335261" cy="1144511"/>
          </a:xfrm>
          <a:prstGeom prst="rect">
            <a:avLst/>
          </a:prstGeom>
        </p:spPr>
      </p:pic>
      <p:pic>
        <p:nvPicPr>
          <p:cNvPr id="6" name="Picture 5">
            <a:extLst>
              <a:ext uri="{FF2B5EF4-FFF2-40B4-BE49-F238E27FC236}">
                <a16:creationId xmlns:a16="http://schemas.microsoft.com/office/drawing/2014/main" id="{B0675275-463F-1588-15DF-ED9ACB4E6A53}"/>
              </a:ext>
            </a:extLst>
          </p:cNvPr>
          <p:cNvPicPr>
            <a:picLocks noChangeAspect="1"/>
          </p:cNvPicPr>
          <p:nvPr/>
        </p:nvPicPr>
        <p:blipFill rotWithShape="1">
          <a:blip r:embed="rId5"/>
          <a:srcRect l="29782" t="77114" r="61631" b="16699"/>
          <a:stretch/>
        </p:blipFill>
        <p:spPr>
          <a:xfrm>
            <a:off x="4874405" y="4701842"/>
            <a:ext cx="2823965" cy="741676"/>
          </a:xfrm>
          <a:prstGeom prst="rect">
            <a:avLst/>
          </a:prstGeom>
        </p:spPr>
      </p:pic>
    </p:spTree>
    <p:extLst>
      <p:ext uri="{BB962C8B-B14F-4D97-AF65-F5344CB8AC3E}">
        <p14:creationId xmlns:p14="http://schemas.microsoft.com/office/powerpoint/2010/main" val="13477920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57200" y="1819121"/>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841190" y="1815917"/>
            <a:ext cx="735081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Xử lí tình huống khi đang truy cập mạng</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1834851216"/>
              </p:ext>
            </p:extLst>
          </p:nvPr>
        </p:nvGraphicFramePr>
        <p:xfrm>
          <a:off x="535890" y="2416357"/>
          <a:ext cx="11656110" cy="4045440"/>
        </p:xfrm>
        <a:graphic>
          <a:graphicData uri="http://schemas.openxmlformats.org/drawingml/2006/table">
            <a:tbl>
              <a:tblPr firstRow="1" bandRow="1">
                <a:tableStyleId>{F5AB1C69-6EDB-4FF4-983F-18BD219EF322}</a:tableStyleId>
              </a:tblPr>
              <a:tblGrid>
                <a:gridCol w="4480070">
                  <a:extLst>
                    <a:ext uri="{9D8B030D-6E8A-4147-A177-3AD203B41FA5}">
                      <a16:colId xmlns:a16="http://schemas.microsoft.com/office/drawing/2014/main" val="795175101"/>
                    </a:ext>
                  </a:extLst>
                </a:gridCol>
                <a:gridCol w="7176040">
                  <a:extLst>
                    <a:ext uri="{9D8B030D-6E8A-4147-A177-3AD203B41FA5}">
                      <a16:colId xmlns:a16="http://schemas.microsoft.com/office/drawing/2014/main" val="2517340449"/>
                    </a:ext>
                  </a:extLst>
                </a:gridCol>
              </a:tblGrid>
              <a:tr h="3984443">
                <a:tc>
                  <a:txBody>
                    <a:bodyPr/>
                    <a:lstStyle/>
                    <a:p>
                      <a:pPr algn="just"/>
                      <a:r>
                        <a:rPr lang="en-US" sz="3200" b="0" dirty="0" err="1">
                          <a:solidFill>
                            <a:schemeClr val="tx1"/>
                          </a:solidFill>
                          <a:latin typeface="Times New Roman" panose="02020603050405020304" pitchFamily="18" charset="0"/>
                          <a:cs typeface="Times New Roman" panose="02020603050405020304" pitchFamily="18" charset="0"/>
                        </a:rPr>
                        <a:t>Khi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em</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đang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truy</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cập</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mạng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máy</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tính</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thỉnh</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thoảng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lại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hiện</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lên</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những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trang</a:t>
                      </a:r>
                      <a:r>
                        <a:rPr lang="en-US" sz="3200" b="0" dirty="0">
                          <a:solidFill>
                            <a:schemeClr val="tx1"/>
                          </a:solidFill>
                          <a:latin typeface="Times New Roman" panose="02020603050405020304" pitchFamily="18" charset="0"/>
                          <a:cs typeface="Times New Roman" panose="02020603050405020304" pitchFamily="18" charset="0"/>
                        </a:rPr>
                        <a:t> web </a:t>
                      </a:r>
                      <a:r>
                        <a:rPr lang="en-US" sz="3200" b="0" dirty="0" err="1">
                          <a:solidFill>
                            <a:schemeClr val="tx1"/>
                          </a:solidFill>
                          <a:latin typeface="Times New Roman" panose="02020603050405020304" pitchFamily="18" charset="0"/>
                          <a:cs typeface="Times New Roman" panose="02020603050405020304" pitchFamily="18" charset="0"/>
                        </a:rPr>
                        <a:t>có</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nội</a:t>
                      </a:r>
                      <a:r>
                        <a:rPr lang="en-US" sz="3200" b="0" dirty="0">
                          <a:solidFill>
                            <a:schemeClr val="tx1"/>
                          </a:solidFill>
                          <a:latin typeface="Times New Roman" panose="02020603050405020304" pitchFamily="18" charset="0"/>
                          <a:cs typeface="Times New Roman" panose="02020603050405020304" pitchFamily="18" charset="0"/>
                        </a:rPr>
                        <a:t> dung </a:t>
                      </a:r>
                      <a:r>
                        <a:rPr lang="en-US" sz="3200" b="0" dirty="0" err="1">
                          <a:solidFill>
                            <a:schemeClr val="tx1"/>
                          </a:solidFill>
                          <a:latin typeface="Times New Roman" panose="02020603050405020304" pitchFamily="18" charset="0"/>
                          <a:cs typeface="Times New Roman" panose="02020603050405020304" pitchFamily="18" charset="0"/>
                        </a:rPr>
                        <a:t>bạo</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lực</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nội</a:t>
                      </a:r>
                      <a:r>
                        <a:rPr lang="en-US" sz="3200" b="0" dirty="0">
                          <a:solidFill>
                            <a:schemeClr val="tx1"/>
                          </a:solidFill>
                          <a:latin typeface="Times New Roman" panose="02020603050405020304" pitchFamily="18" charset="0"/>
                          <a:cs typeface="Times New Roman" panose="02020603050405020304" pitchFamily="18" charset="0"/>
                        </a:rPr>
                        <a:t> dung </a:t>
                      </a:r>
                      <a:r>
                        <a:rPr lang="en-US" sz="3200" b="0" dirty="0" err="1">
                          <a:solidFill>
                            <a:schemeClr val="tx1"/>
                          </a:solidFill>
                          <a:latin typeface="Times New Roman" panose="02020603050405020304" pitchFamily="18" charset="0"/>
                          <a:cs typeface="Times New Roman" panose="02020603050405020304" pitchFamily="18" charset="0"/>
                        </a:rPr>
                        <a:t>không</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phù</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hợp</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với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lứa</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tuổi</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của</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em</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em</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sẽ</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làm</a:t>
                      </a:r>
                      <a:r>
                        <a:rPr lang="en-US" sz="3200" b="0" dirty="0">
                          <a:solidFill>
                            <a:schemeClr val="tx1"/>
                          </a:solidFill>
                          <a:latin typeface="Times New Roman" panose="02020603050405020304" pitchFamily="18" charset="0"/>
                          <a:cs typeface="Times New Roman" panose="02020603050405020304" pitchFamily="18" charset="0"/>
                        </a:rPr>
                        <a:t> </a:t>
                      </a:r>
                      <a:r>
                        <a:rPr lang="en-US" sz="3200" b="0" dirty="0" err="1">
                          <a:solidFill>
                            <a:schemeClr val="tx1"/>
                          </a:solidFill>
                          <a:latin typeface="Times New Roman" panose="02020603050405020304" pitchFamily="18" charset="0"/>
                          <a:cs typeface="Times New Roman" panose="02020603050405020304" pitchFamily="18" charset="0"/>
                        </a:rPr>
                        <a:t>gì</a:t>
                      </a:r>
                      <a:r>
                        <a:rPr lang="en-US" sz="3200" b="0" dirty="0">
                          <a:solidFill>
                            <a:schemeClr val="tx1"/>
                          </a:solidFill>
                          <a:latin typeface="Times New Roman" panose="02020603050405020304" pitchFamily="18" charset="0"/>
                          <a:cs typeface="Times New Roman" panose="02020603050405020304" pitchFamily="18" charset="0"/>
                        </a:rPr>
                        <a:t>?</a:t>
                      </a: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b="0" dirty="0">
                          <a:solidFill>
                            <a:schemeClr val="tx1"/>
                          </a:solidFill>
                          <a:latin typeface="Times New Roman" panose="02020603050405020304" pitchFamily="18" charset="0"/>
                          <a:cs typeface="Times New Roman" panose="02020603050405020304" pitchFamily="18" charset="0"/>
                        </a:rPr>
                        <a:t>Khi em đang truy cập mạng, máy tính thỉnh thoảng lại hiện lên những trang web có nội dung bạo lực, nội dung không phù hợp với lứa tuổi của em, em sẽ ngay lập tức tắt những trang web đó đi. Nếu hiện lên quá nhiều, em sẽ nhờ người lớn cài phần mềm chặn truy cập các trang web đó.</a:t>
                      </a:r>
                      <a:endParaRPr lang="en-US" sz="3200" b="0" dirty="0">
                        <a:solidFill>
                          <a:schemeClr val="tx1"/>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529309"/>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5125694" y="2521453"/>
            <a:ext cx="7066305" cy="3835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05E4786-B02F-8426-F203-CBC8A1BF6838}"/>
              </a:ext>
            </a:extLst>
          </p:cNvPr>
          <p:cNvSpPr txBox="1">
            <a:spLocks noChangeArrowheads="1"/>
          </p:cNvSpPr>
          <p:nvPr/>
        </p:nvSpPr>
        <p:spPr bwMode="auto">
          <a:xfrm>
            <a:off x="594048" y="1295400"/>
            <a:ext cx="11197902"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gặp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dung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5064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4EE35186-624B-25C5-344C-9F7560969686}"/>
              </a:ext>
            </a:extLst>
          </p:cNvPr>
          <p:cNvSpPr txBox="1">
            <a:spLocks noChangeArrowheads="1"/>
          </p:cNvSpPr>
          <p:nvPr/>
        </p:nvSpPr>
        <p:spPr bwMode="auto">
          <a:xfrm>
            <a:off x="324025" y="1981200"/>
            <a:ext cx="11382888" cy="4504686"/>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defTabSz="342900"/>
            <a:r>
              <a:rPr lang="vi-VN" sz="3600" dirty="0">
                <a:solidFill>
                  <a:schemeClr val="accent6">
                    <a:lumMod val="75000"/>
                  </a:schemeClr>
                </a:solidFill>
                <a:latin typeface="Times New Roman" panose="02020603050405020304" pitchFamily="18" charset="0"/>
                <a:cs typeface="Times New Roman" panose="02020603050405020304" pitchFamily="18" charset="0"/>
              </a:rPr>
              <a:t> </a:t>
            </a:r>
            <a:r>
              <a:rPr lang="en-US" sz="3600" dirty="0">
                <a:solidFill>
                  <a:schemeClr val="accent6">
                    <a:lumMod val="75000"/>
                  </a:schemeClr>
                </a:solidFill>
                <a:latin typeface="Times New Roman" panose="02020603050405020304" pitchFamily="18" charset="0"/>
                <a:cs typeface="Times New Roman" panose="02020603050405020304" pitchFamily="18" charset="0"/>
              </a:rPr>
              <a:t>-</a:t>
            </a:r>
            <a:r>
              <a:rPr lang="vi-VN" sz="3600" dirty="0">
                <a:solidFill>
                  <a:schemeClr val="accent6">
                    <a:lumMod val="75000"/>
                  </a:schemeClr>
                </a:solidFill>
                <a:latin typeface="Times New Roman" panose="02020603050405020304" pitchFamily="18" charset="0"/>
                <a:cs typeface="Times New Roman" panose="02020603050405020304" pitchFamily="18" charset="0"/>
              </a:rPr>
              <a:t>Chúng ta dễ dàng tìm kiếm những thông tin hữu ích phục vụ học tập, giải trí, mua sắm,... từ các trang web. Tuy nhiên, cũng có </a:t>
            </a:r>
            <a:r>
              <a:rPr lang="vi-VN" sz="3600" b="1" dirty="0">
                <a:solidFill>
                  <a:schemeClr val="accent6">
                    <a:lumMod val="75000"/>
                  </a:schemeClr>
                </a:solidFill>
                <a:latin typeface="Times New Roman" panose="02020603050405020304" pitchFamily="18" charset="0"/>
                <a:cs typeface="Times New Roman" panose="02020603050405020304" pitchFamily="18" charset="0"/>
              </a:rPr>
              <a:t>nhiều trang web chứa nội dung xấu, thông tin không phù hợp với lứa tuổi mà chúng ta cần tránh</a:t>
            </a:r>
            <a:r>
              <a:rPr lang="vi-VN" sz="3600" dirty="0">
                <a:solidFill>
                  <a:schemeClr val="accent6">
                    <a:lumMod val="75000"/>
                  </a:schemeClr>
                </a:solidFill>
                <a:latin typeface="Times New Roman" panose="02020603050405020304" pitchFamily="18" charset="0"/>
                <a:cs typeface="Times New Roman" panose="02020603050405020304" pitchFamily="18" charset="0"/>
              </a:rPr>
              <a:t>. </a:t>
            </a:r>
          </a:p>
          <a:p>
            <a:pPr lvl="0" algn="just" defTabSz="342900"/>
            <a:r>
              <a:rPr lang="en-US" sz="3600" dirty="0">
                <a:solidFill>
                  <a:schemeClr val="accent6">
                    <a:lumMod val="75000"/>
                  </a:schemeClr>
                </a:solidFill>
                <a:latin typeface="Times New Roman" panose="02020603050405020304" pitchFamily="18" charset="0"/>
                <a:cs typeface="Times New Roman" panose="02020603050405020304" pitchFamily="18" charset="0"/>
              </a:rPr>
              <a:t>-</a:t>
            </a:r>
            <a:r>
              <a:rPr lang="vi-VN" sz="3600" b="1" dirty="0">
                <a:solidFill>
                  <a:schemeClr val="accent6">
                    <a:lumMod val="75000"/>
                  </a:schemeClr>
                </a:solidFill>
                <a:latin typeface="Times New Roman" panose="02020603050405020304" pitchFamily="18" charset="0"/>
                <a:cs typeface="Times New Roman" panose="02020603050405020304" pitchFamily="18" charset="0"/>
              </a:rPr>
              <a:t>Sử dụng phần mềm chặn truy cập trang web xấu </a:t>
            </a:r>
            <a:r>
              <a:rPr lang="vi-VN" sz="3600" dirty="0">
                <a:solidFill>
                  <a:schemeClr val="accent6">
                    <a:lumMod val="75000"/>
                  </a:schemeClr>
                </a:solidFill>
                <a:latin typeface="Times New Roman" panose="02020603050405020304" pitchFamily="18" charset="0"/>
                <a:cs typeface="Times New Roman" panose="02020603050405020304" pitchFamily="18" charset="0"/>
              </a:rPr>
              <a:t>là một cách bảo vệ người sử dụng trên mạng. Tuy nhiên, tự xây dựng ý thức tốt cho bản thân khi sử dụng mạng chính là công cụ bảo vệ tốt nhất.</a:t>
            </a:r>
          </a:p>
        </p:txBody>
      </p:sp>
      <p:sp>
        <p:nvSpPr>
          <p:cNvPr id="4" name="TextBox 3">
            <a:extLst>
              <a:ext uri="{FF2B5EF4-FFF2-40B4-BE49-F238E27FC236}">
                <a16:creationId xmlns:a16="http://schemas.microsoft.com/office/drawing/2014/main" id="{7DD541DC-CC15-2209-A175-B3842D8CE18B}"/>
              </a:ext>
            </a:extLst>
          </p:cNvPr>
          <p:cNvSpPr txBox="1">
            <a:spLocks noChangeArrowheads="1"/>
          </p:cNvSpPr>
          <p:nvPr/>
        </p:nvSpPr>
        <p:spPr bwMode="auto">
          <a:xfrm>
            <a:off x="355923" y="1219200"/>
            <a:ext cx="11197902" cy="565146"/>
          </a:xfrm>
          <a:prstGeom prst="rect">
            <a:avLst/>
          </a:prstGeom>
          <a:noFill/>
          <a:ln>
            <a:noFill/>
          </a:ln>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gặp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dung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xấu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A85DC55-5EF8-0BD1-8D30-BB12D08911B1}"/>
              </a:ext>
            </a:extLst>
          </p:cNvPr>
          <p:cNvPicPr>
            <a:picLocks noChangeAspect="1"/>
          </p:cNvPicPr>
          <p:nvPr/>
        </p:nvPicPr>
        <p:blipFill>
          <a:blip r:embed="rId2"/>
          <a:stretch>
            <a:fillRect/>
          </a:stretch>
        </p:blipFill>
        <p:spPr>
          <a:xfrm>
            <a:off x="10901121" y="1219200"/>
            <a:ext cx="652704" cy="650557"/>
          </a:xfrm>
          <a:prstGeom prst="rect">
            <a:avLst/>
          </a:prstGeom>
        </p:spPr>
      </p:pic>
    </p:spTree>
    <p:extLst>
      <p:ext uri="{BB962C8B-B14F-4D97-AF65-F5344CB8AC3E}">
        <p14:creationId xmlns:p14="http://schemas.microsoft.com/office/powerpoint/2010/main" val="285338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CA6597F-8E81-5F6D-CF8F-9D2C9436FA94}"/>
              </a:ext>
            </a:extLst>
          </p:cNvPr>
          <p:cNvSpPr txBox="1">
            <a:spLocks noChangeArrowheads="1"/>
          </p:cNvSpPr>
          <p:nvPr/>
        </p:nvSpPr>
        <p:spPr bwMode="auto">
          <a:xfrm>
            <a:off x="565128" y="1972314"/>
            <a:ext cx="7505700" cy="4504686"/>
          </a:xfrm>
          <a:prstGeom prst="rect">
            <a:avLst/>
          </a:prstGeom>
          <a:solidFill>
            <a:srgbClr val="FFFF00"/>
          </a:solidFill>
          <a:ln w="9525">
            <a:solidFill>
              <a:srgbClr val="000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342900"/>
            <a:r>
              <a:rPr lang="en-US" altLang="en-US" sz="320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Chỉ truy cập vào các trang web có thông tin phù hợp với lứa tuổi.</a:t>
            </a:r>
          </a:p>
          <a:p>
            <a:pPr algn="just" defTabSz="342900"/>
            <a:r>
              <a:rPr lang="en-US" altLang="en-US" sz="320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Nhờ người lớn cài phần mềm chặn truy cập các trang web xấu.</a:t>
            </a:r>
          </a:p>
          <a:p>
            <a:pPr algn="just" defTabSz="342900"/>
            <a:r>
              <a:rPr lang="en-US" altLang="en-US" sz="320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Hỏi ý kiến người lớn trong trường hợp cần thiết khi truy cập mạng.</a:t>
            </a:r>
          </a:p>
          <a:p>
            <a:pPr algn="just" defTabSz="342900"/>
            <a:r>
              <a:rPr lang="en-US" altLang="en-US" sz="320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Đóng ngay các trang thông tin có nội dung xấu, không phù hợp lứa tuổi nếu vô tình truy cập vào.</a:t>
            </a:r>
            <a:endParaRPr lang="vi-VN" altLang="en-US" sz="320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2">
            <a:extLst>
              <a:ext uri="{FF2B5EF4-FFF2-40B4-BE49-F238E27FC236}">
                <a16:creationId xmlns:a16="http://schemas.microsoft.com/office/drawing/2014/main" id="{E5A10C73-0976-7B33-96A1-553DA257D05C}"/>
              </a:ext>
            </a:extLst>
          </p:cNvPr>
          <p:cNvSpPr txBox="1">
            <a:spLocks noChangeArrowheads="1"/>
          </p:cNvSpPr>
          <p:nvPr/>
        </p:nvSpPr>
        <p:spPr bwMode="auto">
          <a:xfrm>
            <a:off x="330157" y="1346777"/>
            <a:ext cx="11430000"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 Làm gì khi gặp thông tin có nội dung xấu trên mạng</a:t>
            </a:r>
          </a:p>
        </p:txBody>
      </p:sp>
      <p:sp>
        <p:nvSpPr>
          <p:cNvPr id="5" name="Speech Bubble: Rectangle with Corners Rounded 4">
            <a:extLst>
              <a:ext uri="{FF2B5EF4-FFF2-40B4-BE49-F238E27FC236}">
                <a16:creationId xmlns:a16="http://schemas.microsoft.com/office/drawing/2014/main" id="{7E8BBF8E-A4F2-510D-1F80-D46A5EB82EF1}"/>
              </a:ext>
            </a:extLst>
          </p:cNvPr>
          <p:cNvSpPr/>
          <p:nvPr/>
        </p:nvSpPr>
        <p:spPr>
          <a:xfrm>
            <a:off x="8348426" y="1972314"/>
            <a:ext cx="3557337" cy="2259758"/>
          </a:xfrm>
          <a:prstGeom prst="wedgeRoundRectCallout">
            <a:avLst>
              <a:gd name="adj1" fmla="val -60419"/>
              <a:gd name="adj2" fmla="val 29910"/>
              <a:gd name="adj3" fmla="val 16667"/>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b="1">
                <a:solidFill>
                  <a:srgbClr val="FF0000"/>
                </a:solidFill>
                <a:latin typeface="Times New Roman" panose="02020603050405020304" pitchFamily="18" charset="0"/>
                <a:cs typeface="Times New Roman" panose="02020603050405020304" pitchFamily="18" charset="0"/>
              </a:rPr>
              <a:t>Em nên làm gì để tránh các thông tin có nội dung xấu trên mạng?</a:t>
            </a:r>
            <a:endParaRPr lang="vi-VN" sz="3200"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FD4A57F-AECF-2FBB-313D-7907FFB07C3F}"/>
              </a:ext>
            </a:extLst>
          </p:cNvPr>
          <p:cNvPicPr>
            <a:picLocks noChangeAspect="1"/>
          </p:cNvPicPr>
          <p:nvPr/>
        </p:nvPicPr>
        <p:blipFill rotWithShape="1">
          <a:blip r:embed="rId2">
            <a:extLst>
              <a:ext uri="{28A0092B-C50C-407E-A947-70E740481C1C}">
                <a14:useLocalDpi xmlns:a14="http://schemas.microsoft.com/office/drawing/2010/main" val="0"/>
              </a:ext>
            </a:extLst>
          </a:blip>
          <a:srcRect l="54070"/>
          <a:stretch/>
        </p:blipFill>
        <p:spPr>
          <a:xfrm>
            <a:off x="8200392" y="4365166"/>
            <a:ext cx="3575807" cy="2460750"/>
          </a:xfrm>
          <a:prstGeom prst="rect">
            <a:avLst/>
          </a:prstGeom>
        </p:spPr>
      </p:pic>
    </p:spTree>
    <p:extLst>
      <p:ext uri="{BB962C8B-B14F-4D97-AF65-F5344CB8AC3E}">
        <p14:creationId xmlns:p14="http://schemas.microsoft.com/office/powerpoint/2010/main" val="14745419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89823"/>
            <a:ext cx="9817032"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Tiếp tục truy cập trang web đó.</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64066"/>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600">
                <a:solidFill>
                  <a:schemeClr val="tx1"/>
                </a:solidFill>
                <a:latin typeface="Times New Roman" panose="02020603050405020304" pitchFamily="18" charset="0"/>
                <a:cs typeface="Times New Roman" panose="02020603050405020304" pitchFamily="18" charset="0"/>
              </a:rPr>
              <a:t>Đóng ngay trang web đó.</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92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Đề nghị bố mẹ, thầy cô hoặc người có trách nhiệm ngăn chặn truy cập trang web đó.</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773866"/>
            <a:ext cx="804359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600">
                <a:solidFill>
                  <a:schemeClr val="tx1"/>
                </a:solidFill>
                <a:latin typeface="Times New Roman" panose="02020603050405020304" pitchFamily="18" charset="0"/>
                <a:cs typeface="Times New Roman" panose="02020603050405020304" pitchFamily="18" charset="0"/>
              </a:rPr>
              <a:t>Gửi trang web đó cho bạn bè xem.</a:t>
            </a:r>
            <a:endParaRPr lang="vi-VN" sz="36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9250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66725"/>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fr-FR" sz="3600" b="1">
                <a:solidFill>
                  <a:srgbClr val="FF0000"/>
                </a:solidFill>
                <a:latin typeface="Times New Roman" panose="02020603050405020304" pitchFamily="18" charset="0"/>
                <a:cs typeface="Times New Roman" panose="02020603050405020304" pitchFamily="18" charset="0"/>
              </a:rPr>
              <a:t>Những cách ứng xử nào sau đây là hợp lí khi truy cập một trang web có nội dung xấu?</a:t>
            </a:r>
            <a:endParaRPr lang="vi-VN" sz="3600" b="1">
              <a:solidFill>
                <a:srgbClr val="FF0000"/>
              </a:solidFill>
              <a:latin typeface="Times New Roman" panose="02020603050405020304" pitchFamily="18" charset="0"/>
              <a:cs typeface="Times New Roman" panose="02020603050405020304" pitchFamily="18" charset="0"/>
            </a:endParaRPr>
          </a:p>
        </p:txBody>
      </p:sp>
      <p:pic>
        <p:nvPicPr>
          <p:cNvPr id="10" name="Picture 10" descr="flowers0c">
            <a:extLst>
              <a:ext uri="{FF2B5EF4-FFF2-40B4-BE49-F238E27FC236}">
                <a16:creationId xmlns:a16="http://schemas.microsoft.com/office/drawing/2014/main" id="{12AAE355-EB86-9B03-922A-F768071C2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8956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8771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207D070E-5AAE-3F21-BDC1-53BB26D226FB}"/>
              </a:ext>
            </a:extLst>
          </p:cNvPr>
          <p:cNvSpPr>
            <a:spLocks noChangeArrowheads="1"/>
          </p:cNvSpPr>
          <p:nvPr/>
        </p:nvSpPr>
        <p:spPr bwMode="gray">
          <a:xfrm>
            <a:off x="3124200" y="2286000"/>
            <a:ext cx="5410200" cy="1384935"/>
          </a:xfrm>
          <a:prstGeom prst="roundRect">
            <a:avLst>
              <a:gd name="adj" fmla="val 50000"/>
            </a:avLst>
          </a:prstGeom>
          <a:solidFill>
            <a:srgbClr val="FFFF00"/>
          </a:solidFill>
          <a:ln w="57150" algn="ctr">
            <a:solidFill>
              <a:srgbClr val="FF9900"/>
            </a:solidFill>
            <a:round/>
            <a:headEnd/>
            <a:tailEnd/>
          </a:ln>
          <a:effectLst/>
        </p:spPr>
        <p:txBody>
          <a:bodyPr lIns="36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900"/>
            <a:r>
              <a:rPr lang="en-US" sz="3200" b="1">
                <a:solidFill>
                  <a:srgbClr val="FF0000"/>
                </a:solidFill>
                <a:latin typeface="Times New Roman" panose="02020603050405020304" pitchFamily="18" charset="0"/>
                <a:cs typeface="Times New Roman" panose="02020603050405020304" pitchFamily="18" charset="0"/>
              </a:rPr>
              <a:t>3.Tác hại và cách phòng tránh bệnh nghiện Internet</a:t>
            </a:r>
          </a:p>
        </p:txBody>
      </p:sp>
      <p:pic>
        <p:nvPicPr>
          <p:cNvPr id="3" name="Picture 2">
            <a:extLst>
              <a:ext uri="{FF2B5EF4-FFF2-40B4-BE49-F238E27FC236}">
                <a16:creationId xmlns:a16="http://schemas.microsoft.com/office/drawing/2014/main" id="{D18DE786-1E0B-3550-222D-92CC4BE623A1}"/>
              </a:ext>
            </a:extLst>
          </p:cNvPr>
          <p:cNvPicPr>
            <a:picLocks noChangeAspect="1"/>
          </p:cNvPicPr>
          <p:nvPr/>
        </p:nvPicPr>
        <p:blipFill rotWithShape="1">
          <a:blip r:embed="rId2"/>
          <a:srcRect l="29565" t="43668" r="59348" b="50001"/>
          <a:stretch/>
        </p:blipFill>
        <p:spPr>
          <a:xfrm>
            <a:off x="3962400" y="3830324"/>
            <a:ext cx="4647977" cy="741676"/>
          </a:xfrm>
          <a:prstGeom prst="rect">
            <a:avLst/>
          </a:prstGeom>
        </p:spPr>
      </p:pic>
      <p:pic>
        <p:nvPicPr>
          <p:cNvPr id="4" name="Picture 3">
            <a:extLst>
              <a:ext uri="{FF2B5EF4-FFF2-40B4-BE49-F238E27FC236}">
                <a16:creationId xmlns:a16="http://schemas.microsoft.com/office/drawing/2014/main" id="{D4061DFF-1DFD-2B6D-8E6C-9C838E41056A}"/>
              </a:ext>
            </a:extLst>
          </p:cNvPr>
          <p:cNvPicPr>
            <a:picLocks noChangeAspect="1"/>
          </p:cNvPicPr>
          <p:nvPr/>
        </p:nvPicPr>
        <p:blipFill rotWithShape="1">
          <a:blip r:embed="rId3"/>
          <a:srcRect l="29674" t="54108" r="62500" b="40866"/>
          <a:stretch/>
        </p:blipFill>
        <p:spPr>
          <a:xfrm>
            <a:off x="762000" y="2631339"/>
            <a:ext cx="1828800" cy="649926"/>
          </a:xfrm>
          <a:prstGeom prst="rect">
            <a:avLst/>
          </a:prstGeom>
        </p:spPr>
      </p:pic>
      <p:pic>
        <p:nvPicPr>
          <p:cNvPr id="5" name="Picture 4">
            <a:extLst>
              <a:ext uri="{FF2B5EF4-FFF2-40B4-BE49-F238E27FC236}">
                <a16:creationId xmlns:a16="http://schemas.microsoft.com/office/drawing/2014/main" id="{E1ACDC50-0CDD-D4B1-07B3-3A3F8899991A}"/>
              </a:ext>
            </a:extLst>
          </p:cNvPr>
          <p:cNvPicPr>
            <a:picLocks noChangeAspect="1"/>
          </p:cNvPicPr>
          <p:nvPr/>
        </p:nvPicPr>
        <p:blipFill rotWithShape="1">
          <a:blip r:embed="rId4"/>
          <a:srcRect l="29783" t="63775" r="65652" b="29265"/>
          <a:stretch/>
        </p:blipFill>
        <p:spPr>
          <a:xfrm>
            <a:off x="9220200" y="2568026"/>
            <a:ext cx="1335261" cy="1144511"/>
          </a:xfrm>
          <a:prstGeom prst="rect">
            <a:avLst/>
          </a:prstGeom>
        </p:spPr>
      </p:pic>
      <p:pic>
        <p:nvPicPr>
          <p:cNvPr id="6" name="Picture 5">
            <a:extLst>
              <a:ext uri="{FF2B5EF4-FFF2-40B4-BE49-F238E27FC236}">
                <a16:creationId xmlns:a16="http://schemas.microsoft.com/office/drawing/2014/main" id="{B0675275-463F-1588-15DF-ED9ACB4E6A53}"/>
              </a:ext>
            </a:extLst>
          </p:cNvPr>
          <p:cNvPicPr>
            <a:picLocks noChangeAspect="1"/>
          </p:cNvPicPr>
          <p:nvPr/>
        </p:nvPicPr>
        <p:blipFill rotWithShape="1">
          <a:blip r:embed="rId5"/>
          <a:srcRect l="29782" t="77114" r="61631" b="16699"/>
          <a:stretch/>
        </p:blipFill>
        <p:spPr>
          <a:xfrm>
            <a:off x="4874405" y="4701842"/>
            <a:ext cx="2823965" cy="741676"/>
          </a:xfrm>
          <a:prstGeom prst="rect">
            <a:avLst/>
          </a:prstGeom>
        </p:spPr>
      </p:pic>
    </p:spTree>
    <p:extLst>
      <p:ext uri="{BB962C8B-B14F-4D97-AF65-F5344CB8AC3E}">
        <p14:creationId xmlns:p14="http://schemas.microsoft.com/office/powerpoint/2010/main" val="20143350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57200" y="1819121"/>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a:solidFill>
                  <a:srgbClr val="FF0000"/>
                </a:solidFill>
                <a:latin typeface="Times New Roman" panose="02020603050405020304" pitchFamily="18" charset="0"/>
                <a:cs typeface="Times New Roman" panose="02020603050405020304" pitchFamily="18" charset="0"/>
              </a:rPr>
              <a:t>Nghiên cứu và thảo luận</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841191" y="1815917"/>
            <a:ext cx="689610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Nghiện Internet – Biểu hiện và tác hại</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3584714587"/>
              </p:ext>
            </p:extLst>
          </p:nvPr>
        </p:nvGraphicFramePr>
        <p:xfrm>
          <a:off x="0" y="2416357"/>
          <a:ext cx="12192000" cy="4189440"/>
        </p:xfrm>
        <a:graphic>
          <a:graphicData uri="http://schemas.openxmlformats.org/drawingml/2006/table">
            <a:tbl>
              <a:tblPr firstRow="1" bandRow="1">
                <a:tableStyleId>{F5AB1C69-6EDB-4FF4-983F-18BD219EF322}</a:tableStyleId>
              </a:tblPr>
              <a:tblGrid>
                <a:gridCol w="4686041">
                  <a:extLst>
                    <a:ext uri="{9D8B030D-6E8A-4147-A177-3AD203B41FA5}">
                      <a16:colId xmlns:a16="http://schemas.microsoft.com/office/drawing/2014/main" val="795175101"/>
                    </a:ext>
                  </a:extLst>
                </a:gridCol>
                <a:gridCol w="7505959">
                  <a:extLst>
                    <a:ext uri="{9D8B030D-6E8A-4147-A177-3AD203B41FA5}">
                      <a16:colId xmlns:a16="http://schemas.microsoft.com/office/drawing/2014/main" val="2517340449"/>
                    </a:ext>
                  </a:extLst>
                </a:gridCol>
              </a:tblGrid>
              <a:tr h="370840">
                <a:tc>
                  <a:txBody>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 </a:t>
                      </a:r>
                      <a:r>
                        <a:rPr lang="en-US" sz="3200" b="1" dirty="0" err="1">
                          <a:solidFill>
                            <a:srgbClr val="002060"/>
                          </a:solidFill>
                          <a:latin typeface="Times New Roman" panose="02020603050405020304" pitchFamily="18" charset="0"/>
                          <a:cs typeface="Times New Roman" panose="02020603050405020304" pitchFamily="18" charset="0"/>
                        </a:rPr>
                        <a:t>Trung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ngày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máy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tính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giờ</a:t>
                      </a:r>
                      <a:r>
                        <a:rPr lang="en-US" sz="3200" b="1" dirty="0">
                          <a:solidFill>
                            <a:srgbClr val="002060"/>
                          </a:solidFill>
                          <a:latin typeface="Times New Roman" panose="02020603050405020304" pitchFamily="18" charset="0"/>
                          <a:cs typeface="Times New Roman" panose="02020603050405020304" pitchFamily="18" charset="0"/>
                        </a:rPr>
                        <a:t>?</a:t>
                      </a: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3200" b="1" dirty="0" err="1" smtClean="0">
                          <a:solidFill>
                            <a:srgbClr val="002060"/>
                          </a:solidFill>
                          <a:latin typeface="Times New Roman" panose="02020603050405020304" pitchFamily="18" charset="0"/>
                          <a:cs typeface="Times New Roman" panose="02020603050405020304" pitchFamily="18" charset="0"/>
                        </a:rPr>
                        <a:t>Tuỳ</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kiện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trung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2 </a:t>
                      </a:r>
                      <a:r>
                        <a:rPr lang="en-US" sz="3200" b="1" dirty="0" err="1">
                          <a:solidFill>
                            <a:srgbClr val="002060"/>
                          </a:solidFill>
                          <a:latin typeface="Times New Roman" panose="02020603050405020304" pitchFamily="18" charset="0"/>
                          <a:cs typeface="Times New Roman" panose="02020603050405020304" pitchFamily="18" charset="0"/>
                        </a:rPr>
                        <a:t>đến</a:t>
                      </a:r>
                      <a:r>
                        <a:rPr lang="en-US" sz="3200" b="1" dirty="0">
                          <a:solidFill>
                            <a:srgbClr val="002060"/>
                          </a:solidFill>
                          <a:latin typeface="Times New Roman" panose="02020603050405020304" pitchFamily="18" charset="0"/>
                          <a:cs typeface="Times New Roman" panose="02020603050405020304" pitchFamily="18" charset="0"/>
                        </a:rPr>
                        <a:t> 5 </a:t>
                      </a:r>
                      <a:r>
                        <a:rPr lang="en-US" sz="3200" b="1" dirty="0" err="1">
                          <a:solidFill>
                            <a:srgbClr val="002060"/>
                          </a:solidFill>
                          <a:latin typeface="Times New Roman" panose="02020603050405020304" pitchFamily="18" charset="0"/>
                          <a:cs typeface="Times New Roman" panose="02020603050405020304" pitchFamily="18" charset="0"/>
                        </a:rPr>
                        <a:t>giờ</a:t>
                      </a:r>
                      <a:endParaRPr lang="en-US" sz="3200" b="1" dirty="0">
                        <a:solidFill>
                          <a:srgbClr val="002060"/>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27529309"/>
                  </a:ext>
                </a:extLst>
              </a:tr>
              <a:tr h="370840">
                <a:tc>
                  <a:txBody>
                    <a:bodyPr/>
                    <a:lstStyle/>
                    <a:p>
                      <a:pPr algn="just"/>
                      <a:r>
                        <a:rPr lang="vi-VN" sz="3200" b="1" dirty="0">
                          <a:solidFill>
                            <a:srgbClr val="FFFF00"/>
                          </a:solidFill>
                          <a:latin typeface="Times New Roman" panose="02020603050405020304" pitchFamily="18" charset="0"/>
                          <a:cs typeface="Times New Roman" panose="02020603050405020304" pitchFamily="18" charset="0"/>
                        </a:rPr>
                        <a:t>Câu 2. Em có chơi trò chơi điện tử và sử dụng mạng xã hội không? Nếu có thì khoảng bao nhiêu giờ một tuần?</a:t>
                      </a:r>
                      <a:endParaRPr lang="en-US" sz="3200" b="1" dirty="0">
                        <a:solidFill>
                          <a:srgbClr val="FFFF00"/>
                        </a:solidFill>
                        <a:latin typeface="Times New Roman" panose="02020603050405020304" pitchFamily="18" charset="0"/>
                        <a:cs typeface="Times New Roman" panose="02020603050405020304" pitchFamily="18" charset="0"/>
                      </a:endParaRP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a:endParaRPr lang="en-US" sz="3200" b="1" dirty="0">
                        <a:solidFill>
                          <a:srgbClr val="FFFF00"/>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56764463"/>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4800600" y="2428191"/>
            <a:ext cx="7391400" cy="152780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05E4786-B02F-8426-F203-CBC8A1BF6838}"/>
              </a:ext>
            </a:extLst>
          </p:cNvPr>
          <p:cNvSpPr txBox="1">
            <a:spLocks noChangeArrowheads="1"/>
          </p:cNvSpPr>
          <p:nvPr/>
        </p:nvSpPr>
        <p:spPr bwMode="auto">
          <a:xfrm>
            <a:off x="594048" y="1295400"/>
            <a:ext cx="11197902"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3.Tác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phòng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bệnh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Internet: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798F5E3-EB32-946B-FC23-588F053DB349}"/>
              </a:ext>
            </a:extLst>
          </p:cNvPr>
          <p:cNvSpPr/>
          <p:nvPr/>
        </p:nvSpPr>
        <p:spPr>
          <a:xfrm>
            <a:off x="5384781" y="4496900"/>
            <a:ext cx="6781800" cy="152780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6917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8">
            <a:extLst>
              <a:ext uri="{FF2B5EF4-FFF2-40B4-BE49-F238E27FC236}">
                <a16:creationId xmlns:a16="http://schemas.microsoft.com/office/drawing/2014/main" id="{207A20AB-B2D2-4C51-A98D-58A8E3FEA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260475"/>
            <a:ext cx="180181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0">
            <a:extLst>
              <a:ext uri="{FF2B5EF4-FFF2-40B4-BE49-F238E27FC236}">
                <a16:creationId xmlns:a16="http://schemas.microsoft.com/office/drawing/2014/main" id="{E3B5DAFD-239C-4671-B3CC-15657E59092C}"/>
              </a:ext>
            </a:extLst>
          </p:cNvPr>
          <p:cNvSpPr txBox="1">
            <a:spLocks noChangeArrowheads="1"/>
          </p:cNvSpPr>
          <p:nvPr/>
        </p:nvSpPr>
        <p:spPr bwMode="auto">
          <a:xfrm>
            <a:off x="128588" y="1804988"/>
            <a:ext cx="1658937" cy="29559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defRPr/>
            </a:pPr>
            <a:r>
              <a:rPr lang="en-US" altLang="en-US" sz="3200" b="1" dirty="0">
                <a:solidFill>
                  <a:srgbClr val="6600CC"/>
                </a:solidFill>
                <a:effectLst>
                  <a:outerShdw blurRad="38100" dist="38100" dir="2700000" algn="tl">
                    <a:srgbClr val="000000">
                      <a:alpha val="43137"/>
                    </a:srgbClr>
                  </a:outerShdw>
                </a:effectLst>
                <a:latin typeface="+mn-lt"/>
              </a:rPr>
              <a:t>NỘI DUNG TRỌNG TÂM</a:t>
            </a:r>
          </a:p>
        </p:txBody>
      </p:sp>
      <p:sp>
        <p:nvSpPr>
          <p:cNvPr id="15364" name="AutoShape 4">
            <a:extLst>
              <a:ext uri="{FF2B5EF4-FFF2-40B4-BE49-F238E27FC236}">
                <a16:creationId xmlns:a16="http://schemas.microsoft.com/office/drawing/2014/main" id="{7192C8D5-FBE1-4745-B8ED-1C1AA6B959F4}"/>
              </a:ext>
            </a:extLst>
          </p:cNvPr>
          <p:cNvSpPr>
            <a:spLocks noChangeArrowheads="1"/>
          </p:cNvSpPr>
          <p:nvPr/>
        </p:nvSpPr>
        <p:spPr bwMode="gray">
          <a:xfrm>
            <a:off x="2133600" y="2237900"/>
            <a:ext cx="9296400" cy="692468"/>
          </a:xfrm>
          <a:prstGeom prst="roundRect">
            <a:avLst>
              <a:gd name="adj" fmla="val 50000"/>
            </a:avLst>
          </a:prstGeom>
          <a:solidFill>
            <a:srgbClr val="FFFF00"/>
          </a:solidFill>
          <a:ln w="57150" algn="ctr">
            <a:solidFill>
              <a:srgbClr val="FF9900"/>
            </a:solidFill>
            <a:round/>
            <a:headEnd/>
            <a:tailEnd/>
          </a:ln>
          <a:effectLs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sz="3200" b="1">
                <a:effectLst/>
                <a:latin typeface="Times New Roman" panose="02020603050405020304" pitchFamily="18" charset="0"/>
                <a:ea typeface="Calibri" panose="020F0502020204030204" pitchFamily="34" charset="0"/>
              </a:rPr>
              <a:t>Giao tiếp, ứng xử có văn hoá qua mạng</a:t>
            </a:r>
            <a:endParaRPr lang="en-US" altLang="en-US" sz="3200">
              <a:solidFill>
                <a:srgbClr val="CC00FF"/>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8513B8F0-1EE8-5968-1150-9EEDF181412C}"/>
              </a:ext>
            </a:extLst>
          </p:cNvPr>
          <p:cNvSpPr/>
          <p:nvPr/>
        </p:nvSpPr>
        <p:spPr>
          <a:xfrm>
            <a:off x="1544251" y="2344980"/>
            <a:ext cx="732336" cy="47830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1</a:t>
            </a:r>
          </a:p>
        </p:txBody>
      </p:sp>
      <p:sp>
        <p:nvSpPr>
          <p:cNvPr id="13" name="AutoShape 4">
            <a:extLst>
              <a:ext uri="{FF2B5EF4-FFF2-40B4-BE49-F238E27FC236}">
                <a16:creationId xmlns:a16="http://schemas.microsoft.com/office/drawing/2014/main" id="{FD2C9801-DE07-F351-35D2-8E0F8F3F620E}"/>
              </a:ext>
            </a:extLst>
          </p:cNvPr>
          <p:cNvSpPr>
            <a:spLocks noChangeArrowheads="1"/>
          </p:cNvSpPr>
          <p:nvPr/>
        </p:nvSpPr>
        <p:spPr bwMode="gray">
          <a:xfrm>
            <a:off x="2133600" y="3100664"/>
            <a:ext cx="9667489" cy="692468"/>
          </a:xfrm>
          <a:prstGeom prst="roundRect">
            <a:avLst>
              <a:gd name="adj" fmla="val 50000"/>
            </a:avLst>
          </a:prstGeom>
          <a:solidFill>
            <a:srgbClr val="92D050"/>
          </a:solidFill>
          <a:ln w="57150" algn="ctr">
            <a:solidFill>
              <a:srgbClr val="FF9900"/>
            </a:solidFill>
            <a:round/>
            <a:headEnd/>
            <a:tailEnd/>
          </a:ln>
          <a:effectLs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sz="3200" b="1" dirty="0" err="1">
                <a:effectLst/>
                <a:latin typeface="Times New Roman" panose="02020603050405020304" pitchFamily="18" charset="0"/>
                <a:ea typeface="Calibri" panose="020F0502020204030204" pitchFamily="34" charset="0"/>
              </a:rPr>
              <a:t>Làm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gì</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khi</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gặp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thông</a:t>
            </a:r>
            <a:r>
              <a:rPr lang="en-US" sz="3200" b="1" dirty="0">
                <a:effectLst/>
                <a:latin typeface="Times New Roman" panose="02020603050405020304" pitchFamily="18" charset="0"/>
                <a:ea typeface="Calibri" panose="020F0502020204030204" pitchFamily="34" charset="0"/>
              </a:rPr>
              <a:t> tin </a:t>
            </a:r>
            <a:r>
              <a:rPr lang="en-US" sz="3200" b="1" dirty="0" err="1">
                <a:effectLst/>
                <a:latin typeface="Times New Roman" panose="02020603050405020304" pitchFamily="18" charset="0"/>
                <a:ea typeface="Calibri" panose="020F0502020204030204" pitchFamily="34" charset="0"/>
              </a:rPr>
              <a:t>có</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nội</a:t>
            </a:r>
            <a:r>
              <a:rPr lang="en-US" sz="3200" b="1" dirty="0">
                <a:effectLst/>
                <a:latin typeface="Times New Roman" panose="02020603050405020304" pitchFamily="18" charset="0"/>
                <a:ea typeface="Calibri" panose="020F0502020204030204" pitchFamily="34" charset="0"/>
              </a:rPr>
              <a:t> dung </a:t>
            </a:r>
            <a:r>
              <a:rPr lang="en-US" sz="3200" b="1" dirty="0" err="1">
                <a:effectLst/>
                <a:latin typeface="Times New Roman" panose="02020603050405020304" pitchFamily="18" charset="0"/>
                <a:ea typeface="Calibri" panose="020F0502020204030204" pitchFamily="34" charset="0"/>
              </a:rPr>
              <a:t>xấu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trên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mạng</a:t>
            </a:r>
            <a:endParaRPr lang="en-US" altLang="en-US" sz="3200" dirty="0">
              <a:solidFill>
                <a:srgbClr val="CC00FF"/>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9EA98ACA-AC53-85EF-E4A5-378EDA6CE4BE}"/>
              </a:ext>
            </a:extLst>
          </p:cNvPr>
          <p:cNvSpPr/>
          <p:nvPr/>
        </p:nvSpPr>
        <p:spPr>
          <a:xfrm>
            <a:off x="1552518" y="3192428"/>
            <a:ext cx="732336" cy="478302"/>
          </a:xfrm>
          <a:prstGeom prst="ellipse">
            <a:avLst/>
          </a:prstGeom>
          <a:solidFill>
            <a:srgbClr val="0070C0"/>
          </a:solidFill>
          <a:ln>
            <a:solidFill>
              <a:schemeClr val="accent1">
                <a:shade val="50000"/>
                <a:alpha val="9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effectLst>
                  <a:outerShdw blurRad="50800" dist="50800" dir="5400000" algn="ctr" rotWithShape="0">
                    <a:srgbClr val="00B0F0"/>
                  </a:outerShdw>
                </a:effectLst>
                <a:latin typeface="Times New Roman" panose="02020603050405020304" pitchFamily="18" charset="0"/>
                <a:cs typeface="Times New Roman" panose="02020603050405020304" pitchFamily="18" charset="0"/>
              </a:rPr>
              <a:t>2</a:t>
            </a:r>
          </a:p>
        </p:txBody>
      </p:sp>
      <p:pic>
        <p:nvPicPr>
          <p:cNvPr id="16" name="Picture 15" descr="Graphical user interface, application&#10;&#10;Description automatically generated">
            <a:extLst>
              <a:ext uri="{FF2B5EF4-FFF2-40B4-BE49-F238E27FC236}">
                <a16:creationId xmlns:a16="http://schemas.microsoft.com/office/drawing/2014/main" id="{6D46828A-B865-A864-AC2E-A3A5BC983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4913312"/>
            <a:ext cx="4038600" cy="1944687"/>
          </a:xfrm>
          <a:prstGeom prst="rect">
            <a:avLst/>
          </a:prstGeom>
        </p:spPr>
      </p:pic>
      <p:sp>
        <p:nvSpPr>
          <p:cNvPr id="2" name="AutoShape 4">
            <a:extLst>
              <a:ext uri="{FF2B5EF4-FFF2-40B4-BE49-F238E27FC236}">
                <a16:creationId xmlns:a16="http://schemas.microsoft.com/office/drawing/2014/main" id="{91C5D67D-7EA8-DF93-4070-0D4923607C5B}"/>
              </a:ext>
            </a:extLst>
          </p:cNvPr>
          <p:cNvSpPr>
            <a:spLocks noChangeArrowheads="1"/>
          </p:cNvSpPr>
          <p:nvPr/>
        </p:nvSpPr>
        <p:spPr bwMode="gray">
          <a:xfrm>
            <a:off x="2121568" y="3970267"/>
            <a:ext cx="9423400" cy="692468"/>
          </a:xfrm>
          <a:prstGeom prst="roundRect">
            <a:avLst>
              <a:gd name="adj" fmla="val 50000"/>
            </a:avLst>
          </a:prstGeom>
          <a:solidFill>
            <a:srgbClr val="FF6600"/>
          </a:solidFill>
          <a:ln w="57150" algn="ctr">
            <a:solidFill>
              <a:srgbClr val="FF9900"/>
            </a:solidFill>
            <a:round/>
            <a:headEnd/>
            <a:tailEnd/>
          </a:ln>
          <a:effectLst/>
          <a:extLst/>
        </p:spPr>
        <p:txBody>
          <a:bodyPr wrap="square" t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sz="3200" b="1">
                <a:effectLst/>
                <a:latin typeface="Times New Roman" panose="02020603050405020304" pitchFamily="18" charset="0"/>
                <a:ea typeface="Calibri" panose="020F0502020204030204" pitchFamily="34" charset="0"/>
              </a:rPr>
              <a:t>Tác hại và cách phòng tránh bệnh nghiện Internet</a:t>
            </a:r>
            <a:endParaRPr lang="en-US" altLang="en-US" sz="3200">
              <a:solidFill>
                <a:srgbClr val="CC00FF"/>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F97F9690-59D6-8023-735C-2ED3449CF1AA}"/>
              </a:ext>
            </a:extLst>
          </p:cNvPr>
          <p:cNvSpPr/>
          <p:nvPr/>
        </p:nvSpPr>
        <p:spPr>
          <a:xfrm>
            <a:off x="1532219" y="4077346"/>
            <a:ext cx="796472" cy="47830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3</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381000" y="737044"/>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a:solidFill>
                  <a:srgbClr val="FF0000"/>
                </a:solidFill>
                <a:latin typeface="Times New Roman" panose="02020603050405020304" pitchFamily="18" charset="0"/>
                <a:cs typeface="Times New Roman" panose="02020603050405020304" pitchFamily="18" charset="0"/>
              </a:rPr>
              <a:t>Nghiên cứu và thảo luận</a:t>
            </a:r>
            <a:endParaRPr lang="vi-VN" sz="3200" b="1">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788310" y="733840"/>
            <a:ext cx="689610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Nghiện Internet – Biểu hiện và tác hại</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2680628202"/>
              </p:ext>
            </p:extLst>
          </p:nvPr>
        </p:nvGraphicFramePr>
        <p:xfrm>
          <a:off x="483009" y="1334280"/>
          <a:ext cx="11225981" cy="5020800"/>
        </p:xfrm>
        <a:graphic>
          <a:graphicData uri="http://schemas.openxmlformats.org/drawingml/2006/table">
            <a:tbl>
              <a:tblPr firstRow="1" bandRow="1">
                <a:tableStyleId>{F5AB1C69-6EDB-4FF4-983F-18BD219EF322}</a:tableStyleId>
              </a:tblPr>
              <a:tblGrid>
                <a:gridCol w="2336391">
                  <a:extLst>
                    <a:ext uri="{9D8B030D-6E8A-4147-A177-3AD203B41FA5}">
                      <a16:colId xmlns:a16="http://schemas.microsoft.com/office/drawing/2014/main" val="795175101"/>
                    </a:ext>
                  </a:extLst>
                </a:gridCol>
                <a:gridCol w="8889590">
                  <a:extLst>
                    <a:ext uri="{9D8B030D-6E8A-4147-A177-3AD203B41FA5}">
                      <a16:colId xmlns:a16="http://schemas.microsoft.com/office/drawing/2014/main" val="2517340449"/>
                    </a:ext>
                  </a:extLst>
                </a:gridCol>
              </a:tblGrid>
              <a:tr h="370840">
                <a:tc>
                  <a:txBody>
                    <a:bodyPr/>
                    <a:lstStyle/>
                    <a:p>
                      <a:pPr algn="ct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3a. Theo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biểu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hiện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bệnh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nghiện</a:t>
                      </a:r>
                      <a:r>
                        <a:rPr lang="en-US" sz="3200" b="1" dirty="0">
                          <a:solidFill>
                            <a:srgbClr val="7030A0"/>
                          </a:solidFill>
                          <a:latin typeface="Times New Roman" panose="02020603050405020304" pitchFamily="18" charset="0"/>
                          <a:cs typeface="Times New Roman" panose="02020603050405020304" pitchFamily="18" charset="0"/>
                        </a:rPr>
                        <a:t> Internet </a:t>
                      </a:r>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gì</a:t>
                      </a:r>
                      <a:r>
                        <a:rPr lang="en-US" sz="3200" b="1" dirty="0">
                          <a:solidFill>
                            <a:srgbClr val="7030A0"/>
                          </a:solidFill>
                          <a:latin typeface="Times New Roman" panose="02020603050405020304" pitchFamily="18" charset="0"/>
                          <a:cs typeface="Times New Roman" panose="02020603050405020304" pitchFamily="18" charset="0"/>
                        </a:rPr>
                        <a:t>?</a:t>
                      </a:r>
                    </a:p>
                  </a:txBody>
                  <a:tcPr marL="108000" marR="108000" marT="72000" marB="720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b="0" dirty="0">
                          <a:solidFill>
                            <a:srgbClr val="7030A0"/>
                          </a:solidFill>
                          <a:latin typeface="Times New Roman" panose="02020603050405020304" pitchFamily="18" charset="0"/>
                          <a:cs typeface="Times New Roman" panose="02020603050405020304" pitchFamily="18" charset="0"/>
                        </a:rPr>
                        <a:t>*</a:t>
                      </a:r>
                      <a:r>
                        <a:rPr lang="vi-VN" sz="3200" b="0" dirty="0">
                          <a:solidFill>
                            <a:srgbClr val="7030A0"/>
                          </a:solidFill>
                          <a:latin typeface="Times New Roman" panose="02020603050405020304" pitchFamily="18" charset="0"/>
                          <a:cs typeface="Times New Roman" panose="02020603050405020304" pitchFamily="18" charset="0"/>
                        </a:rPr>
                        <a:t>Các biểu hiện của bệnh nghiện Internet là:</a:t>
                      </a:r>
                    </a:p>
                    <a:p>
                      <a:pPr algn="just"/>
                      <a:r>
                        <a:rPr lang="en-US" sz="3200" b="0" dirty="0">
                          <a:solidFill>
                            <a:srgbClr val="7030A0"/>
                          </a:solidFill>
                          <a:latin typeface="Times New Roman" panose="02020603050405020304" pitchFamily="18" charset="0"/>
                          <a:cs typeface="Times New Roman" panose="02020603050405020304" pitchFamily="18" charset="0"/>
                        </a:rPr>
                        <a:t>-</a:t>
                      </a:r>
                      <a:r>
                        <a:rPr lang="vi-VN" sz="3200" b="0" dirty="0">
                          <a:solidFill>
                            <a:srgbClr val="7030A0"/>
                          </a:solidFill>
                          <a:latin typeface="Times New Roman" panose="02020603050405020304" pitchFamily="18" charset="0"/>
                          <a:cs typeface="Times New Roman" panose="02020603050405020304" pitchFamily="18" charset="0"/>
                        </a:rPr>
                        <a:t>Sử dụng Internet quá nhiều giờ trong ngày.</a:t>
                      </a:r>
                    </a:p>
                    <a:p>
                      <a:pPr algn="just"/>
                      <a:r>
                        <a:rPr lang="en-US" sz="3200" b="0" dirty="0">
                          <a:solidFill>
                            <a:srgbClr val="7030A0"/>
                          </a:solidFill>
                          <a:latin typeface="Times New Roman" panose="02020603050405020304" pitchFamily="18" charset="0"/>
                          <a:cs typeface="Times New Roman" panose="02020603050405020304" pitchFamily="18" charset="0"/>
                        </a:rPr>
                        <a:t>-</a:t>
                      </a:r>
                      <a:r>
                        <a:rPr lang="vi-VN" sz="3200" b="0" dirty="0">
                          <a:solidFill>
                            <a:srgbClr val="7030A0"/>
                          </a:solidFill>
                          <a:latin typeface="Times New Roman" panose="02020603050405020304" pitchFamily="18" charset="0"/>
                          <a:cs typeface="Times New Roman" panose="02020603050405020304" pitchFamily="18" charset="0"/>
                        </a:rPr>
                        <a:t>Thức rất khuya và không rời khỏi máy tính.</a:t>
                      </a:r>
                    </a:p>
                    <a:p>
                      <a:pPr algn="just"/>
                      <a:r>
                        <a:rPr lang="en-US" sz="3200" b="0" dirty="0">
                          <a:solidFill>
                            <a:srgbClr val="7030A0"/>
                          </a:solidFill>
                          <a:latin typeface="Times New Roman" panose="02020603050405020304" pitchFamily="18" charset="0"/>
                          <a:cs typeface="Times New Roman" panose="02020603050405020304" pitchFamily="18" charset="0"/>
                        </a:rPr>
                        <a:t>-</a:t>
                      </a:r>
                      <a:r>
                        <a:rPr lang="vi-VN" sz="3200" b="0" dirty="0">
                          <a:solidFill>
                            <a:srgbClr val="7030A0"/>
                          </a:solidFill>
                          <a:latin typeface="Times New Roman" panose="02020603050405020304" pitchFamily="18" charset="0"/>
                          <a:cs typeface="Times New Roman" panose="02020603050405020304" pitchFamily="18" charset="0"/>
                        </a:rPr>
                        <a:t>Thay đổi tâm trạng và thường xuyên bồn chồn khi không được sử dụng Internet.</a:t>
                      </a:r>
                    </a:p>
                    <a:p>
                      <a:pPr algn="just"/>
                      <a:r>
                        <a:rPr lang="en-US" sz="3200" b="0" dirty="0">
                          <a:solidFill>
                            <a:srgbClr val="7030A0"/>
                          </a:solidFill>
                          <a:latin typeface="Times New Roman" panose="02020603050405020304" pitchFamily="18" charset="0"/>
                          <a:cs typeface="Times New Roman" panose="02020603050405020304" pitchFamily="18" charset="0"/>
                        </a:rPr>
                        <a:t>-</a:t>
                      </a:r>
                      <a:r>
                        <a:rPr lang="vi-VN" sz="3200" b="0" dirty="0">
                          <a:solidFill>
                            <a:srgbClr val="7030A0"/>
                          </a:solidFill>
                          <a:latin typeface="Times New Roman" panose="02020603050405020304" pitchFamily="18" charset="0"/>
                          <a:cs typeface="Times New Roman" panose="02020603050405020304" pitchFamily="18" charset="0"/>
                        </a:rPr>
                        <a:t>Từ chối mọi mối quan hệ, hoạt động chỉ để sử dụng Internet.</a:t>
                      </a:r>
                    </a:p>
                    <a:p>
                      <a:pPr algn="just"/>
                      <a:r>
                        <a:rPr lang="en-US" sz="3200" b="0" dirty="0">
                          <a:solidFill>
                            <a:srgbClr val="7030A0"/>
                          </a:solidFill>
                          <a:latin typeface="Times New Roman" panose="02020603050405020304" pitchFamily="18" charset="0"/>
                          <a:cs typeface="Times New Roman" panose="02020603050405020304" pitchFamily="18" charset="0"/>
                        </a:rPr>
                        <a:t>-</a:t>
                      </a:r>
                      <a:r>
                        <a:rPr lang="vi-VN" sz="3200" b="0" dirty="0">
                          <a:solidFill>
                            <a:srgbClr val="7030A0"/>
                          </a:solidFill>
                          <a:latin typeface="Times New Roman" panose="02020603050405020304" pitchFamily="18" charset="0"/>
                          <a:cs typeface="Times New Roman" panose="02020603050405020304" pitchFamily="18" charset="0"/>
                        </a:rPr>
                        <a:t>Không kiểm soát được khoảng thời gian bỏ ra để lên mạng.</a:t>
                      </a:r>
                      <a:endParaRPr lang="en-US" sz="3200" b="0" dirty="0">
                        <a:solidFill>
                          <a:srgbClr val="7030A0"/>
                        </a:solidFill>
                        <a:latin typeface="Times New Roman" panose="02020603050405020304" pitchFamily="18" charset="0"/>
                        <a:cs typeface="Times New Roman" panose="02020603050405020304" pitchFamily="18" charset="0"/>
                      </a:endParaRPr>
                    </a:p>
                    <a:p>
                      <a:pPr algn="just"/>
                      <a:endParaRPr lang="vi-VN" sz="3200" b="0" dirty="0">
                        <a:solidFill>
                          <a:srgbClr val="7030A0"/>
                        </a:solidFill>
                        <a:latin typeface="Times New Roman" panose="02020603050405020304" pitchFamily="18" charset="0"/>
                        <a:cs typeface="Times New Roman" panose="02020603050405020304" pitchFamily="18" charset="0"/>
                      </a:endParaRPr>
                    </a:p>
                  </a:txBody>
                  <a:tcPr marL="108000" marR="108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529309"/>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2886269" y="1398242"/>
            <a:ext cx="8788810" cy="4722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7030A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05E4786-B02F-8426-F203-CBC8A1BF6838}"/>
              </a:ext>
            </a:extLst>
          </p:cNvPr>
          <p:cNvSpPr txBox="1">
            <a:spLocks noChangeArrowheads="1"/>
          </p:cNvSpPr>
          <p:nvPr/>
        </p:nvSpPr>
        <p:spPr bwMode="auto">
          <a:xfrm>
            <a:off x="541167" y="213323"/>
            <a:ext cx="11197902"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3.Tác hại và cách phòng tránh bệnh nghiện Internet</a:t>
            </a:r>
          </a:p>
        </p:txBody>
      </p:sp>
    </p:spTree>
    <p:extLst>
      <p:ext uri="{BB962C8B-B14F-4D97-AF65-F5344CB8AC3E}">
        <p14:creationId xmlns:p14="http://schemas.microsoft.com/office/powerpoint/2010/main" val="15008251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381000" y="676121"/>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841191" y="672917"/>
            <a:ext cx="689610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Nghiện Internet – Biểu hiện và tác hại</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3344196631"/>
              </p:ext>
            </p:extLst>
          </p:nvPr>
        </p:nvGraphicFramePr>
        <p:xfrm>
          <a:off x="535890" y="1273357"/>
          <a:ext cx="11225981" cy="5508480"/>
        </p:xfrm>
        <a:graphic>
          <a:graphicData uri="http://schemas.openxmlformats.org/drawingml/2006/table">
            <a:tbl>
              <a:tblPr firstRow="1" bandRow="1">
                <a:tableStyleId>{F5AB1C69-6EDB-4FF4-983F-18BD219EF322}</a:tableStyleId>
              </a:tblPr>
              <a:tblGrid>
                <a:gridCol w="2740710">
                  <a:extLst>
                    <a:ext uri="{9D8B030D-6E8A-4147-A177-3AD203B41FA5}">
                      <a16:colId xmlns:a16="http://schemas.microsoft.com/office/drawing/2014/main" val="795175101"/>
                    </a:ext>
                  </a:extLst>
                </a:gridCol>
                <a:gridCol w="8485271">
                  <a:extLst>
                    <a:ext uri="{9D8B030D-6E8A-4147-A177-3AD203B41FA5}">
                      <a16:colId xmlns:a16="http://schemas.microsoft.com/office/drawing/2014/main" val="2517340449"/>
                    </a:ext>
                  </a:extLst>
                </a:gridCol>
              </a:tblGrid>
              <a:tr h="370840">
                <a:tc>
                  <a:txBody>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3b. Theo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tác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bệnh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nghiện</a:t>
                      </a:r>
                      <a:r>
                        <a:rPr lang="en-US" sz="3200" b="1" dirty="0">
                          <a:solidFill>
                            <a:srgbClr val="7030A0"/>
                          </a:solidFill>
                          <a:latin typeface="Times New Roman" panose="02020603050405020304" pitchFamily="18" charset="0"/>
                          <a:cs typeface="Times New Roman" panose="02020603050405020304" pitchFamily="18" charset="0"/>
                        </a:rPr>
                        <a:t> Internet </a:t>
                      </a:r>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gì</a:t>
                      </a:r>
                      <a:r>
                        <a:rPr lang="en-US" sz="3200" b="1" dirty="0">
                          <a:solidFill>
                            <a:srgbClr val="7030A0"/>
                          </a:solidFill>
                          <a:latin typeface="Times New Roman" panose="02020603050405020304" pitchFamily="18" charset="0"/>
                          <a:cs typeface="Times New Roman" panose="02020603050405020304" pitchFamily="18" charset="0"/>
                        </a:rPr>
                        <a:t>?</a:t>
                      </a: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b="1" dirty="0">
                          <a:solidFill>
                            <a:srgbClr val="7030A0"/>
                          </a:solidFill>
                          <a:latin typeface="Times New Roman" panose="02020603050405020304" pitchFamily="18" charset="0"/>
                          <a:cs typeface="Times New Roman" panose="02020603050405020304" pitchFamily="18" charset="0"/>
                        </a:rPr>
                        <a:t>Các tác hại của bệnh nghiện Internet là:</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Sức khỏe suy giảm, đau mắt, mỏi mắt dẫn đến cận thị.</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Ngại giao tiếp, sợ đám đông.</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Thành tích học tập/làm việc kém hiệu quả.</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Thường xuyên trong trạng thái mệt mỏi.</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Trí nhớ giảm sút khi thức quá khuya và sử dụng Internet quá nhiều.</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Ảnh hưởng đến cột sống do ngồi quá nhiều.</a:t>
                      </a:r>
                    </a:p>
                    <a:p>
                      <a:pPr algn="just"/>
                      <a:r>
                        <a:rPr lang="en-US" sz="3200" b="1" dirty="0">
                          <a:solidFill>
                            <a:srgbClr val="7030A0"/>
                          </a:solidFill>
                          <a:latin typeface="Times New Roman" panose="02020603050405020304" pitchFamily="18" charset="0"/>
                          <a:cs typeface="Times New Roman" panose="02020603050405020304" pitchFamily="18" charset="0"/>
                        </a:rPr>
                        <a:t>-</a:t>
                      </a:r>
                      <a:r>
                        <a:rPr lang="vi-VN" sz="3200" b="1" dirty="0">
                          <a:solidFill>
                            <a:srgbClr val="7030A0"/>
                          </a:solidFill>
                          <a:latin typeface="Times New Roman" panose="02020603050405020304" pitchFamily="18" charset="0"/>
                          <a:cs typeface="Times New Roman" panose="02020603050405020304" pitchFamily="18" charset="0"/>
                        </a:rPr>
                        <a:t>Dễ bị lợi dụng bởi những kẻ xấu trên mạng.</a:t>
                      </a:r>
                      <a:endParaRPr lang="en-US" sz="3200" b="1" dirty="0">
                        <a:solidFill>
                          <a:srgbClr val="7030A0"/>
                        </a:solidFill>
                        <a:latin typeface="Times New Roman" panose="02020603050405020304" pitchFamily="18" charset="0"/>
                        <a:cs typeface="Times New Roman" panose="02020603050405020304" pitchFamily="18" charset="0"/>
                      </a:endParaRPr>
                    </a:p>
                    <a:p>
                      <a:pPr algn="just"/>
                      <a:endParaRPr lang="vi-VN" sz="3200" b="1" dirty="0">
                        <a:solidFill>
                          <a:srgbClr val="7030A0"/>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529309"/>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3352800" y="1291599"/>
            <a:ext cx="8303310" cy="5185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7030A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05E4786-B02F-8426-F203-CBC8A1BF6838}"/>
              </a:ext>
            </a:extLst>
          </p:cNvPr>
          <p:cNvSpPr txBox="1">
            <a:spLocks noChangeArrowheads="1"/>
          </p:cNvSpPr>
          <p:nvPr/>
        </p:nvSpPr>
        <p:spPr bwMode="auto">
          <a:xfrm>
            <a:off x="594048" y="152400"/>
            <a:ext cx="11197902"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3.Tác hại và cách phòng tránh bệnh nghiện Internet</a:t>
            </a:r>
          </a:p>
        </p:txBody>
      </p:sp>
    </p:spTree>
    <p:extLst>
      <p:ext uri="{BB962C8B-B14F-4D97-AF65-F5344CB8AC3E}">
        <p14:creationId xmlns:p14="http://schemas.microsoft.com/office/powerpoint/2010/main" val="6294675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hiện Internet _ Internet Addi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522286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1DC1D7-23CB-9160-0BF9-4373A7B16EB7}"/>
              </a:ext>
            </a:extLst>
          </p:cNvPr>
          <p:cNvPicPr>
            <a:picLocks noChangeAspect="1"/>
          </p:cNvPicPr>
          <p:nvPr/>
        </p:nvPicPr>
        <p:blipFill>
          <a:blip r:embed="rId3"/>
          <a:stretch>
            <a:fillRect/>
          </a:stretch>
        </p:blipFill>
        <p:spPr>
          <a:xfrm>
            <a:off x="7924800" y="2957484"/>
            <a:ext cx="4291262" cy="3743837"/>
          </a:xfrm>
          <a:prstGeom prst="rect">
            <a:avLst/>
          </a:prstGeom>
        </p:spPr>
      </p:pic>
      <p:sp>
        <p:nvSpPr>
          <p:cNvPr id="2" name="TextBox 2">
            <a:extLst>
              <a:ext uri="{FF2B5EF4-FFF2-40B4-BE49-F238E27FC236}">
                <a16:creationId xmlns:a16="http://schemas.microsoft.com/office/drawing/2014/main" id="{2CA6597F-8E81-5F6D-CF8F-9D2C9436FA94}"/>
              </a:ext>
            </a:extLst>
          </p:cNvPr>
          <p:cNvSpPr txBox="1">
            <a:spLocks noChangeArrowheads="1"/>
          </p:cNvSpPr>
          <p:nvPr/>
        </p:nvSpPr>
        <p:spPr bwMode="auto">
          <a:xfrm>
            <a:off x="76200" y="647387"/>
            <a:ext cx="7848600" cy="5982013"/>
          </a:xfrm>
          <a:prstGeom prst="rect">
            <a:avLst/>
          </a:prstGeom>
          <a:solidFill>
            <a:srgbClr val="A1E705"/>
          </a:solidFill>
          <a:ln w="9525">
            <a:solidFill>
              <a:srgbClr val="000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342900"/>
            <a:r>
              <a:rPr lang="en-US" altLang="en-US" sz="32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MỘT SỐ TÁC HẠI ẢNH HƯỞNG TỚI NGƯỜI NGHIỆN </a:t>
            </a:r>
            <a:r>
              <a:rPr lang="vi-VN" altLang="en-US" sz="2800" b="1"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INTERNET</a:t>
            </a:r>
            <a:r>
              <a:rPr lang="en-US" altLang="en-US" sz="2800" b="1"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Thiếu giao tiếp với thế giới xung quanh.</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Khó tập trung vào công việc, học tập.</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Tăng nguy cơ tham gia vào các vụ bắt nạt trên mạng</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Dễ bị dẫn dắt đến các trang thông tin xấu</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Dễ bị nghiện trò chơi trực tuyến</a:t>
            </a:r>
            <a:endPar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a:p>
            <a:pPr algn="just" defTabSz="342900"/>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Tóm</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Nghiện</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internet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hưởng</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tới</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sức</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khoẻ</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chất</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tinh</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thần</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học</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tập</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khả</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năng</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giao</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mọi</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xung</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quanh</a:t>
            </a:r>
            <a:r>
              <a:rPr lang="en-US"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vi-VN" altLang="en-US" sz="3200" b="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2">
            <a:extLst>
              <a:ext uri="{FF2B5EF4-FFF2-40B4-BE49-F238E27FC236}">
                <a16:creationId xmlns:a16="http://schemas.microsoft.com/office/drawing/2014/main" id="{E5A10C73-0976-7B33-96A1-553DA257D05C}"/>
              </a:ext>
            </a:extLst>
          </p:cNvPr>
          <p:cNvSpPr txBox="1">
            <a:spLocks noChangeArrowheads="1"/>
          </p:cNvSpPr>
          <p:nvPr/>
        </p:nvSpPr>
        <p:spPr bwMode="auto">
          <a:xfrm>
            <a:off x="330157" y="76200"/>
            <a:ext cx="11430000"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3.Tác hại và cách phòng tránh bệnh nghiện Internet</a:t>
            </a:r>
          </a:p>
        </p:txBody>
      </p:sp>
      <p:sp>
        <p:nvSpPr>
          <p:cNvPr id="5" name="Speech Bubble: Rectangle with Corners Rounded 4">
            <a:extLst>
              <a:ext uri="{FF2B5EF4-FFF2-40B4-BE49-F238E27FC236}">
                <a16:creationId xmlns:a16="http://schemas.microsoft.com/office/drawing/2014/main" id="{7E8BBF8E-A4F2-510D-1F80-D46A5EB82EF1}"/>
              </a:ext>
            </a:extLst>
          </p:cNvPr>
          <p:cNvSpPr/>
          <p:nvPr/>
        </p:nvSpPr>
        <p:spPr>
          <a:xfrm>
            <a:off x="8348426" y="609600"/>
            <a:ext cx="3557337" cy="2259758"/>
          </a:xfrm>
          <a:prstGeom prst="wedgeRoundRectCallout">
            <a:avLst>
              <a:gd name="adj1" fmla="val -61321"/>
              <a:gd name="adj2" fmla="val 41268"/>
              <a:gd name="adj3" fmla="val 16667"/>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b="1">
                <a:solidFill>
                  <a:srgbClr val="FF0000"/>
                </a:solidFill>
                <a:latin typeface="Times New Roman" panose="02020603050405020304" pitchFamily="18" charset="0"/>
                <a:cs typeface="Times New Roman" panose="02020603050405020304" pitchFamily="18" charset="0"/>
              </a:rPr>
              <a:t>Em hãy nêu một số tác hại ảnh hưởng tới người nghiện internet?</a:t>
            </a:r>
            <a:endParaRPr lang="vi-VN"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761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258902"/>
            <a:ext cx="3730667"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Bỏ bê việc học hành để lên mạng.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54302"/>
            <a:ext cx="3730667"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Hay thức khuya để sử dụng mạng.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1882432" y="4763739"/>
            <a:ext cx="3908768" cy="1408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600">
                <a:solidFill>
                  <a:schemeClr val="tx1"/>
                </a:solidFill>
                <a:latin typeface="Times New Roman" panose="02020603050405020304" pitchFamily="18" charset="0"/>
                <a:cs typeface="Times New Roman" panose="02020603050405020304" pitchFamily="18" charset="0"/>
              </a:rPr>
              <a:t>Thấy tức giận, cáu kỉnh khi không được sử dụng máy tính.</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7772400" y="2284858"/>
            <a:ext cx="3886200" cy="9657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600">
                <a:solidFill>
                  <a:schemeClr val="tx1"/>
                </a:solidFill>
                <a:latin typeface="Times New Roman" panose="02020603050405020304" pitchFamily="18" charset="0"/>
                <a:cs typeface="Times New Roman" panose="02020603050405020304" pitchFamily="18" charset="0"/>
              </a:rPr>
              <a:t>Nói dối khi có người hỏi về thời gian em truy cập mạng.</a:t>
            </a:r>
          </a:p>
        </p:txBody>
      </p:sp>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85800"/>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Em có các biểu hiện nào trong các hành vi sau đây?</a:t>
            </a:r>
          </a:p>
        </p:txBody>
      </p:sp>
      <p:sp>
        <p:nvSpPr>
          <p:cNvPr id="8" name="Rounded Rectangle 5">
            <a:extLst>
              <a:ext uri="{FF2B5EF4-FFF2-40B4-BE49-F238E27FC236}">
                <a16:creationId xmlns:a16="http://schemas.microsoft.com/office/drawing/2014/main" id="{32DBC985-E156-839C-955B-BD70D068D296}"/>
              </a:ext>
            </a:extLst>
          </p:cNvPr>
          <p:cNvSpPr/>
          <p:nvPr/>
        </p:nvSpPr>
        <p:spPr>
          <a:xfrm>
            <a:off x="7768414" y="3468339"/>
            <a:ext cx="3886200" cy="1408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600">
                <a:solidFill>
                  <a:schemeClr val="tx1"/>
                </a:solidFill>
                <a:latin typeface="Times New Roman" panose="02020603050405020304" pitchFamily="18" charset="0"/>
                <a:cs typeface="Times New Roman" panose="02020603050405020304" pitchFamily="18" charset="0"/>
              </a:rPr>
              <a:t>Thích dành thời gian trên mạng hơn là với gia đình, bạn bè.</a:t>
            </a:r>
          </a:p>
        </p:txBody>
      </p:sp>
      <p:sp>
        <p:nvSpPr>
          <p:cNvPr id="12" name="Rounded Rectangle 5">
            <a:extLst>
              <a:ext uri="{FF2B5EF4-FFF2-40B4-BE49-F238E27FC236}">
                <a16:creationId xmlns:a16="http://schemas.microsoft.com/office/drawing/2014/main" id="{F6F01D76-3E99-7B02-EBCB-EA8FBE91F6B8}"/>
              </a:ext>
            </a:extLst>
          </p:cNvPr>
          <p:cNvSpPr/>
          <p:nvPr/>
        </p:nvSpPr>
        <p:spPr>
          <a:xfrm>
            <a:off x="7760368" y="4731663"/>
            <a:ext cx="3886200" cy="1408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600">
                <a:solidFill>
                  <a:schemeClr val="tx1"/>
                </a:solidFill>
                <a:latin typeface="Times New Roman" panose="02020603050405020304" pitchFamily="18" charset="0"/>
                <a:cs typeface="Times New Roman" panose="02020603050405020304" pitchFamily="18" charset="0"/>
              </a:rPr>
              <a:t>Mất hứng thú với những hoạt động thú vị trước đây, khi em chưa sử dụng mạng.</a:t>
            </a:r>
          </a:p>
        </p:txBody>
      </p:sp>
      <p:sp>
        <p:nvSpPr>
          <p:cNvPr id="13" name="TextBox 11">
            <a:extLst>
              <a:ext uri="{FF2B5EF4-FFF2-40B4-BE49-F238E27FC236}">
                <a16:creationId xmlns:a16="http://schemas.microsoft.com/office/drawing/2014/main" id="{EA5DF80A-7BAE-F498-A8A5-43B399724876}"/>
              </a:ext>
            </a:extLst>
          </p:cNvPr>
          <p:cNvSpPr txBox="1">
            <a:spLocks noChangeArrowheads="1"/>
          </p:cNvSpPr>
          <p:nvPr/>
        </p:nvSpPr>
        <p:spPr bwMode="auto">
          <a:xfrm>
            <a:off x="1906613" y="6096000"/>
            <a:ext cx="9218587" cy="565146"/>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defTabSz="342900"/>
            <a:r>
              <a:rPr lang="vi-VN" sz="3200">
                <a:latin typeface="Times New Roman" panose="02020603050405020304" pitchFamily="18" charset="0"/>
                <a:cs typeface="Times New Roman" panose="02020603050405020304" pitchFamily="18" charset="0"/>
              </a:rPr>
              <a:t>Em không có biểu hiện nào trong các hành vi trên.</a:t>
            </a:r>
          </a:p>
        </p:txBody>
      </p:sp>
      <p:pic>
        <p:nvPicPr>
          <p:cNvPr id="14" name="Picture 13" descr="A picture containing text">
            <a:extLst>
              <a:ext uri="{FF2B5EF4-FFF2-40B4-BE49-F238E27FC236}">
                <a16:creationId xmlns:a16="http://schemas.microsoft.com/office/drawing/2014/main" id="{C870EF66-E510-6A40-8092-5E66441D8A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75201" y="1695122"/>
            <a:ext cx="1043996" cy="971878"/>
          </a:xfrm>
          <a:prstGeom prst="rect">
            <a:avLst/>
          </a:prstGeom>
        </p:spPr>
      </p:pic>
    </p:spTree>
    <p:extLst>
      <p:ext uri="{BB962C8B-B14F-4D97-AF65-F5344CB8AC3E}">
        <p14:creationId xmlns:p14="http://schemas.microsoft.com/office/powerpoint/2010/main" val="16905952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0.00065 0.59236 C -0.00065 0.55717 -0.04088 -0.0213 0.07031 -0.02107 C 0.16406 -0.02107 0.49245 -0.05047 0.51094 0.0655 C 0.5293 0.18148 0.46563 0.54838 0.50078 0.54838 C 0.5349 0.54838 -0.00156 0.58865 0.00222 0.5537 " pathEditMode="relative" rAng="0" ptsTypes="AAAAA">
                                      <p:cBhvr>
                                        <p:cTn id="6" dur="2000" fill="hold"/>
                                        <p:tgtEl>
                                          <p:spTgt spid="14"/>
                                        </p:tgtEl>
                                        <p:attrNameLst>
                                          <p:attrName>ppt_x</p:attrName>
                                          <p:attrName>ppt_y</p:attrName>
                                        </p:attrNameLst>
                                      </p:cBhvr>
                                      <p:rCtr x="25391" y="-30856"/>
                                    </p:animMotion>
                                  </p:childTnLst>
                                </p:cTn>
                              </p:par>
                              <p:par>
                                <p:cTn id="7" presetID="1" presetClass="emph" presetSubtype="2" fill="hold" nodeType="withEffect">
                                  <p:stCondLst>
                                    <p:cond delay="0"/>
                                  </p:stCondLst>
                                  <p:childTnLst>
                                    <p:animClr clrSpc="rgb" dir="cw">
                                      <p:cBhvr>
                                        <p:cTn id="8" dur="1500" fill="hold"/>
                                        <p:tgtEl>
                                          <p:spTgt spid="13"/>
                                        </p:tgtEl>
                                        <p:attrNameLst>
                                          <p:attrName>fillcolor</p:attrName>
                                        </p:attrNameLst>
                                      </p:cBhvr>
                                      <p:to>
                                        <a:srgbClr val="FFFF99"/>
                                      </p:to>
                                    </p:animClr>
                                    <p:set>
                                      <p:cBhvr>
                                        <p:cTn id="9" dur="1500" fill="hold"/>
                                        <p:tgtEl>
                                          <p:spTgt spid="13"/>
                                        </p:tgtEl>
                                        <p:attrNameLst>
                                          <p:attrName>fill.type</p:attrName>
                                        </p:attrNameLst>
                                      </p:cBhvr>
                                      <p:to>
                                        <p:strVal val="solid"/>
                                      </p:to>
                                    </p:set>
                                    <p:set>
                                      <p:cBhvr>
                                        <p:cTn id="10" dur="15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FFBEFB-87B9-4FD9-BF69-9BF1F1B160C6}"/>
              </a:ext>
            </a:extLst>
          </p:cNvPr>
          <p:cNvSpPr/>
          <p:nvPr/>
        </p:nvSpPr>
        <p:spPr>
          <a:xfrm>
            <a:off x="3037993" y="29903"/>
            <a:ext cx="5641291" cy="584200"/>
          </a:xfrm>
          <a:prstGeom prst="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Hồi sinh cây</a:t>
            </a:r>
          </a:p>
        </p:txBody>
      </p:sp>
      <p:pic>
        <p:nvPicPr>
          <p:cNvPr id="3" name="Picture 2">
            <a:extLst>
              <a:ext uri="{FF2B5EF4-FFF2-40B4-BE49-F238E27FC236}">
                <a16:creationId xmlns:a16="http://schemas.microsoft.com/office/drawing/2014/main" id="{428F0DD1-CBE4-21E1-48C1-EEE40793766B}"/>
              </a:ext>
            </a:extLst>
          </p:cNvPr>
          <p:cNvPicPr>
            <a:picLocks noChangeAspect="1"/>
          </p:cNvPicPr>
          <p:nvPr/>
        </p:nvPicPr>
        <p:blipFill rotWithShape="1">
          <a:blip r:embed="rId3"/>
          <a:srcRect l="78149" t="17476" r="2748" b="6339"/>
          <a:stretch/>
        </p:blipFill>
        <p:spPr>
          <a:xfrm>
            <a:off x="8709410" y="3350887"/>
            <a:ext cx="2187185" cy="3186301"/>
          </a:xfrm>
          <a:prstGeom prst="rect">
            <a:avLst/>
          </a:prstGeom>
        </p:spPr>
      </p:pic>
      <p:pic>
        <p:nvPicPr>
          <p:cNvPr id="6" name="Picture 5">
            <a:extLst>
              <a:ext uri="{FF2B5EF4-FFF2-40B4-BE49-F238E27FC236}">
                <a16:creationId xmlns:a16="http://schemas.microsoft.com/office/drawing/2014/main" id="{66CB3519-043C-C36A-8CA0-07B932F668CC}"/>
              </a:ext>
              <a:ext uri="{C183D7F6-B498-43B3-948B-1728B52AA6E4}">
                <adec:decorative xmlns="" xmlns:adec="http://schemas.microsoft.com/office/drawing/2017/decorative" val="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26837" y1="34538" x2="28115" y2="58635"/>
                        <a14:foregroundMark x1="21725" y1="77108" x2="21725" y2="77108"/>
                        <a14:foregroundMark x1="29712" y1="71285" x2="29712" y2="71285"/>
                        <a14:foregroundMark x1="35463" y1="83534" x2="35463" y2="83534"/>
                        <a14:foregroundMark x1="75719" y1="21888" x2="75719" y2="21888"/>
                        <a14:foregroundMark x1="89936" y1="19679" x2="89936" y2="19679"/>
                        <a14:foregroundMark x1="87220" y1="27711" x2="87220" y2="27711"/>
                        <a14:foregroundMark x1="80351" y1="58835" x2="80351" y2="58835"/>
                        <a14:foregroundMark x1="65655" y1="87751" x2="65655" y2="87751"/>
                        <a14:foregroundMark x1="67093" y1="76305" x2="67093" y2="76305"/>
                        <a14:foregroundMark x1="67732" y1="75100" x2="67732" y2="75100"/>
                        <a14:foregroundMark x1="53834" y1="85944" x2="53834" y2="85944"/>
                        <a14:foregroundMark x1="53834" y1="84137" x2="53834" y2="84137"/>
                        <a14:foregroundMark x1="61981" y1="83333" x2="61981" y2="83333"/>
                      </a14:backgroundRemoval>
                    </a14:imgEffect>
                  </a14:imgLayer>
                </a14:imgProps>
              </a:ext>
              <a:ext uri="{28A0092B-C50C-407E-A947-70E740481C1C}">
                <a14:useLocalDpi xmlns:a14="http://schemas.microsoft.com/office/drawing/2010/main" val="0"/>
              </a:ext>
            </a:extLst>
          </a:blip>
          <a:stretch>
            <a:fillRect/>
          </a:stretch>
        </p:blipFill>
        <p:spPr>
          <a:xfrm flipH="1">
            <a:off x="10896595" y="5678905"/>
            <a:ext cx="1260907" cy="1179094"/>
          </a:xfrm>
          <a:prstGeom prst="rect">
            <a:avLst/>
          </a:prstGeom>
        </p:spPr>
      </p:pic>
      <p:sp>
        <p:nvSpPr>
          <p:cNvPr id="8" name="Callout: Bent Line 7">
            <a:extLst>
              <a:ext uri="{FF2B5EF4-FFF2-40B4-BE49-F238E27FC236}">
                <a16:creationId xmlns:a16="http://schemas.microsoft.com/office/drawing/2014/main" id="{A8F86FDB-2487-5B09-C454-E720552B728F}"/>
              </a:ext>
            </a:extLst>
          </p:cNvPr>
          <p:cNvSpPr/>
          <p:nvPr/>
        </p:nvSpPr>
        <p:spPr>
          <a:xfrm>
            <a:off x="4912241" y="1085450"/>
            <a:ext cx="3021191" cy="1180699"/>
          </a:xfrm>
          <a:prstGeom prst="borderCallout2">
            <a:avLst>
              <a:gd name="adj1" fmla="val 55435"/>
              <a:gd name="adj2" fmla="val 101069"/>
              <a:gd name="adj3" fmla="val 132880"/>
              <a:gd name="adj4" fmla="val 109977"/>
              <a:gd name="adj5" fmla="val 255163"/>
              <a:gd name="adj6" fmla="val 143597"/>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Tham gia các hoạt động ngoại khóa ngoài trời nhiều hơn.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1" name="Callout: Bent Line 10">
            <a:extLst>
              <a:ext uri="{FF2B5EF4-FFF2-40B4-BE49-F238E27FC236}">
                <a16:creationId xmlns:a16="http://schemas.microsoft.com/office/drawing/2014/main" id="{72B6D467-A64D-103C-8C57-B3E5A28619DC}"/>
              </a:ext>
            </a:extLst>
          </p:cNvPr>
          <p:cNvSpPr/>
          <p:nvPr/>
        </p:nvSpPr>
        <p:spPr>
          <a:xfrm>
            <a:off x="8915400" y="1066275"/>
            <a:ext cx="3161246" cy="1180699"/>
          </a:xfrm>
          <a:prstGeom prst="borderCallout2">
            <a:avLst>
              <a:gd name="adj1" fmla="val 100272"/>
              <a:gd name="adj2" fmla="val 89961"/>
              <a:gd name="adj3" fmla="val 187228"/>
              <a:gd name="adj4" fmla="val 86095"/>
              <a:gd name="adj5" fmla="val 249586"/>
              <a:gd name="adj6" fmla="val 27819"/>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•Đặt kế hoạch sử dụng thời gian thích hợp và nghiêm túc với nó.</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2" name="Callout: Bent Line 11">
            <a:extLst>
              <a:ext uri="{FF2B5EF4-FFF2-40B4-BE49-F238E27FC236}">
                <a16:creationId xmlns:a16="http://schemas.microsoft.com/office/drawing/2014/main" id="{7A38294F-326E-D683-4FAF-9076B339D5D3}"/>
              </a:ext>
            </a:extLst>
          </p:cNvPr>
          <p:cNvSpPr/>
          <p:nvPr/>
        </p:nvSpPr>
        <p:spPr>
          <a:xfrm>
            <a:off x="8969132" y="2321612"/>
            <a:ext cx="2079720" cy="811367"/>
          </a:xfrm>
          <a:prstGeom prst="borderCallout2">
            <a:avLst>
              <a:gd name="adj1" fmla="val 102989"/>
              <a:gd name="adj2" fmla="val 52195"/>
              <a:gd name="adj3" fmla="val 128176"/>
              <a:gd name="adj4" fmla="val 41013"/>
              <a:gd name="adj5" fmla="val 162003"/>
              <a:gd name="adj6" fmla="val 38953"/>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•Tập thể dục thường xuyên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3" name="Callout: Bent Line 12">
            <a:extLst>
              <a:ext uri="{FF2B5EF4-FFF2-40B4-BE49-F238E27FC236}">
                <a16:creationId xmlns:a16="http://schemas.microsoft.com/office/drawing/2014/main" id="{890EA3AA-709A-E81B-6FF1-BAB694C53CE8}"/>
              </a:ext>
            </a:extLst>
          </p:cNvPr>
          <p:cNvSpPr/>
          <p:nvPr/>
        </p:nvSpPr>
        <p:spPr>
          <a:xfrm>
            <a:off x="4098383" y="2565615"/>
            <a:ext cx="3915535" cy="1180699"/>
          </a:xfrm>
          <a:prstGeom prst="borderCallout2">
            <a:avLst>
              <a:gd name="adj1" fmla="val 55435"/>
              <a:gd name="adj2" fmla="val 101069"/>
              <a:gd name="adj3" fmla="val 78027"/>
              <a:gd name="adj4" fmla="val 118301"/>
              <a:gd name="adj5" fmla="val 128899"/>
              <a:gd name="adj6" fmla="val 134678"/>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•Thời gian rảnh nên đọc sách, tụ tập với bạn bè chứ không ngồi trước máy tính.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4" name="Callout: Bent Line 13">
            <a:extLst>
              <a:ext uri="{FF2B5EF4-FFF2-40B4-BE49-F238E27FC236}">
                <a16:creationId xmlns:a16="http://schemas.microsoft.com/office/drawing/2014/main" id="{14617B88-65EF-8FA4-36C1-9A768794FE0F}"/>
              </a:ext>
            </a:extLst>
          </p:cNvPr>
          <p:cNvSpPr/>
          <p:nvPr/>
        </p:nvSpPr>
        <p:spPr>
          <a:xfrm>
            <a:off x="3945241" y="4070549"/>
            <a:ext cx="3991735" cy="1180699"/>
          </a:xfrm>
          <a:prstGeom prst="borderCallout2">
            <a:avLst>
              <a:gd name="adj1" fmla="val 55435"/>
              <a:gd name="adj2" fmla="val 101069"/>
              <a:gd name="adj3" fmla="val 55258"/>
              <a:gd name="adj4" fmla="val 118301"/>
              <a:gd name="adj5" fmla="val 82326"/>
              <a:gd name="adj6" fmla="val 128732"/>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a:solidFill>
                  <a:srgbClr val="002060"/>
                </a:solidFill>
                <a:latin typeface="Times New Roman" panose="02020603050405020304" pitchFamily="18" charset="0"/>
                <a:cs typeface="Times New Roman" panose="02020603050405020304" pitchFamily="18" charset="0"/>
              </a:rPr>
              <a:t>•Tìm một hoạt động yêu thích như ca hát, nấu nướng, đọc sách,... để thay thế.</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15" name="Callout: Bent Line 14">
            <a:extLst>
              <a:ext uri="{FF2B5EF4-FFF2-40B4-BE49-F238E27FC236}">
                <a16:creationId xmlns:a16="http://schemas.microsoft.com/office/drawing/2014/main" id="{682F82E0-6638-FBF2-91DC-017C9D593256}"/>
              </a:ext>
            </a:extLst>
          </p:cNvPr>
          <p:cNvSpPr/>
          <p:nvPr/>
        </p:nvSpPr>
        <p:spPr>
          <a:xfrm>
            <a:off x="4494554" y="5657154"/>
            <a:ext cx="4267200" cy="1180699"/>
          </a:xfrm>
          <a:prstGeom prst="borderCallout2">
            <a:avLst>
              <a:gd name="adj1" fmla="val 55435"/>
              <a:gd name="adj2" fmla="val 101069"/>
              <a:gd name="adj3" fmla="val 32160"/>
              <a:gd name="adj4" fmla="val 111467"/>
              <a:gd name="adj5" fmla="val -11876"/>
              <a:gd name="adj6" fmla="val 116529"/>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•Hoàn tất việc học, làm bài tập về nhà trước khi muốn sử dụng máy tính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6" name="Callout: Bent Line 15">
            <a:extLst>
              <a:ext uri="{FF2B5EF4-FFF2-40B4-BE49-F238E27FC236}">
                <a16:creationId xmlns:a16="http://schemas.microsoft.com/office/drawing/2014/main" id="{D69FBEBA-1782-6777-C53C-4FCFE06D5F7F}"/>
              </a:ext>
            </a:extLst>
          </p:cNvPr>
          <p:cNvSpPr/>
          <p:nvPr/>
        </p:nvSpPr>
        <p:spPr>
          <a:xfrm>
            <a:off x="10363012" y="3930416"/>
            <a:ext cx="1828988" cy="1550031"/>
          </a:xfrm>
          <a:prstGeom prst="borderCallout2">
            <a:avLst>
              <a:gd name="adj1" fmla="val 97814"/>
              <a:gd name="adj2" fmla="val 58335"/>
              <a:gd name="adj3" fmla="val 106442"/>
              <a:gd name="adj4" fmla="val 65572"/>
              <a:gd name="adj5" fmla="val 115430"/>
              <a:gd name="adj6" fmla="val 57372"/>
            </a:avLst>
          </a:prstGeom>
          <a:solidFill>
            <a:srgbClr val="A1E705"/>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•Không để máy tính trong khoảng cách quá gần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ọc Nhóm Hiệu Quả Với Ảnh Học Nhóm - Tìm Hiểu Ng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34" y="1085450"/>
            <a:ext cx="3767739" cy="577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7309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5C41079-C481-6A29-3E4C-F5937797EF67}"/>
              </a:ext>
            </a:extLst>
          </p:cNvPr>
          <p:cNvGraphicFramePr>
            <a:graphicFrameLocks noGrp="1"/>
          </p:cNvGraphicFramePr>
          <p:nvPr>
            <p:extLst>
              <p:ext uri="{D42A27DB-BD31-4B8C-83A1-F6EECF244321}">
                <p14:modId xmlns:p14="http://schemas.microsoft.com/office/powerpoint/2010/main" val="2996204916"/>
              </p:ext>
            </p:extLst>
          </p:nvPr>
        </p:nvGraphicFramePr>
        <p:xfrm>
          <a:off x="0" y="0"/>
          <a:ext cx="12192000" cy="6928440"/>
        </p:xfrm>
        <a:graphic>
          <a:graphicData uri="http://schemas.openxmlformats.org/drawingml/2006/table">
            <a:tbl>
              <a:tblPr firstRow="1" bandRow="1">
                <a:tableStyleId>{5C22544A-7EE6-4342-B048-85BDC9FD1C3A}</a:tableStyleId>
              </a:tblPr>
              <a:tblGrid>
                <a:gridCol w="1832785">
                  <a:extLst>
                    <a:ext uri="{9D8B030D-6E8A-4147-A177-3AD203B41FA5}">
                      <a16:colId xmlns:a16="http://schemas.microsoft.com/office/drawing/2014/main" val="2593654748"/>
                    </a:ext>
                  </a:extLst>
                </a:gridCol>
                <a:gridCol w="10359215">
                  <a:extLst>
                    <a:ext uri="{9D8B030D-6E8A-4147-A177-3AD203B41FA5}">
                      <a16:colId xmlns:a16="http://schemas.microsoft.com/office/drawing/2014/main" val="1732244133"/>
                    </a:ext>
                  </a:extLst>
                </a:gridCol>
              </a:tblGrid>
              <a:tr h="1083096">
                <a:tc gridSpan="2">
                  <a:txBody>
                    <a:bodyPr/>
                    <a:lstStyle/>
                    <a:p>
                      <a:pPr algn="ctr"/>
                      <a:r>
                        <a:rPr lang="en-US" sz="3200" dirty="0">
                          <a:solidFill>
                            <a:srgbClr val="002060"/>
                          </a:solidFill>
                          <a:latin typeface="Times New Roman" panose="02020603050405020304" pitchFamily="18" charset="0"/>
                          <a:cs typeface="Times New Roman" panose="02020603050405020304" pitchFamily="18" charset="0"/>
                        </a:rPr>
                        <a:t>MỘT SỐ LỜI KHUYÊN ĐỂ KHÔNG BIẾN MÌNH THÀNH NGƯỜI NGHIỆN INTERNET</a:t>
                      </a: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hMerge="1">
                  <a:txBody>
                    <a:bodyPr/>
                    <a:lstStyle/>
                    <a:p>
                      <a:pPr algn="ctr"/>
                      <a:endParaRPr lang="en-US" sz="3000">
                        <a:solidFill>
                          <a:schemeClr val="tx1"/>
                        </a:solidFill>
                        <a:latin typeface="Times New Roman" panose="02020603050405020304" pitchFamily="18" charset="0"/>
                        <a:cs typeface="Times New Roman" panose="02020603050405020304" pitchFamily="18" charset="0"/>
                      </a:endParaRPr>
                    </a:p>
                  </a:txBody>
                  <a:tcPr marL="36000" marR="36000" marT="36000" marB="36000">
                    <a:lnL w="28575" cap="flat" cmpd="sng" algn="ctr">
                      <a:solidFill>
                        <a:srgbClr val="FFC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850223627"/>
                  </a:ext>
                </a:extLst>
              </a:tr>
              <a:tr h="1587416">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Chia </a:t>
                      </a:r>
                      <a:r>
                        <a:rPr lang="en-US" sz="3200" b="1" dirty="0" err="1">
                          <a:solidFill>
                            <a:srgbClr val="002060"/>
                          </a:solidFill>
                          <a:latin typeface="Times New Roman" panose="02020603050405020304" pitchFamily="18" charset="0"/>
                          <a:cs typeface="Times New Roman" panose="02020603050405020304" pitchFamily="18" charset="0"/>
                        </a:rPr>
                        <a:t>sẻ</a:t>
                      </a:r>
                      <a:endParaRPr lang="en-US" sz="3200" b="1" dirty="0">
                        <a:solidFill>
                          <a:srgbClr val="002060"/>
                        </a:solidFill>
                        <a:latin typeface="Times New Roman" panose="02020603050405020304" pitchFamily="18" charset="0"/>
                        <a:cs typeface="Times New Roman" panose="02020603050405020304" pitchFamily="18" charset="0"/>
                      </a:endParaRPr>
                    </a:p>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2D050"/>
                    </a:solidFill>
                  </a:tcPr>
                </a:tc>
                <a:tc>
                  <a:txBody>
                    <a:bodyPr/>
                    <a:lstStyle/>
                    <a:p>
                      <a:pPr algn="just"/>
                      <a:r>
                        <a:rPr lang="en-US" sz="3200" dirty="0" err="1">
                          <a:solidFill>
                            <a:schemeClr val="tx1"/>
                          </a:solidFill>
                          <a:latin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tin </a:t>
                      </a:r>
                      <a:r>
                        <a:rPr lang="en-US" sz="3200" dirty="0" err="1">
                          <a:solidFill>
                            <a:schemeClr val="tx1"/>
                          </a:solidFill>
                          <a:latin typeface="Times New Roman" panose="02020603050405020304" pitchFamily="18" charset="0"/>
                          <a:cs typeface="Times New Roman" panose="02020603050405020304" pitchFamily="18" charset="0"/>
                        </a:rPr>
                        <a:t>tưởng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xuyên</a:t>
                      </a:r>
                      <a:r>
                        <a:rPr lang="en-US" sz="3200" dirty="0">
                          <a:solidFill>
                            <a:schemeClr val="tx1"/>
                          </a:solidFill>
                          <a:latin typeface="Times New Roman" panose="02020603050405020304" pitchFamily="18" charset="0"/>
                          <a:cs typeface="Times New Roman" panose="02020603050405020304" pitchFamily="18" charset="0"/>
                        </a:rPr>
                        <a:t> chia </a:t>
                      </a:r>
                      <a:r>
                        <a:rPr lang="en-US" sz="3200" dirty="0" err="1">
                          <a:solidFill>
                            <a:schemeClr val="tx1"/>
                          </a:solidFill>
                          <a:latin typeface="Times New Roman" panose="02020603050405020304" pitchFamily="18" charset="0"/>
                          <a:cs typeface="Times New Roman" panose="02020603050405020304" pitchFamily="18" charset="0"/>
                        </a:rPr>
                        <a:t>sẻ</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mẹ</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cô</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ruột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phù</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hợp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endParaRPr lang="en-US" sz="3200" dirty="0">
                        <a:solidFill>
                          <a:schemeClr val="tx1"/>
                        </a:solidFill>
                        <a:latin typeface="Times New Roman" panose="02020603050405020304" pitchFamily="18" charset="0"/>
                        <a:cs typeface="Times New Roman" panose="02020603050405020304" pitchFamily="18" charset="0"/>
                      </a:endParaRPr>
                    </a:p>
                  </a:txBody>
                  <a:tcPr marL="36000" marR="36000" marT="36000" marB="36000" anchor="ctr">
                    <a:lnL w="28575" cap="flat" cmpd="sng" algn="ctr">
                      <a:solidFill>
                        <a:srgbClr val="FFC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2D050"/>
                    </a:solidFill>
                  </a:tcPr>
                </a:tc>
                <a:extLst>
                  <a:ext uri="{0D108BD9-81ED-4DB2-BD59-A6C34878D82A}">
                    <a16:rowId xmlns:a16="http://schemas.microsoft.com/office/drawing/2014/main" val="1206167833"/>
                  </a:ext>
                </a:extLst>
              </a:tr>
              <a:tr h="1587416">
                <a:tc>
                  <a:txBody>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Rời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xa</a:t>
                      </a:r>
                      <a:endParaRPr lang="en-US" sz="3200" b="1" dirty="0">
                        <a:solidFill>
                          <a:srgbClr val="002060"/>
                        </a:solidFill>
                        <a:latin typeface="Times New Roman" panose="02020603050405020304" pitchFamily="18" charset="0"/>
                        <a:cs typeface="Times New Roman" panose="02020603050405020304" pitchFamily="18" charset="0"/>
                      </a:endParaRPr>
                    </a:p>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F00"/>
                    </a:solidFill>
                  </a:tcPr>
                </a:tc>
                <a:tc>
                  <a:txBody>
                    <a:bodyPr/>
                    <a:lstStyle/>
                    <a:p>
                      <a:pPr algn="just"/>
                      <a:r>
                        <a:rPr lang="en-US" sz="3200" dirty="0">
                          <a:solidFill>
                            <a:schemeClr val="tx1"/>
                          </a:solidFill>
                          <a:latin typeface="Times New Roman" panose="02020603050405020304" pitchFamily="18" charset="0"/>
                          <a:cs typeface="Times New Roman" panose="02020603050405020304" pitchFamily="18" charset="0"/>
                        </a:rPr>
                        <a:t>Di </a:t>
                      </a:r>
                      <a:r>
                        <a:rPr lang="en-US" sz="3200" dirty="0" err="1">
                          <a:solidFill>
                            <a:schemeClr val="tx1"/>
                          </a:solidFill>
                          <a:latin typeface="Times New Roman" panose="02020603050405020304" pitchFamily="18" charset="0"/>
                          <a:cs typeface="Times New Roman" panose="02020603050405020304" pitchFamily="18" charset="0"/>
                        </a:rPr>
                        <a:t>chuyển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máy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khỏi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riêng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mọi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giúp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dõi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dụng</a:t>
                      </a:r>
                      <a:r>
                        <a:rPr lang="en-US" sz="3200" dirty="0">
                          <a:solidFill>
                            <a:schemeClr val="tx1"/>
                          </a:solidFill>
                          <a:latin typeface="Times New Roman" panose="02020603050405020304" pitchFamily="18" charset="0"/>
                          <a:cs typeface="Times New Roman" panose="02020603050405020304" pitchFamily="18" charset="0"/>
                        </a:rPr>
                        <a:t> internet.</a:t>
                      </a:r>
                    </a:p>
                  </a:txBody>
                  <a:tcPr marL="36000" marR="36000" marT="36000" marB="36000" anchor="ctr">
                    <a:lnL w="28575" cap="flat" cmpd="sng" algn="ctr">
                      <a:solidFill>
                        <a:srgbClr val="FFC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F00"/>
                    </a:solidFill>
                  </a:tcPr>
                </a:tc>
                <a:extLst>
                  <a:ext uri="{0D108BD9-81ED-4DB2-BD59-A6C34878D82A}">
                    <a16:rowId xmlns:a16="http://schemas.microsoft.com/office/drawing/2014/main" val="740244873"/>
                  </a:ext>
                </a:extLst>
              </a:tr>
              <a:tr h="1083096">
                <a:tc>
                  <a:txBody>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Giới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hạn</a:t>
                      </a:r>
                      <a:endParaRPr lang="en-US" sz="3200" b="1" dirty="0" smtClean="0">
                        <a:solidFill>
                          <a:srgbClr val="002060"/>
                        </a:solidFill>
                        <a:latin typeface="Times New Roman" panose="02020603050405020304" pitchFamily="18" charset="0"/>
                        <a:cs typeface="Times New Roman" panose="02020603050405020304" pitchFamily="18" charset="0"/>
                      </a:endParaRPr>
                    </a:p>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6600"/>
                    </a:solidFill>
                  </a:tcPr>
                </a:tc>
                <a:tc>
                  <a:txBody>
                    <a:bodyPr/>
                    <a:lstStyle/>
                    <a:p>
                      <a:pPr algn="just"/>
                      <a:r>
                        <a:rPr lang="en-US" sz="3200" dirty="0" err="1" smtClean="0">
                          <a:solidFill>
                            <a:srgbClr val="002060"/>
                          </a:solidFill>
                          <a:latin typeface="Times New Roman" panose="02020603050405020304" pitchFamily="18" charset="0"/>
                          <a:cs typeface="Times New Roman" panose="02020603050405020304" pitchFamily="18" charset="0"/>
                        </a:rPr>
                        <a:t>Cài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đặt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mềm</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giới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hạn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thời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sử</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dụng</a:t>
                      </a:r>
                      <a:r>
                        <a:rPr lang="en-US" sz="3200" dirty="0" smtClean="0">
                          <a:solidFill>
                            <a:srgbClr val="002060"/>
                          </a:solidFill>
                          <a:latin typeface="Times New Roman" panose="02020603050405020304" pitchFamily="18" charset="0"/>
                          <a:cs typeface="Times New Roman" panose="02020603050405020304" pitchFamily="18" charset="0"/>
                        </a:rPr>
                        <a:t> internet. </a:t>
                      </a:r>
                      <a:r>
                        <a:rPr lang="en-US" sz="3200" dirty="0" err="1" smtClean="0">
                          <a:solidFill>
                            <a:srgbClr val="002060"/>
                          </a:solidFill>
                          <a:latin typeface="Times New Roman" panose="02020603050405020304" pitchFamily="18" charset="0"/>
                          <a:cs typeface="Times New Roman" panose="02020603050405020304" pitchFamily="18" charset="0"/>
                        </a:rPr>
                        <a:t>Điều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này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giúp</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quản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lí</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thời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sử</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dụng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phù</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hợp</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marL="36000" marR="36000" marT="36000" marB="36000" anchor="ctr">
                    <a:lnL w="28575" cap="flat" cmpd="sng" algn="ctr">
                      <a:solidFill>
                        <a:srgbClr val="FFC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6600"/>
                    </a:solidFill>
                  </a:tcPr>
                </a:tc>
                <a:extLst>
                  <a:ext uri="{0D108BD9-81ED-4DB2-BD59-A6C34878D82A}">
                    <a16:rowId xmlns:a16="http://schemas.microsoft.com/office/drawing/2014/main" val="3392890217"/>
                  </a:ext>
                </a:extLst>
              </a:tr>
              <a:tr h="1587416">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Theo </a:t>
                      </a:r>
                      <a:r>
                        <a:rPr lang="en-US" sz="3200" b="1" dirty="0" err="1">
                          <a:solidFill>
                            <a:srgbClr val="002060"/>
                          </a:solidFill>
                          <a:latin typeface="Times New Roman" panose="02020603050405020304" pitchFamily="18" charset="0"/>
                          <a:cs typeface="Times New Roman" panose="02020603050405020304" pitchFamily="18" charset="0"/>
                        </a:rPr>
                        <a:t>đuổi</a:t>
                      </a:r>
                      <a:endParaRPr lang="en-US" sz="3200" b="1" dirty="0">
                        <a:solidFill>
                          <a:srgbClr val="002060"/>
                        </a:solidFill>
                        <a:latin typeface="Times New Roman" panose="02020603050405020304" pitchFamily="18" charset="0"/>
                        <a:cs typeface="Times New Roman" panose="02020603050405020304" pitchFamily="18" charset="0"/>
                      </a:endParaRPr>
                    </a:p>
                    <a:p>
                      <a:pPr algn="ctr"/>
                      <a:endParaRPr lang="en-US" sz="3200" b="1" dirty="0">
                        <a:solidFill>
                          <a:srgbClr val="002060"/>
                        </a:solidFill>
                        <a:latin typeface="Times New Roman" panose="02020603050405020304" pitchFamily="18" charset="0"/>
                        <a:cs typeface="Times New Roman" panose="02020603050405020304" pitchFamily="18" charset="0"/>
                      </a:endParaRPr>
                    </a:p>
                  </a:txBody>
                  <a:tcPr marL="36000" marR="36000" marT="36000" marB="36000" anchor="ctr">
                    <a:lnL w="28575" cap="flat" cmpd="sng" algn="ctr">
                      <a:solidFill>
                        <a:schemeClr val="tx1"/>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r>
                        <a:rPr lang="en-US" sz="3200" dirty="0" err="1">
                          <a:solidFill>
                            <a:schemeClr val="tx1"/>
                          </a:solidFill>
                          <a:latin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đuổi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sở</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quen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tốt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như</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tham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thiện</a:t>
                      </a:r>
                      <a:r>
                        <a:rPr lang="en-US" sz="3200" dirty="0">
                          <a:solidFill>
                            <a:schemeClr val="tx1"/>
                          </a:solidFill>
                          <a:latin typeface="Times New Roman" panose="02020603050405020304" pitchFamily="18" charset="0"/>
                          <a:cs typeface="Times New Roman" panose="02020603050405020304" pitchFamily="18" charset="0"/>
                        </a:rPr>
                        <a:t>.</a:t>
                      </a:r>
                    </a:p>
                  </a:txBody>
                  <a:tcPr marL="36000" marR="36000" marT="36000" marB="36000" anchor="ctr">
                    <a:lnL w="28575" cap="flat" cmpd="sng" algn="ctr">
                      <a:solidFill>
                        <a:srgbClr val="FFC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7857510"/>
                  </a:ext>
                </a:extLst>
              </a:tr>
            </a:tbl>
          </a:graphicData>
        </a:graphic>
      </p:graphicFrame>
      <p:sp>
        <p:nvSpPr>
          <p:cNvPr id="7" name="Rectangle 6">
            <a:extLst>
              <a:ext uri="{FF2B5EF4-FFF2-40B4-BE49-F238E27FC236}">
                <a16:creationId xmlns:a16="http://schemas.microsoft.com/office/drawing/2014/main" id="{B8F3494E-CF45-52C9-FE13-F4E29BD34733}"/>
              </a:ext>
            </a:extLst>
          </p:cNvPr>
          <p:cNvSpPr/>
          <p:nvPr/>
        </p:nvSpPr>
        <p:spPr>
          <a:xfrm>
            <a:off x="1905000" y="1143000"/>
            <a:ext cx="10363200" cy="145035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9BCE7841-B66E-0EB4-F5A9-D1DD8AFA7429}"/>
              </a:ext>
            </a:extLst>
          </p:cNvPr>
          <p:cNvSpPr/>
          <p:nvPr/>
        </p:nvSpPr>
        <p:spPr>
          <a:xfrm>
            <a:off x="1864242" y="2781300"/>
            <a:ext cx="10327758" cy="145035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F8A7638F-A78C-5520-1808-668A4A8137C2}"/>
              </a:ext>
            </a:extLst>
          </p:cNvPr>
          <p:cNvSpPr/>
          <p:nvPr/>
        </p:nvSpPr>
        <p:spPr>
          <a:xfrm>
            <a:off x="1878419" y="4314846"/>
            <a:ext cx="10237381" cy="1019154"/>
          </a:xfrm>
          <a:prstGeom prst="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61A1157-6EC2-52C7-29AA-9CE4F1F72448}"/>
              </a:ext>
            </a:extLst>
          </p:cNvPr>
          <p:cNvSpPr/>
          <p:nvPr/>
        </p:nvSpPr>
        <p:spPr>
          <a:xfrm>
            <a:off x="1878418" y="5486400"/>
            <a:ext cx="10237381" cy="1295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5327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9"/>
                                        </p:tgtEl>
                                        <p:attrNameLst>
                                          <p:attrName>ppt_w</p:attrName>
                                        </p:attrNameLst>
                                      </p:cBhvr>
                                      <p:tavLst>
                                        <p:tav tm="0">
                                          <p:val>
                                            <p:strVal val="ppt_w"/>
                                          </p:val>
                                        </p:tav>
                                        <p:tav tm="100000">
                                          <p:val>
                                            <p:fltVal val="0"/>
                                          </p:val>
                                        </p:tav>
                                      </p:tavLst>
                                    </p:anim>
                                    <p:anim calcmode="lin" valueType="num">
                                      <p:cBhvr>
                                        <p:cTn id="21" dur="500"/>
                                        <p:tgtEl>
                                          <p:spTgt spid="9"/>
                                        </p:tgtEl>
                                        <p:attrNameLst>
                                          <p:attrName>ppt_h</p:attrName>
                                        </p:attrNameLst>
                                      </p:cBhvr>
                                      <p:tavLst>
                                        <p:tav tm="0">
                                          <p:val>
                                            <p:strVal val="ppt_h"/>
                                          </p:val>
                                        </p:tav>
                                        <p:tav tm="100000">
                                          <p:val>
                                            <p:fltVal val="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0"/>
                                        </p:tgtEl>
                                        <p:attrNameLst>
                                          <p:attrName>ppt_w</p:attrName>
                                        </p:attrNameLst>
                                      </p:cBhvr>
                                      <p:tavLst>
                                        <p:tav tm="0">
                                          <p:val>
                                            <p:strVal val="ppt_w"/>
                                          </p:val>
                                        </p:tav>
                                        <p:tav tm="100000">
                                          <p:val>
                                            <p:fltVal val="0"/>
                                          </p:val>
                                        </p:tav>
                                      </p:tavLst>
                                    </p:anim>
                                    <p:anim calcmode="lin" valueType="num">
                                      <p:cBhvr>
                                        <p:cTn id="28" dur="500"/>
                                        <p:tgtEl>
                                          <p:spTgt spid="10"/>
                                        </p:tgtEl>
                                        <p:attrNameLst>
                                          <p:attrName>ppt_h</p:attrName>
                                        </p:attrNameLst>
                                      </p:cBhvr>
                                      <p:tavLst>
                                        <p:tav tm="0">
                                          <p:val>
                                            <p:strVal val="ppt_h"/>
                                          </p:val>
                                        </p:tav>
                                        <p:tav tm="100000">
                                          <p:val>
                                            <p:fltVal val="0"/>
                                          </p:val>
                                        </p:tav>
                                      </p:tavLst>
                                    </p:anim>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B74A31-1F77-7E0E-1785-206A8D857FB3}"/>
              </a:ext>
            </a:extLst>
          </p:cNvPr>
          <p:cNvPicPr>
            <a:picLocks noChangeAspect="1"/>
          </p:cNvPicPr>
          <p:nvPr/>
        </p:nvPicPr>
        <p:blipFill rotWithShape="1">
          <a:blip r:embed="rId3"/>
          <a:srcRect l="32501" t="22209" r="28750" b="11092"/>
          <a:stretch/>
        </p:blipFill>
        <p:spPr>
          <a:xfrm>
            <a:off x="8686800" y="3938865"/>
            <a:ext cx="3505200" cy="2919135"/>
          </a:xfrm>
          <a:prstGeom prst="rect">
            <a:avLst/>
          </a:prstGeom>
        </p:spPr>
      </p:pic>
      <p:sp>
        <p:nvSpPr>
          <p:cNvPr id="2" name="TextBox 2">
            <a:extLst>
              <a:ext uri="{FF2B5EF4-FFF2-40B4-BE49-F238E27FC236}">
                <a16:creationId xmlns:a16="http://schemas.microsoft.com/office/drawing/2014/main" id="{2CA6597F-8E81-5F6D-CF8F-9D2C9436FA94}"/>
              </a:ext>
            </a:extLst>
          </p:cNvPr>
          <p:cNvSpPr txBox="1">
            <a:spLocks noChangeArrowheads="1"/>
          </p:cNvSpPr>
          <p:nvPr/>
        </p:nvSpPr>
        <p:spPr bwMode="auto">
          <a:xfrm>
            <a:off x="419100" y="647387"/>
            <a:ext cx="7810500" cy="4012243"/>
          </a:xfrm>
          <a:prstGeom prst="rect">
            <a:avLst/>
          </a:prstGeom>
          <a:solidFill>
            <a:srgbClr val="FFFF00"/>
          </a:solidFill>
          <a:ln w="9525">
            <a:solidFill>
              <a:srgbClr val="000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342900"/>
            <a:r>
              <a:rPr lang="en-US" altLang="en-US" sz="32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C</a:t>
            </a:r>
            <a:r>
              <a:rPr lang="vi-VN" altLang="en-US" sz="3200" b="1" dirty="0">
                <a:latin typeface="Times New Roman" panose="02020603050405020304" pitchFamily="18" charset="0"/>
                <a:cs typeface="Times New Roman" panose="02020603050405020304" pitchFamily="18" charset="0"/>
                <a:sym typeface="Wingdings" panose="05000000000000000000" pitchFamily="2" charset="2"/>
              </a:rPr>
              <a:t>ách </a:t>
            </a:r>
            <a:r>
              <a:rPr lang="en-US" altLang="en-US" sz="3200" b="1" dirty="0" err="1">
                <a:latin typeface="Times New Roman" panose="02020603050405020304" pitchFamily="18" charset="0"/>
                <a:cs typeface="Times New Roman" panose="02020603050405020304" pitchFamily="18" charset="0"/>
                <a:sym typeface="Wingdings" panose="05000000000000000000" pitchFamily="2" charset="2"/>
              </a:rPr>
              <a:t>để</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vi-VN" altLang="en-US" sz="3200" b="1" dirty="0">
                <a:latin typeface="Times New Roman" panose="02020603050405020304" pitchFamily="18" charset="0"/>
                <a:cs typeface="Times New Roman" panose="02020603050405020304" pitchFamily="18" charset="0"/>
                <a:sym typeface="Wingdings" panose="05000000000000000000" pitchFamily="2" charset="2"/>
              </a:rPr>
              <a:t>phòng tránh </a:t>
            </a:r>
            <a:r>
              <a:rPr lang="en-US" altLang="en-US" sz="3200" b="1" dirty="0" err="1">
                <a:latin typeface="Times New Roman" panose="02020603050405020304" pitchFamily="18" charset="0"/>
                <a:cs typeface="Times New Roman" panose="02020603050405020304" pitchFamily="18" charset="0"/>
                <a:sym typeface="Wingdings" panose="05000000000000000000" pitchFamily="2" charset="2"/>
              </a:rPr>
              <a:t>nguy</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latin typeface="Times New Roman" panose="02020603050405020304" pitchFamily="18" charset="0"/>
                <a:cs typeface="Times New Roman" panose="02020603050405020304" pitchFamily="18" charset="0"/>
                <a:sym typeface="Wingdings" panose="05000000000000000000" pitchFamily="2" charset="2"/>
              </a:rPr>
              <a:t>cơ</a:t>
            </a:r>
            <a:r>
              <a:rPr lang="vi-VN" altLang="en-US" sz="3200" b="1" dirty="0">
                <a:latin typeface="Times New Roman" panose="02020603050405020304" pitchFamily="18" charset="0"/>
                <a:cs typeface="Times New Roman" panose="02020603050405020304" pitchFamily="18" charset="0"/>
                <a:sym typeface="Wingdings" panose="05000000000000000000" pitchFamily="2" charset="2"/>
              </a:rPr>
              <a:t> nghiện internet</a:t>
            </a:r>
            <a:r>
              <a:rPr lang="en-US" altLang="en-US" sz="3200" b="1" dirty="0">
                <a:latin typeface="Times New Roman" panose="02020603050405020304" pitchFamily="18" charset="0"/>
                <a:cs typeface="Times New Roman" panose="02020603050405020304" pitchFamily="18" charset="0"/>
                <a:sym typeface="Wingdings" panose="05000000000000000000" pitchFamily="2" charset="2"/>
              </a:rPr>
              <a:t>:</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Dành</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thời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thân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bạn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bè</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Hạn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chế</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để</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bị</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nối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Internet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phòng</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riêng</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Giới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hạn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thời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sử</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342900"/>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-Theo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đuổi</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sở</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thích</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liên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quá</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bị</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điện</a:t>
            </a:r>
            <a:r>
              <a:rPr lang="en-US"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tử</a:t>
            </a:r>
            <a:endParaRPr lang="vi-VN" alt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2">
            <a:extLst>
              <a:ext uri="{FF2B5EF4-FFF2-40B4-BE49-F238E27FC236}">
                <a16:creationId xmlns:a16="http://schemas.microsoft.com/office/drawing/2014/main" id="{E5A10C73-0976-7B33-96A1-553DA257D05C}"/>
              </a:ext>
            </a:extLst>
          </p:cNvPr>
          <p:cNvSpPr txBox="1">
            <a:spLocks noChangeArrowheads="1"/>
          </p:cNvSpPr>
          <p:nvPr/>
        </p:nvSpPr>
        <p:spPr bwMode="auto">
          <a:xfrm>
            <a:off x="330157" y="76200"/>
            <a:ext cx="11430000"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3.Tác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phòng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bệnh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Internet: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Speech Bubble: Rectangle with Corners Rounded 4">
            <a:extLst>
              <a:ext uri="{FF2B5EF4-FFF2-40B4-BE49-F238E27FC236}">
                <a16:creationId xmlns:a16="http://schemas.microsoft.com/office/drawing/2014/main" id="{7E8BBF8E-A4F2-510D-1F80-D46A5EB82EF1}"/>
              </a:ext>
            </a:extLst>
          </p:cNvPr>
          <p:cNvSpPr/>
          <p:nvPr/>
        </p:nvSpPr>
        <p:spPr>
          <a:xfrm>
            <a:off x="8229600" y="958297"/>
            <a:ext cx="3962400" cy="1714928"/>
          </a:xfrm>
          <a:prstGeom prst="wedgeRoundRectCallout">
            <a:avLst>
              <a:gd name="adj1" fmla="val -4228"/>
              <a:gd name="adj2" fmla="val 144638"/>
              <a:gd name="adj3" fmla="val 16667"/>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lvl="0" algn="just" defTabSz="342900">
              <a:defRPr/>
            </a:pP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nghiện</a:t>
            </a:r>
            <a:r>
              <a:rPr lang="en-US" sz="3200" b="1" dirty="0">
                <a:solidFill>
                  <a:srgbClr val="FF0000"/>
                </a:solidFill>
                <a:latin typeface="Times New Roman" panose="02020603050405020304" pitchFamily="18" charset="0"/>
                <a:cs typeface="Times New Roman" panose="02020603050405020304" pitchFamily="18" charset="0"/>
              </a:rPr>
              <a:t> internet?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2">
            <a:extLst>
              <a:ext uri="{FF2B5EF4-FFF2-40B4-BE49-F238E27FC236}">
                <a16:creationId xmlns:a16="http://schemas.microsoft.com/office/drawing/2014/main" id="{D3B06908-FCF3-2EE3-6F80-29D53EAA5736}"/>
              </a:ext>
            </a:extLst>
          </p:cNvPr>
          <p:cNvSpPr txBox="1">
            <a:spLocks noChangeArrowheads="1"/>
          </p:cNvSpPr>
          <p:nvPr/>
        </p:nvSpPr>
        <p:spPr bwMode="auto">
          <a:xfrm>
            <a:off x="419100" y="4695334"/>
            <a:ext cx="8420100" cy="2042473"/>
          </a:xfrm>
          <a:prstGeom prst="rect">
            <a:avLst/>
          </a:prstGeom>
          <a:solidFill>
            <a:schemeClr val="accent5"/>
          </a:solidFill>
          <a:ln w="9525">
            <a:solidFill>
              <a:srgbClr val="000000"/>
            </a:solidFill>
            <a:miter lim="800000"/>
            <a:headEnd/>
            <a:tailEnd/>
          </a:ln>
          <a:extLst/>
        </p:spPr>
        <p:txBody>
          <a:bodyPr wrap="square"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342900"/>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Góc</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cha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Cha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cần</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bảo</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vệ</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Hãy</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cởi</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giao</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hướng</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dẫn</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sử</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Internet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an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đúng</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mức</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thay</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vì</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cấm</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endParaRPr lang="vi-VN"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178791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DB986-DDED-AA6F-0A3F-A7488F5D7503}"/>
              </a:ext>
            </a:extLst>
          </p:cNvPr>
          <p:cNvPicPr>
            <a:picLocks noChangeAspect="1"/>
          </p:cNvPicPr>
          <p:nvPr/>
        </p:nvPicPr>
        <p:blipFill rotWithShape="1">
          <a:blip r:embed="rId2"/>
          <a:srcRect l="30001" t="28878" r="34375" b="6645"/>
          <a:stretch/>
        </p:blipFill>
        <p:spPr>
          <a:xfrm>
            <a:off x="0" y="0"/>
            <a:ext cx="12192000" cy="6858000"/>
          </a:xfrm>
          <a:prstGeom prst="rect">
            <a:avLst/>
          </a:prstGeom>
        </p:spPr>
      </p:pic>
    </p:spTree>
    <p:extLst>
      <p:ext uri="{BB962C8B-B14F-4D97-AF65-F5344CB8AC3E}">
        <p14:creationId xmlns:p14="http://schemas.microsoft.com/office/powerpoint/2010/main" val="4575232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05200" y="2514600"/>
            <a:ext cx="4724400" cy="2600325"/>
          </a:xfrm>
          <a:prstGeom prst="rect">
            <a:avLst/>
          </a:prstGeom>
        </p:spPr>
      </p:pic>
    </p:spTree>
    <p:extLst>
      <p:ext uri="{BB962C8B-B14F-4D97-AF65-F5344CB8AC3E}">
        <p14:creationId xmlns:p14="http://schemas.microsoft.com/office/powerpoint/2010/main" val="1549776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5625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275928"/>
            <a:ext cx="3730667" cy="11360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100">
                <a:solidFill>
                  <a:schemeClr val="tx1"/>
                </a:solidFill>
                <a:latin typeface="Times New Roman" panose="02020603050405020304" pitchFamily="18" charset="0"/>
                <a:cs typeface="Times New Roman" panose="02020603050405020304" pitchFamily="18" charset="0"/>
              </a:rPr>
              <a:t>Tôn trọng người đang giao tiếp với mình.</a:t>
            </a:r>
            <a:endParaRPr lang="en-US" sz="31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54302"/>
            <a:ext cx="3730667"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Nói bất cứ điều gì xuất hiện trong đầu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1828800" y="4968050"/>
            <a:ext cx="4124670" cy="999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2700">
                <a:solidFill>
                  <a:schemeClr val="tx1"/>
                </a:solidFill>
                <a:latin typeface="Times New Roman" panose="02020603050405020304" pitchFamily="18" charset="0"/>
                <a:cs typeface="Times New Roman" panose="02020603050405020304" pitchFamily="18" charset="0"/>
              </a:rPr>
              <a:t>Hạn chế k</a:t>
            </a:r>
            <a:r>
              <a:rPr lang="vi-VN" sz="2700">
                <a:solidFill>
                  <a:schemeClr val="tx1"/>
                </a:solidFill>
                <a:latin typeface="Times New Roman" panose="02020603050405020304" pitchFamily="18" charset="0"/>
                <a:cs typeface="Times New Roman" panose="02020603050405020304" pitchFamily="18" charset="0"/>
              </a:rPr>
              <a:t>ết bạn với những người không quen biết.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7772400" y="2182702"/>
            <a:ext cx="3886200"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Bảo vệ thông tin cá nhân của mình.</a:t>
            </a:r>
          </a:p>
        </p:txBody>
      </p:sp>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85800"/>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Khi giao tiếp qua mạng, những điều nào sau đây nên tránh?</a:t>
            </a:r>
          </a:p>
        </p:txBody>
      </p:sp>
      <p:sp>
        <p:nvSpPr>
          <p:cNvPr id="8" name="Rounded Rectangle 5">
            <a:extLst>
              <a:ext uri="{FF2B5EF4-FFF2-40B4-BE49-F238E27FC236}">
                <a16:creationId xmlns:a16="http://schemas.microsoft.com/office/drawing/2014/main" id="{32DBC985-E156-839C-955B-BD70D068D296}"/>
              </a:ext>
            </a:extLst>
          </p:cNvPr>
          <p:cNvSpPr/>
          <p:nvPr/>
        </p:nvSpPr>
        <p:spPr>
          <a:xfrm>
            <a:off x="7768414" y="3587520"/>
            <a:ext cx="3886200"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Truy cập bất cứ liên kết nào nhận được.</a:t>
            </a:r>
          </a:p>
        </p:txBody>
      </p:sp>
      <p:pic>
        <p:nvPicPr>
          <p:cNvPr id="14" name="Picture 13" descr="A picture containing text">
            <a:extLst>
              <a:ext uri="{FF2B5EF4-FFF2-40B4-BE49-F238E27FC236}">
                <a16:creationId xmlns:a16="http://schemas.microsoft.com/office/drawing/2014/main" id="{C870EF66-E510-6A40-8092-5E66441D8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508" y="4926497"/>
            <a:ext cx="4221703" cy="1799165"/>
          </a:xfrm>
          <a:prstGeom prst="rect">
            <a:avLst/>
          </a:prstGeom>
        </p:spPr>
      </p:pic>
      <p:pic>
        <p:nvPicPr>
          <p:cNvPr id="7" name="Picture 10" descr="flowers0c">
            <a:extLst>
              <a:ext uri="{FF2B5EF4-FFF2-40B4-BE49-F238E27FC236}">
                <a16:creationId xmlns:a16="http://schemas.microsoft.com/office/drawing/2014/main" id="{CC227392-2E8B-274C-9D8E-C3864AA8A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34249"/>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flowers0c">
            <a:extLst>
              <a:ext uri="{FF2B5EF4-FFF2-40B4-BE49-F238E27FC236}">
                <a16:creationId xmlns:a16="http://schemas.microsoft.com/office/drawing/2014/main" id="{65DC4B09-7174-20B6-F108-D8DFA74FB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102" y="348774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4258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82702"/>
            <a:ext cx="3654467"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Chơi trò chơi trực tuyến.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1" y="3750256"/>
            <a:ext cx="3654467"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Đọc tin tức.</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7817393" y="3538675"/>
            <a:ext cx="3819635"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Trao đổi thông tin qua thư điện tử.</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7848600" y="2430339"/>
            <a:ext cx="3335998"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Học tập trực tuyến.</a:t>
            </a:r>
            <a:endParaRPr lang="vi-VN" sz="32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4766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1" y="685800"/>
            <a:ext cx="9657467"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Theo em,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hoạt động trên mạng nào sau đây dễ gây bệnh nghiện Internet nhất?</a:t>
            </a:r>
          </a:p>
        </p:txBody>
      </p:sp>
      <p:sp>
        <p:nvSpPr>
          <p:cNvPr id="10" name="Rounded Rectangle 3">
            <a:extLst>
              <a:ext uri="{FF2B5EF4-FFF2-40B4-BE49-F238E27FC236}">
                <a16:creationId xmlns:a16="http://schemas.microsoft.com/office/drawing/2014/main" id="{5B5B22C9-8EFF-52B3-B4DD-797A8CE84A11}"/>
              </a:ext>
            </a:extLst>
          </p:cNvPr>
          <p:cNvSpPr/>
          <p:nvPr/>
        </p:nvSpPr>
        <p:spPr>
          <a:xfrm>
            <a:off x="1984330" y="5013532"/>
            <a:ext cx="3654467"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Sử dụng mạng xã hội</a:t>
            </a:r>
            <a:endParaRPr lang="en-US" sz="3200">
              <a:solidFill>
                <a:schemeClr val="tx1"/>
              </a:solidFill>
              <a:latin typeface="Times New Roman" panose="02020603050405020304" pitchFamily="18" charset="0"/>
              <a:cs typeface="Times New Roman" panose="02020603050405020304" pitchFamily="18" charset="0"/>
            </a:endParaRPr>
          </a:p>
        </p:txBody>
      </p:sp>
      <p:pic>
        <p:nvPicPr>
          <p:cNvPr id="11" name="Picture 10" descr="flowers0c">
            <a:extLst>
              <a:ext uri="{FF2B5EF4-FFF2-40B4-BE49-F238E27FC236}">
                <a16:creationId xmlns:a16="http://schemas.microsoft.com/office/drawing/2014/main" id="{4EA07BC4-D75C-31D5-77B8-08DB91DDF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856266"/>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2873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89823"/>
            <a:ext cx="9817032"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Thông tin về chất gây nghiện.</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64066"/>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Thông tin kích động bạo lực.</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588718"/>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Thông tin rủ rê đánh bạc, kiếm tiền.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467399"/>
            <a:ext cx="8043596" cy="13063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Tất cả các thông tin trong ba phương án trên.</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67399"/>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885349"/>
            <a:ext cx="9594082" cy="71508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Thông tin có nội dung xấu là gì?</a:t>
            </a:r>
          </a:p>
        </p:txBody>
      </p:sp>
    </p:spTree>
    <p:extLst>
      <p:ext uri="{BB962C8B-B14F-4D97-AF65-F5344CB8AC3E}">
        <p14:creationId xmlns:p14="http://schemas.microsoft.com/office/powerpoint/2010/main" val="2286152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Càng dành ít thời gian sử dụng Internet càng tốt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8140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20/24</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7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200">
                <a:solidFill>
                  <a:schemeClr val="tx1"/>
                </a:solidFill>
                <a:latin typeface="Times New Roman" panose="02020603050405020304" pitchFamily="18" charset="0"/>
                <a:cs typeface="Times New Roman" panose="02020603050405020304" pitchFamily="18" charset="0"/>
              </a:rPr>
              <a:t>12</a:t>
            </a:r>
            <a:r>
              <a:rPr lang="vi-VN" sz="3200">
                <a:solidFill>
                  <a:schemeClr val="tx1"/>
                </a:solidFill>
                <a:latin typeface="Times New Roman" panose="02020603050405020304" pitchFamily="18" charset="0"/>
                <a:cs typeface="Times New Roman" panose="02020603050405020304" pitchFamily="18" charset="0"/>
              </a:rPr>
              <a:t>/24</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en-US" sz="3200">
                <a:solidFill>
                  <a:schemeClr val="tx1"/>
                </a:solidFill>
                <a:latin typeface="Times New Roman" panose="02020603050405020304" pitchFamily="18" charset="0"/>
                <a:cs typeface="Times New Roman" panose="02020603050405020304" pitchFamily="18" charset="0"/>
              </a:rPr>
              <a:t>7</a:t>
            </a:r>
            <a:r>
              <a:rPr lang="vi-VN" sz="3200">
                <a:solidFill>
                  <a:schemeClr val="tx1"/>
                </a:solidFill>
                <a:latin typeface="Times New Roman" panose="02020603050405020304" pitchFamily="18" charset="0"/>
                <a:cs typeface="Times New Roman" panose="02020603050405020304" pitchFamily="18" charset="0"/>
              </a:rPr>
              <a:t>/24</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065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53177"/>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Một ngày một học sinh cấp Trung học cơ sở nên truy cập Internet trong thời gian bao lâu?</a:t>
            </a:r>
          </a:p>
        </p:txBody>
      </p:sp>
    </p:spTree>
    <p:extLst>
      <p:ext uri="{BB962C8B-B14F-4D97-AF65-F5344CB8AC3E}">
        <p14:creationId xmlns:p14="http://schemas.microsoft.com/office/powerpoint/2010/main" val="1765357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Giúp người khác hiểu em một cách rõ ràng.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0520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Hiểu người khác một cách rõ ràng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7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Giữ mối quan hệ tốt để có thể tiếp tục giao tiếp.</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dirty="0">
                <a:solidFill>
                  <a:schemeClr val="tx1"/>
                </a:solidFill>
                <a:latin typeface="Times New Roman" panose="02020603050405020304" pitchFamily="18" charset="0"/>
                <a:cs typeface="Times New Roman" panose="02020603050405020304" pitchFamily="18" charset="0"/>
              </a:rPr>
              <a:t>Tất cả những điều trên.</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81096"/>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959644"/>
            <a:ext cx="9594082" cy="71508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Mục tiêu của giao tiếp qua mạng là gì?</a:t>
            </a:r>
          </a:p>
        </p:txBody>
      </p:sp>
    </p:spTree>
    <p:extLst>
      <p:ext uri="{BB962C8B-B14F-4D97-AF65-F5344CB8AC3E}">
        <p14:creationId xmlns:p14="http://schemas.microsoft.com/office/powerpoint/2010/main" val="3664508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42386"/>
            <a:ext cx="9817032"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Nói lời xúc phạm người đó.</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52641" y="3493918"/>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Cố gắng quên đi và tiếp tục chịu đựng.</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4745"/>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Nhờ bố mẹ, thầy cô giáo giúp đỡ, tư vấn.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773867"/>
            <a:ext cx="804359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Đe dọa người bắt nạt mình.</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93186"/>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85800"/>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Cách tốt nhất em nên làm khi bị ai đó bắt nạt trên mạng là gì?</a:t>
            </a:r>
          </a:p>
        </p:txBody>
      </p:sp>
    </p:spTree>
    <p:extLst>
      <p:ext uri="{BB962C8B-B14F-4D97-AF65-F5344CB8AC3E}">
        <p14:creationId xmlns:p14="http://schemas.microsoft.com/office/powerpoint/2010/main" val="18126473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59556"/>
            <a:ext cx="9817032" cy="110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000">
                <a:solidFill>
                  <a:schemeClr val="tx1"/>
                </a:solidFill>
                <a:latin typeface="Times New Roman" panose="02020603050405020304" pitchFamily="18" charset="0"/>
                <a:cs typeface="Times New Roman" panose="02020603050405020304" pitchFamily="18" charset="0"/>
              </a:rPr>
              <a:t>Là tình trạng dành quá nhiều thời gian vào các trò chơi trên máy tính, trên mạng ảnh hưởng đến cuộc sống hàng ngày</a:t>
            </a:r>
            <a:endParaRPr lang="en-US" sz="30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1733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Là tình trạng chơi game liên tục không kiểm soát được, dù biết điều này đang tổn hại đến sức khỏe</a:t>
            </a:r>
            <a:r>
              <a:rPr lang="en-US" sz="3200">
                <a:solidFill>
                  <a:schemeClr val="tx1"/>
                </a:solidFill>
                <a:latin typeface="Times New Roman" panose="02020603050405020304" pitchFamily="18" charset="0"/>
                <a:cs typeface="Times New Roman" panose="02020603050405020304" pitchFamily="18" charset="0"/>
              </a:rPr>
              <a:t>.</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92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Tiếp tục hoặc chơi game ngày càng nhiều, bất chấp sự xuất hiện của những hậu quả tiêu cực</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Tất cả các đáp án trên</a:t>
            </a:r>
            <a:endParaRPr lang="vi-VN" sz="32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864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885349"/>
            <a:ext cx="9594082" cy="71508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Nghiện chơi game trên mạng là gì?</a:t>
            </a:r>
          </a:p>
        </p:txBody>
      </p:sp>
    </p:spTree>
    <p:extLst>
      <p:ext uri="{BB962C8B-B14F-4D97-AF65-F5344CB8AC3E}">
        <p14:creationId xmlns:p14="http://schemas.microsoft.com/office/powerpoint/2010/main" val="20067577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25504"/>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Chú ý đến ngữ pháp, dấu câu, chính tả, cách trình bày vấn đề.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Viết hoa tất cả các nội dung mình thích để mọi người chú ý.</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7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Tôn trọng quyền riêng tư của người khác.</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1" y="5535503"/>
            <a:ext cx="9504213"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Luôn nhớ m</a:t>
            </a:r>
            <a:r>
              <a:rPr lang="en-US" sz="3200">
                <a:solidFill>
                  <a:schemeClr val="tx1"/>
                </a:solidFill>
                <a:latin typeface="Times New Roman" panose="02020603050405020304" pitchFamily="18" charset="0"/>
                <a:cs typeface="Times New Roman" panose="02020603050405020304" pitchFamily="18" charset="0"/>
              </a:rPr>
              <a:t>ì</a:t>
            </a:r>
            <a:r>
              <a:rPr lang="vi-VN" sz="3200">
                <a:solidFill>
                  <a:schemeClr val="tx1"/>
                </a:solidFill>
                <a:latin typeface="Times New Roman" panose="02020603050405020304" pitchFamily="18" charset="0"/>
                <a:cs typeface="Times New Roman" panose="02020603050405020304" pitchFamily="18" charset="0"/>
              </a:rPr>
              <a:t>nh đang giao tiếp với người chứ không phải giao tiếp với máy tính hay điện thoại thông minh.</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4950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481488"/>
            <a:ext cx="9594082" cy="17366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Để trở thành người giao tiếp, ứng xử có văn hoá trên mạng em không nên thực hiện những điều nào sau đây?</a:t>
            </a:r>
          </a:p>
        </p:txBody>
      </p:sp>
    </p:spTree>
    <p:extLst>
      <p:ext uri="{BB962C8B-B14F-4D97-AF65-F5344CB8AC3E}">
        <p14:creationId xmlns:p14="http://schemas.microsoft.com/office/powerpoint/2010/main" val="2882107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Sức khỏe thể chất và sức khỏe tâm thần giảm sút.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Thiếu kết nối với thế giới thực, mất dần các mối quan hệ bạn bè, người thân.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7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Dễ bị lôi kéo vào các việc xấu trên mạng.</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Tập trung vào công việc, học tập.</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801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85800"/>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a:solidFill>
                  <a:srgbClr val="FF0000"/>
                </a:solidFill>
                <a:latin typeface="Times New Roman" panose="02020603050405020304" pitchFamily="18" charset="0"/>
                <a:cs typeface="Times New Roman" panose="02020603050405020304" pitchFamily="18" charset="0"/>
              </a:rPr>
              <a:t>Những phương án nào không phải là tác hại của bệnh nghiện internet?</a:t>
            </a:r>
          </a:p>
        </p:txBody>
      </p:sp>
    </p:spTree>
    <p:extLst>
      <p:ext uri="{BB962C8B-B14F-4D97-AF65-F5344CB8AC3E}">
        <p14:creationId xmlns:p14="http://schemas.microsoft.com/office/powerpoint/2010/main" val="10501760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Chấp nhận yêu cầu kết bạn và trả lời tin nhắn ngay</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Không chấp nhận kết bạn và không trả lời tin nhắn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Nhắn tin hỏi người đó là ai, để xem mình có quen không, nếu quen mới kết bạn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1" y="5569555"/>
            <a:ext cx="9567597" cy="110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000">
                <a:solidFill>
                  <a:schemeClr val="tx1"/>
                </a:solidFill>
                <a:latin typeface="Times New Roman" panose="02020603050405020304" pitchFamily="18" charset="0"/>
                <a:cs typeface="Times New Roman" panose="02020603050405020304" pitchFamily="18" charset="0"/>
              </a:rPr>
              <a:t>Vào Facebook của họ đọc thông tin, xem ảnh xem có phải người quen không, nếu phải th</a:t>
            </a:r>
            <a:r>
              <a:rPr lang="en-US" sz="3000">
                <a:solidFill>
                  <a:schemeClr val="tx1"/>
                </a:solidFill>
                <a:latin typeface="Times New Roman" panose="02020603050405020304" pitchFamily="18" charset="0"/>
                <a:cs typeface="Times New Roman" panose="02020603050405020304" pitchFamily="18" charset="0"/>
              </a:rPr>
              <a:t>ì</a:t>
            </a:r>
            <a:r>
              <a:rPr lang="vi-VN" sz="3000">
                <a:solidFill>
                  <a:schemeClr val="tx1"/>
                </a:solidFill>
                <a:latin typeface="Times New Roman" panose="02020603050405020304" pitchFamily="18" charset="0"/>
                <a:cs typeface="Times New Roman" panose="02020603050405020304" pitchFamily="18" charset="0"/>
              </a:rPr>
              <a:t> kết bạn, không phải thì thôi</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5035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3"/>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828800" y="481488"/>
            <a:ext cx="9972565" cy="17366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Nếu nhận được tin nhắn và lời mời kết bạn trên Facebook từ một người mà em không biết. Em </a:t>
            </a:r>
            <a:r>
              <a:rPr lang="en-US" sz="3200" b="1" dirty="0" err="1">
                <a:solidFill>
                  <a:srgbClr val="FF0000"/>
                </a:solidFill>
                <a:latin typeface="Times New Roman" panose="02020603050405020304" pitchFamily="18" charset="0"/>
                <a:cs typeface="Times New Roman" panose="02020603050405020304" pitchFamily="18" charset="0"/>
              </a:rPr>
              <a:t>nên</a:t>
            </a:r>
            <a:r>
              <a:rPr lang="vi-VN" sz="3200" b="1" dirty="0">
                <a:solidFill>
                  <a:srgbClr val="FF0000"/>
                </a:solidFill>
                <a:latin typeface="Times New Roman" panose="02020603050405020304" pitchFamily="18" charset="0"/>
                <a:cs typeface="Times New Roman" panose="02020603050405020304" pitchFamily="18" charset="0"/>
              </a:rPr>
              <a:t> làm gì?</a:t>
            </a:r>
          </a:p>
        </p:txBody>
      </p:sp>
    </p:spTree>
    <p:extLst>
      <p:ext uri="{BB962C8B-B14F-4D97-AF65-F5344CB8AC3E}">
        <p14:creationId xmlns:p14="http://schemas.microsoft.com/office/powerpoint/2010/main" val="1799214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2" y="8860"/>
            <a:ext cx="12190228" cy="6849140"/>
          </a:xfrm>
          <a:prstGeom prst="rect">
            <a:avLst/>
          </a:prstGeom>
        </p:spPr>
      </p:pic>
    </p:spTree>
    <p:extLst>
      <p:ext uri="{BB962C8B-B14F-4D97-AF65-F5344CB8AC3E}">
        <p14:creationId xmlns:p14="http://schemas.microsoft.com/office/powerpoint/2010/main" val="19022145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25504"/>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Chỉ truy cập các trang web có thông tin phù hợp với lứa tuổi. </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Giao tiếp trên mạng cũng cần có quy tắc và văn hoá giống giao tiếp ngoài đời thực.</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Giao tiếp trên mạng là ảo, không cần các quy tắc và văn hoá giao tiếp. </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535503"/>
            <a:ext cx="804359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Internet có thể gây nghiện và ảnh hưởng xấu tới người sử dụng. </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6550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992267"/>
            <a:ext cx="9594082" cy="71508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a:solidFill>
                  <a:srgbClr val="FF0000"/>
                </a:solidFill>
                <a:latin typeface="Times New Roman" panose="02020603050405020304" pitchFamily="18" charset="0"/>
                <a:cs typeface="Times New Roman" panose="02020603050405020304" pitchFamily="18" charset="0"/>
              </a:rPr>
              <a:t>Phát biểu nào sau đây là sai?</a:t>
            </a:r>
          </a:p>
        </p:txBody>
      </p:sp>
    </p:spTree>
    <p:extLst>
      <p:ext uri="{BB962C8B-B14F-4D97-AF65-F5344CB8AC3E}">
        <p14:creationId xmlns:p14="http://schemas.microsoft.com/office/powerpoint/2010/main" val="4127600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Mở video đó và xem</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Thông báo cho cha mẹ và thầy cô giáo về điều đó</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Đóng video lại và tiếp tục xem tin tức coi như không có chuyện gì</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Chia sẻ cho bạn bè để doạ các bạn</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5668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481488"/>
            <a:ext cx="9594082" cy="173664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Khi truy cập mạng để xem tin tức thì ngẫu nhiên xem được một video có hình ảnh bạo lực mà em rất sợ. Em nên làm gì?</a:t>
            </a:r>
          </a:p>
        </p:txBody>
      </p:sp>
    </p:spTree>
    <p:extLst>
      <p:ext uri="{BB962C8B-B14F-4D97-AF65-F5344CB8AC3E}">
        <p14:creationId xmlns:p14="http://schemas.microsoft.com/office/powerpoint/2010/main" val="2003294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Tôn trọng người đang giao tiếp với mình.</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Nói bất cứ điều gì xuất hiện trong đầu.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7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Kết bạn với những người mình không quen biết.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Truy cập bất cứ liên kết nào nhận được.</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4065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685800"/>
            <a:ext cx="9594082"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Khi giao tiếp qua mạng, những điều nào sau đây nên làm?</a:t>
            </a:r>
          </a:p>
        </p:txBody>
      </p:sp>
    </p:spTree>
    <p:extLst>
      <p:ext uri="{BB962C8B-B14F-4D97-AF65-F5344CB8AC3E}">
        <p14:creationId xmlns:p14="http://schemas.microsoft.com/office/powerpoint/2010/main" val="40786169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63868"/>
            <a:ext cx="9817032"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Tôn trọng người đang giao tiếp với mình.</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379898"/>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Nói bất cứ điều gì cũng được.</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588719"/>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Kết bạn với những người mình không quen biết.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773867"/>
            <a:ext cx="804359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Cả B, C đều đúng.</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54106"/>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2" y="635556"/>
            <a:ext cx="9657466"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Khi giao tiếp qua mạng, những điều nào sau đây nên tránh?</a:t>
            </a:r>
          </a:p>
        </p:txBody>
      </p:sp>
    </p:spTree>
    <p:extLst>
      <p:ext uri="{BB962C8B-B14F-4D97-AF65-F5344CB8AC3E}">
        <p14:creationId xmlns:p14="http://schemas.microsoft.com/office/powerpoint/2010/main" val="39260446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Cung cấp thông tin cá nhân.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Không tin tưởng </a:t>
            </a:r>
            <a:r>
              <a:rPr lang="en-US" sz="3200">
                <a:solidFill>
                  <a:schemeClr val="tx1"/>
                </a:solidFill>
                <a:latin typeface="Times New Roman" panose="02020603050405020304" pitchFamily="18" charset="0"/>
                <a:cs typeface="Times New Roman" panose="02020603050405020304" pitchFamily="18" charset="0"/>
              </a:rPr>
              <a:t>tuyệt đối </a:t>
            </a:r>
            <a:r>
              <a:rPr lang="vi-VN" sz="3200">
                <a:solidFill>
                  <a:schemeClr val="tx1"/>
                </a:solidFill>
                <a:latin typeface="Times New Roman" panose="02020603050405020304" pitchFamily="18" charset="0"/>
                <a:cs typeface="Times New Roman" panose="02020603050405020304" pitchFamily="18" charset="0"/>
              </a:rPr>
              <a:t>người tham gia trò chuyện.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70"/>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Sử dụng tên tài khoản trung lập, không quá đặc biệt.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Giao tiếp ngắn gọn và rõ ràng.</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9" y="2223031"/>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2030822" y="653177"/>
            <a:ext cx="9657467"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Để tham gia mạng xã hội an toàn em nên thực hiện điều gì?</a:t>
            </a:r>
          </a:p>
        </p:txBody>
      </p:sp>
      <p:pic>
        <p:nvPicPr>
          <p:cNvPr id="10" name="Picture 10" descr="flowers0c">
            <a:extLst>
              <a:ext uri="{FF2B5EF4-FFF2-40B4-BE49-F238E27FC236}">
                <a16:creationId xmlns:a16="http://schemas.microsoft.com/office/drawing/2014/main" id="{0E332B2D-40DB-9488-5C03-D338B60CF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9" y="325668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flowers0c">
            <a:extLst>
              <a:ext uri="{FF2B5EF4-FFF2-40B4-BE49-F238E27FC236}">
                <a16:creationId xmlns:a16="http://schemas.microsoft.com/office/drawing/2014/main" id="{F062440C-8AAD-74FB-F05B-AB6F207B2F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18" y="430823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flowers0c">
            <a:extLst>
              <a:ext uri="{FF2B5EF4-FFF2-40B4-BE49-F238E27FC236}">
                <a16:creationId xmlns:a16="http://schemas.microsoft.com/office/drawing/2014/main" id="{EE315536-004B-C8BE-89B7-7EF077817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18" y="534189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894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25504"/>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Chỉ truy cập vào các trang thông tin có nội dung phù hợp với lứa tuổi.</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1733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Không nháy chuột vào các thông tin quảng cáo gây tò mò, giật gân, dụ dỗ kiếm tiền.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Xác định rõ mục tiêu mỗi lần vào mạng để không sa đà vào các thông tin không liên quan.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Tất cả các điều trên</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1" y="635556"/>
            <a:ext cx="9657467"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a:solidFill>
                  <a:srgbClr val="FF0000"/>
                </a:solidFill>
                <a:latin typeface="Times New Roman" panose="02020603050405020304" pitchFamily="18" charset="0"/>
                <a:cs typeface="Times New Roman" panose="02020603050405020304" pitchFamily="18" charset="0"/>
              </a:rPr>
              <a:t>Em cần làm gì để tránh gặp thông tin xấu trên mạng?</a:t>
            </a:r>
          </a:p>
        </p:txBody>
      </p:sp>
    </p:spTree>
    <p:extLst>
      <p:ext uri="{BB962C8B-B14F-4D97-AF65-F5344CB8AC3E}">
        <p14:creationId xmlns:p14="http://schemas.microsoft.com/office/powerpoint/2010/main" val="1926698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25504"/>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Giao tiếp trên mạng người ta sẽ không thể nhìn thấy mặt của nhau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Giao tiếp trên mạng không lo sợ bị mang tiếng xấu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Giao tiếp trên mạng có thể sử dụng tên giả, ảnh giả mà không bị người khác phán xét.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Cả A, B và C.</a:t>
            </a:r>
            <a:endParaRPr lang="vi-VN" sz="32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1" y="653177"/>
            <a:ext cx="10207669"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Tại sao có những bạn khi giao tiếp qua mạng lại thiếu văn minh hơn so với khi giao tiếp trực tiếp?</a:t>
            </a:r>
          </a:p>
        </p:txBody>
      </p:sp>
    </p:spTree>
    <p:extLst>
      <p:ext uri="{BB962C8B-B14F-4D97-AF65-F5344CB8AC3E}">
        <p14:creationId xmlns:p14="http://schemas.microsoft.com/office/powerpoint/2010/main" val="1111839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25504"/>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Nói chuyện với thầy cô giáo, bố mẹ về sự việc để xin ý kiến giải quyết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Nhắn tin lại cho người đó các nội dung tương tự</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Gặp thẳng người đó hỏi tại sao lại làm thế và yêu cầu dừng ngay</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Bỏ qua, chắc họ chỉ trêu thôi</a:t>
            </a:r>
            <a:endParaRPr lang="vi-VN" sz="32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6577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228600" y="52830"/>
            <a:ext cx="11849100" cy="168556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100" b="1" dirty="0">
                <a:solidFill>
                  <a:srgbClr val="FF0000"/>
                </a:solidFill>
                <a:latin typeface="Times New Roman" panose="02020603050405020304" pitchFamily="18" charset="0"/>
                <a:cs typeface="Times New Roman" panose="02020603050405020304" pitchFamily="18" charset="0"/>
              </a:rPr>
              <a:t>Em nên làm gì khi thường xuyên nhận được các tin nhắn trên mạng có nội dung như: “mày là một đứa ngu ngốc, béo ú", “mày là một đứa xấu xa, không đáng làm bạn”,... từ một người lớn mà em quen?</a:t>
            </a:r>
          </a:p>
        </p:txBody>
      </p:sp>
    </p:spTree>
    <p:extLst>
      <p:ext uri="{BB962C8B-B14F-4D97-AF65-F5344CB8AC3E}">
        <p14:creationId xmlns:p14="http://schemas.microsoft.com/office/powerpoint/2010/main" val="38445381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25504"/>
            <a:ext cx="9817032"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Viết tất cả các ý kiến của mình bằng chữ hoa để gây ấn tượng.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1394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Tôn trọng người đang trò chuyện với mình.</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5"/>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Sử dụng các từ viết tắt khi trò chuyện trực tuyến để tiết kiệm thời gian.</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Bình luận cùng các bạn khác về bài đăng đó.</a:t>
            </a:r>
            <a:endParaRPr lang="vi-VN" sz="32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4065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1" y="685800"/>
            <a:ext cx="9657467" cy="13280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Những việc nào sau đây em không nên thực hiện khi giao tiếp qua mạng?</a:t>
            </a:r>
          </a:p>
        </p:txBody>
      </p:sp>
      <p:pic>
        <p:nvPicPr>
          <p:cNvPr id="10" name="Picture 10" descr="flowers0c">
            <a:extLst>
              <a:ext uri="{FF2B5EF4-FFF2-40B4-BE49-F238E27FC236}">
                <a16:creationId xmlns:a16="http://schemas.microsoft.com/office/drawing/2014/main" id="{6E1A3B2F-4D24-BAE0-AAF1-7162D2854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5035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2126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106502"/>
            <a:ext cx="9657465"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Đặt mục tiêu và thời gian rõ ràng cho mỗi lần sử dụng Internet</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317606"/>
            <a:ext cx="9657466" cy="103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2800">
                <a:solidFill>
                  <a:schemeClr val="tx1"/>
                </a:solidFill>
                <a:latin typeface="Times New Roman" panose="02020603050405020304" pitchFamily="18" charset="0"/>
                <a:cs typeface="Times New Roman" panose="02020603050405020304" pitchFamily="18" charset="0"/>
              </a:rPr>
              <a:t>Tích cực tham gia các hoạt động ngoài trời như tập thể thao, đi dã ngoại, gặp gỡ bạn bè và người thân mỗi khi có thời gian rảnh rỗi.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92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Khi muốn liên hệ với người thân, bạn bè hãy gọi điện thoại thay vì dùng mạng xã hội.</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Tất cả các việc trên</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2547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1" y="1026318"/>
            <a:ext cx="9657467" cy="64698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a:solidFill>
                  <a:srgbClr val="FF0000"/>
                </a:solidFill>
                <a:latin typeface="Times New Roman" panose="02020603050405020304" pitchFamily="18" charset="0"/>
                <a:cs typeface="Times New Roman" panose="02020603050405020304" pitchFamily="18" charset="0"/>
              </a:rPr>
              <a:t>Để phòng tránh bệnh nghiện Internet, em nên làm gì? </a:t>
            </a:r>
          </a:p>
        </p:txBody>
      </p:sp>
    </p:spTree>
    <p:extLst>
      <p:ext uri="{BB962C8B-B14F-4D97-AF65-F5344CB8AC3E}">
        <p14:creationId xmlns:p14="http://schemas.microsoft.com/office/powerpoint/2010/main" val="2720750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32EC200-88A6-7785-EF9B-D0F40B2D0528}"/>
              </a:ext>
            </a:extLst>
          </p:cNvPr>
          <p:cNvSpPr>
            <a:spLocks noChangeArrowheads="1"/>
          </p:cNvSpPr>
          <p:nvPr/>
        </p:nvSpPr>
        <p:spPr bwMode="gray">
          <a:xfrm>
            <a:off x="3124200" y="2479834"/>
            <a:ext cx="5410200" cy="1384935"/>
          </a:xfrm>
          <a:prstGeom prst="roundRect">
            <a:avLst>
              <a:gd name="adj" fmla="val 50000"/>
            </a:avLst>
          </a:prstGeom>
          <a:solidFill>
            <a:srgbClr val="FFFF00"/>
          </a:solidFill>
          <a:ln w="57150" algn="ctr">
            <a:solidFill>
              <a:srgbClr val="FF9900"/>
            </a:solidFill>
            <a:round/>
            <a:headEnd/>
            <a:tailEnd/>
          </a:ln>
          <a:effectLst/>
        </p:spPr>
        <p:txBody>
          <a:bodyPr lIns="36000" tIns="0" rIns="3600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900"/>
            <a:r>
              <a:rPr lang="en-US" sz="3200" b="1">
                <a:solidFill>
                  <a:srgbClr val="FF0000"/>
                </a:solidFill>
                <a:latin typeface="Times New Roman" panose="02020603050405020304" pitchFamily="18" charset="0"/>
                <a:cs typeface="Times New Roman" panose="02020603050405020304" pitchFamily="18" charset="0"/>
              </a:rPr>
              <a:t>1. Giao tiếp, ứng xử có văn hoá qua mạng</a:t>
            </a:r>
          </a:p>
        </p:txBody>
      </p:sp>
      <p:pic>
        <p:nvPicPr>
          <p:cNvPr id="2" name="Picture 1">
            <a:extLst>
              <a:ext uri="{FF2B5EF4-FFF2-40B4-BE49-F238E27FC236}">
                <a16:creationId xmlns:a16="http://schemas.microsoft.com/office/drawing/2014/main" id="{F744420C-3530-EBA0-063A-7CE1325C29EB}"/>
              </a:ext>
            </a:extLst>
          </p:cNvPr>
          <p:cNvPicPr>
            <a:picLocks noChangeAspect="1"/>
          </p:cNvPicPr>
          <p:nvPr/>
        </p:nvPicPr>
        <p:blipFill>
          <a:blip r:embed="rId3"/>
          <a:stretch>
            <a:fillRect/>
          </a:stretch>
        </p:blipFill>
        <p:spPr>
          <a:xfrm>
            <a:off x="4648200" y="4299737"/>
            <a:ext cx="3124200" cy="2024863"/>
          </a:xfrm>
          <a:prstGeom prst="rect">
            <a:avLst/>
          </a:prstGeom>
        </p:spPr>
      </p:pic>
    </p:spTree>
    <p:extLst>
      <p:ext uri="{BB962C8B-B14F-4D97-AF65-F5344CB8AC3E}">
        <p14:creationId xmlns:p14="http://schemas.microsoft.com/office/powerpoint/2010/main" val="24367647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Rối loạn giấc ngủ, đau đầu</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Luôn cảm thấy mệt mỏi, buồn chán, bi quan, cảm thấy cô đơn, bất an</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92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Mất hứng thú với các thú vui, sở thích cũ, mọi thứ chỉ dồn vào game, học hành chểnh mảng.</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8"/>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Tất cả đáp án trên</a:t>
            </a:r>
            <a:endParaRPr lang="vi-VN" sz="320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2" y="533801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2074202" y="1019652"/>
            <a:ext cx="9408078" cy="64698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Tác hại của việc nghiện chơi game trên mạng là gì?</a:t>
            </a:r>
          </a:p>
        </p:txBody>
      </p:sp>
    </p:spTree>
    <p:extLst>
      <p:ext uri="{BB962C8B-B14F-4D97-AF65-F5344CB8AC3E}">
        <p14:creationId xmlns:p14="http://schemas.microsoft.com/office/powerpoint/2010/main" val="15073904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Không bao giờ sử dụng webcam</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Khi nói chuyện với những người em chỉ biết qua mạng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64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Khi nói chuyện với bất kì ai</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535503"/>
            <a:ext cx="804359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Khi nói chuyện với những người em biết trong thế giới thực như bạn học, người thân, ...</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2" y="533801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2074202" y="747237"/>
            <a:ext cx="9408078"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200" b="1" dirty="0">
                <a:solidFill>
                  <a:srgbClr val="FF0000"/>
                </a:solidFill>
                <a:latin typeface="Times New Roman" panose="02020603050405020304" pitchFamily="18" charset="0"/>
                <a:cs typeface="Times New Roman" panose="02020603050405020304" pitchFamily="18" charset="0"/>
              </a:rPr>
              <a:t>Khi trò chuyện trên mạng em nên sử dụng webcam khi nào?</a:t>
            </a:r>
          </a:p>
        </p:txBody>
      </p:sp>
    </p:spTree>
    <p:extLst>
      <p:ext uri="{BB962C8B-B14F-4D97-AF65-F5344CB8AC3E}">
        <p14:creationId xmlns:p14="http://schemas.microsoft.com/office/powerpoint/2010/main" val="24009060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979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Em vẫn đăng, vì em chụp em có quyền đăng.</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Em vẫn đăng vì hình của em đẹp, ảnh của bạn không đẹp cũng không sao.</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64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Em vẫn đăng nhưng không cho bạn em biết.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535503"/>
            <a:ext cx="804359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200">
                <a:solidFill>
                  <a:schemeClr val="tx1"/>
                </a:solidFill>
                <a:latin typeface="Times New Roman" panose="02020603050405020304" pitchFamily="18" charset="0"/>
                <a:cs typeface="Times New Roman" panose="02020603050405020304" pitchFamily="18" charset="0"/>
              </a:rPr>
              <a:t>Em sẽ không đăng, vì nếu đăng bạn em sẽ phiền lòng.</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2" y="533801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228600" y="240661"/>
            <a:ext cx="12025920" cy="178772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300" b="1" dirty="0">
                <a:solidFill>
                  <a:srgbClr val="FF0000"/>
                </a:solidFill>
                <a:latin typeface="Times New Roman" panose="02020603050405020304" pitchFamily="18" charset="0"/>
                <a:cs typeface="Times New Roman" panose="02020603050405020304" pitchFamily="18" charset="0"/>
              </a:rPr>
              <a:t>Em rất muốn khoe ảnh hoặc video dã ngoại cùng các bạn lên mạng vì hình ảnh của em rất đẹp. Nhưng bạn em không thích vì có một số ảnh bạn em không được như ý, em sẽ làm gì?</a:t>
            </a:r>
          </a:p>
        </p:txBody>
      </p:sp>
    </p:spTree>
    <p:extLst>
      <p:ext uri="{BB962C8B-B14F-4D97-AF65-F5344CB8AC3E}">
        <p14:creationId xmlns:p14="http://schemas.microsoft.com/office/powerpoint/2010/main" val="7272149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84333" y="2321719"/>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pt-BR" sz="3200">
                <a:solidFill>
                  <a:schemeClr val="tx1"/>
                </a:solidFill>
                <a:latin typeface="Times New Roman" panose="02020603050405020304" pitchFamily="18" charset="0"/>
                <a:cs typeface="Times New Roman" panose="02020603050405020304" pitchFamily="18" charset="0"/>
              </a:rPr>
              <a:t>Sức khỏe suy giảm, đau mắt, mỏi mắt dẫn đến cận thị.</a:t>
            </a:r>
            <a:endParaRPr lang="en-US" sz="320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487866"/>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Ngại giao tiếp, sợ đám đông.</a:t>
            </a:r>
            <a:endParaRPr lang="en-US" sz="360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30866"/>
            <a:ext cx="965746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Thành tích học tập</a:t>
            </a:r>
            <a:r>
              <a:rPr lang="en-US" sz="3600">
                <a:solidFill>
                  <a:schemeClr val="tx1"/>
                </a:solidFill>
                <a:latin typeface="Times New Roman" panose="02020603050405020304" pitchFamily="18" charset="0"/>
                <a:cs typeface="Times New Roman" panose="02020603050405020304" pitchFamily="18" charset="0"/>
              </a:rPr>
              <a:t>, </a:t>
            </a:r>
            <a:r>
              <a:rPr lang="vi-VN" sz="3600">
                <a:solidFill>
                  <a:schemeClr val="tx1"/>
                </a:solidFill>
                <a:latin typeface="Times New Roman" panose="02020603050405020304" pitchFamily="18" charset="0"/>
                <a:cs typeface="Times New Roman" panose="02020603050405020304" pitchFamily="18" charset="0"/>
              </a:rPr>
              <a:t>làm việc kém hiệu quả.</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773867"/>
            <a:ext cx="8043596" cy="693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algn="just" defTabSz="342900"/>
            <a:r>
              <a:rPr lang="vi-VN" sz="3600">
                <a:solidFill>
                  <a:schemeClr val="tx1"/>
                </a:solidFill>
                <a:latin typeface="Times New Roman" panose="02020603050405020304" pitchFamily="18" charset="0"/>
                <a:cs typeface="Times New Roman" panose="02020603050405020304" pitchFamily="18" charset="0"/>
              </a:rPr>
              <a:t>Cả A, B, C</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2" y="533801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831533"/>
            <a:ext cx="9408078" cy="715089"/>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defTabSz="342900"/>
            <a:r>
              <a:rPr lang="vi-VN" sz="3600" b="1" dirty="0">
                <a:solidFill>
                  <a:srgbClr val="FF0000"/>
                </a:solidFill>
                <a:latin typeface="Times New Roman" panose="02020603050405020304" pitchFamily="18" charset="0"/>
                <a:cs typeface="Times New Roman" panose="02020603050405020304" pitchFamily="18" charset="0"/>
              </a:rPr>
              <a:t>Những tác hại của bệnh nghiện internet là?</a:t>
            </a:r>
          </a:p>
        </p:txBody>
      </p:sp>
    </p:spTree>
    <p:extLst>
      <p:ext uri="{BB962C8B-B14F-4D97-AF65-F5344CB8AC3E}">
        <p14:creationId xmlns:p14="http://schemas.microsoft.com/office/powerpoint/2010/main" val="4266167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47EAAE-6224-FE43-DD77-36D6F945D945}"/>
              </a:ext>
            </a:extLst>
          </p:cNvPr>
          <p:cNvGraphicFramePr>
            <a:graphicFrameLocks noGrp="1"/>
          </p:cNvGraphicFramePr>
          <p:nvPr>
            <p:extLst>
              <p:ext uri="{D42A27DB-BD31-4B8C-83A1-F6EECF244321}">
                <p14:modId xmlns:p14="http://schemas.microsoft.com/office/powerpoint/2010/main" val="4112738918"/>
              </p:ext>
            </p:extLst>
          </p:nvPr>
        </p:nvGraphicFramePr>
        <p:xfrm>
          <a:off x="533400" y="0"/>
          <a:ext cx="11125200" cy="6858000"/>
        </p:xfrm>
        <a:graphic>
          <a:graphicData uri="http://schemas.openxmlformats.org/drawingml/2006/table">
            <a:tbl>
              <a:tblPr firstRow="1" bandRow="1">
                <a:tableStyleId>{F5AB1C69-6EDB-4FF4-983F-18BD219EF322}</a:tableStyleId>
              </a:tblPr>
              <a:tblGrid>
                <a:gridCol w="9829800">
                  <a:extLst>
                    <a:ext uri="{9D8B030D-6E8A-4147-A177-3AD203B41FA5}">
                      <a16:colId xmlns:a16="http://schemas.microsoft.com/office/drawing/2014/main" val="1511501840"/>
                    </a:ext>
                  </a:extLst>
                </a:gridCol>
                <a:gridCol w="1295400">
                  <a:extLst>
                    <a:ext uri="{9D8B030D-6E8A-4147-A177-3AD203B41FA5}">
                      <a16:colId xmlns:a16="http://schemas.microsoft.com/office/drawing/2014/main" val="1845140139"/>
                    </a:ext>
                  </a:extLst>
                </a:gridCol>
              </a:tblGrid>
              <a:tr h="370840">
                <a:tc gridSpan="2">
                  <a:txBody>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hãy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giá</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phát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biểu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sau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đúng</a:t>
                      </a:r>
                      <a:r>
                        <a:rPr lang="en-US" sz="2600" b="1" dirty="0">
                          <a:solidFill>
                            <a:srgbClr val="FF0000"/>
                          </a:solidFill>
                          <a:latin typeface="Times New Roman" panose="02020603050405020304" pitchFamily="18" charset="0"/>
                          <a:cs typeface="Times New Roman" panose="02020603050405020304" pitchFamily="18" charset="0"/>
                        </a:rPr>
                        <a:t> hay </a:t>
                      </a:r>
                      <a:r>
                        <a:rPr lang="en-US" sz="2600" b="1" dirty="0" err="1">
                          <a:solidFill>
                            <a:srgbClr val="FF0000"/>
                          </a:solidFill>
                          <a:latin typeface="Times New Roman" panose="02020603050405020304" pitchFamily="18" charset="0"/>
                          <a:cs typeface="Times New Roman" panose="02020603050405020304" pitchFamily="18" charset="0"/>
                        </a:rPr>
                        <a:t>sai</a:t>
                      </a:r>
                      <a:r>
                        <a:rPr lang="en-US" sz="2600" b="1" dirty="0">
                          <a:solidFill>
                            <a:srgbClr val="FF000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32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829799"/>
                  </a:ext>
                </a:extLst>
              </a:tr>
              <a:tr h="370840">
                <a:tc>
                  <a:txBody>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Phát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biểu</a:t>
                      </a:r>
                      <a:endParaRPr lang="en-US" sz="26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b="1" dirty="0">
                          <a:solidFill>
                            <a:srgbClr val="FF0000"/>
                          </a:solidFill>
                          <a:latin typeface="Times New Roman" panose="02020603050405020304" pitchFamily="18" charset="0"/>
                          <a:cs typeface="Times New Roman" panose="02020603050405020304" pitchFamily="18" charset="0"/>
                        </a:rPr>
                        <a:t>Đ/Sai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903670"/>
                  </a:ext>
                </a:extLst>
              </a:tr>
              <a:tr h="370840">
                <a:tc>
                  <a:txBody>
                    <a:bodyPr/>
                    <a:lstStyle/>
                    <a:p>
                      <a:pPr algn="just"/>
                      <a:r>
                        <a:rPr lang="en-US" sz="2600" dirty="0" err="1">
                          <a:solidFill>
                            <a:schemeClr val="tx1"/>
                          </a:solidFill>
                          <a:latin typeface="Times New Roman" panose="02020603050405020304" pitchFamily="18" charset="0"/>
                          <a:cs typeface="Times New Roman" panose="02020603050405020304" pitchFamily="18" charset="0"/>
                        </a:rPr>
                        <a:t>a.Giao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tiếp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trên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cũng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cần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quy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tắc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văn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hoá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giống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giao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tiếp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ngoài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thực</a:t>
                      </a:r>
                      <a:r>
                        <a:rPr lang="en-US" sz="2600" dirty="0">
                          <a:solidFill>
                            <a:schemeClr val="tx1"/>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475478"/>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b.Giao tiếp trên mạng là ảo, không cần các quy tắc và văn hoá giao tiếp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514729"/>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c.Ứng xử trên mạng không theo quy tắc và không có văn hoá có thể dẫn đến các hậu quả xấu.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365655"/>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d.Luôn sử dụng ngôn ngữ lịch sự và ứng xử có văn hoá khi tham gia giao tiếp qua mạng.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957527"/>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e.Chỉ truy cập các trang web có thông tin phù hợp với lứa tuổi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78464"/>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f.Khi truy cập mạng, gặp các thông tin có nội dung xấu, không phù hợp cần đóng lại ngay.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725344"/>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g.Internet có thể gây nghiện và ảnh hưởng xấu đến người sử dụng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042134"/>
                  </a:ext>
                </a:extLst>
              </a:tr>
              <a:tr h="370840">
                <a:tc>
                  <a:txBody>
                    <a:bodyPr/>
                    <a:lstStyle/>
                    <a:p>
                      <a:pPr algn="just"/>
                      <a:r>
                        <a:rPr lang="en-US" sz="2600">
                          <a:solidFill>
                            <a:schemeClr val="tx1"/>
                          </a:solidFill>
                          <a:latin typeface="Times New Roman" panose="02020603050405020304" pitchFamily="18" charset="0"/>
                          <a:cs typeface="Times New Roman" panose="02020603050405020304" pitchFamily="18" charset="0"/>
                        </a:rPr>
                        <a:t>h.Internet chỉ là mạng thông tin, không phải là chất gây nghiện nên không thể nghiện Internet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600" dirty="0">
                          <a:solidFill>
                            <a:schemeClr val="tx1"/>
                          </a:solidFill>
                          <a:latin typeface="Times New Roman" panose="02020603050405020304" pitchFamily="18" charset="0"/>
                          <a:cs typeface="Times New Roman" panose="02020603050405020304" pitchFamily="18"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160681"/>
                  </a:ext>
                </a:extLst>
              </a:tr>
            </a:tbl>
          </a:graphicData>
        </a:graphic>
      </p:graphicFrame>
      <p:sp>
        <p:nvSpPr>
          <p:cNvPr id="3" name="Rectangle 2">
            <a:extLst>
              <a:ext uri="{FF2B5EF4-FFF2-40B4-BE49-F238E27FC236}">
                <a16:creationId xmlns:a16="http://schemas.microsoft.com/office/drawing/2014/main" id="{E163ADCB-632C-861F-1B41-1A142943E4AF}"/>
              </a:ext>
            </a:extLst>
          </p:cNvPr>
          <p:cNvSpPr/>
          <p:nvPr/>
        </p:nvSpPr>
        <p:spPr>
          <a:xfrm>
            <a:off x="10591800" y="10668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B80679-1D2B-A4B3-6D9B-D4E424AC3795}"/>
              </a:ext>
            </a:extLst>
          </p:cNvPr>
          <p:cNvSpPr/>
          <p:nvPr/>
        </p:nvSpPr>
        <p:spPr>
          <a:xfrm>
            <a:off x="10591800" y="1905000"/>
            <a:ext cx="8382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8DC6F2-E86B-24C4-9216-3199C87A53B1}"/>
              </a:ext>
            </a:extLst>
          </p:cNvPr>
          <p:cNvSpPr/>
          <p:nvPr/>
        </p:nvSpPr>
        <p:spPr>
          <a:xfrm>
            <a:off x="10647947" y="24384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B6ACE0-37E0-1991-550B-4DD7D16C6773}"/>
              </a:ext>
            </a:extLst>
          </p:cNvPr>
          <p:cNvSpPr/>
          <p:nvPr/>
        </p:nvSpPr>
        <p:spPr>
          <a:xfrm>
            <a:off x="10591800" y="33528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451CE5-1C6A-9420-E5C3-8DC167D1CBF7}"/>
              </a:ext>
            </a:extLst>
          </p:cNvPr>
          <p:cNvSpPr/>
          <p:nvPr/>
        </p:nvSpPr>
        <p:spPr>
          <a:xfrm>
            <a:off x="10647947" y="4176963"/>
            <a:ext cx="838200" cy="395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00C1D8-5801-C9A3-0F08-99D39422CD3E}"/>
              </a:ext>
            </a:extLst>
          </p:cNvPr>
          <p:cNvSpPr/>
          <p:nvPr/>
        </p:nvSpPr>
        <p:spPr>
          <a:xfrm>
            <a:off x="10647947" y="46863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6B6B43-FE3E-1231-B02A-54CEBB28FBBC}"/>
              </a:ext>
            </a:extLst>
          </p:cNvPr>
          <p:cNvSpPr/>
          <p:nvPr/>
        </p:nvSpPr>
        <p:spPr>
          <a:xfrm>
            <a:off x="10647947" y="5562600"/>
            <a:ext cx="8382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4AA358-8D5E-B1B5-1D79-1C17290E5121}"/>
              </a:ext>
            </a:extLst>
          </p:cNvPr>
          <p:cNvSpPr/>
          <p:nvPr/>
        </p:nvSpPr>
        <p:spPr>
          <a:xfrm>
            <a:off x="10591800" y="60198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880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47EAAE-6224-FE43-DD77-36D6F945D945}"/>
              </a:ext>
            </a:extLst>
          </p:cNvPr>
          <p:cNvGraphicFramePr>
            <a:graphicFrameLocks noGrp="1"/>
          </p:cNvGraphicFramePr>
          <p:nvPr>
            <p:extLst>
              <p:ext uri="{D42A27DB-BD31-4B8C-83A1-F6EECF244321}">
                <p14:modId xmlns:p14="http://schemas.microsoft.com/office/powerpoint/2010/main" val="139552073"/>
              </p:ext>
            </p:extLst>
          </p:nvPr>
        </p:nvGraphicFramePr>
        <p:xfrm>
          <a:off x="457200" y="213360"/>
          <a:ext cx="11277600" cy="6339840"/>
        </p:xfrm>
        <a:graphic>
          <a:graphicData uri="http://schemas.openxmlformats.org/drawingml/2006/table">
            <a:tbl>
              <a:tblPr firstRow="1" bandRow="1">
                <a:tableStyleId>{F5AB1C69-6EDB-4FF4-983F-18BD219EF322}</a:tableStyleId>
              </a:tblPr>
              <a:tblGrid>
                <a:gridCol w="8960285">
                  <a:extLst>
                    <a:ext uri="{9D8B030D-6E8A-4147-A177-3AD203B41FA5}">
                      <a16:colId xmlns:a16="http://schemas.microsoft.com/office/drawing/2014/main" val="1511501840"/>
                    </a:ext>
                  </a:extLst>
                </a:gridCol>
                <a:gridCol w="1081414">
                  <a:extLst>
                    <a:ext uri="{9D8B030D-6E8A-4147-A177-3AD203B41FA5}">
                      <a16:colId xmlns:a16="http://schemas.microsoft.com/office/drawing/2014/main" val="344664512"/>
                    </a:ext>
                  </a:extLst>
                </a:gridCol>
                <a:gridCol w="1235901">
                  <a:extLst>
                    <a:ext uri="{9D8B030D-6E8A-4147-A177-3AD203B41FA5}">
                      <a16:colId xmlns:a16="http://schemas.microsoft.com/office/drawing/2014/main" val="1845140139"/>
                    </a:ext>
                  </a:extLst>
                </a:gridCol>
              </a:tblGrid>
              <a:tr h="370840">
                <a:tc>
                  <a:txBody>
                    <a:bodyPr/>
                    <a:lstStyle/>
                    <a:p>
                      <a:pPr algn="ctr"/>
                      <a:r>
                        <a:rPr lang="en-US" sz="2800" b="0" dirty="0" err="1">
                          <a:solidFill>
                            <a:srgbClr val="FF0000"/>
                          </a:solidFill>
                          <a:latin typeface="Times New Roman" panose="02020603050405020304" pitchFamily="18" charset="0"/>
                          <a:cs typeface="Times New Roman" panose="02020603050405020304" pitchFamily="18" charset="0"/>
                        </a:rPr>
                        <a:t>Để</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trở</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thành</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người</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giao</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tiếp</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ứng</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xử</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có</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văn</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hoá</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trên</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mạng</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thực</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hiện</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những</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điều</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nào</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sau</a:t>
                      </a:r>
                      <a:r>
                        <a:rPr lang="en-US" sz="2800" b="0" dirty="0">
                          <a:solidFill>
                            <a:srgbClr val="FF0000"/>
                          </a:solidFill>
                          <a:latin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cs typeface="Times New Roman" panose="02020603050405020304" pitchFamily="18" charset="0"/>
                        </a:rPr>
                        <a:t>đây</a:t>
                      </a:r>
                      <a:r>
                        <a:rPr lang="en-US" sz="2800" b="0" dirty="0">
                          <a:solidFill>
                            <a:srgbClr val="FF000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Nên</a:t>
                      </a: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endParaRPr lang="en-US" sz="28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903670"/>
                  </a:ext>
                </a:extLst>
              </a:tr>
              <a:tr h="370840">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a.Luôn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nhớ</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minh.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475478"/>
                  </a:ext>
                </a:extLst>
              </a:tr>
              <a:tr h="370840">
                <a:tc>
                  <a:txBody>
                    <a:bodyPr/>
                    <a:lstStyle/>
                    <a:p>
                      <a:pPr algn="just"/>
                      <a:r>
                        <a:rPr lang="en-US" sz="3200">
                          <a:solidFill>
                            <a:schemeClr val="tx1"/>
                          </a:solidFill>
                          <a:latin typeface="Times New Roman" panose="02020603050405020304" pitchFamily="18" charset="0"/>
                          <a:cs typeface="Times New Roman" panose="02020603050405020304" pitchFamily="18" charset="0"/>
                        </a:rPr>
                        <a:t>b.Tuân thủ các quy tắc ứng xử trong cuộc sống thực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6514729"/>
                  </a:ext>
                </a:extLst>
              </a:tr>
              <a:tr h="370840">
                <a:tc>
                  <a:txBody>
                    <a:bodyPr/>
                    <a:lstStyle/>
                    <a:p>
                      <a:pPr algn="just"/>
                      <a:r>
                        <a:rPr lang="en-US" sz="3200">
                          <a:solidFill>
                            <a:schemeClr val="tx1"/>
                          </a:solidFill>
                          <a:latin typeface="Times New Roman" panose="02020603050405020304" pitchFamily="18" charset="0"/>
                          <a:cs typeface="Times New Roman" panose="02020603050405020304" pitchFamily="18" charset="0"/>
                        </a:rPr>
                        <a:t>c.Cần đọc trước rồi hãy hỏi.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4365655"/>
                  </a:ext>
                </a:extLst>
              </a:tr>
              <a:tr h="370840">
                <a:tc>
                  <a:txBody>
                    <a:bodyPr/>
                    <a:lstStyle/>
                    <a:p>
                      <a:pPr algn="just"/>
                      <a:r>
                        <a:rPr lang="en-US" sz="3200">
                          <a:solidFill>
                            <a:schemeClr val="tx1"/>
                          </a:solidFill>
                          <a:latin typeface="Times New Roman" panose="02020603050405020304" pitchFamily="18" charset="0"/>
                          <a:cs typeface="Times New Roman" panose="02020603050405020304" pitchFamily="18" charset="0"/>
                        </a:rPr>
                        <a:t>d.Chú ý đến ngữ pháp, dấu câu, chính tả, cách trình bày vấn đề.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957527"/>
                  </a:ext>
                </a:extLst>
              </a:tr>
              <a:tr h="370840">
                <a:tc>
                  <a:txBody>
                    <a:bodyPr/>
                    <a:lstStyle/>
                    <a:p>
                      <a:pPr algn="just"/>
                      <a:r>
                        <a:rPr lang="en-US" sz="3200">
                          <a:solidFill>
                            <a:schemeClr val="tx1"/>
                          </a:solidFill>
                          <a:latin typeface="Times New Roman" panose="02020603050405020304" pitchFamily="18" charset="0"/>
                          <a:cs typeface="Times New Roman" panose="02020603050405020304" pitchFamily="18" charset="0"/>
                        </a:rPr>
                        <a:t>e.Viết hoa tất cả các nội dung mình thích để mọi người chú 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478464"/>
                  </a:ext>
                </a:extLst>
              </a:tr>
              <a:tr h="370840">
                <a:tc>
                  <a:txBody>
                    <a:bodyPr/>
                    <a:lstStyle/>
                    <a:p>
                      <a:pPr algn="just"/>
                      <a:r>
                        <a:rPr lang="en-US" sz="3200">
                          <a:solidFill>
                            <a:schemeClr val="tx1"/>
                          </a:solidFill>
                          <a:latin typeface="Times New Roman" panose="02020603050405020304" pitchFamily="18" charset="0"/>
                          <a:cs typeface="Times New Roman" panose="02020603050405020304" pitchFamily="18" charset="0"/>
                        </a:rPr>
                        <a:t>f.Tôn trọng quyền riêng tư của người khác.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6725344"/>
                  </a:ext>
                </a:extLst>
              </a:tr>
              <a:tr h="370840">
                <a:tc>
                  <a:txBody>
                    <a:bodyPr/>
                    <a:lstStyle/>
                    <a:p>
                      <a:pPr algn="just"/>
                      <a:r>
                        <a:rPr lang="en-US" sz="3200">
                          <a:solidFill>
                            <a:schemeClr val="tx1"/>
                          </a:solidFill>
                          <a:latin typeface="Times New Roman" panose="02020603050405020304" pitchFamily="18" charset="0"/>
                          <a:cs typeface="Times New Roman" panose="02020603050405020304" pitchFamily="18" charset="0"/>
                        </a:rPr>
                        <a:t>g.Chuyển tất cả thông tin nhận được cho mọi người.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042134"/>
                  </a:ext>
                </a:extLst>
              </a:tr>
            </a:tbl>
          </a:graphicData>
        </a:graphic>
      </p:graphicFrame>
      <p:sp>
        <p:nvSpPr>
          <p:cNvPr id="3" name="Rectangle 2">
            <a:extLst>
              <a:ext uri="{FF2B5EF4-FFF2-40B4-BE49-F238E27FC236}">
                <a16:creationId xmlns:a16="http://schemas.microsoft.com/office/drawing/2014/main" id="{2F0A75E6-2482-8FE5-303F-768E180BC942}"/>
              </a:ext>
            </a:extLst>
          </p:cNvPr>
          <p:cNvSpPr/>
          <p:nvPr/>
        </p:nvSpPr>
        <p:spPr>
          <a:xfrm>
            <a:off x="9525000" y="12954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7E76340-CB26-94D3-EE92-19B209B894BD}"/>
              </a:ext>
            </a:extLst>
          </p:cNvPr>
          <p:cNvSpPr/>
          <p:nvPr/>
        </p:nvSpPr>
        <p:spPr>
          <a:xfrm>
            <a:off x="9525000" y="2209800"/>
            <a:ext cx="8382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5E832C-05D5-7FFD-C39D-DA14F39EA6BD}"/>
              </a:ext>
            </a:extLst>
          </p:cNvPr>
          <p:cNvSpPr/>
          <p:nvPr/>
        </p:nvSpPr>
        <p:spPr>
          <a:xfrm>
            <a:off x="9525000" y="2743200"/>
            <a:ext cx="8382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5103C9-A1CD-5E6A-BB8C-DEF54B320267}"/>
              </a:ext>
            </a:extLst>
          </p:cNvPr>
          <p:cNvSpPr/>
          <p:nvPr/>
        </p:nvSpPr>
        <p:spPr>
          <a:xfrm>
            <a:off x="9537032" y="34290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AB059EF-D1EB-C14F-4587-BC0BC7B78E3B}"/>
              </a:ext>
            </a:extLst>
          </p:cNvPr>
          <p:cNvSpPr/>
          <p:nvPr/>
        </p:nvSpPr>
        <p:spPr>
          <a:xfrm>
            <a:off x="10744200" y="4419600"/>
            <a:ext cx="8382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155852-85BF-8D05-B172-EB1F3078CEF6}"/>
              </a:ext>
            </a:extLst>
          </p:cNvPr>
          <p:cNvSpPr/>
          <p:nvPr/>
        </p:nvSpPr>
        <p:spPr>
          <a:xfrm>
            <a:off x="9565106" y="5539740"/>
            <a:ext cx="838200" cy="34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8B6341-3E45-129F-8292-BB103C8D9F36}"/>
              </a:ext>
            </a:extLst>
          </p:cNvPr>
          <p:cNvSpPr/>
          <p:nvPr/>
        </p:nvSpPr>
        <p:spPr>
          <a:xfrm>
            <a:off x="10744200" y="6047072"/>
            <a:ext cx="838200" cy="429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0124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2843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428453" y="1021183"/>
            <a:ext cx="11131810" cy="5058683"/>
          </a:xfrm>
          <a:prstGeom prst="rect">
            <a:avLst/>
          </a:prstGeom>
        </p:spPr>
        <p:txBody>
          <a:bodyPr wrap="square" lIns="36000" tIns="36000" rIns="36000" bIns="36000">
            <a:spAutoFit/>
          </a:bodyPr>
          <a:lstStyle/>
          <a:p>
            <a:pPr algn="just" defTabSz="342900"/>
            <a:r>
              <a:rPr lang="vi-VN" sz="5400" b="1" dirty="0">
                <a:solidFill>
                  <a:schemeClr val="accent6">
                    <a:lumMod val="60000"/>
                    <a:lumOff val="40000"/>
                  </a:schemeClr>
                </a:solidFill>
                <a:latin typeface="Times New Roman" panose="02020603050405020304" pitchFamily="18" charset="0"/>
                <a:cs typeface="Times New Roman" panose="02020603050405020304" pitchFamily="18" charset="0"/>
              </a:rPr>
              <a:t>Em hãy cùng một nhóm bạn của mình tạo ra một sản phẩm (áp phích, đoạn kịch ngắn, sơ đồ tư duy, bài trình chiếu, …) về chủ đề Ứng xử trên mạng để trình bày với các bạn trong lớp.</a:t>
            </a:r>
          </a:p>
        </p:txBody>
      </p:sp>
      <p:pic>
        <p:nvPicPr>
          <p:cNvPr id="3" name="Picture 2">
            <a:extLst>
              <a:ext uri="{FF2B5EF4-FFF2-40B4-BE49-F238E27FC236}">
                <a16:creationId xmlns:a16="http://schemas.microsoft.com/office/drawing/2014/main" id="{15152395-F711-2631-757E-CF88A5E385FA}"/>
              </a:ext>
            </a:extLst>
          </p:cNvPr>
          <p:cNvPicPr>
            <a:picLocks noChangeAspect="1"/>
          </p:cNvPicPr>
          <p:nvPr/>
        </p:nvPicPr>
        <p:blipFill rotWithShape="1">
          <a:blip r:embed="rId2"/>
          <a:srcRect r="70376"/>
          <a:stretch/>
        </p:blipFill>
        <p:spPr>
          <a:xfrm>
            <a:off x="428453" y="-12032"/>
            <a:ext cx="1033987" cy="952468"/>
          </a:xfrm>
          <a:prstGeom prst="rect">
            <a:avLst/>
          </a:prstGeom>
        </p:spPr>
      </p:pic>
      <p:sp>
        <p:nvSpPr>
          <p:cNvPr id="5" name="矩形 10">
            <a:extLst>
              <a:ext uri="{FF2B5EF4-FFF2-40B4-BE49-F238E27FC236}">
                <a16:creationId xmlns:a16="http://schemas.microsoft.com/office/drawing/2014/main" id="{886484F1-0EC9-DAC8-4B6F-2F5A69B49E1D}"/>
              </a:ext>
            </a:extLst>
          </p:cNvPr>
          <p:cNvSpPr/>
          <p:nvPr/>
        </p:nvSpPr>
        <p:spPr>
          <a:xfrm>
            <a:off x="1207417" y="81120"/>
            <a:ext cx="2878636" cy="650178"/>
          </a:xfrm>
          <a:prstGeom prst="rect">
            <a:avLst/>
          </a:prstGeom>
        </p:spPr>
        <p:txBody>
          <a:bodyPr wrap="square" lIns="36000" tIns="36000" rIns="36000" bIns="36000">
            <a:spAutoFit/>
          </a:bodyPr>
          <a:lstStyle/>
          <a:p>
            <a:pPr indent="266700">
              <a:lnSpc>
                <a:spcPct val="125000"/>
              </a:lnSpc>
              <a:spcAft>
                <a:spcPts val="400"/>
              </a:spcAft>
            </a:pPr>
            <a:r>
              <a:rPr lang="en-US" sz="3200" b="1">
                <a:solidFill>
                  <a:srgbClr val="00B050"/>
                </a:solidFill>
                <a:latin typeface="Times New Roman" panose="02020603050405020304" pitchFamily="18" charset="0"/>
                <a:cs typeface="Times New Roman" panose="02020603050405020304" pitchFamily="18" charset="0"/>
              </a:rPr>
              <a:t>VẬN DỤNG</a:t>
            </a:r>
            <a:endParaRPr lang="vi-VN" sz="320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232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357674" y="1887855"/>
            <a:ext cx="11131810" cy="4135354"/>
          </a:xfrm>
          <a:prstGeom prst="rect">
            <a:avLst/>
          </a:prstGeom>
        </p:spPr>
        <p:txBody>
          <a:bodyPr wrap="square" lIns="36000" tIns="36000" rIns="36000" bIns="36000">
            <a:spAutoFit/>
          </a:bodyPr>
          <a:lstStyle/>
          <a:p>
            <a:pPr algn="ctr" defTabSz="342900">
              <a:spcAft>
                <a:spcPts val="0"/>
              </a:spcAft>
            </a:pPr>
            <a:r>
              <a:rPr lang="vi-VN" sz="6600" b="1" dirty="0">
                <a:solidFill>
                  <a:schemeClr val="accent6">
                    <a:lumMod val="60000"/>
                    <a:lumOff val="40000"/>
                  </a:schemeClr>
                </a:solidFill>
                <a:latin typeface="Times New Roman" panose="02020603050405020304" pitchFamily="18" charset="0"/>
                <a:cs typeface="Times New Roman" panose="02020603050405020304" pitchFamily="18" charset="0"/>
              </a:rPr>
              <a:t>Nếu một trong những người bạn của em có biểu hiện nghiện trò chơi trực tuyến. Em sẽ làm gì để giúp bạn?</a:t>
            </a:r>
          </a:p>
        </p:txBody>
      </p:sp>
      <p:pic>
        <p:nvPicPr>
          <p:cNvPr id="3" name="Picture 2">
            <a:extLst>
              <a:ext uri="{FF2B5EF4-FFF2-40B4-BE49-F238E27FC236}">
                <a16:creationId xmlns:a16="http://schemas.microsoft.com/office/drawing/2014/main" id="{15152395-F711-2631-757E-CF88A5E385FA}"/>
              </a:ext>
            </a:extLst>
          </p:cNvPr>
          <p:cNvPicPr>
            <a:picLocks noChangeAspect="1"/>
          </p:cNvPicPr>
          <p:nvPr/>
        </p:nvPicPr>
        <p:blipFill rotWithShape="1">
          <a:blip r:embed="rId3"/>
          <a:srcRect r="70376"/>
          <a:stretch/>
        </p:blipFill>
        <p:spPr>
          <a:xfrm>
            <a:off x="364285" y="1289567"/>
            <a:ext cx="694157" cy="639430"/>
          </a:xfrm>
          <a:prstGeom prst="rect">
            <a:avLst/>
          </a:prstGeom>
        </p:spPr>
      </p:pic>
      <p:sp>
        <p:nvSpPr>
          <p:cNvPr id="5" name="矩形 10">
            <a:extLst>
              <a:ext uri="{FF2B5EF4-FFF2-40B4-BE49-F238E27FC236}">
                <a16:creationId xmlns:a16="http://schemas.microsoft.com/office/drawing/2014/main" id="{886484F1-0EC9-DAC8-4B6F-2F5A69B49E1D}"/>
              </a:ext>
            </a:extLst>
          </p:cNvPr>
          <p:cNvSpPr/>
          <p:nvPr/>
        </p:nvSpPr>
        <p:spPr>
          <a:xfrm>
            <a:off x="726111" y="1301857"/>
            <a:ext cx="2878636" cy="565146"/>
          </a:xfrm>
          <a:prstGeom prst="rect">
            <a:avLst/>
          </a:prstGeom>
        </p:spPr>
        <p:txBody>
          <a:bodyPr wrap="square" lIns="36000" tIns="36000" rIns="36000" bIns="36000">
            <a:spAutoFit/>
          </a:bodyPr>
          <a:lstStyle/>
          <a:p>
            <a:pPr indent="266700">
              <a:spcAft>
                <a:spcPts val="0"/>
              </a:spcAft>
            </a:pPr>
            <a:r>
              <a:rPr lang="en-US" sz="3200" b="1">
                <a:solidFill>
                  <a:srgbClr val="00B050"/>
                </a:solidFill>
                <a:latin typeface="Times New Roman" panose="02020603050405020304" pitchFamily="18" charset="0"/>
                <a:cs typeface="Times New Roman" panose="02020603050405020304" pitchFamily="18" charset="0"/>
              </a:rPr>
              <a:t>VẬN DỤNG</a:t>
            </a:r>
            <a:endParaRPr lang="vi-VN" sz="320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4903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39566" y="1832157"/>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841191" y="1815917"/>
            <a:ext cx="689610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Ngôn ngữ giao tiếp qua mạng</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361229884"/>
              </p:ext>
            </p:extLst>
          </p:nvPr>
        </p:nvGraphicFramePr>
        <p:xfrm>
          <a:off x="535890" y="2416356"/>
          <a:ext cx="11225981" cy="4441643"/>
        </p:xfrm>
        <a:graphic>
          <a:graphicData uri="http://schemas.openxmlformats.org/drawingml/2006/table">
            <a:tbl>
              <a:tblPr firstRow="1" bandRow="1">
                <a:tableStyleId>{F5AB1C69-6EDB-4FF4-983F-18BD219EF322}</a:tableStyleId>
              </a:tblPr>
              <a:tblGrid>
                <a:gridCol w="4314748">
                  <a:extLst>
                    <a:ext uri="{9D8B030D-6E8A-4147-A177-3AD203B41FA5}">
                      <a16:colId xmlns:a16="http://schemas.microsoft.com/office/drawing/2014/main" val="795175101"/>
                    </a:ext>
                  </a:extLst>
                </a:gridCol>
                <a:gridCol w="6911233">
                  <a:extLst>
                    <a:ext uri="{9D8B030D-6E8A-4147-A177-3AD203B41FA5}">
                      <a16:colId xmlns:a16="http://schemas.microsoft.com/office/drawing/2014/main" val="2517340449"/>
                    </a:ext>
                  </a:extLst>
                </a:gridCol>
              </a:tblGrid>
              <a:tr h="4441643">
                <a:tc>
                  <a:txBody>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1. </a:t>
                      </a:r>
                      <a:r>
                        <a:rPr lang="vi-VN" sz="3200" b="1" dirty="0">
                          <a:solidFill>
                            <a:srgbClr val="002060"/>
                          </a:solidFill>
                          <a:latin typeface="Times New Roman" panose="02020603050405020304" pitchFamily="18" charset="0"/>
                          <a:cs typeface="Times New Roman" panose="02020603050405020304" pitchFamily="18" charset="0"/>
                        </a:rPr>
                        <a:t>Em biết những phương thức giao tiếp qua mạng nào? Em đã từng sử dụng những phương thức nào?</a:t>
                      </a:r>
                      <a:endParaRPr lang="en-US" sz="3200" b="1" dirty="0">
                        <a:solidFill>
                          <a:srgbClr val="002060"/>
                        </a:solidFill>
                        <a:latin typeface="Times New Roman" panose="02020603050405020304" pitchFamily="18" charset="0"/>
                        <a:cs typeface="Times New Roman" panose="02020603050405020304" pitchFamily="18" charset="0"/>
                      </a:endParaRP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b="1" dirty="0">
                          <a:solidFill>
                            <a:srgbClr val="002060"/>
                          </a:solidFill>
                          <a:latin typeface="Times New Roman" panose="02020603050405020304" pitchFamily="18" charset="0"/>
                          <a:cs typeface="Times New Roman" panose="02020603050405020304" pitchFamily="18" charset="0"/>
                        </a:rPr>
                        <a:t>Những phương thức giao tiếp qua mạng mà em biết là: gửi và nhận thư điện tử, gửi và nhận tin nhắn, nói chuyện trực tuyến thông qua các ứng dụng, trên các diễn đàn, trên mạng xã hội, …</a:t>
                      </a:r>
                      <a:endParaRPr lang="en-US" sz="3200" b="1" dirty="0">
                        <a:solidFill>
                          <a:srgbClr val="002060"/>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529309"/>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4917391" y="2489477"/>
            <a:ext cx="6781800" cy="3911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05E4786-B02F-8426-F203-CBC8A1BF6838}"/>
              </a:ext>
            </a:extLst>
          </p:cNvPr>
          <p:cNvSpPr txBox="1">
            <a:spLocks noChangeArrowheads="1"/>
          </p:cNvSpPr>
          <p:nvPr/>
        </p:nvSpPr>
        <p:spPr bwMode="auto">
          <a:xfrm>
            <a:off x="594048" y="1295400"/>
            <a:ext cx="11197902"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ứng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qua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mạng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2023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95300" y="79404"/>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914900" y="76200"/>
            <a:ext cx="689610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Ngôn ngữ giao tiếp qua mạng</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2459162051"/>
              </p:ext>
            </p:extLst>
          </p:nvPr>
        </p:nvGraphicFramePr>
        <p:xfrm>
          <a:off x="495299" y="676640"/>
          <a:ext cx="11225982" cy="5804880"/>
        </p:xfrm>
        <a:graphic>
          <a:graphicData uri="http://schemas.openxmlformats.org/drawingml/2006/table">
            <a:tbl>
              <a:tblPr firstRow="1" bandRow="1">
                <a:tableStyleId>{F5AB1C69-6EDB-4FF4-983F-18BD219EF322}</a:tableStyleId>
              </a:tblPr>
              <a:tblGrid>
                <a:gridCol w="2324101">
                  <a:extLst>
                    <a:ext uri="{9D8B030D-6E8A-4147-A177-3AD203B41FA5}">
                      <a16:colId xmlns:a16="http://schemas.microsoft.com/office/drawing/2014/main" val="795175101"/>
                    </a:ext>
                  </a:extLst>
                </a:gridCol>
                <a:gridCol w="4624191">
                  <a:extLst>
                    <a:ext uri="{9D8B030D-6E8A-4147-A177-3AD203B41FA5}">
                      <a16:colId xmlns:a16="http://schemas.microsoft.com/office/drawing/2014/main" val="2517340449"/>
                    </a:ext>
                  </a:extLst>
                </a:gridCol>
                <a:gridCol w="4277690">
                  <a:extLst>
                    <a:ext uri="{9D8B030D-6E8A-4147-A177-3AD203B41FA5}">
                      <a16:colId xmlns:a16="http://schemas.microsoft.com/office/drawing/2014/main" val="1421085942"/>
                    </a:ext>
                  </a:extLst>
                </a:gridCol>
              </a:tblGrid>
              <a:tr h="370840">
                <a:tc rowSpan="2">
                  <a:txBody>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2. </a:t>
                      </a:r>
                      <a:r>
                        <a:rPr lang="vi-VN" sz="3200" b="1" dirty="0">
                          <a:solidFill>
                            <a:srgbClr val="7030A0"/>
                          </a:solidFill>
                          <a:latin typeface="Times New Roman" panose="02020603050405020304" pitchFamily="18" charset="0"/>
                          <a:cs typeface="Times New Roman" panose="02020603050405020304" pitchFamily="18" charset="0"/>
                        </a:rPr>
                        <a:t>Theo em những đặc điểm khác nhau giữa giao tiếp gặp gỡ trực tiếp và giao tiếp qua mạng là gì?</a:t>
                      </a:r>
                      <a:endParaRPr lang="en-US" sz="3200" b="1" dirty="0">
                        <a:solidFill>
                          <a:srgbClr val="7030A0"/>
                        </a:solidFill>
                        <a:latin typeface="Times New Roman" panose="02020603050405020304" pitchFamily="18" charset="0"/>
                        <a:cs typeface="Times New Roman" panose="02020603050405020304" pitchFamily="18" charset="0"/>
                      </a:endParaRP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Giao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tiếp</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tiếp</a:t>
                      </a:r>
                      <a:r>
                        <a:rPr lang="en-US" sz="3200" b="1" dirty="0">
                          <a:solidFill>
                            <a:srgbClr val="7030A0"/>
                          </a:solidFill>
                          <a:latin typeface="Times New Roman" panose="02020603050405020304" pitchFamily="18" charset="0"/>
                          <a:cs typeface="Times New Roman" panose="02020603050405020304" pitchFamily="18" charset="0"/>
                        </a:rPr>
                        <a:t>: </a:t>
                      </a:r>
                    </a:p>
                  </a:txBody>
                  <a:tcPr marL="108000" marR="108000" marT="72000" marB="72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Giao</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tiếp</a:t>
                      </a:r>
                      <a:r>
                        <a:rPr lang="en-US" sz="3200" b="1" dirty="0">
                          <a:solidFill>
                            <a:srgbClr val="7030A0"/>
                          </a:solidFill>
                          <a:latin typeface="Times New Roman" panose="02020603050405020304" pitchFamily="18" charset="0"/>
                          <a:cs typeface="Times New Roman" panose="02020603050405020304" pitchFamily="18" charset="0"/>
                        </a:rPr>
                        <a:t> qua </a:t>
                      </a:r>
                      <a:r>
                        <a:rPr lang="en-US" sz="3200" b="1" dirty="0" err="1">
                          <a:solidFill>
                            <a:srgbClr val="7030A0"/>
                          </a:solidFill>
                          <a:latin typeface="Times New Roman" panose="02020603050405020304" pitchFamily="18" charset="0"/>
                          <a:cs typeface="Times New Roman" panose="02020603050405020304" pitchFamily="18" charset="0"/>
                        </a:rPr>
                        <a:t>mạng</a:t>
                      </a:r>
                      <a:r>
                        <a:rPr lang="en-US" sz="3200" b="1" dirty="0">
                          <a:solidFill>
                            <a:srgbClr val="7030A0"/>
                          </a:solidFill>
                          <a:latin typeface="Times New Roman" panose="02020603050405020304" pitchFamily="18" charset="0"/>
                          <a:cs typeface="Times New Roman" panose="02020603050405020304" pitchFamily="18" charset="0"/>
                        </a:rPr>
                        <a:t>:</a:t>
                      </a: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529309"/>
                  </a:ext>
                </a:extLst>
              </a:tr>
              <a:tr h="370840">
                <a:tc vMerge="1">
                  <a:txBody>
                    <a:bodyPr/>
                    <a:lstStyle/>
                    <a:p>
                      <a:pPr algn="just"/>
                      <a:endParaRPr lang="en-US" sz="3200" b="0">
                        <a:solidFill>
                          <a:schemeClr val="tx1"/>
                        </a:solidFill>
                        <a:latin typeface="Times New Roman" panose="02020603050405020304" pitchFamily="18" charset="0"/>
                        <a:cs typeface="Times New Roman" panose="02020603050405020304" pitchFamily="18" charset="0"/>
                      </a:endParaRP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000" b="0" dirty="0">
                          <a:solidFill>
                            <a:srgbClr val="7030A0"/>
                          </a:solidFill>
                          <a:latin typeface="Times New Roman" panose="02020603050405020304" pitchFamily="18" charset="0"/>
                          <a:cs typeface="Times New Roman" panose="02020603050405020304" pitchFamily="18" charset="0"/>
                        </a:rPr>
                        <a:t>Là hình thức giao tiếp mà các bên gặp gỡ trong thực tế và dùng ngôn ngữ, lời nói làm phương tiện chính để nói chuyện với nhau. Có thể sử dụng các phương tiện phi ngôn ngữ như ánh mắt, cử chỉ, nét mặt, ăn mặc, trang điểm… Có thể nhanh chóng biết được ý kiến của người đối thoại.</a:t>
                      </a:r>
                      <a:endParaRPr lang="en-US" sz="3000" b="0" dirty="0">
                        <a:solidFill>
                          <a:srgbClr val="7030A0"/>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000" b="0" dirty="0">
                          <a:solidFill>
                            <a:srgbClr val="7030A0"/>
                          </a:solidFill>
                          <a:latin typeface="Times New Roman" panose="02020603050405020304" pitchFamily="18" charset="0"/>
                          <a:cs typeface="Times New Roman" panose="02020603050405020304" pitchFamily="18" charset="0"/>
                        </a:rPr>
                        <a:t>-</a:t>
                      </a:r>
                      <a:r>
                        <a:rPr lang="vi-VN" sz="3000" b="0" dirty="0">
                          <a:solidFill>
                            <a:srgbClr val="7030A0"/>
                          </a:solidFill>
                          <a:latin typeface="Times New Roman" panose="02020603050405020304" pitchFamily="18" charset="0"/>
                          <a:cs typeface="Times New Roman" panose="02020603050405020304" pitchFamily="18" charset="0"/>
                        </a:rPr>
                        <a:t>Bạn có thể giao tiếp với mọi người từ các quốc gia khác nhau;</a:t>
                      </a:r>
                    </a:p>
                    <a:p>
                      <a:pPr algn="just"/>
                      <a:r>
                        <a:rPr lang="en-US" sz="3000" b="0" dirty="0">
                          <a:solidFill>
                            <a:srgbClr val="7030A0"/>
                          </a:solidFill>
                          <a:latin typeface="Times New Roman" panose="02020603050405020304" pitchFamily="18" charset="0"/>
                          <a:cs typeface="Times New Roman" panose="02020603050405020304" pitchFamily="18" charset="0"/>
                        </a:rPr>
                        <a:t>-</a:t>
                      </a:r>
                      <a:r>
                        <a:rPr lang="vi-VN" sz="3000" b="0" dirty="0">
                          <a:solidFill>
                            <a:srgbClr val="7030A0"/>
                          </a:solidFill>
                          <a:latin typeface="Times New Roman" panose="02020603050405020304" pitchFamily="18" charset="0"/>
                          <a:cs typeface="Times New Roman" panose="02020603050405020304" pitchFamily="18" charset="0"/>
                        </a:rPr>
                        <a:t>Bạn có thể làm quen với những người quen mới mà không rời khỏi tường nhà bạn; bạn có thể bình luận vào các bài đăng của bạn bè và người lạ.</a:t>
                      </a:r>
                    </a:p>
                    <a:p>
                      <a:pPr algn="just"/>
                      <a:r>
                        <a:rPr lang="en-US" sz="3000" b="0" dirty="0">
                          <a:solidFill>
                            <a:srgbClr val="7030A0"/>
                          </a:solidFill>
                          <a:latin typeface="Times New Roman" panose="02020603050405020304" pitchFamily="18" charset="0"/>
                          <a:cs typeface="Times New Roman" panose="02020603050405020304" pitchFamily="18" charset="0"/>
                        </a:rPr>
                        <a:t>-</a:t>
                      </a:r>
                      <a:r>
                        <a:rPr lang="vi-VN" sz="3000" b="0" dirty="0">
                          <a:solidFill>
                            <a:srgbClr val="7030A0"/>
                          </a:solidFill>
                          <a:latin typeface="Times New Roman" panose="02020603050405020304" pitchFamily="18" charset="0"/>
                          <a:cs typeface="Times New Roman" panose="02020603050405020304" pitchFamily="18" charset="0"/>
                        </a:rPr>
                        <a:t>Bạn có thể ẩn danh thể hiện suy nghĩ của mình.</a:t>
                      </a: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94229"/>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2895600" y="1367080"/>
            <a:ext cx="4495800" cy="5109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40CCBDF8-76D8-CB82-0DA9-4B5B0309E1FD}"/>
              </a:ext>
            </a:extLst>
          </p:cNvPr>
          <p:cNvSpPr/>
          <p:nvPr/>
        </p:nvSpPr>
        <p:spPr>
          <a:xfrm>
            <a:off x="7505701" y="1367080"/>
            <a:ext cx="4152899" cy="5109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41383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5"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535891" y="1819121"/>
            <a:ext cx="4477825"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914900" y="1815917"/>
            <a:ext cx="6896100"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Ngôn ngữ giao tiếp qua mạng</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823140016"/>
              </p:ext>
            </p:extLst>
          </p:nvPr>
        </p:nvGraphicFramePr>
        <p:xfrm>
          <a:off x="535890" y="2416357"/>
          <a:ext cx="11225981" cy="3557760"/>
        </p:xfrm>
        <a:graphic>
          <a:graphicData uri="http://schemas.openxmlformats.org/drawingml/2006/table">
            <a:tbl>
              <a:tblPr firstRow="1" bandRow="1">
                <a:tableStyleId>{F5AB1C69-6EDB-4FF4-983F-18BD219EF322}</a:tableStyleId>
              </a:tblPr>
              <a:tblGrid>
                <a:gridCol w="4314748">
                  <a:extLst>
                    <a:ext uri="{9D8B030D-6E8A-4147-A177-3AD203B41FA5}">
                      <a16:colId xmlns:a16="http://schemas.microsoft.com/office/drawing/2014/main" val="795175101"/>
                    </a:ext>
                  </a:extLst>
                </a:gridCol>
                <a:gridCol w="6911233">
                  <a:extLst>
                    <a:ext uri="{9D8B030D-6E8A-4147-A177-3AD203B41FA5}">
                      <a16:colId xmlns:a16="http://schemas.microsoft.com/office/drawing/2014/main" val="2517340449"/>
                    </a:ext>
                  </a:extLst>
                </a:gridCol>
              </a:tblGrid>
              <a:tr h="370840">
                <a:tc>
                  <a:txBody>
                    <a:bodyPr/>
                    <a:lstStyle/>
                    <a:p>
                      <a:pPr algn="just"/>
                      <a:r>
                        <a:rPr lang="en-US" sz="3200" b="1" dirty="0" err="1">
                          <a:solidFill>
                            <a:srgbClr val="00B050"/>
                          </a:solidFill>
                          <a:latin typeface="Times New Roman" panose="02020603050405020304" pitchFamily="18" charset="0"/>
                          <a:cs typeface="Times New Roman" panose="02020603050405020304" pitchFamily="18" charset="0"/>
                        </a:rPr>
                        <a:t>Câu</a:t>
                      </a:r>
                      <a:r>
                        <a:rPr lang="en-US" sz="3200" b="1" dirty="0">
                          <a:solidFill>
                            <a:srgbClr val="00B050"/>
                          </a:solidFill>
                          <a:latin typeface="Times New Roman" panose="02020603050405020304" pitchFamily="18" charset="0"/>
                          <a:cs typeface="Times New Roman" panose="02020603050405020304" pitchFamily="18" charset="0"/>
                        </a:rPr>
                        <a:t> 3. </a:t>
                      </a:r>
                      <a:r>
                        <a:rPr lang="vi-VN" sz="3200" b="1" dirty="0">
                          <a:solidFill>
                            <a:srgbClr val="00B050"/>
                          </a:solidFill>
                          <a:latin typeface="Times New Roman" panose="02020603050405020304" pitchFamily="18" charset="0"/>
                          <a:cs typeface="Times New Roman" panose="02020603050405020304" pitchFamily="18" charset="0"/>
                        </a:rPr>
                        <a:t>Tại sao có những bạn khi giao tiếp qua mạng lại thiếu văn minh hơn so với khi giao tiếp trực tiếp?</a:t>
                      </a:r>
                      <a:endParaRPr lang="en-US" sz="3200" b="1" dirty="0">
                        <a:solidFill>
                          <a:srgbClr val="00B050"/>
                        </a:solidFill>
                        <a:latin typeface="Times New Roman" panose="02020603050405020304" pitchFamily="18" charset="0"/>
                        <a:cs typeface="Times New Roman" panose="02020603050405020304" pitchFamily="18" charset="0"/>
                      </a:endParaRP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b="0" dirty="0">
                          <a:solidFill>
                            <a:srgbClr val="00B050"/>
                          </a:solidFill>
                          <a:latin typeface="Times New Roman" panose="02020603050405020304" pitchFamily="18" charset="0"/>
                          <a:cs typeface="Times New Roman" panose="02020603050405020304" pitchFamily="18" charset="0"/>
                        </a:rPr>
                        <a:t>Trong suy nghĩ của nhiều bạn</a:t>
                      </a:r>
                      <a:r>
                        <a:rPr lang="en-US" sz="3200" b="0" dirty="0">
                          <a:solidFill>
                            <a:srgbClr val="00B050"/>
                          </a:solidFill>
                          <a:latin typeface="Times New Roman" panose="02020603050405020304" pitchFamily="18" charset="0"/>
                          <a:cs typeface="Times New Roman" panose="02020603050405020304" pitchFamily="18" charset="0"/>
                        </a:rPr>
                        <a:t>,</a:t>
                      </a:r>
                      <a:r>
                        <a:rPr lang="vi-VN" sz="3200" b="0" dirty="0">
                          <a:solidFill>
                            <a:srgbClr val="00B050"/>
                          </a:solidFill>
                          <a:latin typeface="Times New Roman" panose="02020603050405020304" pitchFamily="18" charset="0"/>
                          <a:cs typeface="Times New Roman" panose="02020603050405020304" pitchFamily="18" charset="0"/>
                        </a:rPr>
                        <a:t> mạng xã hội là thế giới ảo, ẩn danh. Chính vì vậy các bạn dễ dãi trong cách ứng xử giao tiếp với nhau, coi mạng xã hội như một công cụ để thể hiện cái tôi của mình, hoặc lợi dụng các diễn đàn công khai để đả kích, nói xấu, bôi nhọ lẫn nhau…</a:t>
                      </a:r>
                      <a:endParaRPr lang="en-US" sz="3200" b="0" dirty="0">
                        <a:solidFill>
                          <a:srgbClr val="00B050"/>
                        </a:solidFill>
                        <a:latin typeface="Times New Roman" panose="02020603050405020304" pitchFamily="18" charset="0"/>
                        <a:cs typeface="Times New Roman" panose="02020603050405020304" pitchFamily="18" charset="0"/>
                      </a:endParaRPr>
                    </a:p>
                  </a:txBody>
                  <a:tcPr marL="108000" marR="108000" marT="72000" marB="7200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529309"/>
                  </a:ext>
                </a:extLst>
              </a:tr>
            </a:tbl>
          </a:graphicData>
        </a:graphic>
      </p:graphicFrame>
      <p:sp>
        <p:nvSpPr>
          <p:cNvPr id="5" name="Rectangle 4">
            <a:extLst>
              <a:ext uri="{FF2B5EF4-FFF2-40B4-BE49-F238E27FC236}">
                <a16:creationId xmlns:a16="http://schemas.microsoft.com/office/drawing/2014/main" id="{7B7D6AE4-CD1A-AA5C-CA80-9B165D736878}"/>
              </a:ext>
            </a:extLst>
          </p:cNvPr>
          <p:cNvSpPr/>
          <p:nvPr/>
        </p:nvSpPr>
        <p:spPr>
          <a:xfrm>
            <a:off x="4953000" y="2553428"/>
            <a:ext cx="6781800" cy="331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305E4786-B02F-8426-F203-CBC8A1BF6838}"/>
              </a:ext>
            </a:extLst>
          </p:cNvPr>
          <p:cNvSpPr txBox="1">
            <a:spLocks noChangeArrowheads="1"/>
          </p:cNvSpPr>
          <p:nvPr/>
        </p:nvSpPr>
        <p:spPr bwMode="auto">
          <a:xfrm>
            <a:off x="594048" y="1295400"/>
            <a:ext cx="11197902" cy="492443"/>
          </a:xfrm>
          <a:prstGeom prst="rect">
            <a:avLst/>
          </a:prstGeom>
          <a:noFill/>
          <a:ln>
            <a:noFill/>
          </a:ln>
        </p:spPr>
        <p:txBody>
          <a:bodyPr wrap="square" lIns="36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1. Giao tiếp, ứng xử có văn hoá qua mạng</a:t>
            </a:r>
          </a:p>
        </p:txBody>
      </p:sp>
    </p:spTree>
    <p:extLst>
      <p:ext uri="{BB962C8B-B14F-4D97-AF65-F5344CB8AC3E}">
        <p14:creationId xmlns:p14="http://schemas.microsoft.com/office/powerpoint/2010/main" val="25912679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0AE406-205F-4F85-BAD9-EA7B91B7E58E}"/>
              </a:ext>
            </a:extLst>
          </p:cNvPr>
          <p:cNvSpPr/>
          <p:nvPr/>
        </p:nvSpPr>
        <p:spPr>
          <a:xfrm>
            <a:off x="495298" y="3204"/>
            <a:ext cx="4477827" cy="584200"/>
          </a:xfrm>
          <a:prstGeom prst="rect">
            <a:avLst/>
          </a:prstGeom>
          <a:solidFill>
            <a:schemeClr val="accent5"/>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thảo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FFBEFB-87B9-4FD9-BF69-9BF1F1B160C6}"/>
              </a:ext>
            </a:extLst>
          </p:cNvPr>
          <p:cNvSpPr/>
          <p:nvPr/>
        </p:nvSpPr>
        <p:spPr>
          <a:xfrm>
            <a:off x="4973125" y="0"/>
            <a:ext cx="6914073" cy="584200"/>
          </a:xfrm>
          <a:prstGeom prst="rect">
            <a:avLst/>
          </a:prstGeom>
          <a:solidFill>
            <a:schemeClr val="accent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de-DE"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Nên hay không nên</a:t>
            </a:r>
          </a:p>
        </p:txBody>
      </p:sp>
      <p:graphicFrame>
        <p:nvGraphicFramePr>
          <p:cNvPr id="4" name="Table 4">
            <a:extLst>
              <a:ext uri="{FF2B5EF4-FFF2-40B4-BE49-F238E27FC236}">
                <a16:creationId xmlns:a16="http://schemas.microsoft.com/office/drawing/2014/main" id="{0DE4A73A-1BE6-6CD4-1082-722ECCB4D170}"/>
              </a:ext>
            </a:extLst>
          </p:cNvPr>
          <p:cNvGraphicFramePr>
            <a:graphicFrameLocks noGrp="1"/>
          </p:cNvGraphicFramePr>
          <p:nvPr>
            <p:extLst>
              <p:ext uri="{D42A27DB-BD31-4B8C-83A1-F6EECF244321}">
                <p14:modId xmlns:p14="http://schemas.microsoft.com/office/powerpoint/2010/main" val="2065966691"/>
              </p:ext>
            </p:extLst>
          </p:nvPr>
        </p:nvGraphicFramePr>
        <p:xfrm>
          <a:off x="495298" y="600440"/>
          <a:ext cx="11391901" cy="6262080"/>
        </p:xfrm>
        <a:graphic>
          <a:graphicData uri="http://schemas.openxmlformats.org/drawingml/2006/table">
            <a:tbl>
              <a:tblPr firstRow="1" bandRow="1">
                <a:tableStyleId>{F5AB1C69-6EDB-4FF4-983F-18BD219EF322}</a:tableStyleId>
              </a:tblPr>
              <a:tblGrid>
                <a:gridCol w="1662515">
                  <a:extLst>
                    <a:ext uri="{9D8B030D-6E8A-4147-A177-3AD203B41FA5}">
                      <a16:colId xmlns:a16="http://schemas.microsoft.com/office/drawing/2014/main" val="795175101"/>
                    </a:ext>
                  </a:extLst>
                </a:gridCol>
                <a:gridCol w="3943638">
                  <a:extLst>
                    <a:ext uri="{9D8B030D-6E8A-4147-A177-3AD203B41FA5}">
                      <a16:colId xmlns:a16="http://schemas.microsoft.com/office/drawing/2014/main" val="2517340449"/>
                    </a:ext>
                  </a:extLst>
                </a:gridCol>
                <a:gridCol w="5785748">
                  <a:extLst>
                    <a:ext uri="{9D8B030D-6E8A-4147-A177-3AD203B41FA5}">
                      <a16:colId xmlns:a16="http://schemas.microsoft.com/office/drawing/2014/main" val="1421085942"/>
                    </a:ext>
                  </a:extLst>
                </a:gridCol>
              </a:tblGrid>
              <a:tr h="370840">
                <a:tc rowSpan="2">
                  <a:txBody>
                    <a:bodyPr/>
                    <a:lstStyle/>
                    <a:p>
                      <a:pPr algn="just"/>
                      <a:r>
                        <a:rPr lang="vi-VN" sz="2800" b="1" dirty="0">
                          <a:solidFill>
                            <a:srgbClr val="CC0066"/>
                          </a:solidFill>
                          <a:latin typeface="Times New Roman" panose="02020603050405020304" pitchFamily="18" charset="0"/>
                          <a:cs typeface="Times New Roman" panose="02020603050405020304" pitchFamily="18" charset="0"/>
                        </a:rPr>
                        <a:t>Em hãy cùng các bạn thảo luận những điều các em nghĩ là nên và không nên làm khi giao tiếp qua mạng</a:t>
                      </a:r>
                      <a:r>
                        <a:rPr lang="en-US" sz="2800" b="1" dirty="0">
                          <a:solidFill>
                            <a:srgbClr val="CC0066"/>
                          </a:solidFill>
                          <a:latin typeface="Times New Roman" panose="02020603050405020304" pitchFamily="18" charset="0"/>
                          <a:cs typeface="Times New Roman" panose="02020603050405020304" pitchFamily="18" charset="0"/>
                        </a:rPr>
                        <a:t>?</a:t>
                      </a:r>
                    </a:p>
                  </a:txBody>
                  <a:tcPr marL="108000" marR="108000" marT="72000" marB="7200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CC0066"/>
                          </a:solidFill>
                          <a:latin typeface="Times New Roman" panose="02020603050405020304" pitchFamily="18" charset="0"/>
                          <a:cs typeface="Times New Roman" panose="02020603050405020304" pitchFamily="18" charset="0"/>
                        </a:rPr>
                        <a:t>Nên</a:t>
                      </a:r>
                      <a:r>
                        <a:rPr lang="en-US" sz="2800" b="1" dirty="0">
                          <a:solidFill>
                            <a:srgbClr val="CC0066"/>
                          </a:solidFill>
                          <a:latin typeface="Times New Roman" panose="02020603050405020304" pitchFamily="18" charset="0"/>
                          <a:cs typeface="Times New Roman" panose="02020603050405020304" pitchFamily="18" charset="0"/>
                        </a:rPr>
                        <a:t>:</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b="1" dirty="0" err="1">
                          <a:solidFill>
                            <a:schemeClr val="tx2"/>
                          </a:solidFill>
                          <a:latin typeface="Times New Roman" panose="02020603050405020304" pitchFamily="18" charset="0"/>
                          <a:cs typeface="Times New Roman" panose="02020603050405020304" pitchFamily="18" charset="0"/>
                        </a:rPr>
                        <a:t>Không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nên</a:t>
                      </a:r>
                      <a:r>
                        <a:rPr lang="en-US" sz="2800" b="1" dirty="0">
                          <a:solidFill>
                            <a:schemeClr val="tx2"/>
                          </a:solidFill>
                          <a:latin typeface="Times New Roman" panose="02020603050405020304" pitchFamily="18" charset="0"/>
                          <a:cs typeface="Times New Roman" panose="02020603050405020304" pitchFamily="18" charset="0"/>
                        </a:rPr>
                        <a:t>:</a:t>
                      </a:r>
                    </a:p>
                  </a:txBody>
                  <a:tcPr marL="108000" marR="108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E705"/>
                    </a:solidFill>
                  </a:tcPr>
                </a:tc>
                <a:extLst>
                  <a:ext uri="{0D108BD9-81ED-4DB2-BD59-A6C34878D82A}">
                    <a16:rowId xmlns:a16="http://schemas.microsoft.com/office/drawing/2014/main" val="2527529309"/>
                  </a:ext>
                </a:extLst>
              </a:tr>
              <a:tr h="370840">
                <a:tc vMerge="1">
                  <a:txBody>
                    <a:bodyPr/>
                    <a:lstStyle/>
                    <a:p>
                      <a:pPr algn="just"/>
                      <a:endParaRPr lang="en-US" sz="3200" b="0">
                        <a:solidFill>
                          <a:schemeClr val="tx1"/>
                        </a:solidFill>
                        <a:latin typeface="Times New Roman" panose="02020603050405020304" pitchFamily="18" charset="0"/>
                        <a:cs typeface="Times New Roman" panose="02020603050405020304" pitchFamily="18" charset="0"/>
                      </a:endParaRPr>
                    </a:p>
                  </a:txBody>
                  <a:tcPr marL="108000" marR="108000" marT="72000" marB="7200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800" b="0" dirty="0">
                          <a:solidFill>
                            <a:schemeClr val="tx1"/>
                          </a:solidFill>
                          <a:latin typeface="Times New Roman" panose="02020603050405020304" pitchFamily="18" charset="0"/>
                          <a:cs typeface="Times New Roman" panose="02020603050405020304" pitchFamily="18" charset="0"/>
                        </a:rPr>
                        <a:t>a) Tôn trọng mọi người khi giao tiếp qua mạng.</a:t>
                      </a:r>
                      <a:endParaRPr lang="en-US" sz="2800" b="0" dirty="0">
                        <a:solidFill>
                          <a:schemeClr val="tx1"/>
                        </a:solidFill>
                        <a:latin typeface="Times New Roman" panose="02020603050405020304" pitchFamily="18" charset="0"/>
                        <a:cs typeface="Times New Roman" panose="02020603050405020304" pitchFamily="18" charset="0"/>
                      </a:endParaRPr>
                    </a:p>
                    <a:p>
                      <a:pPr algn="just"/>
                      <a:r>
                        <a:rPr lang="vi-VN" sz="2800" b="0" dirty="0">
                          <a:solidFill>
                            <a:schemeClr val="tx1"/>
                          </a:solidFill>
                          <a:latin typeface="Times New Roman" panose="02020603050405020304" pitchFamily="18" charset="0"/>
                          <a:cs typeface="Times New Roman" panose="02020603050405020304" pitchFamily="18" charset="0"/>
                        </a:rPr>
                        <a:t>c) Sử dụng ngôn ngữ, hình ảnh, biểu tượng,… văn minh, lịch sự.</a:t>
                      </a:r>
                      <a:endParaRPr lang="en-US" sz="2800" b="0" dirty="0">
                        <a:solidFill>
                          <a:schemeClr val="tx1"/>
                        </a:solidFill>
                        <a:latin typeface="Times New Roman" panose="02020603050405020304" pitchFamily="18" charset="0"/>
                        <a:cs typeface="Times New Roman" panose="02020603050405020304" pitchFamily="18" charset="0"/>
                      </a:endParaRPr>
                    </a:p>
                    <a:p>
                      <a:pPr algn="just"/>
                      <a:r>
                        <a:rPr lang="vi-VN" sz="2800" b="0" dirty="0">
                          <a:solidFill>
                            <a:schemeClr val="tx1"/>
                          </a:solidFill>
                          <a:latin typeface="Times New Roman" panose="02020603050405020304" pitchFamily="18" charset="0"/>
                          <a:cs typeface="Times New Roman" panose="02020603050405020304" pitchFamily="18" charset="0"/>
                        </a:rPr>
                        <a:t>d) Bảo vệ tài khoản cá nhân trên mạng (ví dụ thư điện tử) của mình.</a:t>
                      </a:r>
                      <a:endParaRPr lang="en-US" sz="2800" b="0" dirty="0">
                        <a:solidFill>
                          <a:schemeClr val="tx1"/>
                        </a:solidFill>
                        <a:latin typeface="Times New Roman" panose="02020603050405020304" pitchFamily="18" charset="0"/>
                        <a:cs typeface="Times New Roman" panose="02020603050405020304" pitchFamily="18" charset="0"/>
                      </a:endParaRPr>
                    </a:p>
                    <a:p>
                      <a:pPr algn="just"/>
                      <a:r>
                        <a:rPr lang="vi-VN" sz="2800" b="0" dirty="0">
                          <a:solidFill>
                            <a:schemeClr val="tx1"/>
                          </a:solidFill>
                          <a:latin typeface="Times New Roman" panose="02020603050405020304" pitchFamily="18" charset="0"/>
                          <a:cs typeface="Times New Roman" panose="02020603050405020304" pitchFamily="18" charset="0"/>
                        </a:rPr>
                        <a:t>f) Tìm sự hỗ trợ của bố mẹ, thầy cô, người tư vấn khi bị bắt nạt trên mạng.</a:t>
                      </a:r>
                      <a:endParaRPr lang="en-US" sz="2800" b="0" dirty="0">
                        <a:solidFill>
                          <a:schemeClr val="tx1"/>
                        </a:solidFill>
                        <a:latin typeface="Times New Roman" panose="02020603050405020304" pitchFamily="18" charset="0"/>
                        <a:cs typeface="Times New Roman" panose="02020603050405020304" pitchFamily="18" charset="0"/>
                      </a:endParaRPr>
                    </a:p>
                    <a:p>
                      <a:pPr algn="just"/>
                      <a:r>
                        <a:rPr lang="en-US" sz="2800" b="0" dirty="0" err="1">
                          <a:solidFill>
                            <a:schemeClr val="tx1"/>
                          </a:solidFill>
                          <a:latin typeface="Times New Roman" panose="02020603050405020304" pitchFamily="18" charset="0"/>
                          <a:cs typeface="Times New Roman" panose="02020603050405020304" pitchFamily="18" charset="0"/>
                        </a:rPr>
                        <a:t>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Tự</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chủ</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bản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thân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để</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sử</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dụng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mạng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hợp</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lí</a:t>
                      </a:r>
                      <a:r>
                        <a:rPr lang="en-US" sz="2800" b="0" dirty="0">
                          <a:solidFill>
                            <a:schemeClr val="tx1"/>
                          </a:solidFill>
                          <a:latin typeface="Times New Roman" panose="02020603050405020304" pitchFamily="18" charset="0"/>
                          <a:cs typeface="Times New Roman" panose="02020603050405020304" pitchFamily="18" charset="0"/>
                        </a:rPr>
                        <a:t>.</a:t>
                      </a:r>
                    </a:p>
                  </a:txBody>
                  <a:tcPr marL="108000" marR="108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r>
                        <a:rPr lang="en-US" sz="2700" b="0" dirty="0">
                          <a:solidFill>
                            <a:schemeClr val="tx2"/>
                          </a:solidFill>
                          <a:latin typeface="Times New Roman" panose="02020603050405020304" pitchFamily="18" charset="0"/>
                          <a:cs typeface="Times New Roman" panose="02020603050405020304" pitchFamily="18" charset="0"/>
                        </a:rPr>
                        <a:t>b)</a:t>
                      </a:r>
                      <a:r>
                        <a:rPr lang="en-US" sz="2700" b="0" dirty="0" err="1">
                          <a:solidFill>
                            <a:schemeClr val="tx2"/>
                          </a:solidFill>
                          <a:latin typeface="Times New Roman" panose="02020603050405020304" pitchFamily="18" charset="0"/>
                          <a:cs typeface="Times New Roman" panose="02020603050405020304" pitchFamily="18" charset="0"/>
                        </a:rPr>
                        <a:t>Giấu</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bố</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mẹ</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thầy</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cô</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vấn</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đề</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khiến</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em</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căng</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thẳng</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sợ</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hãi</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khi</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sử</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dụng</a:t>
                      </a:r>
                      <a:r>
                        <a:rPr lang="en-US" sz="2700" b="0" dirty="0">
                          <a:solidFill>
                            <a:schemeClr val="tx2"/>
                          </a:solidFill>
                          <a:latin typeface="Times New Roman" panose="02020603050405020304" pitchFamily="18" charset="0"/>
                          <a:cs typeface="Times New Roman" panose="02020603050405020304" pitchFamily="18" charset="0"/>
                        </a:rPr>
                        <a:t> </a:t>
                      </a:r>
                      <a:r>
                        <a:rPr lang="en-US" sz="2700" b="0" dirty="0" err="1">
                          <a:solidFill>
                            <a:schemeClr val="tx2"/>
                          </a:solidFill>
                          <a:latin typeface="Times New Roman" panose="02020603050405020304" pitchFamily="18" charset="0"/>
                          <a:cs typeface="Times New Roman" panose="02020603050405020304" pitchFamily="18" charset="0"/>
                        </a:rPr>
                        <a:t>mạng</a:t>
                      </a:r>
                      <a:r>
                        <a:rPr lang="en-US" sz="2700" b="0" dirty="0">
                          <a:solidFill>
                            <a:schemeClr val="tx2"/>
                          </a:solidFill>
                          <a:latin typeface="Times New Roman" panose="02020603050405020304" pitchFamily="18" charset="0"/>
                          <a:cs typeface="Times New Roman" panose="02020603050405020304" pitchFamily="18" charset="0"/>
                        </a:rPr>
                        <a:t>.</a:t>
                      </a:r>
                    </a:p>
                    <a:p>
                      <a:pPr algn="just"/>
                      <a:r>
                        <a:rPr lang="vi-VN" sz="2700" b="0" dirty="0">
                          <a:solidFill>
                            <a:schemeClr val="tx2"/>
                          </a:solidFill>
                          <a:latin typeface="Times New Roman" panose="02020603050405020304" pitchFamily="18" charset="0"/>
                          <a:cs typeface="Times New Roman" panose="02020603050405020304" pitchFamily="18" charset="0"/>
                        </a:rPr>
                        <a:t>e)Nói bậy, nói xấu người khác, sử dụng tiếng lóng, hình ảnh không lành mạnh.</a:t>
                      </a:r>
                      <a:endParaRPr lang="en-US" sz="2700" b="0" dirty="0">
                        <a:solidFill>
                          <a:schemeClr val="tx2"/>
                        </a:solidFill>
                        <a:latin typeface="Times New Roman" panose="02020603050405020304" pitchFamily="18" charset="0"/>
                        <a:cs typeface="Times New Roman" panose="02020603050405020304" pitchFamily="18" charset="0"/>
                      </a:endParaRPr>
                    </a:p>
                    <a:p>
                      <a:pPr algn="just"/>
                      <a:r>
                        <a:rPr lang="vi-VN" sz="2800" b="0" dirty="0">
                          <a:solidFill>
                            <a:schemeClr val="tx2"/>
                          </a:solidFill>
                          <a:latin typeface="Times New Roman" panose="02020603050405020304" pitchFamily="18" charset="0"/>
                          <a:cs typeface="Times New Roman" panose="02020603050405020304" pitchFamily="18" charset="0"/>
                        </a:rPr>
                        <a:t>g) Đưa thông tin, hình ảnh cá nhân của người khác lên mạng khi chưa được họ cho phép.</a:t>
                      </a:r>
                      <a:endParaRPr lang="en-US" sz="2800" b="0" dirty="0">
                        <a:solidFill>
                          <a:schemeClr val="tx2"/>
                        </a:solidFill>
                        <a:latin typeface="Times New Roman" panose="02020603050405020304" pitchFamily="18" charset="0"/>
                        <a:cs typeface="Times New Roman" panose="02020603050405020304" pitchFamily="18" charset="0"/>
                      </a:endParaRPr>
                    </a:p>
                    <a:p>
                      <a:pPr algn="just"/>
                      <a:r>
                        <a:rPr lang="vi-VN" sz="2800" b="0" dirty="0">
                          <a:solidFill>
                            <a:schemeClr val="tx2"/>
                          </a:solidFill>
                          <a:latin typeface="Times New Roman" panose="02020603050405020304" pitchFamily="18" charset="0"/>
                          <a:cs typeface="Times New Roman" panose="02020603050405020304" pitchFamily="18" charset="0"/>
                        </a:rPr>
                        <a:t>h) Dành quá nhiều thời gian truy cập mạng, ảnh hưởng tới học tập và sinh hoạt của bản thân.</a:t>
                      </a:r>
                      <a:endParaRPr lang="en-US" sz="2800" b="0" dirty="0">
                        <a:solidFill>
                          <a:schemeClr val="tx2"/>
                        </a:solidFill>
                        <a:latin typeface="Times New Roman" panose="02020603050405020304" pitchFamily="18" charset="0"/>
                        <a:cs typeface="Times New Roman" panose="02020603050405020304" pitchFamily="18" charset="0"/>
                      </a:endParaRPr>
                    </a:p>
                    <a:p>
                      <a:pPr algn="just"/>
                      <a:r>
                        <a:rPr lang="vi-VN" sz="2800" b="0" dirty="0">
                          <a:solidFill>
                            <a:schemeClr val="tx2"/>
                          </a:solidFill>
                          <a:latin typeface="Times New Roman" panose="02020603050405020304" pitchFamily="18" charset="0"/>
                          <a:cs typeface="Times New Roman" panose="02020603050405020304" pitchFamily="18" charset="0"/>
                        </a:rPr>
                        <a:t>j) Đọc thông tin trong hộp thư điện tử của người khác.</a:t>
                      </a:r>
                    </a:p>
                  </a:txBody>
                  <a:tcPr marL="108000" marR="108000" marT="72000" marB="7200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1E705"/>
                    </a:solidFill>
                  </a:tcPr>
                </a:tc>
                <a:extLst>
                  <a:ext uri="{0D108BD9-81ED-4DB2-BD59-A6C34878D82A}">
                    <a16:rowId xmlns:a16="http://schemas.microsoft.com/office/drawing/2014/main" val="55294229"/>
                  </a:ext>
                </a:extLst>
              </a:tr>
            </a:tbl>
          </a:graphicData>
        </a:graphic>
      </p:graphicFrame>
      <p:sp>
        <p:nvSpPr>
          <p:cNvPr id="3" name="Rectangle 2">
            <a:extLst>
              <a:ext uri="{FF2B5EF4-FFF2-40B4-BE49-F238E27FC236}">
                <a16:creationId xmlns:a16="http://schemas.microsoft.com/office/drawing/2014/main" id="{40CCBDF8-76D8-CB82-0DA9-4B5B0309E1FD}"/>
              </a:ext>
            </a:extLst>
          </p:cNvPr>
          <p:cNvSpPr/>
          <p:nvPr/>
        </p:nvSpPr>
        <p:spPr>
          <a:xfrm>
            <a:off x="6172200" y="1268762"/>
            <a:ext cx="5667876" cy="5513038"/>
          </a:xfrm>
          <a:prstGeom prst="rect">
            <a:avLst/>
          </a:prstGeom>
          <a:solidFill>
            <a:srgbClr val="A1E7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7B7D6AE4-CD1A-AA5C-CA80-9B165D736878}"/>
              </a:ext>
            </a:extLst>
          </p:cNvPr>
          <p:cNvSpPr/>
          <p:nvPr/>
        </p:nvSpPr>
        <p:spPr>
          <a:xfrm>
            <a:off x="2209801" y="1252720"/>
            <a:ext cx="3810000" cy="552908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1653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69"/>
  <p:tag name="MMPROD_11664PHOTO" val=""/>
  <p:tag name="MMPROD_11664LOGO" val=""/>
  <p:tag name="MMPROD_11665PHOTO" val=""/>
  <p:tag name="MMPROD_11665LOGO" val=""/>
  <p:tag name="VIDEO_FILES_RECORD" val="&lt;Videos&gt;&lt;Video Name=&quot;Du bao thoi tiet 07 05 2011 - YouTube1_262_1_53400.flv&quot; Position=&quot;1&quot; SlideID=&quot;262&quot;/&gt;&lt;/Videos&gt;&#10;"/>
  <p:tag name="MMPROD_11772PHOTO" val=""/>
  <p:tag name="MMPROD_11772LOGO" val=""/>
  <p:tag name="MMPROD_DATA" val="&lt;object type=&quot;10002&quot; unique_id=&quot;901&quot;&gt;&lt;property id=&quot;10007&quot; value=&quot;Next&quot;/&gt;&lt;property id=&quot;10008&quot; value=&quot;Back&quot;/&gt;&lt;property id=&quot;10009&quot; value=&quot;Chấp Nhận&quot;/&gt;&lt;property id=&quot;10012&quot; value=&quot;0&quot;/&gt;&lt;property id=&quot;10022&quot; value=&quot;Cố Gắng Làm Lại&quot;/&gt;&lt;property id=&quot;10068&quot; value=&quot;Đúng - Click Bất Cứ Nơi Đâu Để Tiếp Tục&quot;/&gt;&lt;property id=&quot;10069&quot; value=&quot;Sai - Click Bất Cứ Nơi Đâu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0&quot;/&gt;&lt;property id=&quot;10177&quot; value=&quot;0&quot;/&gt;&lt;property id=&quot;10183&quot; value=&quot;Bạn Phải Trả Lời Câu Trước Khi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0&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06&quot;&gt;&lt;object type=&quot;10050&quot; unique_id=&quot;10007&quot;&gt;&lt;property id=&quot;10020&quot; value=&quot;2&quot;/&gt;&lt;property id=&quot;10191&quot; value=&quot;-1&quot;/&gt;&lt;/object&gt;&lt;object type=&quot;10051&quot; unique_id=&quot;10008&quot;&gt;&lt;property id=&quot;10020&quot; value=&quot;2&quot;/&gt;&lt;property id=&quot;10191&quot; value=&quot;-1&quot;/&gt;&lt;/object&gt;&lt;/object&gt;&lt;object type=&quot;10061&quot; unique_id=&quot;20000&quot;/&gt;&lt;/object&gt;&lt;/object&gt;&lt;/object&gt;&#10;"/>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mYWxzZSIvPg0KCQk8dWlyZXBsYWNlIG5hbWU9ImxvZ28iIHZhbHVlPSIiLz4NCgkJPHVpcmVwbGFjZSBuYW1lPSJiZ2ltYWdlIiB2YWx1ZT0iIi8+DQoJCTx1aXJlcGxhY2UgbmFtZT0iaW5pdGlhbHRhYiIgdmFsdWU9Im5vdGVzIi8+DQoJPC9sYXlvdXQ+DQoJ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lRvbiBh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IS0tcXVpeiBwb2QgYW5kIG1lc3NhZ2UgYm94IHRleHRzLS0+DQoJCTx1aXRleHQgbmFtZT0iUVVJWlBPRF9RVUlaX0FUVEVNUFQiIHZhbHVlPSLtgLTspogg7Iuc64+EIO2an+yImDoiLz4NCgkJPHVpdGV4dCBuYW1lPSJRVUlaUE9EX1FVSVpfQVRURU1QVF9WQUxVRSIgdmFsdWU9IiVuLyV0Ii8+DQoJCTx1aXRleHQgbmFtZT0iUVVJWlBPRF9RVUlaX1NDT1JFIiB2YWx1ZT0i65Od7KCQOiIvPg0KCQk8dWl0ZXh0IG5hbWU9IlFVSVpQT0RfUVVJWl9QQVNTU0NPUkUiIHZhbHVlPSLthrXqs7wg7KCQ7IiYOiIvPg0KCQk8dWl0ZXh0IG5hbWU9IlFVSVpQT0RfUVVJWl9NQVhTQ09SRSIgdmFsdWU9Iuy1nOqzoCDsoJDsiJg6Ii8+DQoJCTx1aXRleHQgbmFtZT0iUVVJWlBPRF9RVUVTQVRNUFRfU1RSIiB2YWx1ZT0i7Iuc64+EIO2an+yImDogJW4vJXQiLz4NCgkJPHVpdGV4dCBuYW1lPSJRVUlaUE9EX1FVRVNUWVBFX1NUUiIgdmFsdWU9IuycoO2YlTogJXMiLz4NCgkJPHVpdGV4dCBuYW1lPSJRVUlaUE9EX1FVRVNUWVBFX0dSRCIgdmFsdWU9IuygkOyImCDrp6TquLDquLAg7JmE66OMIi8+DQoJCTx1aXRleHQgbmFtZT0iUVVJWlBPRF9RVUVTVFlQRV9TVlkiIHZhbHVlPSLshKTrrLgg7KGw7IKsIi8+DQoJCTx1aXRleHQgbmFtZT0iUVVJWlBPRF9RVUlaQVRNUFRfSU5GIiB2YWx1ZT0i66y07ZWcIi8+DQoJCTx1aXRleHQgbmFtZT0iUVVJWlBPRF9RVUVTQVRNUFRfSU5GIiB2YWx1ZT0i66y07ZWcIi8+DQoJCTx1aXRleHQgbmFtZT0iV0FSTklOR01TR19ZRVNTVFJJTkciIHZhbHVlPSLsmIgiLz4NCgkJPHVpdGV4dCBuYW1lPSJXQVJOSU5HTVNHX05PU1RSSU5HIiB2YWx1ZT0i7JWE64uI7JikIi8+DQoJCTx1aXRleHQgbmFtZT0iV0FSTklOR01TR19USVRMRVNUUklORyIgdmFsdWU9Iu2AtOymiCDrgrTruYTqsozsnbTshZgg6rK96rOgIi8+DQoJCTx1aXRleHQgbmFtZT0iV0FSTklOR01TR19NU0dTVFJJTkciIHZhbHVlPSLsnbQg7YC07KaI7JeQ7IScIOyLnOuPhO2VmOyngCDslYrsnYAg7KeI66y47J20IOyeiOyKteuLiOuLpC4mI3hBOyYjeEE77YC07KaI66W8IOyiheujjO2VmOugpOuptCBb7JiIXeulvCDtgbTrpq3tlZjqs6AsIO2AtOymiOulvCDqs4Tsho3tlZjroKTrqbQgW+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ssLjsl6zsnpDsl5Dqsowg7IS466GcIOunieuMgCDrs7TsnbTquLAiLz4NCgkJPHVpdGV4dCBuYW1lPSJNVVRFIiB2YWx1ZT0i7J2M7IaM6rGwIi8+DQoJCTx1aXRleHQgbmFtZT0iRE9DV1JBUF9USVRMRSIgdmFsdWU9IlByZXNlbnRlciDtjIzsnbwg7LKo67aAIi8+DQoJCTx1aXRleHQgbmFtZT0iRE9DV1JBUF9NU0ciIHZhbHVlPSLrgrQg7Lu07ZOo7YSw7JeQIOyggOyepSIvPg0KCQk8dWl0ZXh0IG5hbWU9IkRPQ1dSQVBfUFJPTVBUIiB2YWx1ZT0i7YG066at7ZWY7JesIOuLpOyatOuhnOuTnCIvPg0KCTwvbGFuZ3VhZ2U+DQoJPGxhbmd1YWdlIGlkPSJlcy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EZXRlbmlkYSIvPg0KCQk8dWl0ZXh0IG5hbWU9IlNDUlVCQkFSU1RBVFVTX1BMQVlJTkciIHZhbHVlPSJSZXByb2R1Y2llbmRvIi8+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DQoJCTx1aXRleHQgbmFtZT0iQVRUQUNITUVOVFMiIHZhbHVlPSJBcmNoaXZvcyBhZGp1bnRvcyIvPg0KCQk8IS0tIHN1YnN0aXR1dGlvbjogJXAgPT0gY3VycmVudCBzcGVha2VyJ3MgdGl0bGUgLS0+DQoJCTx1aXRleHQgbmFtZT0iQklPV0lOX1RJVExFIiB2YWx1ZT0iQmlvZ3JhZsOtYTogJXAiLz4NCgkJPHVpdGV4dCBuYW1lPSJCSU9CVE5fVElUTEUiIHZhbHVlPSJCaW9ncmFmw61hIi8+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DQoJCTx1aXRleHQgbmFtZT0iVEFCX05PVEVTIiB2YWx1ZT0iTm90YXMiLz4NCgkJPHVpdGV4dCBuYW1lPSJUQUJfU0VBUkNIIiB2YWx1ZT0iQnVzY2FyIi8+DQoJCTx1aXRleHQgbmFtZT0iU0xJREVfSEVBRElORyIgdmFsdWU9IlTDrXR1bG8gZGUgZGlhcG9zaXRpdmEiLz4NCgkJPHVpdGV4dCBuYW1lPSJEVVJBVElPTl9IRUFESU5HIiB2YWx1ZT0iRHVyYWMuIi8+DQoJCTx1aXRleHQgbmFtZT0iU0VBUkNIX0hFQURJTkciIHZhbHVlPSJCdXNjYXIgdGV4dG86Ii8+DQoJCTx1aXRleHQgbmFtZT0iVEhVTUJfSEVBRElORyIgdmFsdWU9IkRpYXBvc2l0aXZhIi8+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jwvY29uZmlndXJhdGlvbj4NCg=="/>
  <p:tag name="MMPROD_UIDATA" val="&lt;database version=&quot;7.0&quot;&gt;&lt;object type=&quot;1&quot; unique_id=&quot;10001&quot;&gt;&lt;property id=&quot;20141&quot; value=&quot;BÀI 1: THÔNG TIN VÀ TIN HỌC&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4&quot; value=&quot;D:\DARET-E-LEANING2&quot;/&gt;&lt;property id=&quot;20226&quot; value=&quot;D:\DARET-E-LEANING1\BAI 1 - THONG TIN VA TIN HOC.ppt&quot;/&gt;&lt;property id=&quot;20250&quot; value=&quot;0&quot;/&gt;&lt;property id=&quot;20251&quot; value=&quot;1&quot;/&gt;&lt;property id=&quot;20259&quot; value=&quot;1&quot;/&gt;&lt;object type=&quot;2&quot; unique_id=&quot;10002&quot;&gt;&lt;object type=&quot;3&quot; unique_id=&quot;10032&quot;&gt;&lt;property id=&quot;20148&quot; value=&quot;5&quot;/&gt;&lt;property id=&quot;20300&quot; value=&quot;Slide 2 - &amp;quot;&amp;amp;#x09;Thông tin là tất cả những gì đem lại sự hiểu biết về thế giới xung quanh(sự vật, sự kiện…) và về chính con người.&quot;/&gt;&lt;property id=&quot;20303&quot; value=&quot;-1&quot;/&gt;&lt;property id=&quot;20307&quot; value=&quot;259&quot;/&gt;&lt;property id=&quot;20309&quot; value=&quot;-1&quot;/&gt;&lt;/object&gt;&lt;object type=&quot;3&quot; unique_id=&quot;10266&quot;&gt;&lt;property id=&quot;20148&quot; value=&quot;5&quot;/&gt;&lt;property id=&quot;20300&quot; value=&quot;Slide 15&quot;/&gt;&lt;property id=&quot;20303&quot; value=&quot;-1&quot;/&gt;&lt;property id=&quot;20307&quot; value=&quot;269&quot;/&gt;&lt;property id=&quot;20309&quot; value=&quot;-1&quot;/&gt;&lt;/object&gt;&lt;object type=&quot;3&quot; unique_id=&quot;10461&quot;&gt;&lt;property id=&quot;20148&quot; value=&quot;5&quot;/&gt;&lt;property id=&quot;20300&quot; value=&quot;Slide 16&quot;/&gt;&lt;property id=&quot;20303&quot; value=&quot;-1&quot;/&gt;&lt;property id=&quot;20307&quot; value=&quot;271&quot;/&gt;&lt;property id=&quot;20309&quot; value=&quot;-1&quot;/&gt;&lt;/object&gt;&lt;object type=&quot;3&quot; unique_id=&quot;10900&quot;&gt;&lt;property id=&quot;20148&quot; value=&quot;5&quot;/&gt;&lt;property id=&quot;20300&quot; value=&quot;Slide 13 - &amp;quot;     Câu 1: Nghe thông tin dự báo thời tiết &amp;quot; Ngày mai trời có  mưa &amp;quot; em sẽ xử lý thông tin và quyết định như thế &quot;/&gt;&lt;property id=&quot;20303&quot; value=&quot;-1&quot;/&gt;&lt;property id=&quot;20307&quot; value=&quot;278&quot;/&gt;&lt;property id=&quot;20309&quot; value=&quot;-1&quot;/&gt;&lt;/object&gt;&lt;object type=&quot;3&quot; unique_id=&quot;11336&quot;&gt;&lt;property id=&quot;20148&quot; value=&quot;5&quot;/&gt;&lt;property id=&quot;20300&quot; value=&quot;Slide 14 - &amp;quot;   Câu 2: Trong quá trình xử lý thông tin thì việc nào là quan trọng nhất ?&amp;quot;&quot;/&gt;&lt;property id=&quot;20303&quot; value=&quot;-1&quot;/&gt;&lt;property id=&quot;20307&quot; value=&quot;280&quot;/&gt;&lt;property id=&quot;20309&quot; value=&quot;-1&quot;/&gt;&lt;/object&gt;&lt;object type=&quot;3&quot; unique_id=&quot;11773&quot;&gt;&lt;property id=&quot;20148&quot; value=&quot;5&quot;/&gt;&lt;property id=&quot;20300&quot; value=&quot;Slide 1&quot;/&gt;&lt;property id=&quot;20307&quot; value=&quot;281&quot;/&gt;&lt;/object&gt;&lt;object type=&quot;3&quot; unique_id=&quot;11774&quot;&gt;&lt;property id=&quot;20148&quot; value=&quot;5&quot;/&gt;&lt;property id=&quot;20300&quot; value=&quot;Slide 3&quot;/&gt;&lt;property id=&quot;20307&quot; value=&quot;282&quot;/&gt;&lt;/object&gt;&lt;object type=&quot;3&quot; unique_id=&quot;11775&quot;&gt;&lt;property id=&quot;20148&quot; value=&quot;5&quot;/&gt;&lt;property id=&quot;20300&quot; value=&quot;Slide 4&quot;/&gt;&lt;property id=&quot;20307&quot; value=&quot;283&quot;/&gt;&lt;/object&gt;&lt;object type=&quot;3&quot; unique_id=&quot;11776&quot;&gt;&lt;property id=&quot;20148&quot; value=&quot;5&quot;/&gt;&lt;property id=&quot;20300&quot; value=&quot;Slide 5&quot;/&gt;&lt;property id=&quot;20307&quot; value=&quot;284&quot;/&gt;&lt;/object&gt;&lt;object type=&quot;3&quot; unique_id=&quot;11777&quot;&gt;&lt;property id=&quot;20148&quot; value=&quot;5&quot;/&gt;&lt;property id=&quot;20300&quot; value=&quot;Slide 6&quot;/&gt;&lt;property id=&quot;20307&quot; value=&quot;285&quot;/&gt;&lt;/object&gt;&lt;object type=&quot;3&quot; unique_id=&quot;11778&quot;&gt;&lt;property id=&quot;20148&quot; value=&quot;5&quot;/&gt;&lt;property id=&quot;20300&quot; value=&quot;Slide 7&quot;/&gt;&lt;property id=&quot;20307&quot; value=&quot;286&quot;/&gt;&lt;/object&gt;&lt;object type=&quot;3&quot; unique_id=&quot;11779&quot;&gt;&lt;property id=&quot;20148&quot; value=&quot;5&quot;/&gt;&lt;property id=&quot;20300&quot; value=&quot;Slide 8&quot;/&gt;&lt;property id=&quot;20307&quot; value=&quot;287&quot;/&gt;&lt;/object&gt;&lt;object type=&quot;3&quot; unique_id=&quot;11780&quot;&gt;&lt;property id=&quot;20148&quot; value=&quot;5&quot;/&gt;&lt;property id=&quot;20300&quot; value=&quot;Slide 9&quot;/&gt;&lt;property id=&quot;20307&quot; value=&quot;288&quot;/&gt;&lt;/object&gt;&lt;object type=&quot;3&quot; unique_id=&quot;11781&quot;&gt;&lt;property id=&quot;20148&quot; value=&quot;5&quot;/&gt;&lt;property id=&quot;20300&quot; value=&quot;Slide 10&quot;/&gt;&lt;property id=&quot;20307&quot; value=&quot;289&quot;/&gt;&lt;/object&gt;&lt;object type=&quot;3&quot; unique_id=&quot;11782&quot;&gt;&lt;property id=&quot;20148&quot; value=&quot;5&quot;/&gt;&lt;property id=&quot;20300&quot; value=&quot;Slide 11&quot;/&gt;&lt;property id=&quot;20307&quot; value=&quot;290&quot;/&gt;&lt;/object&gt;&lt;object type=&quot;3&quot; unique_id=&quot;11783&quot;&gt;&lt;property id=&quot;20148&quot; value=&quot;5&quot;/&gt;&lt;property id=&quot;20300&quot; value=&quot;Slide 12&quot;/&gt;&lt;property id=&quot;20307&quot; value=&quot;291&quot;/&gt;&lt;/object&gt;&lt;/object&gt;&lt;object type=&quot;8&quot; unique_id=&quot;10006&quot;&gt;&lt;/object&gt;&lt;object type=&quot;10&quot; unique_id=&quot;10761&quot;&gt;&lt;object type=&quot;11&quot; unique_id=&quot;10762&quot;&gt;&lt;property id=&quot;20180&quot; value=&quot;1&quot;/&gt;&lt;property id=&quot;20181&quot; value=&quot;1&quot;/&gt;&lt;property id=&quot;20182&quot; value=&quot;0&quot;/&gt;&lt;property id=&quot;20183&quot; value=&quot;1&quot;/&gt;&lt;/object&gt;&lt;object type=&quot;12&quot; unique_id=&quot;11744&quot;&gt;&lt;/object&gt;&lt;/object&gt;&lt;object type=&quot;4&quot; unique_id=&quot;10763&quot;&gt;&lt;object type=&quot;5&quot; unique_id=&quot;11664&quot;&gt;&lt;property id=&quot;20000&quot; value=&quot;0&quot;/&gt;&lt;property id=&quot;20149&quot; value=&quot;Cao Đa Rết - Thạnh Phú&quot;/&gt;&lt;property id=&quot;20150&quot; value=&quot;Giáo Viên&quot;/&gt;&lt;property id=&quot;20153&quot; value=&quot;caodaret.c2tp@gmail.com&quot;/&gt;&lt;/object&gt;&lt;object type=&quot;5&quot; unique_id=&quot;11772&quot;&gt;&lt;property id=&quot;20000&quot; value=&quot;0&quot;/&gt;&lt;property id=&quot;20149&quot; value=&quot;CAO ĐA RẾT&quot;/&gt;&lt;property id=&quot;20150&quot; value=&quot;GIÁO VIÊN&quot;/&gt;&lt;/object&gt;&lt;/object&gt;&lt;/object&gt;&lt;/database&gt;"/>
  <p:tag name="SECTOMILLISECCONVERTED" val="1"/>
</p:tagLst>
</file>

<file path=ppt/theme/theme1.xml><?xml version="1.0" encoding="utf-8"?>
<a:theme xmlns:a="http://schemas.openxmlformats.org/drawingml/2006/main" name="27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8868</TotalTime>
  <Words>4936</Words>
  <Application>Microsoft Office PowerPoint</Application>
  <PresentationFormat>Widescreen</PresentationFormat>
  <Paragraphs>346</Paragraphs>
  <Slides>59</Slides>
  <Notes>13</Notes>
  <HiddenSlides>0</HiddenSlides>
  <MMClips>2</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59</vt:i4>
      </vt:variant>
    </vt:vector>
  </HeadingPairs>
  <TitlesOfParts>
    <vt:vector size="76" baseType="lpstr">
      <vt:lpstr>Arial</vt:lpstr>
      <vt:lpstr>Arial Unicode MS</vt:lpstr>
      <vt:lpstr>Calibri</vt:lpstr>
      <vt:lpstr>Calibri Light</vt:lpstr>
      <vt:lpstr>Times New Roman</vt:lpstr>
      <vt:lpstr>Wingdings</vt:lpstr>
      <vt:lpstr>27_MAU</vt:lpstr>
      <vt:lpstr>1_Default Design</vt:lpstr>
      <vt:lpstr>4_Default Design</vt:lpstr>
      <vt:lpstr>5_Default Design</vt:lpstr>
      <vt:lpstr>13_Custom Design</vt:lpstr>
      <vt:lpstr>14_Custom Design</vt:lpstr>
      <vt:lpstr>Custom Design</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Võ Nhật Trường</dc:creator>
  <cp:keywords>Sunrise.tqb@hotmail.com;sunrise.tqb@gmail.com;sunrise1582@yahoo.com.vn</cp:keywords>
  <cp:lastModifiedBy>Vo Thi Suong</cp:lastModifiedBy>
  <cp:revision>473</cp:revision>
  <dcterms:created xsi:type="dcterms:W3CDTF">2018-08-20T15:06:27Z</dcterms:created>
  <dcterms:modified xsi:type="dcterms:W3CDTF">2024-08-13T13:31:46Z</dcterms:modified>
</cp:coreProperties>
</file>