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82" r:id="rId4"/>
    <p:sldId id="277" r:id="rId5"/>
    <p:sldId id="281" r:id="rId6"/>
    <p:sldId id="276" r:id="rId7"/>
    <p:sldId id="259" r:id="rId8"/>
    <p:sldId id="278" r:id="rId9"/>
    <p:sldId id="260" r:id="rId10"/>
    <p:sldId id="261" r:id="rId11"/>
    <p:sldId id="262" r:id="rId12"/>
    <p:sldId id="263" r:id="rId13"/>
    <p:sldId id="264" r:id="rId14"/>
    <p:sldId id="265" r:id="rId15"/>
    <p:sldId id="279" r:id="rId16"/>
    <p:sldId id="274" r:id="rId17"/>
  </p:sldIdLst>
  <p:sldSz cx="12192000" cy="6858000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FF3300"/>
    <a:srgbClr val="0000CC"/>
    <a:srgbClr val="58267E"/>
    <a:srgbClr val="FF0066"/>
    <a:srgbClr val="FEFFC9"/>
    <a:srgbClr val="F6F6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-582" y="54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94311E-6B03-4AE4-A7CF-674807F128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2E3206B-A932-417F-88A0-211F041F80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BEC0C5-0E60-4FCF-A5DC-1E32B9892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1B4E1-E089-4850-A49E-F48E0C10BA0E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55D835-C15C-49D3-8ED4-479CC8D8B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424C484-CADB-4E31-A2A1-3EA8C48F6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36F91-C15D-4DBA-9B62-CADEC1E44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739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7F8257-18CA-4DF0-8386-94A4E9BDD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DEF5514-0F7C-40E9-840A-83CB71C78F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EDA374F-8DAE-41C1-96B1-105B321BC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1B4E1-E089-4850-A49E-F48E0C10BA0E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0E3E357-2010-471B-8303-328BB2806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D5F1AD2-0CD2-4CB0-B3E8-E0DCBF07C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36F91-C15D-4DBA-9B62-CADEC1E44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418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6CEA24E-BB35-4558-80D2-375E641798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050AE3C-15A6-43C0-A7E0-444F7C63C9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D7237D4-8905-47C7-A668-CD4678533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1B4E1-E089-4850-A49E-F48E0C10BA0E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0D93417-FE9F-40A9-BA37-D3D64882F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F30FA4B-16F7-4214-BCB0-4F7DC5B98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36F91-C15D-4DBA-9B62-CADEC1E44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585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E85104-FC78-4F77-A625-9B4B8027F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EC65C6B-839B-4D5C-83FB-95C34589BD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72B2E12-B219-4319-9C8E-40432F8A3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1B4E1-E089-4850-A49E-F48E0C10BA0E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56E6666-678A-4355-935F-D07C14AAE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ECFBD42-E03A-43A3-A78A-87FE26E5A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36F91-C15D-4DBA-9B62-CADEC1E44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875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BF1B84-C660-429E-9A02-663816323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01F5369-D9A9-47CA-8B20-EC2F2ADD5E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721982F-6A02-4DA3-B0D7-F5DEB8562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1B4E1-E089-4850-A49E-F48E0C10BA0E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BE44AF-60E1-428C-9C7A-F3981640D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5726208-8A7A-471B-BB6D-F75B5E065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36F91-C15D-4DBA-9B62-CADEC1E44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240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E729EB-898B-4338-B9C9-58F037A72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D2997A0-1886-4C0E-99B5-2F23D837B0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271F653-0063-4954-BE30-C05760441D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2441DF4-7543-4C8D-9FDF-1495D0C32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1B4E1-E089-4850-A49E-F48E0C10BA0E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B521924-C5FD-49B2-BFD7-7789C44B6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C159F08-BE84-42C7-BE99-AD89FA41C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36F91-C15D-4DBA-9B62-CADEC1E44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165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CE7036-A487-4995-9318-D9CE32AF6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F2C3F86-606F-4EEF-A3C5-4BE84AB24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ADF09CF-75CB-43D8-AC8C-E5BF3370FB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DEE5693-2CB8-4D11-BCC2-5250A1E88A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C67B1BF-88F5-4A49-8A09-D972495F99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5EF594D-7441-4C2F-99A8-4F06C3C04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1B4E1-E089-4850-A49E-F48E0C10BA0E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E68B2C1-2B65-4D52-AD3F-4D912AEBB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EDDB67A-6367-4231-9AC2-93CBA718A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36F91-C15D-4DBA-9B62-CADEC1E44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321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7B769B-21F8-49AB-BBD0-9B11606CA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3E55139-E427-41DF-9B78-1EDB9C984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1B4E1-E089-4850-A49E-F48E0C10BA0E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663798F-2ECB-4355-AFE0-16AA0BF1D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44ED2DC-AE07-443A-BB5E-3A822D54F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36F91-C15D-4DBA-9B62-CADEC1E44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884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33F95EA-11F8-400C-B1A8-4FD0C4891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1B4E1-E089-4850-A49E-F48E0C10BA0E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E75A504-790D-479E-BA3E-8D4461216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977E8E-D58A-4EE3-9199-4AB356184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36F91-C15D-4DBA-9B62-CADEC1E44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786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DB348A-282B-4EE1-9E99-AFFE414F5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5BA54D3-7C4D-4E4A-AD3D-970EADD9B8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7DB4B69-41E2-4931-B454-CA72A83297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988174A-0B71-48AE-8144-21276DC07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1B4E1-E089-4850-A49E-F48E0C10BA0E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E303A4B-7F41-48A6-AF20-44F76AFC2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DE3CAF9-E305-4457-9EFF-1536EADD9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36F91-C15D-4DBA-9B62-CADEC1E44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639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580EE4-9275-4B7E-9346-37901325F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08B0A4E-FAE1-4879-828B-8AB815CF2E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23F75E8-8F52-4AAF-AECA-D21488FF61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A3A94B5-FAB2-4809-8656-6A8E4002F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1B4E1-E089-4850-A49E-F48E0C10BA0E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B846819-1D6A-4909-82AD-AA7569D16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8C42F03-25F5-489A-A727-706659B88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36F91-C15D-4DBA-9B62-CADEC1E44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886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BA85D2A-76B5-42C9-A700-8E4D7AE70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B5AE8C0-68BF-4208-A418-D02A9E0E0E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942F6D-F000-4EDD-BF05-1767153EC1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21B4E1-E089-4850-A49E-F48E0C10BA0E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C4E8A3E-F75A-4136-8072-0F3B7430A5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1132BD-6FC7-4BB8-8EC8-47BCCA8BF1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636F91-C15D-4DBA-9B62-CADEC1E44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626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duonghuong\Local%20Settings\Temporary%20Internet%20Files\Content.IE5\W5EJOTMF\MSj04379120000%5b1%5d.wav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video" Target="../media/media1.mp4"/><Relationship Id="rId7" Type="http://schemas.openxmlformats.org/officeDocument/2006/relationships/image" Target="../media/image6.png"/><Relationship Id="rId2" Type="http://schemas.microsoft.com/office/2007/relationships/media" Target="../media/media1.mp4"/><Relationship Id="rId1" Type="http://schemas.openxmlformats.org/officeDocument/2006/relationships/audio" Target="file:///C:\Documents%20and%20Settings\duonghuong\Local%20Settings\Temporary%20Internet%20Files\Content.IE5\W5EJOTMF\MSj04379120000%5b1%5d.wav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duonghuong\Local%20Settings\Temporary%20Internet%20Files\Content.IE5\W5EJOTMF\MSj04379120000%5b1%5d.wav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2EBEF6-9389-4EBF-AE20-29B66213D0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41340" y="833437"/>
            <a:ext cx="9144000" cy="1034049"/>
          </a:xfrm>
        </p:spPr>
        <p:txBody>
          <a:bodyPr/>
          <a:lstStyle/>
          <a:p>
            <a:r>
              <a:rPr lang="en-US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65D2607-70BD-4D9C-BDF5-46C611B247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0166" y="2167133"/>
            <a:ext cx="10635174" cy="3023845"/>
          </a:xfrm>
        </p:spPr>
        <p:txBody>
          <a:bodyPr>
            <a:normAutofit/>
          </a:bodyPr>
          <a:lstStyle/>
          <a:p>
            <a:r>
              <a:rPr lang="en-US" sz="4800" i="1" dirty="0" err="1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800" i="1" dirty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800" i="1" dirty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dirty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NGƯỜI VÀ SỨC KHỎE </a:t>
            </a:r>
          </a:p>
          <a:p>
            <a:r>
              <a:rPr lang="en-US" sz="4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22: </a:t>
            </a:r>
            <a:r>
              <a:rPr lang="en-US" sz="4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(tiết 1)</a:t>
            </a:r>
            <a:endParaRPr lang="en-US" sz="48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(Trang 74 – 76)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50988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E767D52-645C-4F45-9F2E-FD7693518D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604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95920" y="0"/>
            <a:ext cx="4624191" cy="5466521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913C500C-24FE-4EC6-B8A7-92DF6ED836AB}"/>
              </a:ext>
            </a:extLst>
          </p:cNvPr>
          <p:cNvCxnSpPr>
            <a:cxnSpLocks/>
          </p:cNvCxnSpPr>
          <p:nvPr/>
        </p:nvCxnSpPr>
        <p:spPr>
          <a:xfrm>
            <a:off x="6096000" y="618978"/>
            <a:ext cx="2963594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9AFD031C-D725-440A-AD89-D62227FD722F}"/>
              </a:ext>
            </a:extLst>
          </p:cNvPr>
          <p:cNvCxnSpPr>
            <a:cxnSpLocks/>
          </p:cNvCxnSpPr>
          <p:nvPr/>
        </p:nvCxnSpPr>
        <p:spPr>
          <a:xfrm>
            <a:off x="5917809" y="2445433"/>
            <a:ext cx="3141785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A1BB7A6D-0465-40C6-A10C-3412A8909D28}"/>
              </a:ext>
            </a:extLst>
          </p:cNvPr>
          <p:cNvCxnSpPr>
            <a:cxnSpLocks/>
          </p:cNvCxnSpPr>
          <p:nvPr/>
        </p:nvCxnSpPr>
        <p:spPr>
          <a:xfrm>
            <a:off x="6193301" y="4257743"/>
            <a:ext cx="2866293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8B59621C-ED8A-4950-9116-7BECC772C1DB}"/>
              </a:ext>
            </a:extLst>
          </p:cNvPr>
          <p:cNvCxnSpPr>
            <a:cxnSpLocks/>
          </p:cNvCxnSpPr>
          <p:nvPr/>
        </p:nvCxnSpPr>
        <p:spPr>
          <a:xfrm flipH="1">
            <a:off x="1864228" y="2592583"/>
            <a:ext cx="2163212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2A8ED8A-991D-4C77-A2E7-0F23B10833E6}"/>
              </a:ext>
            </a:extLst>
          </p:cNvPr>
          <p:cNvSpPr txBox="1"/>
          <p:nvPr/>
        </p:nvSpPr>
        <p:spPr>
          <a:xfrm>
            <a:off x="8215532" y="48271"/>
            <a:ext cx="548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04AF0E4-5F76-4956-AFDA-4F4DE79564C7}"/>
              </a:ext>
            </a:extLst>
          </p:cNvPr>
          <p:cNvSpPr txBox="1"/>
          <p:nvPr/>
        </p:nvSpPr>
        <p:spPr>
          <a:xfrm>
            <a:off x="8215532" y="1800665"/>
            <a:ext cx="548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E0AF947-154A-4D06-BF39-698A9C146C9B}"/>
              </a:ext>
            </a:extLst>
          </p:cNvPr>
          <p:cNvSpPr txBox="1"/>
          <p:nvPr/>
        </p:nvSpPr>
        <p:spPr>
          <a:xfrm>
            <a:off x="8215532" y="3663590"/>
            <a:ext cx="548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1F4297B1-5D82-40FF-A353-489E5B1326DE}"/>
              </a:ext>
            </a:extLst>
          </p:cNvPr>
          <p:cNvSpPr txBox="1"/>
          <p:nvPr/>
        </p:nvSpPr>
        <p:spPr>
          <a:xfrm>
            <a:off x="1957709" y="2007808"/>
            <a:ext cx="5844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30ED4DAC-89EE-40B9-BC34-51B6E155F673}"/>
              </a:ext>
            </a:extLst>
          </p:cNvPr>
          <p:cNvSpPr/>
          <p:nvPr/>
        </p:nvSpPr>
        <p:spPr>
          <a:xfrm>
            <a:off x="9119381" y="231150"/>
            <a:ext cx="1873348" cy="767654"/>
          </a:xfrm>
          <a:prstGeom prst="roundRect">
            <a:avLst/>
          </a:prstGeom>
          <a:solidFill>
            <a:srgbClr val="FEFFC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4F11FAA-4815-478B-BF42-A908DBDDAC93}"/>
              </a:ext>
            </a:extLst>
          </p:cNvPr>
          <p:cNvSpPr txBox="1"/>
          <p:nvPr/>
        </p:nvSpPr>
        <p:spPr>
          <a:xfrm>
            <a:off x="9317501" y="276386"/>
            <a:ext cx="14771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36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3DD8EE71-450D-42AE-9CD2-A8CB3ED6C74E}"/>
              </a:ext>
            </a:extLst>
          </p:cNvPr>
          <p:cNvSpPr/>
          <p:nvPr/>
        </p:nvSpPr>
        <p:spPr>
          <a:xfrm>
            <a:off x="114712" y="2208756"/>
            <a:ext cx="1661419" cy="767654"/>
          </a:xfrm>
          <a:prstGeom prst="roundRect">
            <a:avLst/>
          </a:prstGeom>
          <a:solidFill>
            <a:srgbClr val="FEFFC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F7E63568-C9AE-49F2-9B3B-C02E6084F316}"/>
              </a:ext>
            </a:extLst>
          </p:cNvPr>
          <p:cNvSpPr/>
          <p:nvPr/>
        </p:nvSpPr>
        <p:spPr>
          <a:xfrm>
            <a:off x="9156895" y="1916368"/>
            <a:ext cx="1835834" cy="767654"/>
          </a:xfrm>
          <a:prstGeom prst="roundRect">
            <a:avLst/>
          </a:prstGeom>
          <a:solidFill>
            <a:srgbClr val="FEFFC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1EA82DA7-849C-4C62-AC92-DEA49B957C38}"/>
              </a:ext>
            </a:extLst>
          </p:cNvPr>
          <p:cNvSpPr/>
          <p:nvPr/>
        </p:nvSpPr>
        <p:spPr>
          <a:xfrm>
            <a:off x="9156895" y="3790152"/>
            <a:ext cx="1873348" cy="767654"/>
          </a:xfrm>
          <a:prstGeom prst="roundRect">
            <a:avLst/>
          </a:prstGeom>
          <a:solidFill>
            <a:srgbClr val="FEFFC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B21A59C2-BC69-4BB2-9972-3DA15E6192B3}"/>
              </a:ext>
            </a:extLst>
          </p:cNvPr>
          <p:cNvSpPr txBox="1"/>
          <p:nvPr/>
        </p:nvSpPr>
        <p:spPr>
          <a:xfrm>
            <a:off x="9317501" y="1977029"/>
            <a:ext cx="14771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sz="36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0BA5C423-43A1-41DD-865F-6F27E0897F9C}"/>
              </a:ext>
            </a:extLst>
          </p:cNvPr>
          <p:cNvSpPr txBox="1"/>
          <p:nvPr/>
        </p:nvSpPr>
        <p:spPr>
          <a:xfrm>
            <a:off x="9255955" y="3850813"/>
            <a:ext cx="1675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C80D6224-E4E7-4208-9DC5-29B67426948F}"/>
              </a:ext>
            </a:extLst>
          </p:cNvPr>
          <p:cNvSpPr txBox="1"/>
          <p:nvPr/>
        </p:nvSpPr>
        <p:spPr>
          <a:xfrm>
            <a:off x="301814" y="2269417"/>
            <a:ext cx="1247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5769739E-66ED-4F3B-BCE6-8BC0D2CD703A}"/>
              </a:ext>
            </a:extLst>
          </p:cNvPr>
          <p:cNvSpPr/>
          <p:nvPr/>
        </p:nvSpPr>
        <p:spPr>
          <a:xfrm>
            <a:off x="4431323" y="-98471"/>
            <a:ext cx="2630659" cy="1589645"/>
          </a:xfrm>
          <a:prstGeom prst="ellipse">
            <a:avLst/>
          </a:prstGeom>
          <a:noFill/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56BF2506-940D-49C4-B4CB-D22B7F9A7EB2}"/>
              </a:ext>
            </a:extLst>
          </p:cNvPr>
          <p:cNvSpPr/>
          <p:nvPr/>
        </p:nvSpPr>
        <p:spPr>
          <a:xfrm>
            <a:off x="5162844" y="1251858"/>
            <a:ext cx="1486486" cy="1899303"/>
          </a:xfrm>
          <a:prstGeom prst="ellipse">
            <a:avLst/>
          </a:prstGeom>
          <a:noFill/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0BCB8FE9-14CA-4668-B768-B9D6E31570B4}"/>
              </a:ext>
            </a:extLst>
          </p:cNvPr>
          <p:cNvSpPr/>
          <p:nvPr/>
        </p:nvSpPr>
        <p:spPr>
          <a:xfrm>
            <a:off x="4431323" y="2976409"/>
            <a:ext cx="2949529" cy="2550097"/>
          </a:xfrm>
          <a:prstGeom prst="ellipse">
            <a:avLst/>
          </a:prstGeom>
          <a:noFill/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B267CE1D-DB3B-45DE-991B-3D20E237BE36}"/>
              </a:ext>
            </a:extLst>
          </p:cNvPr>
          <p:cNvSpPr/>
          <p:nvPr/>
        </p:nvSpPr>
        <p:spPr>
          <a:xfrm rot="19318989">
            <a:off x="3404474" y="1676250"/>
            <a:ext cx="2466535" cy="1115083"/>
          </a:xfrm>
          <a:prstGeom prst="ellipse">
            <a:avLst/>
          </a:prstGeom>
          <a:noFill/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663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 animBg="1"/>
      <p:bldP spid="22" grpId="0"/>
      <p:bldP spid="23" grpId="0" animBg="1"/>
      <p:bldP spid="24" grpId="0" animBg="1"/>
      <p:bldP spid="25" grpId="0" animBg="1"/>
      <p:bldP spid="28" grpId="0"/>
      <p:bldP spid="30" grpId="0"/>
      <p:bldP spid="31" grpId="0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FF05194-953D-4A1B-BF83-163D1F4FC9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598" y="340521"/>
            <a:ext cx="3573195" cy="5304762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0C82F6FF-D49A-4930-BF8F-483D8B5EFAED}"/>
              </a:ext>
            </a:extLst>
          </p:cNvPr>
          <p:cNvCxnSpPr>
            <a:cxnSpLocks/>
          </p:cNvCxnSpPr>
          <p:nvPr/>
        </p:nvCxnSpPr>
        <p:spPr>
          <a:xfrm>
            <a:off x="6096000" y="886265"/>
            <a:ext cx="2963594" cy="0"/>
          </a:xfrm>
          <a:prstGeom prst="straightConnector1">
            <a:avLst/>
          </a:prstGeom>
          <a:ln w="57150">
            <a:solidFill>
              <a:srgbClr val="FF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1B99CE3F-70FE-4260-B802-29797C541F41}"/>
              </a:ext>
            </a:extLst>
          </p:cNvPr>
          <p:cNvCxnSpPr>
            <a:cxnSpLocks/>
          </p:cNvCxnSpPr>
          <p:nvPr/>
        </p:nvCxnSpPr>
        <p:spPr>
          <a:xfrm>
            <a:off x="5805268" y="2557974"/>
            <a:ext cx="3141785" cy="0"/>
          </a:xfrm>
          <a:prstGeom prst="straightConnector1">
            <a:avLst/>
          </a:prstGeom>
          <a:ln w="57150">
            <a:solidFill>
              <a:srgbClr val="FF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0FE5C005-0191-4502-8A6D-326593B1834D}"/>
              </a:ext>
            </a:extLst>
          </p:cNvPr>
          <p:cNvCxnSpPr>
            <a:cxnSpLocks/>
          </p:cNvCxnSpPr>
          <p:nvPr/>
        </p:nvCxnSpPr>
        <p:spPr>
          <a:xfrm>
            <a:off x="6193301" y="4510962"/>
            <a:ext cx="2866293" cy="0"/>
          </a:xfrm>
          <a:prstGeom prst="straightConnector1">
            <a:avLst/>
          </a:prstGeom>
          <a:ln w="57150">
            <a:solidFill>
              <a:srgbClr val="FF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E1E8290A-D803-452A-9C54-569360B18C15}"/>
              </a:ext>
            </a:extLst>
          </p:cNvPr>
          <p:cNvCxnSpPr>
            <a:cxnSpLocks/>
          </p:cNvCxnSpPr>
          <p:nvPr/>
        </p:nvCxnSpPr>
        <p:spPr>
          <a:xfrm flipH="1">
            <a:off x="2187785" y="2409703"/>
            <a:ext cx="2163212" cy="0"/>
          </a:xfrm>
          <a:prstGeom prst="straightConnector1">
            <a:avLst/>
          </a:prstGeom>
          <a:ln w="57150">
            <a:solidFill>
              <a:srgbClr val="FF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13F02449-A0D5-4134-8F23-0A3946B60290}"/>
              </a:ext>
            </a:extLst>
          </p:cNvPr>
          <p:cNvSpPr txBox="1"/>
          <p:nvPr/>
        </p:nvSpPr>
        <p:spPr>
          <a:xfrm>
            <a:off x="8372621" y="301490"/>
            <a:ext cx="548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13AA4CFB-C873-47FE-8A36-9F610A54E6F4}"/>
              </a:ext>
            </a:extLst>
          </p:cNvPr>
          <p:cNvSpPr txBox="1"/>
          <p:nvPr/>
        </p:nvSpPr>
        <p:spPr>
          <a:xfrm>
            <a:off x="8264131" y="1969368"/>
            <a:ext cx="548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09621A13-3DAA-4BE4-A2A6-6911477B09AB}"/>
              </a:ext>
            </a:extLst>
          </p:cNvPr>
          <p:cNvSpPr txBox="1"/>
          <p:nvPr/>
        </p:nvSpPr>
        <p:spPr>
          <a:xfrm>
            <a:off x="8369868" y="3917104"/>
            <a:ext cx="548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7E257E71-0280-45C4-961A-FB595A8259E3}"/>
              </a:ext>
            </a:extLst>
          </p:cNvPr>
          <p:cNvSpPr txBox="1"/>
          <p:nvPr/>
        </p:nvSpPr>
        <p:spPr>
          <a:xfrm>
            <a:off x="2115048" y="1800664"/>
            <a:ext cx="5844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E0D83C4A-F1AA-4ECD-9A3E-0256D744355E}"/>
              </a:ext>
            </a:extLst>
          </p:cNvPr>
          <p:cNvSpPr/>
          <p:nvPr/>
        </p:nvSpPr>
        <p:spPr>
          <a:xfrm>
            <a:off x="9164413" y="441836"/>
            <a:ext cx="1873348" cy="76765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756F2CA7-BBDC-4DB4-93B7-6C6D15EE29F1}"/>
              </a:ext>
            </a:extLst>
          </p:cNvPr>
          <p:cNvSpPr txBox="1"/>
          <p:nvPr/>
        </p:nvSpPr>
        <p:spPr>
          <a:xfrm>
            <a:off x="9362533" y="487072"/>
            <a:ext cx="14771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36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08D07649-4308-40EB-8DD7-8896024B779B}"/>
              </a:ext>
            </a:extLst>
          </p:cNvPr>
          <p:cNvSpPr/>
          <p:nvPr/>
        </p:nvSpPr>
        <p:spPr>
          <a:xfrm>
            <a:off x="405804" y="2087434"/>
            <a:ext cx="1661419" cy="76765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274B7A6E-B1A1-4B17-9418-11F0B64E306F}"/>
              </a:ext>
            </a:extLst>
          </p:cNvPr>
          <p:cNvSpPr/>
          <p:nvPr/>
        </p:nvSpPr>
        <p:spPr>
          <a:xfrm>
            <a:off x="9160337" y="2148095"/>
            <a:ext cx="1835834" cy="76765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69F9D05F-C3A1-4F4B-BA89-CCFFF9F95F57}"/>
              </a:ext>
            </a:extLst>
          </p:cNvPr>
          <p:cNvSpPr/>
          <p:nvPr/>
        </p:nvSpPr>
        <p:spPr>
          <a:xfrm>
            <a:off x="9120909" y="4118052"/>
            <a:ext cx="1873348" cy="76765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31FC8FC0-F7E9-4622-9B76-D62C53975FAC}"/>
              </a:ext>
            </a:extLst>
          </p:cNvPr>
          <p:cNvSpPr txBox="1"/>
          <p:nvPr/>
        </p:nvSpPr>
        <p:spPr>
          <a:xfrm>
            <a:off x="9320943" y="2208756"/>
            <a:ext cx="14771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sz="36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F39D78AD-6511-433A-9444-3DCD6ACA48B7}"/>
              </a:ext>
            </a:extLst>
          </p:cNvPr>
          <p:cNvSpPr txBox="1"/>
          <p:nvPr/>
        </p:nvSpPr>
        <p:spPr>
          <a:xfrm>
            <a:off x="9219969" y="4178713"/>
            <a:ext cx="1675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58AC3984-32B7-4035-85C2-B62B0922BEFF}"/>
              </a:ext>
            </a:extLst>
          </p:cNvPr>
          <p:cNvSpPr txBox="1"/>
          <p:nvPr/>
        </p:nvSpPr>
        <p:spPr>
          <a:xfrm>
            <a:off x="592906" y="2148095"/>
            <a:ext cx="1247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170D40C9-BF1B-4B60-80FD-91D9EDBF51AB}"/>
              </a:ext>
            </a:extLst>
          </p:cNvPr>
          <p:cNvSpPr/>
          <p:nvPr/>
        </p:nvSpPr>
        <p:spPr>
          <a:xfrm>
            <a:off x="4459252" y="185536"/>
            <a:ext cx="2153583" cy="1615126"/>
          </a:xfrm>
          <a:prstGeom prst="ellipse">
            <a:avLst/>
          </a:prstGeom>
          <a:noFill/>
          <a:ln w="3810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56C853F7-DC37-4279-BB79-78DE2846DE2F}"/>
              </a:ext>
            </a:extLst>
          </p:cNvPr>
          <p:cNvSpPr/>
          <p:nvPr/>
        </p:nvSpPr>
        <p:spPr>
          <a:xfrm>
            <a:off x="4847136" y="1800662"/>
            <a:ext cx="1651531" cy="1353352"/>
          </a:xfrm>
          <a:prstGeom prst="ellipse">
            <a:avLst/>
          </a:prstGeom>
          <a:noFill/>
          <a:ln w="3810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82DAC169-47EC-4E75-AB6B-4B76462ADEA7}"/>
              </a:ext>
            </a:extLst>
          </p:cNvPr>
          <p:cNvSpPr/>
          <p:nvPr/>
        </p:nvSpPr>
        <p:spPr>
          <a:xfrm>
            <a:off x="4058734" y="3703987"/>
            <a:ext cx="3141784" cy="2096273"/>
          </a:xfrm>
          <a:prstGeom prst="ellipse">
            <a:avLst/>
          </a:prstGeom>
          <a:noFill/>
          <a:ln w="3810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0773C241-E04B-4202-B7F9-246C0FBA89F4}"/>
              </a:ext>
            </a:extLst>
          </p:cNvPr>
          <p:cNvSpPr/>
          <p:nvPr/>
        </p:nvSpPr>
        <p:spPr>
          <a:xfrm rot="2036785">
            <a:off x="4028405" y="1731704"/>
            <a:ext cx="1480874" cy="1544877"/>
          </a:xfrm>
          <a:prstGeom prst="ellipse">
            <a:avLst/>
          </a:prstGeom>
          <a:noFill/>
          <a:ln w="3810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880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 animBg="1"/>
      <p:bldP spid="31" grpId="0"/>
      <p:bldP spid="32" grpId="0" animBg="1"/>
      <p:bldP spid="33" grpId="0" animBg="1"/>
      <p:bldP spid="34" grpId="0" animBg="1"/>
      <p:bldP spid="35" grpId="0"/>
      <p:bldP spid="36" grpId="0"/>
      <p:bldP spid="37" grpId="0"/>
      <p:bldP spid="2" grpId="0" animBg="1"/>
      <p:bldP spid="2" grpId="1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7E6145-0D42-459F-BEA2-4CCD75CC3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017F531-8FB3-4026-9998-DC92C720F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604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3609" y="1373224"/>
            <a:ext cx="4624191" cy="54665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A86DE8C-D546-479A-A2C0-35ACEAFF8D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8937" y="1343817"/>
            <a:ext cx="3644576" cy="549592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C196A45B-B068-4046-A5FB-DDD2591FE8E5}"/>
              </a:ext>
            </a:extLst>
          </p:cNvPr>
          <p:cNvSpPr/>
          <p:nvPr/>
        </p:nvSpPr>
        <p:spPr>
          <a:xfrm>
            <a:off x="5316694" y="1336506"/>
            <a:ext cx="1873348" cy="767654"/>
          </a:xfrm>
          <a:prstGeom prst="roundRect">
            <a:avLst/>
          </a:prstGeom>
          <a:solidFill>
            <a:srgbClr val="FEFFC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D1D39A5-29FB-4E77-AB6F-1FAB3FC319D4}"/>
              </a:ext>
            </a:extLst>
          </p:cNvPr>
          <p:cNvSpPr txBox="1"/>
          <p:nvPr/>
        </p:nvSpPr>
        <p:spPr>
          <a:xfrm>
            <a:off x="5514814" y="1381742"/>
            <a:ext cx="14771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3600" b="1" i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49E335F1-5ADE-4078-875C-60A044215151}"/>
              </a:ext>
            </a:extLst>
          </p:cNvPr>
          <p:cNvSpPr/>
          <p:nvPr/>
        </p:nvSpPr>
        <p:spPr>
          <a:xfrm>
            <a:off x="5429563" y="3987632"/>
            <a:ext cx="1835834" cy="767654"/>
          </a:xfrm>
          <a:prstGeom prst="roundRect">
            <a:avLst/>
          </a:prstGeom>
          <a:solidFill>
            <a:srgbClr val="FEFFC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AFCB7C76-A083-4499-9C60-6B841B733E93}"/>
              </a:ext>
            </a:extLst>
          </p:cNvPr>
          <p:cNvSpPr/>
          <p:nvPr/>
        </p:nvSpPr>
        <p:spPr>
          <a:xfrm>
            <a:off x="5435849" y="2662069"/>
            <a:ext cx="1835834" cy="767654"/>
          </a:xfrm>
          <a:prstGeom prst="roundRect">
            <a:avLst/>
          </a:prstGeom>
          <a:solidFill>
            <a:srgbClr val="FEFFC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122AA58D-3F45-4BAA-83F2-7431B5B340E8}"/>
              </a:ext>
            </a:extLst>
          </p:cNvPr>
          <p:cNvSpPr/>
          <p:nvPr/>
        </p:nvSpPr>
        <p:spPr>
          <a:xfrm>
            <a:off x="5429563" y="5415597"/>
            <a:ext cx="1873348" cy="767654"/>
          </a:xfrm>
          <a:prstGeom prst="roundRect">
            <a:avLst/>
          </a:prstGeom>
          <a:solidFill>
            <a:srgbClr val="FEFFC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3A8C3B6-31D6-4506-8DDF-DF7D8E6D9BE0}"/>
              </a:ext>
            </a:extLst>
          </p:cNvPr>
          <p:cNvSpPr txBox="1"/>
          <p:nvPr/>
        </p:nvSpPr>
        <p:spPr>
          <a:xfrm>
            <a:off x="5596455" y="2722730"/>
            <a:ext cx="14771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sz="3600" b="1" i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ABD14AE-609B-43D5-8B57-E899C200E79E}"/>
              </a:ext>
            </a:extLst>
          </p:cNvPr>
          <p:cNvSpPr txBox="1"/>
          <p:nvPr/>
        </p:nvSpPr>
        <p:spPr>
          <a:xfrm>
            <a:off x="5528623" y="5476258"/>
            <a:ext cx="1675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3952914-D67C-496D-8D60-7B1897ECB1B0}"/>
              </a:ext>
            </a:extLst>
          </p:cNvPr>
          <p:cNvSpPr txBox="1"/>
          <p:nvPr/>
        </p:nvSpPr>
        <p:spPr>
          <a:xfrm>
            <a:off x="5715725" y="4048293"/>
            <a:ext cx="1247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EBA92B53-EF73-484A-A8B7-1B3811FD3636}"/>
              </a:ext>
            </a:extLst>
          </p:cNvPr>
          <p:cNvSpPr/>
          <p:nvPr/>
        </p:nvSpPr>
        <p:spPr>
          <a:xfrm>
            <a:off x="1809621" y="1336506"/>
            <a:ext cx="2630659" cy="1589645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3DF268F6-F29A-403D-A94A-E68AF77549FC}"/>
              </a:ext>
            </a:extLst>
          </p:cNvPr>
          <p:cNvSpPr/>
          <p:nvPr/>
        </p:nvSpPr>
        <p:spPr>
          <a:xfrm rot="19318989">
            <a:off x="823519" y="2998935"/>
            <a:ext cx="2466535" cy="1115083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B63AA9B8-12C2-4B58-B833-001035EFEC4A}"/>
              </a:ext>
            </a:extLst>
          </p:cNvPr>
          <p:cNvSpPr/>
          <p:nvPr/>
        </p:nvSpPr>
        <p:spPr>
          <a:xfrm>
            <a:off x="2490428" y="2662238"/>
            <a:ext cx="1486486" cy="1899303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FF1E92D3-BA96-4BF4-9998-4CE1A6E890D1}"/>
              </a:ext>
            </a:extLst>
          </p:cNvPr>
          <p:cNvSpPr/>
          <p:nvPr/>
        </p:nvSpPr>
        <p:spPr>
          <a:xfrm>
            <a:off x="1845642" y="4307903"/>
            <a:ext cx="2949529" cy="2550097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D0FBFF09-2619-4530-A692-40F09307C41D}"/>
              </a:ext>
            </a:extLst>
          </p:cNvPr>
          <p:cNvSpPr/>
          <p:nvPr/>
        </p:nvSpPr>
        <p:spPr>
          <a:xfrm>
            <a:off x="8104387" y="1195381"/>
            <a:ext cx="2153583" cy="1615126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5946D70E-E0FA-4039-AD05-D3A2BC74485E}"/>
              </a:ext>
            </a:extLst>
          </p:cNvPr>
          <p:cNvSpPr/>
          <p:nvPr/>
        </p:nvSpPr>
        <p:spPr>
          <a:xfrm>
            <a:off x="8430768" y="2810507"/>
            <a:ext cx="1651531" cy="1353352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258DB6DA-E125-4AA5-8512-F94801896772}"/>
              </a:ext>
            </a:extLst>
          </p:cNvPr>
          <p:cNvSpPr/>
          <p:nvPr/>
        </p:nvSpPr>
        <p:spPr>
          <a:xfrm rot="2036785">
            <a:off x="7684045" y="2714744"/>
            <a:ext cx="1480874" cy="1544877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1D03D920-2C4F-41CA-8E4E-F6D0509ACBC8}"/>
              </a:ext>
            </a:extLst>
          </p:cNvPr>
          <p:cNvSpPr/>
          <p:nvPr/>
        </p:nvSpPr>
        <p:spPr>
          <a:xfrm>
            <a:off x="7489750" y="4163859"/>
            <a:ext cx="3689662" cy="2833289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900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/>
      <p:bldP spid="9" grpId="0" animBg="1"/>
      <p:bldP spid="10" grpId="0" animBg="1"/>
      <p:bldP spid="11" grpId="0" animBg="1"/>
      <p:bldP spid="12" grpId="0"/>
      <p:bldP spid="13" grpId="0"/>
      <p:bldP spid="14" grpId="0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04E698-4E97-4474-B094-CF40CA96C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5582" y="0"/>
            <a:ext cx="10982178" cy="949923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</a:t>
            </a:r>
            <a:r>
              <a:rPr lang="en-US" sz="3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3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sz="3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A143A99-D0F7-4279-81FA-B7133E2689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1796" y="949923"/>
            <a:ext cx="9114905" cy="591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896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8F96499-F161-4C72-9EE1-AC49338034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372" y="685305"/>
            <a:ext cx="7221252" cy="5054313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xmlns="" id="{E9DACEAA-0C62-4687-9FDA-0ADB5CEDF23E}"/>
              </a:ext>
            </a:extLst>
          </p:cNvPr>
          <p:cNvSpPr/>
          <p:nvPr/>
        </p:nvSpPr>
        <p:spPr>
          <a:xfrm>
            <a:off x="4178105" y="1828800"/>
            <a:ext cx="520504" cy="281354"/>
          </a:xfrm>
          <a:prstGeom prst="ellipse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E1BF2BDD-64E0-40A5-B614-3F9B4E221277}"/>
              </a:ext>
            </a:extLst>
          </p:cNvPr>
          <p:cNvSpPr/>
          <p:nvPr/>
        </p:nvSpPr>
        <p:spPr>
          <a:xfrm>
            <a:off x="7050261" y="1828800"/>
            <a:ext cx="672902" cy="281354"/>
          </a:xfrm>
          <a:prstGeom prst="ellipse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9E13F9E3-D681-4A7A-8504-B77400C756D6}"/>
              </a:ext>
            </a:extLst>
          </p:cNvPr>
          <p:cNvSpPr/>
          <p:nvPr/>
        </p:nvSpPr>
        <p:spPr>
          <a:xfrm>
            <a:off x="3812345" y="2250831"/>
            <a:ext cx="1223889" cy="661182"/>
          </a:xfrm>
          <a:prstGeom prst="ellipse">
            <a:avLst/>
          </a:prstGeom>
          <a:noFill/>
          <a:ln w="3810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0792E2E4-9330-4AB3-A76C-815F6B5A4713}"/>
              </a:ext>
            </a:extLst>
          </p:cNvPr>
          <p:cNvSpPr/>
          <p:nvPr/>
        </p:nvSpPr>
        <p:spPr>
          <a:xfrm>
            <a:off x="3812344" y="3052690"/>
            <a:ext cx="1223889" cy="108321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F82EA76C-5E93-4B6B-BB10-6923A258D5EA}"/>
              </a:ext>
            </a:extLst>
          </p:cNvPr>
          <p:cNvSpPr/>
          <p:nvPr/>
        </p:nvSpPr>
        <p:spPr>
          <a:xfrm>
            <a:off x="6780629" y="3261698"/>
            <a:ext cx="1575581" cy="108321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14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0031"/>
            <a:ext cx="12192000" cy="6748716"/>
          </a:xfrm>
          <a:prstGeom prst="rect">
            <a:avLst/>
          </a:prstGeom>
        </p:spPr>
      </p:pic>
      <p:pic>
        <p:nvPicPr>
          <p:cNvPr id="5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375" y="3967431"/>
            <a:ext cx="8824951" cy="2781449"/>
          </a:xfrm>
          <a:prstGeom prst="rect">
            <a:avLst/>
          </a:prstGeom>
        </p:spPr>
      </p:pic>
      <p:sp>
        <p:nvSpPr>
          <p:cNvPr id="6" name="文本框 53"/>
          <p:cNvSpPr txBox="1"/>
          <p:nvPr/>
        </p:nvSpPr>
        <p:spPr>
          <a:xfrm>
            <a:off x="1881543" y="7251666"/>
            <a:ext cx="1550831" cy="1446465"/>
          </a:xfrm>
          <a:prstGeom prst="rect">
            <a:avLst/>
          </a:prstGeom>
          <a:noFill/>
        </p:spPr>
        <p:txBody>
          <a:bodyPr wrap="square" lIns="92432" tIns="46259" rIns="92432" bIns="46259" rtlCol="0">
            <a:spAutoFit/>
          </a:bodyPr>
          <a:lstStyle/>
          <a:p>
            <a:pPr algn="ctr" defTabSz="912175"/>
            <a:r>
              <a:rPr lang="zh-CN" altLang="en-US" sz="8800" b="1" dirty="0">
                <a:solidFill>
                  <a:srgbClr val="FFFFFF"/>
                </a:solidFill>
                <a:latin typeface="汉仪菱心体简" panose="02010609000101010101" pitchFamily="49" charset="-122"/>
                <a:ea typeface="汉仪菱心体简" panose="02010609000101010101" pitchFamily="49" charset="-122"/>
              </a:rPr>
              <a:t>开</a:t>
            </a:r>
            <a:endParaRPr lang="zh-CN" altLang="en-US" sz="8000" b="1" dirty="0">
              <a:solidFill>
                <a:srgbClr val="FFFFFF"/>
              </a:solidFill>
              <a:latin typeface="汉仪菱心体简" panose="02010609000101010101" pitchFamily="49" charset="-122"/>
              <a:ea typeface="汉仪菱心体简" panose="02010609000101010101" pitchFamily="49" charset="-122"/>
            </a:endParaRPr>
          </a:p>
        </p:txBody>
      </p:sp>
      <p:sp>
        <p:nvSpPr>
          <p:cNvPr id="7" name="文本框 55"/>
          <p:cNvSpPr txBox="1"/>
          <p:nvPr/>
        </p:nvSpPr>
        <p:spPr>
          <a:xfrm>
            <a:off x="6388921" y="7153705"/>
            <a:ext cx="1550831" cy="1446465"/>
          </a:xfrm>
          <a:prstGeom prst="rect">
            <a:avLst/>
          </a:prstGeom>
          <a:noFill/>
        </p:spPr>
        <p:txBody>
          <a:bodyPr wrap="square" lIns="92432" tIns="46259" rIns="92432" bIns="46259" rtlCol="0">
            <a:spAutoFit/>
          </a:bodyPr>
          <a:lstStyle/>
          <a:p>
            <a:pPr algn="ctr" defTabSz="912175"/>
            <a:r>
              <a:rPr lang="zh-CN" altLang="en-US" sz="8800" b="1" dirty="0">
                <a:solidFill>
                  <a:srgbClr val="FFFFFF"/>
                </a:solidFill>
                <a:latin typeface="汉仪菱心体简" panose="02010609000101010101" pitchFamily="49" charset="-122"/>
                <a:ea typeface="汉仪菱心体简" panose="02010609000101010101" pitchFamily="49" charset="-122"/>
              </a:rPr>
              <a:t>啦</a:t>
            </a:r>
          </a:p>
        </p:txBody>
      </p:sp>
      <p:sp>
        <p:nvSpPr>
          <p:cNvPr id="8" name="Rectangle 7"/>
          <p:cNvSpPr/>
          <p:nvPr/>
        </p:nvSpPr>
        <p:spPr>
          <a:xfrm>
            <a:off x="3642822" y="1458084"/>
            <a:ext cx="5917769" cy="1617489"/>
          </a:xfrm>
          <a:prstGeom prst="rect">
            <a:avLst/>
          </a:prstGeom>
          <a:noFill/>
        </p:spPr>
        <p:txBody>
          <a:bodyPr wrap="none" lIns="123568" tIns="61783" rIns="123568" bIns="61783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66517"/>
            <a:r>
              <a:rPr lang="en-US" sz="9700" b="1" dirty="0" err="1" smtClean="0">
                <a:ln/>
                <a:solidFill>
                  <a:srgbClr val="FF0000"/>
                </a:solidFill>
                <a:latin typeface="Cento Gothic"/>
                <a:ea typeface="微软雅黑"/>
              </a:rPr>
              <a:t>V</a:t>
            </a:r>
            <a:r>
              <a:rPr lang="en-US" sz="9700" b="1" dirty="0" err="1" smtClean="0">
                <a:ln/>
                <a:solidFill>
                  <a:srgbClr val="00B0F0"/>
                </a:solidFill>
                <a:latin typeface="Cento Gothic"/>
                <a:ea typeface="微软雅黑"/>
              </a:rPr>
              <a:t>ận</a:t>
            </a:r>
            <a:r>
              <a:rPr lang="en-US" sz="9700" b="1" dirty="0" smtClean="0">
                <a:ln/>
                <a:solidFill>
                  <a:srgbClr val="6DC15F"/>
                </a:solidFill>
                <a:latin typeface="Cento Gothic"/>
                <a:ea typeface="微软雅黑"/>
              </a:rPr>
              <a:t> </a:t>
            </a:r>
            <a:r>
              <a:rPr lang="en-US" sz="9700" b="1" dirty="0" err="1" smtClean="0">
                <a:ln/>
                <a:solidFill>
                  <a:srgbClr val="00B050"/>
                </a:solidFill>
                <a:latin typeface="Cento Gothic"/>
                <a:ea typeface="微软雅黑"/>
              </a:rPr>
              <a:t>d</a:t>
            </a:r>
            <a:r>
              <a:rPr lang="en-US" sz="9700" b="1" dirty="0" err="1" smtClean="0">
                <a:ln/>
                <a:solidFill>
                  <a:srgbClr val="FF00FF"/>
                </a:solidFill>
                <a:latin typeface="Cento Gothic"/>
                <a:ea typeface="微软雅黑"/>
              </a:rPr>
              <a:t>ụng</a:t>
            </a:r>
            <a:endParaRPr lang="en-US" sz="9700" b="1" dirty="0">
              <a:ln/>
              <a:solidFill>
                <a:srgbClr val="FF00FF"/>
              </a:solidFill>
              <a:latin typeface="Cento Gothic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505623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B0EA10-9165-4FF3-863C-2D3C500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4560" y="0"/>
            <a:ext cx="9440594" cy="681037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404FEE0-B641-44DE-8960-74B931345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4560" y="704717"/>
            <a:ext cx="8637563" cy="615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460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0493" y="15"/>
            <a:ext cx="12299365" cy="6748716"/>
          </a:xfrm>
          <a:prstGeom prst="rect">
            <a:avLst/>
          </a:prstGeom>
        </p:spPr>
      </p:pic>
      <p:pic>
        <p:nvPicPr>
          <p:cNvPr id="5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584" y="3967431"/>
            <a:ext cx="8884055" cy="2781449"/>
          </a:xfrm>
          <a:prstGeom prst="rect">
            <a:avLst/>
          </a:prstGeom>
        </p:spPr>
      </p:pic>
      <p:sp>
        <p:nvSpPr>
          <p:cNvPr id="6" name="文本框 53"/>
          <p:cNvSpPr txBox="1"/>
          <p:nvPr/>
        </p:nvSpPr>
        <p:spPr>
          <a:xfrm>
            <a:off x="2973470" y="7251666"/>
            <a:ext cx="1561218" cy="1446465"/>
          </a:xfrm>
          <a:prstGeom prst="rect">
            <a:avLst/>
          </a:prstGeom>
          <a:noFill/>
        </p:spPr>
        <p:txBody>
          <a:bodyPr wrap="square" lIns="92432" tIns="46259" rIns="92432" bIns="46259" rtlCol="0">
            <a:spAutoFit/>
          </a:bodyPr>
          <a:lstStyle/>
          <a:p>
            <a:pPr algn="ctr" defTabSz="912175"/>
            <a:r>
              <a:rPr lang="zh-CN" altLang="en-US" sz="8800" b="1" dirty="0">
                <a:solidFill>
                  <a:srgbClr val="FFFFFF"/>
                </a:solidFill>
                <a:latin typeface="汉仪菱心体简" panose="02010609000101010101" pitchFamily="49" charset="-122"/>
                <a:ea typeface="汉仪菱心体简" panose="02010609000101010101" pitchFamily="49" charset="-122"/>
              </a:rPr>
              <a:t>开</a:t>
            </a:r>
            <a:endParaRPr lang="zh-CN" altLang="en-US" sz="8000" b="1" dirty="0">
              <a:solidFill>
                <a:srgbClr val="FFFFFF"/>
              </a:solidFill>
              <a:latin typeface="汉仪菱心体简" panose="02010609000101010101" pitchFamily="49" charset="-122"/>
              <a:ea typeface="汉仪菱心体简" panose="02010609000101010101" pitchFamily="49" charset="-122"/>
            </a:endParaRPr>
          </a:p>
        </p:txBody>
      </p:sp>
      <p:sp>
        <p:nvSpPr>
          <p:cNvPr id="7" name="文本框 55"/>
          <p:cNvSpPr txBox="1"/>
          <p:nvPr/>
        </p:nvSpPr>
        <p:spPr>
          <a:xfrm>
            <a:off x="7480848" y="7153705"/>
            <a:ext cx="1561218" cy="1446465"/>
          </a:xfrm>
          <a:prstGeom prst="rect">
            <a:avLst/>
          </a:prstGeom>
          <a:noFill/>
        </p:spPr>
        <p:txBody>
          <a:bodyPr wrap="square" lIns="92432" tIns="46259" rIns="92432" bIns="46259" rtlCol="0">
            <a:spAutoFit/>
          </a:bodyPr>
          <a:lstStyle/>
          <a:p>
            <a:pPr algn="ctr" defTabSz="912175"/>
            <a:r>
              <a:rPr lang="zh-CN" altLang="en-US" sz="8800" b="1" dirty="0">
                <a:solidFill>
                  <a:srgbClr val="FFFFFF"/>
                </a:solidFill>
                <a:latin typeface="汉仪菱心体简" panose="02010609000101010101" pitchFamily="49" charset="-122"/>
                <a:ea typeface="汉仪菱心体简" panose="02010609000101010101" pitchFamily="49" charset="-122"/>
              </a:rPr>
              <a:t>啦</a:t>
            </a:r>
          </a:p>
        </p:txBody>
      </p:sp>
      <p:sp>
        <p:nvSpPr>
          <p:cNvPr id="8" name="Rectangle 7"/>
          <p:cNvSpPr/>
          <p:nvPr/>
        </p:nvSpPr>
        <p:spPr>
          <a:xfrm>
            <a:off x="2119746" y="1458084"/>
            <a:ext cx="8059681" cy="1617489"/>
          </a:xfrm>
          <a:prstGeom prst="rect">
            <a:avLst/>
          </a:prstGeom>
          <a:noFill/>
        </p:spPr>
        <p:txBody>
          <a:bodyPr wrap="square" lIns="123568" tIns="61783" rIns="123568" bIns="61783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66517"/>
            <a:r>
              <a:rPr lang="en-US" sz="9700" b="1" dirty="0" err="1" smtClean="0">
                <a:ln/>
                <a:solidFill>
                  <a:srgbClr val="6DC15F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Kh</a:t>
            </a:r>
            <a:r>
              <a:rPr lang="en-US" sz="9700" b="1" dirty="0" err="1" smtClean="0">
                <a:ln/>
                <a:solidFill>
                  <a:srgbClr val="0070C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ởi</a:t>
            </a:r>
            <a:r>
              <a:rPr lang="en-US" sz="9700" b="1" dirty="0" smtClean="0">
                <a:ln/>
                <a:solidFill>
                  <a:srgbClr val="0070C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9700" b="1" smtClean="0">
                <a:ln/>
                <a:solidFill>
                  <a:srgbClr val="FF0000"/>
                </a:solidFill>
                <a:latin typeface="VNI-Avo" pitchFamily="2" charset="0"/>
                <a:ea typeface="微软雅黑"/>
              </a:rPr>
              <a:t>Độ</a:t>
            </a:r>
            <a:r>
              <a:rPr lang="en-US" sz="9700" b="1">
                <a:ln/>
                <a:solidFill>
                  <a:srgbClr val="FF0000"/>
                </a:solidFill>
                <a:latin typeface="VNI-Avo" pitchFamily="2" charset="0"/>
                <a:ea typeface="微软雅黑"/>
              </a:rPr>
              <a:t>n</a:t>
            </a:r>
            <a:r>
              <a:rPr lang="en-US" sz="9700" b="1" smtClean="0">
                <a:ln/>
                <a:solidFill>
                  <a:srgbClr val="FF0000"/>
                </a:solidFill>
                <a:latin typeface="VNI-Avo" pitchFamily="2" charset="0"/>
                <a:ea typeface="微软雅黑"/>
              </a:rPr>
              <a:t>g</a:t>
            </a:r>
            <a:endParaRPr lang="en-US" sz="9700" b="1" dirty="0">
              <a:ln/>
              <a:solidFill>
                <a:srgbClr val="FF0000"/>
              </a:solidFill>
              <a:latin typeface="VNI-Avo" pitchFamily="2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469525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ABARBLY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034" y="6691719"/>
            <a:ext cx="9144000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ABARBLY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16599"/>
            <a:ext cx="9144000" cy="1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WhitecornerFlow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4700" y="0"/>
            <a:ext cx="13716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WhitecornerFlow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56511">
            <a:off x="10970985" y="5629682"/>
            <a:ext cx="10287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WhitecornerFlow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"/>
            <a:ext cx="13716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 descr="WhitecornerFlow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5801132"/>
            <a:ext cx="13716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MSj04379120000[1]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5750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20"/>
          <p:cNvSpPr txBox="1">
            <a:spLocks noChangeArrowheads="1"/>
          </p:cNvSpPr>
          <p:nvPr/>
        </p:nvSpPr>
        <p:spPr bwMode="auto">
          <a:xfrm>
            <a:off x="1295399" y="2738304"/>
            <a:ext cx="875429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b="1" dirty="0" err="1" smtClean="0">
                <a:solidFill>
                  <a:srgbClr val="0033CC"/>
                </a:solidFill>
                <a:latin typeface="Times New Roman" pitchFamily="18" charset="0"/>
              </a:rPr>
              <a:t>Nghe</a:t>
            </a:r>
            <a:r>
              <a:rPr lang="en-US" sz="3200" b="1" dirty="0" smtClean="0">
                <a:solidFill>
                  <a:srgbClr val="0033CC"/>
                </a:solidFill>
                <a:latin typeface="Times New Roman" pitchFamily="18" charset="0"/>
              </a:rPr>
              <a:t> (</a:t>
            </a:r>
            <a:r>
              <a:rPr lang="en-US" sz="3200" b="1" dirty="0" err="1" smtClean="0">
                <a:solidFill>
                  <a:srgbClr val="0033CC"/>
                </a:solidFill>
                <a:latin typeface="Times New Roman" pitchFamily="18" charset="0"/>
              </a:rPr>
              <a:t>xem</a:t>
            </a:r>
            <a:r>
              <a:rPr lang="en-US" sz="3200" b="1" dirty="0" smtClean="0">
                <a:solidFill>
                  <a:srgbClr val="0033CC"/>
                </a:solidFill>
                <a:latin typeface="Times New Roman" pitchFamily="18" charset="0"/>
              </a:rPr>
              <a:t> video) </a:t>
            </a:r>
            <a:r>
              <a:rPr lang="vi-VN" sz="3200" b="1" dirty="0" smtClean="0">
                <a:solidFill>
                  <a:srgbClr val="0033CC"/>
                </a:solidFill>
                <a:latin typeface="Times New Roman" pitchFamily="18" charset="0"/>
              </a:rPr>
              <a:t>bài</a:t>
            </a:r>
            <a:r>
              <a:rPr lang="en-US" sz="3200" b="1" dirty="0" smtClean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vi-VN" sz="3200" b="1" dirty="0" smtClean="0">
                <a:solidFill>
                  <a:srgbClr val="0033CC"/>
                </a:solidFill>
                <a:latin typeface="Times New Roman" pitchFamily="18" charset="0"/>
              </a:rPr>
              <a:t>hát</a:t>
            </a:r>
            <a:r>
              <a:rPr lang="vi-VN" sz="3200" b="1" dirty="0">
                <a:solidFill>
                  <a:srgbClr val="0033CC"/>
                </a:solidFill>
                <a:latin typeface="Times New Roman" pitchFamily="18" charset="0"/>
              </a:rPr>
              <a:t>: </a:t>
            </a:r>
            <a:r>
              <a:rPr lang="vi-VN" sz="3200" b="1" dirty="0" smtClean="0">
                <a:solidFill>
                  <a:srgbClr val="0033CC"/>
                </a:solidFill>
                <a:latin typeface="Times New Roman" pitchFamily="18" charset="0"/>
              </a:rPr>
              <a:t>“</a:t>
            </a:r>
            <a:r>
              <a:rPr lang="en-US" sz="3200" b="1" dirty="0" smtClean="0">
                <a:solidFill>
                  <a:srgbClr val="0033CC"/>
                </a:solidFill>
                <a:latin typeface="Times New Roman" pitchFamily="18" charset="0"/>
              </a:rPr>
              <a:t>Ồ </a:t>
            </a:r>
            <a:r>
              <a:rPr lang="en-US" sz="3200" b="1" dirty="0" err="1" smtClean="0">
                <a:solidFill>
                  <a:srgbClr val="0033CC"/>
                </a:solidFill>
                <a:latin typeface="Times New Roman" pitchFamily="18" charset="0"/>
              </a:rPr>
              <a:t>sao</a:t>
            </a:r>
            <a:r>
              <a:rPr lang="en-US" sz="3200" b="1" dirty="0" smtClean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33CC"/>
                </a:solidFill>
                <a:latin typeface="Times New Roman" pitchFamily="18" charset="0"/>
              </a:rPr>
              <a:t>bé</a:t>
            </a:r>
            <a:r>
              <a:rPr lang="en-US" sz="3200" b="1" dirty="0" smtClean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33CC"/>
                </a:solidFill>
                <a:latin typeface="Times New Roman" pitchFamily="18" charset="0"/>
              </a:rPr>
              <a:t>không</a:t>
            </a:r>
            <a:r>
              <a:rPr lang="en-US" sz="3200" b="1" dirty="0" smtClean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33CC"/>
                </a:solidFill>
                <a:latin typeface="Times New Roman" pitchFamily="18" charset="0"/>
              </a:rPr>
              <a:t>lắc</a:t>
            </a:r>
            <a:r>
              <a:rPr lang="vi-VN" sz="3200" b="1" dirty="0" smtClean="0">
                <a:solidFill>
                  <a:srgbClr val="0033CC"/>
                </a:solidFill>
                <a:latin typeface="Times New Roman" pitchFamily="18" charset="0"/>
              </a:rPr>
              <a:t>”</a:t>
            </a:r>
            <a:endParaRPr lang="en-US" sz="3200" b="1" dirty="0">
              <a:solidFill>
                <a:srgbClr val="0033C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82087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6" descr="ABARBLY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034" y="6691719"/>
            <a:ext cx="9144000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7" descr="ABARBLY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16599"/>
            <a:ext cx="9144000" cy="1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8" descr="WhitecornerFlow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4700" y="0"/>
            <a:ext cx="13716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9" descr="WhitecornerFlow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56511">
            <a:off x="10970985" y="5629682"/>
            <a:ext cx="10287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0" descr="WhitecornerFlow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"/>
            <a:ext cx="13716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1" descr="WhitecornerFlow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5801132"/>
            <a:ext cx="13716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MSj04379120000[1]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5750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Ồ sao bé không lắc - Baby Tina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6199" y="0"/>
            <a:ext cx="122682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41468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ABARBLY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034" y="6691719"/>
            <a:ext cx="9144000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ABARBLY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16599"/>
            <a:ext cx="9144000" cy="1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WhitecornerFlow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4700" y="0"/>
            <a:ext cx="13716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WhitecornerFlow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56511">
            <a:off x="10970985" y="5629682"/>
            <a:ext cx="10287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WhitecornerFlow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"/>
            <a:ext cx="13716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 descr="WhitecornerFlow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5801132"/>
            <a:ext cx="13716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MSj04379120000[1]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5750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22508" y="2495010"/>
            <a:ext cx="61917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0481" y="3065421"/>
            <a:ext cx="109808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ta?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909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0031"/>
            <a:ext cx="12087225" cy="6748716"/>
          </a:xfrm>
          <a:prstGeom prst="rect">
            <a:avLst/>
          </a:prstGeom>
        </p:spPr>
      </p:pic>
      <p:pic>
        <p:nvPicPr>
          <p:cNvPr id="5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375" y="3967431"/>
            <a:ext cx="8824951" cy="2781449"/>
          </a:xfrm>
          <a:prstGeom prst="rect">
            <a:avLst/>
          </a:prstGeom>
        </p:spPr>
      </p:pic>
      <p:sp>
        <p:nvSpPr>
          <p:cNvPr id="6" name="文本框 53"/>
          <p:cNvSpPr txBox="1"/>
          <p:nvPr/>
        </p:nvSpPr>
        <p:spPr>
          <a:xfrm>
            <a:off x="1881543" y="7251666"/>
            <a:ext cx="1550831" cy="1446465"/>
          </a:xfrm>
          <a:prstGeom prst="rect">
            <a:avLst/>
          </a:prstGeom>
          <a:noFill/>
        </p:spPr>
        <p:txBody>
          <a:bodyPr wrap="square" lIns="92432" tIns="46259" rIns="92432" bIns="46259" rtlCol="0">
            <a:spAutoFit/>
          </a:bodyPr>
          <a:lstStyle/>
          <a:p>
            <a:pPr algn="ctr" defTabSz="912175"/>
            <a:r>
              <a:rPr lang="zh-CN" altLang="en-US" sz="8800" b="1" dirty="0">
                <a:solidFill>
                  <a:srgbClr val="FFFFFF"/>
                </a:solidFill>
                <a:latin typeface="汉仪菱心体简" panose="02010609000101010101" pitchFamily="49" charset="-122"/>
                <a:ea typeface="汉仪菱心体简" panose="02010609000101010101" pitchFamily="49" charset="-122"/>
              </a:rPr>
              <a:t>开</a:t>
            </a:r>
            <a:endParaRPr lang="zh-CN" altLang="en-US" sz="8000" b="1" dirty="0">
              <a:solidFill>
                <a:srgbClr val="FFFFFF"/>
              </a:solidFill>
              <a:latin typeface="汉仪菱心体简" panose="02010609000101010101" pitchFamily="49" charset="-122"/>
              <a:ea typeface="汉仪菱心体简" panose="02010609000101010101" pitchFamily="49" charset="-122"/>
            </a:endParaRPr>
          </a:p>
        </p:txBody>
      </p:sp>
      <p:sp>
        <p:nvSpPr>
          <p:cNvPr id="7" name="文本框 55"/>
          <p:cNvSpPr txBox="1"/>
          <p:nvPr/>
        </p:nvSpPr>
        <p:spPr>
          <a:xfrm>
            <a:off x="6388921" y="7153705"/>
            <a:ext cx="1550831" cy="1446465"/>
          </a:xfrm>
          <a:prstGeom prst="rect">
            <a:avLst/>
          </a:prstGeom>
          <a:noFill/>
        </p:spPr>
        <p:txBody>
          <a:bodyPr wrap="square" lIns="92432" tIns="46259" rIns="92432" bIns="46259" rtlCol="0">
            <a:spAutoFit/>
          </a:bodyPr>
          <a:lstStyle/>
          <a:p>
            <a:pPr algn="ctr" defTabSz="912175"/>
            <a:r>
              <a:rPr lang="zh-CN" altLang="en-US" sz="8800" b="1" dirty="0">
                <a:solidFill>
                  <a:srgbClr val="FFFFFF"/>
                </a:solidFill>
                <a:latin typeface="汉仪菱心体简" panose="02010609000101010101" pitchFamily="49" charset="-122"/>
                <a:ea typeface="汉仪菱心体简" panose="02010609000101010101" pitchFamily="49" charset="-122"/>
              </a:rPr>
              <a:t>啦</a:t>
            </a:r>
          </a:p>
        </p:txBody>
      </p:sp>
      <p:sp>
        <p:nvSpPr>
          <p:cNvPr id="8" name="Rectangle 7"/>
          <p:cNvSpPr/>
          <p:nvPr/>
        </p:nvSpPr>
        <p:spPr>
          <a:xfrm>
            <a:off x="3469698" y="1458084"/>
            <a:ext cx="6264016" cy="1617489"/>
          </a:xfrm>
          <a:prstGeom prst="rect">
            <a:avLst/>
          </a:prstGeom>
          <a:noFill/>
        </p:spPr>
        <p:txBody>
          <a:bodyPr wrap="none" lIns="123568" tIns="61783" rIns="123568" bIns="61783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66517"/>
            <a:r>
              <a:rPr lang="en-US" sz="9700" b="1" dirty="0" err="1" smtClean="0">
                <a:ln/>
                <a:solidFill>
                  <a:srgbClr val="6DC15F"/>
                </a:solidFill>
                <a:latin typeface="Cento Gothic"/>
                <a:ea typeface="微软雅黑"/>
              </a:rPr>
              <a:t>Kh</a:t>
            </a:r>
            <a:r>
              <a:rPr lang="en-US" sz="9700" b="1" dirty="0" err="1" smtClean="0">
                <a:ln/>
                <a:solidFill>
                  <a:srgbClr val="FF0000"/>
                </a:solidFill>
                <a:latin typeface="Cento Gothic"/>
                <a:ea typeface="微软雅黑"/>
              </a:rPr>
              <a:t>ám</a:t>
            </a:r>
            <a:r>
              <a:rPr lang="en-US" sz="9700" b="1" dirty="0" smtClean="0">
                <a:ln/>
                <a:solidFill>
                  <a:srgbClr val="0070C0"/>
                </a:solidFill>
                <a:latin typeface="Cento Gothic"/>
                <a:ea typeface="微软雅黑"/>
              </a:rPr>
              <a:t> </a:t>
            </a:r>
            <a:r>
              <a:rPr lang="en-US" sz="9700" b="1" dirty="0" err="1" smtClean="0">
                <a:ln/>
                <a:solidFill>
                  <a:srgbClr val="7030A0"/>
                </a:solidFill>
                <a:latin typeface="Cento Gothic"/>
                <a:ea typeface="微软雅黑"/>
              </a:rPr>
              <a:t>ph</a:t>
            </a:r>
            <a:r>
              <a:rPr lang="en-US" sz="9700" b="1" dirty="0" err="1" smtClean="0">
                <a:ln/>
                <a:solidFill>
                  <a:srgbClr val="FF0000"/>
                </a:solidFill>
                <a:latin typeface="Cento Gothic"/>
                <a:ea typeface="微软雅黑"/>
              </a:rPr>
              <a:t>á</a:t>
            </a:r>
            <a:endParaRPr lang="en-US" sz="9700" b="1" dirty="0">
              <a:ln/>
              <a:solidFill>
                <a:srgbClr val="FF0000"/>
              </a:solidFill>
              <a:latin typeface="Cento Gothic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695749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A2B1CA0-7CA6-4EBB-BD93-B395783BF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7286"/>
            <a:ext cx="10515600" cy="1009651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1E865F2-DCD1-4741-B3DE-4C259E46BC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05243"/>
            <a:ext cx="9622302" cy="535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282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300" y="0"/>
            <a:ext cx="12072938" cy="6748716"/>
          </a:xfrm>
          <a:prstGeom prst="rect">
            <a:avLst/>
          </a:prstGeom>
        </p:spPr>
      </p:pic>
      <p:pic>
        <p:nvPicPr>
          <p:cNvPr id="5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263" y="3967431"/>
            <a:ext cx="8720503" cy="2781449"/>
          </a:xfrm>
          <a:prstGeom prst="rect">
            <a:avLst/>
          </a:prstGeom>
        </p:spPr>
      </p:pic>
      <p:sp>
        <p:nvSpPr>
          <p:cNvPr id="6" name="文本框 53"/>
          <p:cNvSpPr txBox="1"/>
          <p:nvPr/>
        </p:nvSpPr>
        <p:spPr>
          <a:xfrm>
            <a:off x="3070226" y="7251666"/>
            <a:ext cx="1532476" cy="1446465"/>
          </a:xfrm>
          <a:prstGeom prst="rect">
            <a:avLst/>
          </a:prstGeom>
          <a:noFill/>
        </p:spPr>
        <p:txBody>
          <a:bodyPr wrap="square" lIns="92432" tIns="46259" rIns="92432" bIns="46259" rtlCol="0">
            <a:spAutoFit/>
          </a:bodyPr>
          <a:lstStyle/>
          <a:p>
            <a:pPr algn="ctr" defTabSz="912175"/>
            <a:r>
              <a:rPr lang="zh-CN" altLang="en-US" sz="8800" b="1" dirty="0">
                <a:solidFill>
                  <a:srgbClr val="FFFFFF"/>
                </a:solidFill>
                <a:latin typeface="汉仪菱心体简" panose="02010609000101010101" pitchFamily="49" charset="-122"/>
                <a:ea typeface="汉仪菱心体简" panose="02010609000101010101" pitchFamily="49" charset="-122"/>
              </a:rPr>
              <a:t>开</a:t>
            </a:r>
            <a:endParaRPr lang="zh-CN" altLang="en-US" sz="8000" b="1" dirty="0">
              <a:solidFill>
                <a:srgbClr val="FFFFFF"/>
              </a:solidFill>
              <a:latin typeface="汉仪菱心体简" panose="02010609000101010101" pitchFamily="49" charset="-122"/>
              <a:ea typeface="汉仪菱心体简" panose="02010609000101010101" pitchFamily="49" charset="-122"/>
            </a:endParaRPr>
          </a:p>
        </p:txBody>
      </p:sp>
      <p:sp>
        <p:nvSpPr>
          <p:cNvPr id="7" name="文本框 55"/>
          <p:cNvSpPr txBox="1"/>
          <p:nvPr/>
        </p:nvSpPr>
        <p:spPr>
          <a:xfrm>
            <a:off x="7577604" y="7153705"/>
            <a:ext cx="1532476" cy="1446465"/>
          </a:xfrm>
          <a:prstGeom prst="rect">
            <a:avLst/>
          </a:prstGeom>
          <a:noFill/>
        </p:spPr>
        <p:txBody>
          <a:bodyPr wrap="square" lIns="92432" tIns="46259" rIns="92432" bIns="46259" rtlCol="0">
            <a:spAutoFit/>
          </a:bodyPr>
          <a:lstStyle/>
          <a:p>
            <a:pPr algn="ctr" defTabSz="912175"/>
            <a:r>
              <a:rPr lang="zh-CN" altLang="en-US" sz="8800" b="1" dirty="0">
                <a:solidFill>
                  <a:srgbClr val="FFFFFF"/>
                </a:solidFill>
                <a:latin typeface="汉仪菱心体简" panose="02010609000101010101" pitchFamily="49" charset="-122"/>
                <a:ea typeface="汉仪菱心体简" panose="02010609000101010101" pitchFamily="49" charset="-122"/>
              </a:rPr>
              <a:t>啦</a:t>
            </a:r>
          </a:p>
        </p:txBody>
      </p:sp>
      <p:sp>
        <p:nvSpPr>
          <p:cNvPr id="8" name="Rectangle 7"/>
          <p:cNvSpPr/>
          <p:nvPr/>
        </p:nvSpPr>
        <p:spPr>
          <a:xfrm>
            <a:off x="114300" y="2543941"/>
            <a:ext cx="11958638" cy="1432823"/>
          </a:xfrm>
          <a:prstGeom prst="rect">
            <a:avLst/>
          </a:prstGeom>
          <a:noFill/>
        </p:spPr>
        <p:txBody>
          <a:bodyPr wrap="square" lIns="123568" tIns="61783" rIns="123568" bIns="61783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66517"/>
            <a:r>
              <a:rPr lang="en-US" sz="8500" b="1" dirty="0" err="1" smtClean="0">
                <a:ln/>
                <a:solidFill>
                  <a:srgbClr val="FF0000"/>
                </a:solidFill>
                <a:latin typeface="VNI-Avo" pitchFamily="2" charset="0"/>
                <a:ea typeface="微软雅黑"/>
              </a:rPr>
              <a:t>Luyện</a:t>
            </a:r>
            <a:r>
              <a:rPr lang="en-US" sz="8500" b="1" dirty="0" smtClean="0">
                <a:ln/>
                <a:solidFill>
                  <a:srgbClr val="6DC15F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8500" b="1" dirty="0" err="1" smtClean="0">
                <a:ln/>
                <a:solidFill>
                  <a:srgbClr val="0070C0"/>
                </a:solidFill>
                <a:latin typeface="VNI-Avo" pitchFamily="2" charset="0"/>
                <a:ea typeface="微软雅黑"/>
              </a:rPr>
              <a:t>tập</a:t>
            </a:r>
            <a:r>
              <a:rPr lang="en-US" sz="8500" b="1" dirty="0" smtClean="0">
                <a:ln/>
                <a:solidFill>
                  <a:srgbClr val="6DC15F"/>
                </a:solidFill>
                <a:latin typeface="VNI-Avo" pitchFamily="2" charset="0"/>
                <a:ea typeface="微软雅黑"/>
              </a:rPr>
              <a:t> – </a:t>
            </a:r>
            <a:r>
              <a:rPr lang="en-US" sz="8500" b="1" dirty="0" err="1" smtClean="0">
                <a:ln/>
                <a:solidFill>
                  <a:srgbClr val="FF00FF"/>
                </a:solidFill>
                <a:latin typeface="VNI-Avo" pitchFamily="2" charset="0"/>
                <a:ea typeface="微软雅黑"/>
              </a:rPr>
              <a:t>th</a:t>
            </a:r>
            <a:r>
              <a:rPr lang="en-US" sz="8500" b="1" dirty="0" err="1" smtClean="0">
                <a:ln/>
                <a:solidFill>
                  <a:srgbClr val="FF00FF"/>
                </a:solidFill>
                <a:latin typeface="Cento Gothic"/>
                <a:ea typeface="微软雅黑"/>
              </a:rPr>
              <a:t>ự</a:t>
            </a:r>
            <a:r>
              <a:rPr lang="en-US" sz="8500" b="1" dirty="0" err="1" smtClean="0">
                <a:ln/>
                <a:solidFill>
                  <a:srgbClr val="FF00FF"/>
                </a:solidFill>
                <a:latin typeface="VNI-Avo" pitchFamily="2" charset="0"/>
                <a:ea typeface="微软雅黑"/>
              </a:rPr>
              <a:t>c</a:t>
            </a:r>
            <a:r>
              <a:rPr lang="en-US" sz="8500" b="1" dirty="0" smtClean="0">
                <a:ln/>
                <a:solidFill>
                  <a:srgbClr val="6DC15F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8500" b="1" dirty="0" err="1" smtClean="0">
                <a:ln/>
                <a:solidFill>
                  <a:srgbClr val="0070C0"/>
                </a:solidFill>
                <a:latin typeface="Cento Gothic"/>
                <a:ea typeface="微软雅黑"/>
              </a:rPr>
              <a:t>hành</a:t>
            </a:r>
            <a:endParaRPr lang="en-US" sz="8500" b="1" dirty="0">
              <a:ln/>
              <a:solidFill>
                <a:srgbClr val="0070C0"/>
              </a:solidFill>
              <a:latin typeface="Cento Gothic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241108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7E6145-0D42-459F-BEA2-4CCD75CC3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46E3782-787E-44FE-8032-FFCD4755E7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4571" y="1477108"/>
            <a:ext cx="8291029" cy="538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071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8&quot; unique_id=&quot;450390&quot;&gt;&lt;/object&gt;&lt;object type=&quot;2&quot; unique_id=&quot;450391&quot;&gt;&lt;object type=&quot;3&quot; unique_id=&quot;450393&quot;&gt;&lt;property id=&quot;20148&quot; value=&quot;5&quot;/&gt;&lt;property id=&quot;20300&quot; value=&quot;Slide 1&quot;/&gt;&lt;property id=&quot;20307&quot; value=&quot;258&quot;/&gt;&lt;/object&gt;&lt;object type=&quot;3&quot; unique_id=&quot;450394&quot;&gt;&lt;property id=&quot;20148&quot; value=&quot;5&quot;/&gt;&lt;property id=&quot;20300&quot; value=&quot;Slide 2 - &amp;quot;Tự nhiên – Xã hội &amp;quot;&quot;/&gt;&lt;property id=&quot;20307&quot; value=&quot;256&quot;/&gt;&lt;/object&gt;&lt;object type=&quot;3&quot; unique_id=&quot;450395&quot;&gt;&lt;property id=&quot;20148&quot; value=&quot;5&quot;/&gt;&lt;property id=&quot;20300&quot; value=&quot;Slide 3 - &amp;quot;1. Bạn biết những gì về cơ thể của mình?     Nói hoặc vẽ về điều bạn biết.&amp;quot;&quot;/&gt;&lt;property id=&quot;20307&quot; value=&quot;259&quot;/&gt;&lt;/object&gt;&lt;object type=&quot;3&quot; unique_id=&quot;450396&quot;&gt;&lt;property id=&quot;20148&quot; value=&quot;5&quot;/&gt;&lt;property id=&quot;20300&quot; value=&quot;Slide 4 - &amp;quot;2. Tìm hiểu bộ phận bên ngoài củ cơ thể:     ● Chỉ và nói tên các bộ phận bên ngoài cơ thể của bạn trai, bạn gái tr&quot;/&gt;&lt;property id=&quot;20307&quot; value=&quot;260&quot;/&gt;&lt;/object&gt;&lt;object type=&quot;3&quot; unique_id=&quot;450397&quot;&gt;&lt;property id=&quot;20148&quot; value=&quot;5&quot;/&gt;&lt;property id=&quot;20300&quot; value=&quot;Slide 5&quot;/&gt;&lt;property id=&quot;20307&quot; value=&quot;261&quot;/&gt;&lt;/object&gt;&lt;object type=&quot;3&quot; unique_id=&quot;450398&quot;&gt;&lt;property id=&quot;20148&quot; value=&quot;5&quot;/&gt;&lt;property id=&quot;20300&quot; value=&quot;Slide 6&quot;/&gt;&lt;property id=&quot;20307&quot; value=&quot;262&quot;/&gt;&lt;/object&gt;&lt;object type=&quot;3&quot; unique_id=&quot;450543&quot;&gt;&lt;property id=&quot;20148&quot; value=&quot;5&quot;/&gt;&lt;property id=&quot;20300&quot; value=&quot;Slide 7 - &amp;quot;2. Tìm hiểu bộ phận bên ngoài củ cơ thể:     ● Chỉ và nói tên các bộ phận bên ngoài cơ thể của bạn trai, bạn gái tr&quot;/&gt;&lt;property id=&quot;20307&quot; value=&quot;263&quot;/&gt;&lt;/object&gt;&lt;object type=&quot;3&quot; unique_id=&quot;450544&quot;&gt;&lt;property id=&quot;20148&quot; value=&quot;5&quot;/&gt;&lt;property id=&quot;20300&quot; value=&quot;Slide 8 - &amp;quot;2. Tìm hiểu bộ phận bên ngoài củ cơ thể:     ● Trên cơ thể có những vùng riêng tư nào cần giữ kín và bảo vệ?&amp;quot;&quot;/&gt;&lt;property id=&quot;20307&quot; value=&quot;264&quot;/&gt;&lt;/object&gt;&lt;object type=&quot;3&quot; unique_id=&quot;450545&quot;&gt;&lt;property id=&quot;20148&quot; value=&quot;5&quot;/&gt;&lt;property id=&quot;20300&quot; value=&quot;Slide 9&quot;/&gt;&lt;property id=&quot;20307&quot; value=&quot;265&quot;/&gt;&lt;/object&gt;&lt;object type=&quot;3&quot; unique_id=&quot;450546&quot;&gt;&lt;property id=&quot;20148&quot; value=&quot;5&quot;/&gt;&lt;property id=&quot;20300&quot; value=&quot;Slide 10 - &amp;quot;3. Tìm hiểu hoạt động của cơ thể:     ● Các bạn trong hình đang làm gì?     ● Cần sử dụng bộ phận nào của cơ thể đ&quot;/&gt;&lt;property id=&quot;20307&quot; value=&quot;266&quot;/&gt;&lt;/object&gt;&lt;object type=&quot;3&quot; unique_id=&quot;450547&quot;&gt;&lt;property id=&quot;20148&quot; value=&quot;5&quot;/&gt;&lt;property id=&quot;20300&quot; value=&quot;Slide 11 - &amp;quot;Đọc sách &amp;quot;&quot;/&gt;&lt;property id=&quot;20307&quot; value=&quot;267&quot;/&gt;&lt;/object&gt;&lt;object type=&quot;3&quot; unique_id=&quot;450548&quot;&gt;&lt;property id=&quot;20148&quot; value=&quot;5&quot;/&gt;&lt;property id=&quot;20300&quot; value=&quot;Slide 12 - &amp;quot;Ăn cơm&amp;quot;&quot;/&gt;&lt;property id=&quot;20307&quot; value=&quot;268&quot;/&gt;&lt;/object&gt;&lt;object type=&quot;3&quot; unique_id=&quot;450549&quot;&gt;&lt;property id=&quot;20148&quot; value=&quot;5&quot;/&gt;&lt;property id=&quot;20300&quot; value=&quot;Slide 13 - &amp;quot;Chơi bóng &amp;quot;&quot;/&gt;&lt;property id=&quot;20307&quot; value=&quot;269&quot;/&gt;&lt;/object&gt;&lt;object type=&quot;3&quot; unique_id=&quot;450550&quot;&gt;&lt;property id=&quot;20148&quot; value=&quot;5&quot;/&gt;&lt;property id=&quot;20300&quot; value=&quot;Slide 14 - &amp;quot;Chạy bộ &amp;quot;&quot;/&gt;&lt;property id=&quot;20307&quot; value=&quot;270&quot;/&gt;&lt;/object&gt;&lt;object type=&quot;3&quot; unique_id=&quot;450551&quot;&gt;&lt;property id=&quot;20148&quot; value=&quot;5&quot;/&gt;&lt;property id=&quot;20300&quot; value=&quot;Slide 15&quot;/&gt;&lt;property id=&quot;20307&quot; value=&quot;271&quot;/&gt;&lt;/object&gt;&lt;object type=&quot;3&quot; unique_id=&quot;450552&quot;&gt;&lt;property id=&quot;20148&quot; value=&quot;5&quot;/&gt;&lt;property id=&quot;20300&quot; value=&quot;Slide 16&quot;/&gt;&lt;property id=&quot;20307&quot; value=&quot;272&quot;/&gt;&lt;/object&gt;&lt;object type=&quot;3&quot; unique_id=&quot;450553&quot;&gt;&lt;property id=&quot;20148&quot; value=&quot;5&quot;/&gt;&lt;property id=&quot;20300&quot; value=&quot;Slide 17 - &amp;quot;4. Cùng nói tên và hoạt động của các bộ phận bên ngoài cơ thể.&amp;quot;&quot;/&gt;&lt;property id=&quot;20307&quot; value=&quot;273&quot;/&gt;&lt;/object&gt;&lt;object type=&quot;3&quot; unique_id=&quot;450554&quot;&gt;&lt;property id=&quot;20148&quot; value=&quot;5&quot;/&gt;&lt;property id=&quot;20300&quot; value=&quot;Slide 18 - &amp;quot;5. Cùng chơi “Vận động cơ thể” theo lời bạn nói.&amp;quot;&quot;/&gt;&lt;property id=&quot;20307&quot; value=&quot;274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</TotalTime>
  <Words>169</Words>
  <Application>Microsoft Office PowerPoint</Application>
  <PresentationFormat>Custom</PresentationFormat>
  <Paragraphs>44</Paragraphs>
  <Slides>16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Tự nhiên – Xã hội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Bạn biết những gì về cơ thể của mình?     Nói hoặc vẽ về điều bạn biết.</vt:lpstr>
      <vt:lpstr>PowerPoint Presentation</vt:lpstr>
      <vt:lpstr>2. Tìm hiểu bộ phận bên ngoài củ cơ thể:     ● Chỉ và nói tên các bộ phận bên ngoài cơ thể của bạn trai, bạn gái trên hình.</vt:lpstr>
      <vt:lpstr>PowerPoint Presentation</vt:lpstr>
      <vt:lpstr>PowerPoint Presentation</vt:lpstr>
      <vt:lpstr>2. Tìm hiểu bộ phận bên ngoài củ cơ thể:     ● Chỉ và nói tên các bộ phận bên ngoài cơ thể của bạn trai, bạn gái trên hình.</vt:lpstr>
      <vt:lpstr>2. Tìm hiểu bộ phận bên ngoài củ cơ thể:     ● Trên cơ thể có những vùng riêng tư nào cần giữ kín và bảo vệ?</vt:lpstr>
      <vt:lpstr>PowerPoint Presentation</vt:lpstr>
      <vt:lpstr>PowerPoint Presentation</vt:lpstr>
      <vt:lpstr>5. Cùng chơi “Vận động cơ thể” theo lời bạn nói.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TRƯỜNG TIỂU HỌC PHƯỚC AN</dc:title>
  <dc:creator>Thanh Vân</dc:creator>
  <cp:lastModifiedBy>Admin</cp:lastModifiedBy>
  <cp:revision>15</cp:revision>
  <dcterms:created xsi:type="dcterms:W3CDTF">2022-02-23T15:11:28Z</dcterms:created>
  <dcterms:modified xsi:type="dcterms:W3CDTF">2023-10-25T08:31:11Z</dcterms:modified>
</cp:coreProperties>
</file>