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447" r:id="rId2"/>
    <p:sldId id="326" r:id="rId3"/>
    <p:sldId id="441" r:id="rId4"/>
    <p:sldId id="324" r:id="rId5"/>
    <p:sldId id="263" r:id="rId6"/>
    <p:sldId id="437" r:id="rId7"/>
    <p:sldId id="436" r:id="rId8"/>
    <p:sldId id="446" r:id="rId9"/>
    <p:sldId id="416" r:id="rId10"/>
    <p:sldId id="418" r:id="rId11"/>
    <p:sldId id="421" r:id="rId12"/>
    <p:sldId id="440" r:id="rId13"/>
    <p:sldId id="280" r:id="rId14"/>
    <p:sldId id="313" r:id="rId15"/>
    <p:sldId id="442" r:id="rId16"/>
    <p:sldId id="438" r:id="rId17"/>
    <p:sldId id="300" r:id="rId18"/>
    <p:sldId id="430" r:id="rId19"/>
    <p:sldId id="432" r:id="rId20"/>
    <p:sldId id="444" r:id="rId21"/>
    <p:sldId id="433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B9"/>
    <a:srgbClr val="D1781B"/>
    <a:srgbClr val="CCFFCC"/>
    <a:srgbClr val="34261D"/>
    <a:srgbClr val="E6E6E6"/>
    <a:srgbClr val="CCCCFF"/>
    <a:srgbClr val="00FFCC"/>
    <a:srgbClr val="FFFFCC"/>
    <a:srgbClr val="FFCB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052" autoAdjust="0"/>
  </p:normalViewPr>
  <p:slideViewPr>
    <p:cSldViewPr snapToGrid="0">
      <p:cViewPr varScale="1">
        <p:scale>
          <a:sx n="54" d="100"/>
          <a:sy n="54" d="100"/>
        </p:scale>
        <p:origin x="138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1FD92-E822-43D1-B5DB-AE03AFDBE3A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9D83-7A59-4407-8A1A-D26DCB068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A9D83-7A59-4407-8A1A-D26DCB0688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5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A9D83-7A59-4407-8A1A-D26DCB0688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9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7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60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2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8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2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9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90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Slide.vn - 2019">
            <a:extLst>
              <a:ext uri="{FF2B5EF4-FFF2-40B4-BE49-F238E27FC236}">
                <a16:creationId xmlns:a16="http://schemas.microsoft.com/office/drawing/2014/main" id="{4D363843-F550-46EF-8EBA-F7349A86BF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853E-5205-4FBA-86A7-2DD23A04501C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57441B0-8E49-47D0-B757-650186A30C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5F77009-E042-47BB-8108-307D2C24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7389491-2F52-4A8F-AD38-F292C0BE80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6F83352-6E74-4A4B-86BD-8F5E2BDEF1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47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sobitru-sotru-hieu.my.canva.site/lamtrons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05224-3CE0-2502-46B7-85E4B099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6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-561704" y="724239"/>
            <a:ext cx="12753703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71600" y="548641"/>
            <a:ext cx="701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Làm tròn số đến hàng chục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D45CE-2BC7-4D01-8E25-6E70504791B7}"/>
              </a:ext>
            </a:extLst>
          </p:cNvPr>
          <p:cNvSpPr txBox="1"/>
          <p:nvPr/>
        </p:nvSpPr>
        <p:spPr>
          <a:xfrm>
            <a:off x="259425" y="1566993"/>
            <a:ext cx="11174566" cy="753256"/>
          </a:xfrm>
          <a:custGeom>
            <a:avLst/>
            <a:gdLst>
              <a:gd name="connsiteX0" fmla="*/ 0 w 11174566"/>
              <a:gd name="connsiteY0" fmla="*/ 125545 h 753256"/>
              <a:gd name="connsiteX1" fmla="*/ 125545 w 11174566"/>
              <a:gd name="connsiteY1" fmla="*/ 0 h 753256"/>
              <a:gd name="connsiteX2" fmla="*/ 11049021 w 11174566"/>
              <a:gd name="connsiteY2" fmla="*/ 0 h 753256"/>
              <a:gd name="connsiteX3" fmla="*/ 11174566 w 11174566"/>
              <a:gd name="connsiteY3" fmla="*/ 125545 h 753256"/>
              <a:gd name="connsiteX4" fmla="*/ 11174566 w 11174566"/>
              <a:gd name="connsiteY4" fmla="*/ 627711 h 753256"/>
              <a:gd name="connsiteX5" fmla="*/ 11049021 w 11174566"/>
              <a:gd name="connsiteY5" fmla="*/ 753256 h 753256"/>
              <a:gd name="connsiteX6" fmla="*/ 125545 w 11174566"/>
              <a:gd name="connsiteY6" fmla="*/ 753256 h 753256"/>
              <a:gd name="connsiteX7" fmla="*/ 0 w 11174566"/>
              <a:gd name="connsiteY7" fmla="*/ 627711 h 753256"/>
              <a:gd name="connsiteX8" fmla="*/ 0 w 11174566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74566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5025623" y="149005"/>
                  <a:pt x="7514096" y="124578"/>
                  <a:pt x="11049021" y="0"/>
                </a:cubicBezTo>
                <a:cubicBezTo>
                  <a:pt x="11108144" y="5620"/>
                  <a:pt x="11180543" y="54851"/>
                  <a:pt x="11174566" y="125545"/>
                </a:cubicBezTo>
                <a:cubicBezTo>
                  <a:pt x="11173830" y="365984"/>
                  <a:pt x="11165814" y="511560"/>
                  <a:pt x="11174566" y="627711"/>
                </a:cubicBezTo>
                <a:cubicBezTo>
                  <a:pt x="11174609" y="697969"/>
                  <a:pt x="11122196" y="754766"/>
                  <a:pt x="11049021" y="753256"/>
                </a:cubicBezTo>
                <a:cubicBezTo>
                  <a:pt x="8546560" y="723371"/>
                  <a:pt x="5234389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174566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4447884" y="58716"/>
                  <a:pt x="9599273" y="104861"/>
                  <a:pt x="11049021" y="0"/>
                </a:cubicBezTo>
                <a:cubicBezTo>
                  <a:pt x="11114383" y="12498"/>
                  <a:pt x="11172038" y="57635"/>
                  <a:pt x="11174566" y="125545"/>
                </a:cubicBezTo>
                <a:cubicBezTo>
                  <a:pt x="11213869" y="286693"/>
                  <a:pt x="11181353" y="552871"/>
                  <a:pt x="11174566" y="627711"/>
                </a:cubicBezTo>
                <a:cubicBezTo>
                  <a:pt x="11163815" y="695129"/>
                  <a:pt x="11122808" y="755203"/>
                  <a:pt x="11049021" y="753256"/>
                </a:cubicBezTo>
                <a:cubicBezTo>
                  <a:pt x="6720922" y="892629"/>
                  <a:pt x="5327023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FFFFB9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742950" marR="0" lvl="0" indent="-50958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tròn các số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41, 42, 43, 44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đến hàng chục thì được số .?.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8769D-EACF-4C30-B20F-05A3E76D27FB}"/>
              </a:ext>
            </a:extLst>
          </p:cNvPr>
          <p:cNvSpPr txBox="1"/>
          <p:nvPr/>
        </p:nvSpPr>
        <p:spPr>
          <a:xfrm>
            <a:off x="259425" y="4156707"/>
            <a:ext cx="11673150" cy="753256"/>
          </a:xfrm>
          <a:custGeom>
            <a:avLst/>
            <a:gdLst>
              <a:gd name="connsiteX0" fmla="*/ 0 w 11673150"/>
              <a:gd name="connsiteY0" fmla="*/ 125545 h 753256"/>
              <a:gd name="connsiteX1" fmla="*/ 125545 w 11673150"/>
              <a:gd name="connsiteY1" fmla="*/ 0 h 753256"/>
              <a:gd name="connsiteX2" fmla="*/ 11547605 w 11673150"/>
              <a:gd name="connsiteY2" fmla="*/ 0 h 753256"/>
              <a:gd name="connsiteX3" fmla="*/ 11673150 w 11673150"/>
              <a:gd name="connsiteY3" fmla="*/ 125545 h 753256"/>
              <a:gd name="connsiteX4" fmla="*/ 11673150 w 11673150"/>
              <a:gd name="connsiteY4" fmla="*/ 627711 h 753256"/>
              <a:gd name="connsiteX5" fmla="*/ 11547605 w 11673150"/>
              <a:gd name="connsiteY5" fmla="*/ 753256 h 753256"/>
              <a:gd name="connsiteX6" fmla="*/ 125545 w 11673150"/>
              <a:gd name="connsiteY6" fmla="*/ 753256 h 753256"/>
              <a:gd name="connsiteX7" fmla="*/ 0 w 11673150"/>
              <a:gd name="connsiteY7" fmla="*/ 627711 h 753256"/>
              <a:gd name="connsiteX8" fmla="*/ 0 w 11673150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3150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4839560" y="149005"/>
                  <a:pt x="6983417" y="124578"/>
                  <a:pt x="11547605" y="0"/>
                </a:cubicBezTo>
                <a:cubicBezTo>
                  <a:pt x="11606728" y="5620"/>
                  <a:pt x="11679127" y="54851"/>
                  <a:pt x="11673150" y="125545"/>
                </a:cubicBezTo>
                <a:cubicBezTo>
                  <a:pt x="11672414" y="365984"/>
                  <a:pt x="11664398" y="511560"/>
                  <a:pt x="11673150" y="627711"/>
                </a:cubicBezTo>
                <a:cubicBezTo>
                  <a:pt x="11673193" y="697969"/>
                  <a:pt x="11620780" y="754766"/>
                  <a:pt x="11547605" y="753256"/>
                </a:cubicBezTo>
                <a:cubicBezTo>
                  <a:pt x="6711354" y="723371"/>
                  <a:pt x="5647011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673150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3427599" y="58716"/>
                  <a:pt x="6367263" y="104861"/>
                  <a:pt x="11547605" y="0"/>
                </a:cubicBezTo>
                <a:cubicBezTo>
                  <a:pt x="11612967" y="12498"/>
                  <a:pt x="11670622" y="57635"/>
                  <a:pt x="11673150" y="125545"/>
                </a:cubicBezTo>
                <a:cubicBezTo>
                  <a:pt x="11712453" y="286693"/>
                  <a:pt x="11679937" y="552871"/>
                  <a:pt x="11673150" y="627711"/>
                </a:cubicBezTo>
                <a:cubicBezTo>
                  <a:pt x="11662399" y="695129"/>
                  <a:pt x="11621392" y="755203"/>
                  <a:pt x="11547605" y="753256"/>
                </a:cubicBezTo>
                <a:cubicBezTo>
                  <a:pt x="10360585" y="892629"/>
                  <a:pt x="3165348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Làm tròn các số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75, 76, 77, 78, 79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đến hàng chục thì được số .?.</a:t>
            </a: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6E4982B7-AD59-45E8-A1F6-212F1EDCFFEF}"/>
              </a:ext>
            </a:extLst>
          </p:cNvPr>
          <p:cNvSpPr/>
          <p:nvPr/>
        </p:nvSpPr>
        <p:spPr>
          <a:xfrm>
            <a:off x="2514600" y="2694164"/>
            <a:ext cx="1297725" cy="70446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602AD102-1585-41AE-9CF9-B5E1492D66CC}"/>
              </a:ext>
            </a:extLst>
          </p:cNvPr>
          <p:cNvSpPr/>
          <p:nvPr/>
        </p:nvSpPr>
        <p:spPr>
          <a:xfrm>
            <a:off x="2517883" y="5400484"/>
            <a:ext cx="1294442" cy="704466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>
            <a:solidFill>
              <a:srgbClr val="D17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9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-12526" y="137787"/>
            <a:ext cx="12192000" cy="6466206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71600" y="548641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Làm tròn số đến hàng trăm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D45CE-2BC7-4D01-8E25-6E70504791B7}"/>
              </a:ext>
            </a:extLst>
          </p:cNvPr>
          <p:cNvSpPr txBox="1"/>
          <p:nvPr/>
        </p:nvSpPr>
        <p:spPr>
          <a:xfrm>
            <a:off x="259424" y="1566993"/>
            <a:ext cx="11673149" cy="753256"/>
          </a:xfrm>
          <a:custGeom>
            <a:avLst/>
            <a:gdLst>
              <a:gd name="connsiteX0" fmla="*/ 0 w 11673149"/>
              <a:gd name="connsiteY0" fmla="*/ 125545 h 753256"/>
              <a:gd name="connsiteX1" fmla="*/ 125545 w 11673149"/>
              <a:gd name="connsiteY1" fmla="*/ 0 h 753256"/>
              <a:gd name="connsiteX2" fmla="*/ 11547604 w 11673149"/>
              <a:gd name="connsiteY2" fmla="*/ 0 h 753256"/>
              <a:gd name="connsiteX3" fmla="*/ 11673149 w 11673149"/>
              <a:gd name="connsiteY3" fmla="*/ 125545 h 753256"/>
              <a:gd name="connsiteX4" fmla="*/ 11673149 w 11673149"/>
              <a:gd name="connsiteY4" fmla="*/ 627711 h 753256"/>
              <a:gd name="connsiteX5" fmla="*/ 11547604 w 11673149"/>
              <a:gd name="connsiteY5" fmla="*/ 753256 h 753256"/>
              <a:gd name="connsiteX6" fmla="*/ 125545 w 11673149"/>
              <a:gd name="connsiteY6" fmla="*/ 753256 h 753256"/>
              <a:gd name="connsiteX7" fmla="*/ 0 w 11673149"/>
              <a:gd name="connsiteY7" fmla="*/ 627711 h 753256"/>
              <a:gd name="connsiteX8" fmla="*/ 0 w 11673149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3149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4839674" y="149005"/>
                  <a:pt x="6983602" y="124578"/>
                  <a:pt x="11547604" y="0"/>
                </a:cubicBezTo>
                <a:cubicBezTo>
                  <a:pt x="11606727" y="5620"/>
                  <a:pt x="11679126" y="54851"/>
                  <a:pt x="11673149" y="125545"/>
                </a:cubicBezTo>
                <a:cubicBezTo>
                  <a:pt x="11672413" y="365984"/>
                  <a:pt x="11664397" y="511560"/>
                  <a:pt x="11673149" y="627711"/>
                </a:cubicBezTo>
                <a:cubicBezTo>
                  <a:pt x="11673192" y="697969"/>
                  <a:pt x="11620779" y="754766"/>
                  <a:pt x="11547604" y="753256"/>
                </a:cubicBezTo>
                <a:cubicBezTo>
                  <a:pt x="6711112" y="723371"/>
                  <a:pt x="5646931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673149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3427829" y="58716"/>
                  <a:pt x="6367410" y="104861"/>
                  <a:pt x="11547604" y="0"/>
                </a:cubicBezTo>
                <a:cubicBezTo>
                  <a:pt x="11612966" y="12498"/>
                  <a:pt x="11670621" y="57635"/>
                  <a:pt x="11673149" y="125545"/>
                </a:cubicBezTo>
                <a:cubicBezTo>
                  <a:pt x="11712452" y="286693"/>
                  <a:pt x="11679936" y="552871"/>
                  <a:pt x="11673149" y="627711"/>
                </a:cubicBezTo>
                <a:cubicBezTo>
                  <a:pt x="11662398" y="695129"/>
                  <a:pt x="11621391" y="755203"/>
                  <a:pt x="11547604" y="753256"/>
                </a:cubicBezTo>
                <a:cubicBezTo>
                  <a:pt x="10360578" y="892629"/>
                  <a:pt x="3165168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FFFFB9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tròn các số 814,826,835,847 đến hàng trăm thì được số .?.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8769D-EACF-4C30-B20F-05A3E76D27FB}"/>
              </a:ext>
            </a:extLst>
          </p:cNvPr>
          <p:cNvSpPr txBox="1"/>
          <p:nvPr/>
        </p:nvSpPr>
        <p:spPr>
          <a:xfrm>
            <a:off x="87164" y="4166645"/>
            <a:ext cx="12191999" cy="732896"/>
          </a:xfrm>
          <a:custGeom>
            <a:avLst/>
            <a:gdLst>
              <a:gd name="connsiteX0" fmla="*/ 0 w 12191999"/>
              <a:gd name="connsiteY0" fmla="*/ 122152 h 732896"/>
              <a:gd name="connsiteX1" fmla="*/ 122152 w 12191999"/>
              <a:gd name="connsiteY1" fmla="*/ 0 h 732896"/>
              <a:gd name="connsiteX2" fmla="*/ 12069847 w 12191999"/>
              <a:gd name="connsiteY2" fmla="*/ 0 h 732896"/>
              <a:gd name="connsiteX3" fmla="*/ 12191999 w 12191999"/>
              <a:gd name="connsiteY3" fmla="*/ 122152 h 732896"/>
              <a:gd name="connsiteX4" fmla="*/ 12191999 w 12191999"/>
              <a:gd name="connsiteY4" fmla="*/ 610744 h 732896"/>
              <a:gd name="connsiteX5" fmla="*/ 12069847 w 12191999"/>
              <a:gd name="connsiteY5" fmla="*/ 732896 h 732896"/>
              <a:gd name="connsiteX6" fmla="*/ 122152 w 12191999"/>
              <a:gd name="connsiteY6" fmla="*/ 732896 h 732896"/>
              <a:gd name="connsiteX7" fmla="*/ 0 w 12191999"/>
              <a:gd name="connsiteY7" fmla="*/ 610744 h 732896"/>
              <a:gd name="connsiteX8" fmla="*/ 0 w 12191999"/>
              <a:gd name="connsiteY8" fmla="*/ 122152 h 73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732896" fill="none" extrusionOk="0">
                <a:moveTo>
                  <a:pt x="0" y="122152"/>
                </a:moveTo>
                <a:cubicBezTo>
                  <a:pt x="-1273" y="61252"/>
                  <a:pt x="58666" y="341"/>
                  <a:pt x="122152" y="0"/>
                </a:cubicBezTo>
                <a:cubicBezTo>
                  <a:pt x="2105035" y="149005"/>
                  <a:pt x="10045645" y="124578"/>
                  <a:pt x="12069847" y="0"/>
                </a:cubicBezTo>
                <a:cubicBezTo>
                  <a:pt x="12131154" y="3387"/>
                  <a:pt x="12197263" y="53494"/>
                  <a:pt x="12191999" y="122152"/>
                </a:cubicBezTo>
                <a:cubicBezTo>
                  <a:pt x="12184974" y="330529"/>
                  <a:pt x="12221981" y="557327"/>
                  <a:pt x="12191999" y="610744"/>
                </a:cubicBezTo>
                <a:cubicBezTo>
                  <a:pt x="12192573" y="690458"/>
                  <a:pt x="12141865" y="734688"/>
                  <a:pt x="12069847" y="732896"/>
                </a:cubicBezTo>
                <a:cubicBezTo>
                  <a:pt x="9497887" y="703011"/>
                  <a:pt x="4525017" y="675381"/>
                  <a:pt x="122152" y="732896"/>
                </a:cubicBezTo>
                <a:cubicBezTo>
                  <a:pt x="63115" y="743432"/>
                  <a:pt x="3772" y="669272"/>
                  <a:pt x="0" y="610744"/>
                </a:cubicBezTo>
                <a:cubicBezTo>
                  <a:pt x="-42564" y="528669"/>
                  <a:pt x="22215" y="282891"/>
                  <a:pt x="0" y="122152"/>
                </a:cubicBezTo>
                <a:close/>
              </a:path>
              <a:path w="12191999" h="732896" stroke="0" extrusionOk="0">
                <a:moveTo>
                  <a:pt x="0" y="122152"/>
                </a:moveTo>
                <a:cubicBezTo>
                  <a:pt x="-623" y="57159"/>
                  <a:pt x="55503" y="1011"/>
                  <a:pt x="122152" y="0"/>
                </a:cubicBezTo>
                <a:cubicBezTo>
                  <a:pt x="2057695" y="58716"/>
                  <a:pt x="10497559" y="104861"/>
                  <a:pt x="12069847" y="0"/>
                </a:cubicBezTo>
                <a:cubicBezTo>
                  <a:pt x="12134761" y="8014"/>
                  <a:pt x="12188226" y="56819"/>
                  <a:pt x="12191999" y="122152"/>
                </a:cubicBezTo>
                <a:cubicBezTo>
                  <a:pt x="12198699" y="221875"/>
                  <a:pt x="12162025" y="420888"/>
                  <a:pt x="12191999" y="610744"/>
                </a:cubicBezTo>
                <a:cubicBezTo>
                  <a:pt x="12181628" y="676356"/>
                  <a:pt x="12144123" y="735877"/>
                  <a:pt x="12069847" y="732896"/>
                </a:cubicBezTo>
                <a:cubicBezTo>
                  <a:pt x="9415249" y="872269"/>
                  <a:pt x="2036985" y="618476"/>
                  <a:pt x="122152" y="732896"/>
                </a:cubicBezTo>
                <a:cubicBezTo>
                  <a:pt x="56274" y="738809"/>
                  <a:pt x="12600" y="680719"/>
                  <a:pt x="0" y="610744"/>
                </a:cubicBezTo>
                <a:cubicBezTo>
                  <a:pt x="12392" y="425586"/>
                  <a:pt x="-7243" y="250940"/>
                  <a:pt x="0" y="122152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b)Làm tròn các số 152,168,170,189,191 đến hàng trăm thì được số .?.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D5584-7DFD-A1E5-F5CB-793BE653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50873C-77D8-BAA5-2D6F-738043DE6808}"/>
              </a:ext>
            </a:extLst>
          </p:cNvPr>
          <p:cNvSpPr/>
          <p:nvPr/>
        </p:nvSpPr>
        <p:spPr>
          <a:xfrm>
            <a:off x="-12526" y="137787"/>
            <a:ext cx="12192000" cy="6466206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6EAF634-6CF8-86DE-F0FE-8CD6071B2AAC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5EADA-8B7B-268F-F077-41B2F786ED06}"/>
              </a:ext>
            </a:extLst>
          </p:cNvPr>
          <p:cNvSpPr txBox="1"/>
          <p:nvPr/>
        </p:nvSpPr>
        <p:spPr>
          <a:xfrm>
            <a:off x="1371600" y="548641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Làm tròn số đến hàng trăm</a:t>
            </a: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5CA9E-314A-CE16-40B0-251C8CDBCBC4}"/>
              </a:ext>
            </a:extLst>
          </p:cNvPr>
          <p:cNvSpPr txBox="1"/>
          <p:nvPr/>
        </p:nvSpPr>
        <p:spPr>
          <a:xfrm>
            <a:off x="259424" y="1566993"/>
            <a:ext cx="11673149" cy="753256"/>
          </a:xfrm>
          <a:custGeom>
            <a:avLst/>
            <a:gdLst>
              <a:gd name="connsiteX0" fmla="*/ 0 w 11673149"/>
              <a:gd name="connsiteY0" fmla="*/ 125545 h 753256"/>
              <a:gd name="connsiteX1" fmla="*/ 125545 w 11673149"/>
              <a:gd name="connsiteY1" fmla="*/ 0 h 753256"/>
              <a:gd name="connsiteX2" fmla="*/ 11547604 w 11673149"/>
              <a:gd name="connsiteY2" fmla="*/ 0 h 753256"/>
              <a:gd name="connsiteX3" fmla="*/ 11673149 w 11673149"/>
              <a:gd name="connsiteY3" fmla="*/ 125545 h 753256"/>
              <a:gd name="connsiteX4" fmla="*/ 11673149 w 11673149"/>
              <a:gd name="connsiteY4" fmla="*/ 627711 h 753256"/>
              <a:gd name="connsiteX5" fmla="*/ 11547604 w 11673149"/>
              <a:gd name="connsiteY5" fmla="*/ 753256 h 753256"/>
              <a:gd name="connsiteX6" fmla="*/ 125545 w 11673149"/>
              <a:gd name="connsiteY6" fmla="*/ 753256 h 753256"/>
              <a:gd name="connsiteX7" fmla="*/ 0 w 11673149"/>
              <a:gd name="connsiteY7" fmla="*/ 627711 h 753256"/>
              <a:gd name="connsiteX8" fmla="*/ 0 w 11673149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3149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4839674" y="149005"/>
                  <a:pt x="6983602" y="124578"/>
                  <a:pt x="11547604" y="0"/>
                </a:cubicBezTo>
                <a:cubicBezTo>
                  <a:pt x="11606727" y="5620"/>
                  <a:pt x="11679126" y="54851"/>
                  <a:pt x="11673149" y="125545"/>
                </a:cubicBezTo>
                <a:cubicBezTo>
                  <a:pt x="11672413" y="365984"/>
                  <a:pt x="11664397" y="511560"/>
                  <a:pt x="11673149" y="627711"/>
                </a:cubicBezTo>
                <a:cubicBezTo>
                  <a:pt x="11673192" y="697969"/>
                  <a:pt x="11620779" y="754766"/>
                  <a:pt x="11547604" y="753256"/>
                </a:cubicBezTo>
                <a:cubicBezTo>
                  <a:pt x="6711112" y="723371"/>
                  <a:pt x="5646931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673149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3427829" y="58716"/>
                  <a:pt x="6367410" y="104861"/>
                  <a:pt x="11547604" y="0"/>
                </a:cubicBezTo>
                <a:cubicBezTo>
                  <a:pt x="11612966" y="12498"/>
                  <a:pt x="11670621" y="57635"/>
                  <a:pt x="11673149" y="125545"/>
                </a:cubicBezTo>
                <a:cubicBezTo>
                  <a:pt x="11712452" y="286693"/>
                  <a:pt x="11679936" y="552871"/>
                  <a:pt x="11673149" y="627711"/>
                </a:cubicBezTo>
                <a:cubicBezTo>
                  <a:pt x="11662398" y="695129"/>
                  <a:pt x="11621391" y="755203"/>
                  <a:pt x="11547604" y="753256"/>
                </a:cubicBezTo>
                <a:cubicBezTo>
                  <a:pt x="10360578" y="892629"/>
                  <a:pt x="3165168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FFFFB9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 tròn các số 814,826,835,847 đến hàng trăm thì được số .?.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9AA0F-BE44-4D88-66F3-CA8DBC10C246}"/>
              </a:ext>
            </a:extLst>
          </p:cNvPr>
          <p:cNvSpPr txBox="1"/>
          <p:nvPr/>
        </p:nvSpPr>
        <p:spPr>
          <a:xfrm>
            <a:off x="87164" y="4166645"/>
            <a:ext cx="12191999" cy="732896"/>
          </a:xfrm>
          <a:custGeom>
            <a:avLst/>
            <a:gdLst>
              <a:gd name="connsiteX0" fmla="*/ 0 w 12191999"/>
              <a:gd name="connsiteY0" fmla="*/ 122152 h 732896"/>
              <a:gd name="connsiteX1" fmla="*/ 122152 w 12191999"/>
              <a:gd name="connsiteY1" fmla="*/ 0 h 732896"/>
              <a:gd name="connsiteX2" fmla="*/ 12069847 w 12191999"/>
              <a:gd name="connsiteY2" fmla="*/ 0 h 732896"/>
              <a:gd name="connsiteX3" fmla="*/ 12191999 w 12191999"/>
              <a:gd name="connsiteY3" fmla="*/ 122152 h 732896"/>
              <a:gd name="connsiteX4" fmla="*/ 12191999 w 12191999"/>
              <a:gd name="connsiteY4" fmla="*/ 610744 h 732896"/>
              <a:gd name="connsiteX5" fmla="*/ 12069847 w 12191999"/>
              <a:gd name="connsiteY5" fmla="*/ 732896 h 732896"/>
              <a:gd name="connsiteX6" fmla="*/ 122152 w 12191999"/>
              <a:gd name="connsiteY6" fmla="*/ 732896 h 732896"/>
              <a:gd name="connsiteX7" fmla="*/ 0 w 12191999"/>
              <a:gd name="connsiteY7" fmla="*/ 610744 h 732896"/>
              <a:gd name="connsiteX8" fmla="*/ 0 w 12191999"/>
              <a:gd name="connsiteY8" fmla="*/ 122152 h 73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732896" fill="none" extrusionOk="0">
                <a:moveTo>
                  <a:pt x="0" y="122152"/>
                </a:moveTo>
                <a:cubicBezTo>
                  <a:pt x="-1273" y="61252"/>
                  <a:pt x="58666" y="341"/>
                  <a:pt x="122152" y="0"/>
                </a:cubicBezTo>
                <a:cubicBezTo>
                  <a:pt x="2105035" y="149005"/>
                  <a:pt x="10045645" y="124578"/>
                  <a:pt x="12069847" y="0"/>
                </a:cubicBezTo>
                <a:cubicBezTo>
                  <a:pt x="12131154" y="3387"/>
                  <a:pt x="12197263" y="53494"/>
                  <a:pt x="12191999" y="122152"/>
                </a:cubicBezTo>
                <a:cubicBezTo>
                  <a:pt x="12184974" y="330529"/>
                  <a:pt x="12221981" y="557327"/>
                  <a:pt x="12191999" y="610744"/>
                </a:cubicBezTo>
                <a:cubicBezTo>
                  <a:pt x="12192573" y="690458"/>
                  <a:pt x="12141865" y="734688"/>
                  <a:pt x="12069847" y="732896"/>
                </a:cubicBezTo>
                <a:cubicBezTo>
                  <a:pt x="9497887" y="703011"/>
                  <a:pt x="4525017" y="675381"/>
                  <a:pt x="122152" y="732896"/>
                </a:cubicBezTo>
                <a:cubicBezTo>
                  <a:pt x="63115" y="743432"/>
                  <a:pt x="3772" y="669272"/>
                  <a:pt x="0" y="610744"/>
                </a:cubicBezTo>
                <a:cubicBezTo>
                  <a:pt x="-42564" y="528669"/>
                  <a:pt x="22215" y="282891"/>
                  <a:pt x="0" y="122152"/>
                </a:cubicBezTo>
                <a:close/>
              </a:path>
              <a:path w="12191999" h="732896" stroke="0" extrusionOk="0">
                <a:moveTo>
                  <a:pt x="0" y="122152"/>
                </a:moveTo>
                <a:cubicBezTo>
                  <a:pt x="-623" y="57159"/>
                  <a:pt x="55503" y="1011"/>
                  <a:pt x="122152" y="0"/>
                </a:cubicBezTo>
                <a:cubicBezTo>
                  <a:pt x="2057695" y="58716"/>
                  <a:pt x="10497559" y="104861"/>
                  <a:pt x="12069847" y="0"/>
                </a:cubicBezTo>
                <a:cubicBezTo>
                  <a:pt x="12134761" y="8014"/>
                  <a:pt x="12188226" y="56819"/>
                  <a:pt x="12191999" y="122152"/>
                </a:cubicBezTo>
                <a:cubicBezTo>
                  <a:pt x="12198699" y="221875"/>
                  <a:pt x="12162025" y="420888"/>
                  <a:pt x="12191999" y="610744"/>
                </a:cubicBezTo>
                <a:cubicBezTo>
                  <a:pt x="12181628" y="676356"/>
                  <a:pt x="12144123" y="735877"/>
                  <a:pt x="12069847" y="732896"/>
                </a:cubicBezTo>
                <a:cubicBezTo>
                  <a:pt x="9415249" y="872269"/>
                  <a:pt x="2036985" y="618476"/>
                  <a:pt x="122152" y="732896"/>
                </a:cubicBezTo>
                <a:cubicBezTo>
                  <a:pt x="56274" y="738809"/>
                  <a:pt x="12600" y="680719"/>
                  <a:pt x="0" y="610744"/>
                </a:cubicBezTo>
                <a:cubicBezTo>
                  <a:pt x="12392" y="425586"/>
                  <a:pt x="-7243" y="250940"/>
                  <a:pt x="0" y="122152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b)Làm tròn các số 152,168,170,189,191 đến hàng trăm thì được số .?.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CCB6A396-3E90-6841-2367-8D7578912EE7}"/>
              </a:ext>
            </a:extLst>
          </p:cNvPr>
          <p:cNvSpPr/>
          <p:nvPr/>
        </p:nvSpPr>
        <p:spPr>
          <a:xfrm>
            <a:off x="2839177" y="2751409"/>
            <a:ext cx="1618526" cy="67759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7B667F79-1E4D-6756-C34D-4EF98D99A900}"/>
              </a:ext>
            </a:extLst>
          </p:cNvPr>
          <p:cNvSpPr/>
          <p:nvPr/>
        </p:nvSpPr>
        <p:spPr>
          <a:xfrm>
            <a:off x="3126117" y="5604893"/>
            <a:ext cx="1474458" cy="704466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>
            <a:solidFill>
              <a:srgbClr val="D17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17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EF41A7-15E6-49C9-A89A-F224C38D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19" y="2627792"/>
            <a:ext cx="485283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7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522248E-C488-C3D2-2828-0051A15A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FE78E-C86A-8277-2B52-30D790D8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821" y="3133671"/>
            <a:ext cx="3413761" cy="31223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54F2E6-D171-DCC9-8A39-6747F93BC884}"/>
              </a:ext>
            </a:extLst>
          </p:cNvPr>
          <p:cNvGrpSpPr/>
          <p:nvPr/>
        </p:nvGrpSpPr>
        <p:grpSpPr>
          <a:xfrm>
            <a:off x="358748" y="246191"/>
            <a:ext cx="11673840" cy="4522357"/>
            <a:chOff x="358748" y="246191"/>
            <a:chExt cx="11673840" cy="452235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D3B172E-BAD3-ABD9-B3A9-7EDCB6AEF7A0}"/>
                </a:ext>
              </a:extLst>
            </p:cNvPr>
            <p:cNvSpPr/>
            <p:nvPr/>
          </p:nvSpPr>
          <p:spPr>
            <a:xfrm>
              <a:off x="358748" y="246191"/>
              <a:ext cx="11673840" cy="4522357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C7A20B-2B27-5397-7348-C4E934E9FB9D}"/>
                </a:ext>
              </a:extLst>
            </p:cNvPr>
            <p:cNvSpPr txBox="1"/>
            <p:nvPr/>
          </p:nvSpPr>
          <p:spPr>
            <a:xfrm>
              <a:off x="1448859" y="357213"/>
              <a:ext cx="6345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5050"/>
                  </a:solidFill>
                </a:rPr>
                <a:t>Làm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tròn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các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số</a:t>
              </a:r>
              <a:r>
                <a:rPr lang="en-US" sz="4400" b="1" dirty="0">
                  <a:solidFill>
                    <a:srgbClr val="FF5050"/>
                  </a:solidFill>
                </a:rPr>
                <a:t>. </a:t>
              </a:r>
              <a:endParaRPr lang="vi-VN" sz="4400" b="1" dirty="0">
                <a:solidFill>
                  <a:srgbClr val="FF505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6C12F6-3473-4D96-9CE8-A4027108A92E}"/>
                </a:ext>
              </a:extLst>
            </p:cNvPr>
            <p:cNvSpPr txBox="1"/>
            <p:nvPr/>
          </p:nvSpPr>
          <p:spPr>
            <a:xfrm>
              <a:off x="644050" y="1247996"/>
              <a:ext cx="111892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53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chục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  </a:t>
              </a:r>
              <a:r>
                <a:rPr lang="en-US" sz="4000" dirty="0">
                  <a:solidFill>
                    <a:srgbClr val="00B0F0"/>
                  </a:solidFill>
                </a:rPr>
                <a:t>.?.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36016B-1F36-BFB2-07ED-6F2211E412A3}"/>
                </a:ext>
              </a:extLst>
            </p:cNvPr>
            <p:cNvSpPr txBox="1"/>
            <p:nvPr/>
          </p:nvSpPr>
          <p:spPr>
            <a:xfrm>
              <a:off x="644050" y="2002816"/>
              <a:ext cx="107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95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chục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  </a:t>
              </a:r>
              <a:r>
                <a:rPr lang="en-US" sz="4000" dirty="0">
                  <a:solidFill>
                    <a:srgbClr val="00B0F0"/>
                  </a:solidFill>
                </a:rPr>
                <a:t>.?.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0E7DE4-D9A2-53A5-5953-2BE2108AB9CD}"/>
                </a:ext>
              </a:extLst>
            </p:cNvPr>
            <p:cNvGrpSpPr/>
            <p:nvPr/>
          </p:nvGrpSpPr>
          <p:grpSpPr>
            <a:xfrm>
              <a:off x="667518" y="337999"/>
              <a:ext cx="704966" cy="769441"/>
              <a:chOff x="667518" y="337999"/>
              <a:chExt cx="772160" cy="769441"/>
            </a:xfrm>
            <a:solidFill>
              <a:srgbClr val="FF5050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931882E-ECE6-FCD2-2B2F-F0A75A416C2F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A81F65-5FA0-B63E-5F32-3B9D84E4DE88}"/>
                  </a:ext>
                </a:extLst>
              </p:cNvPr>
              <p:cNvSpPr txBox="1"/>
              <p:nvPr/>
            </p:nvSpPr>
            <p:spPr>
              <a:xfrm>
                <a:off x="816767" y="337999"/>
                <a:ext cx="609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</a:rPr>
                  <a:t>1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76531C-0DD3-D0C7-4692-E9B639F7E72D}"/>
                </a:ext>
              </a:extLst>
            </p:cNvPr>
            <p:cNvSpPr txBox="1"/>
            <p:nvPr/>
          </p:nvSpPr>
          <p:spPr>
            <a:xfrm>
              <a:off x="644050" y="2757636"/>
              <a:ext cx="107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620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trăm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rgbClr val="00B0F0"/>
                  </a:solidFill>
                </a:rPr>
                <a:t>.?.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925E15-0D6C-641F-32CD-7F12E09D2EA6}"/>
                </a:ext>
              </a:extLst>
            </p:cNvPr>
            <p:cNvSpPr txBox="1"/>
            <p:nvPr/>
          </p:nvSpPr>
          <p:spPr>
            <a:xfrm>
              <a:off x="644050" y="3512456"/>
              <a:ext cx="107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d)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974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trăm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rgbClr val="00B0F0"/>
                  </a:solidFill>
                </a:rPr>
                <a:t>.?.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1B787461-964C-B585-F4C9-917649CCF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7"/>
          <a:stretch/>
        </p:blipFill>
        <p:spPr bwMode="auto">
          <a:xfrm>
            <a:off x="3917588" y="3617590"/>
            <a:ext cx="3523854" cy="215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F6FC-801E-CC9D-6DE0-2D0B3A19C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5ADB94-5FB0-D0C3-454E-5B79ED58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7D0DC-8A69-2E4E-A1C1-CCCE8F200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821" y="3133671"/>
            <a:ext cx="3413761" cy="31223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06F88-B0D0-7F85-61F7-758C0A60F9F2}"/>
              </a:ext>
            </a:extLst>
          </p:cNvPr>
          <p:cNvGrpSpPr/>
          <p:nvPr/>
        </p:nvGrpSpPr>
        <p:grpSpPr>
          <a:xfrm>
            <a:off x="358748" y="246191"/>
            <a:ext cx="11673840" cy="4522357"/>
            <a:chOff x="358748" y="246191"/>
            <a:chExt cx="11673840" cy="452235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39CD984-54D0-8803-0673-293DD22A091D}"/>
                </a:ext>
              </a:extLst>
            </p:cNvPr>
            <p:cNvSpPr/>
            <p:nvPr/>
          </p:nvSpPr>
          <p:spPr>
            <a:xfrm>
              <a:off x="358748" y="246191"/>
              <a:ext cx="11673840" cy="4522357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246EB6-8761-0A6B-9AF3-A14EAFE27FB6}"/>
                </a:ext>
              </a:extLst>
            </p:cNvPr>
            <p:cNvSpPr txBox="1"/>
            <p:nvPr/>
          </p:nvSpPr>
          <p:spPr>
            <a:xfrm>
              <a:off x="1448859" y="357213"/>
              <a:ext cx="6345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5050"/>
                  </a:solidFill>
                </a:rPr>
                <a:t>Làm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tròn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các</a:t>
              </a:r>
              <a:r>
                <a:rPr lang="en-US" sz="4400" b="1" dirty="0">
                  <a:solidFill>
                    <a:srgbClr val="FF5050"/>
                  </a:solidFill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</a:rPr>
                <a:t>số</a:t>
              </a:r>
              <a:r>
                <a:rPr lang="en-US" sz="4400" b="1" dirty="0">
                  <a:solidFill>
                    <a:srgbClr val="FF5050"/>
                  </a:solidFill>
                </a:rPr>
                <a:t>. </a:t>
              </a:r>
              <a:endParaRPr lang="vi-VN" sz="4400" b="1" dirty="0">
                <a:solidFill>
                  <a:srgbClr val="FF505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72580D-A616-96F7-6354-0BFE58AB6D8D}"/>
                </a:ext>
              </a:extLst>
            </p:cNvPr>
            <p:cNvSpPr txBox="1"/>
            <p:nvPr/>
          </p:nvSpPr>
          <p:spPr>
            <a:xfrm>
              <a:off x="644050" y="1247996"/>
              <a:ext cx="111892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53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chục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rgbClr val="00B0F0"/>
                  </a:solidFill>
                </a:rPr>
                <a:t>50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557066-95C9-FF95-DFC3-AFE29AE5542B}"/>
                </a:ext>
              </a:extLst>
            </p:cNvPr>
            <p:cNvSpPr txBox="1"/>
            <p:nvPr/>
          </p:nvSpPr>
          <p:spPr>
            <a:xfrm>
              <a:off x="644050" y="2002816"/>
              <a:ext cx="107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95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chục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chemeClr val="accent1"/>
                  </a:solidFill>
                </a:rPr>
                <a:t>100</a:t>
              </a:r>
              <a:endParaRPr lang="vi-VN" sz="4000" dirty="0">
                <a:solidFill>
                  <a:schemeClr val="accent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FCD4F72-2211-E498-3F6B-9AFA4D36A465}"/>
                </a:ext>
              </a:extLst>
            </p:cNvPr>
            <p:cNvGrpSpPr/>
            <p:nvPr/>
          </p:nvGrpSpPr>
          <p:grpSpPr>
            <a:xfrm>
              <a:off x="667518" y="337999"/>
              <a:ext cx="704966" cy="769441"/>
              <a:chOff x="667518" y="337999"/>
              <a:chExt cx="772160" cy="769441"/>
            </a:xfrm>
            <a:solidFill>
              <a:srgbClr val="FF5050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CDB241D-E612-C095-955E-155061093130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A67534-AEB8-8276-ED53-E651AA507C61}"/>
                  </a:ext>
                </a:extLst>
              </p:cNvPr>
              <p:cNvSpPr txBox="1"/>
              <p:nvPr/>
            </p:nvSpPr>
            <p:spPr>
              <a:xfrm>
                <a:off x="816767" y="337999"/>
                <a:ext cx="609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</a:rPr>
                  <a:t>1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78A8E-2AD3-3C03-5023-5EE0AF2C67A4}"/>
                </a:ext>
              </a:extLst>
            </p:cNvPr>
            <p:cNvSpPr txBox="1"/>
            <p:nvPr/>
          </p:nvSpPr>
          <p:spPr>
            <a:xfrm>
              <a:off x="644050" y="2757636"/>
              <a:ext cx="107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620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trăm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rgbClr val="00B0F0"/>
                  </a:solidFill>
                </a:rPr>
                <a:t>600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C91A29-6A97-E649-1F72-7559550372D2}"/>
                </a:ext>
              </a:extLst>
            </p:cNvPr>
            <p:cNvSpPr txBox="1"/>
            <p:nvPr/>
          </p:nvSpPr>
          <p:spPr>
            <a:xfrm>
              <a:off x="644049" y="3512456"/>
              <a:ext cx="10917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d)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tròn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974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trăm</a:t>
              </a:r>
              <a:r>
                <a:rPr lang="en-US" sz="4000" dirty="0"/>
                <a:t> </a:t>
              </a:r>
              <a:r>
                <a:rPr lang="en-US" sz="4000" dirty="0" err="1"/>
                <a:t>thì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>
                  <a:solidFill>
                    <a:srgbClr val="00B0F0"/>
                  </a:solidFill>
                </a:rPr>
                <a:t>1000</a:t>
              </a:r>
              <a:endParaRPr lang="vi-VN" sz="400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83C26511-22FD-75E9-A567-F699C0044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7"/>
          <a:stretch/>
        </p:blipFill>
        <p:spPr bwMode="auto">
          <a:xfrm>
            <a:off x="3917588" y="3617590"/>
            <a:ext cx="3523854" cy="215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E18E7-ED94-BEAF-FF18-45B6F98AF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6E391FA5-8FAA-1640-3DD0-E57B4218B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3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F29B2D-D02D-4D1D-8D02-798B5E077B20}"/>
              </a:ext>
            </a:extLst>
          </p:cNvPr>
          <p:cNvSpPr/>
          <p:nvPr/>
        </p:nvSpPr>
        <p:spPr>
          <a:xfrm>
            <a:off x="2693096" y="150312"/>
            <a:ext cx="9031265" cy="2606140"/>
          </a:xfrm>
          <a:custGeom>
            <a:avLst/>
            <a:gdLst>
              <a:gd name="connsiteX0" fmla="*/ 0 w 9031265"/>
              <a:gd name="connsiteY0" fmla="*/ 260875 h 2606140"/>
              <a:gd name="connsiteX1" fmla="*/ 260875 w 9031265"/>
              <a:gd name="connsiteY1" fmla="*/ 0 h 2606140"/>
              <a:gd name="connsiteX2" fmla="*/ 8770390 w 9031265"/>
              <a:gd name="connsiteY2" fmla="*/ 0 h 2606140"/>
              <a:gd name="connsiteX3" fmla="*/ 9031265 w 9031265"/>
              <a:gd name="connsiteY3" fmla="*/ 260875 h 2606140"/>
              <a:gd name="connsiteX4" fmla="*/ 9031265 w 9031265"/>
              <a:gd name="connsiteY4" fmla="*/ 2345265 h 2606140"/>
              <a:gd name="connsiteX5" fmla="*/ 8770390 w 9031265"/>
              <a:gd name="connsiteY5" fmla="*/ 2606140 h 2606140"/>
              <a:gd name="connsiteX6" fmla="*/ 260875 w 9031265"/>
              <a:gd name="connsiteY6" fmla="*/ 2606140 h 2606140"/>
              <a:gd name="connsiteX7" fmla="*/ 0 w 9031265"/>
              <a:gd name="connsiteY7" fmla="*/ 2345265 h 2606140"/>
              <a:gd name="connsiteX8" fmla="*/ 0 w 9031265"/>
              <a:gd name="connsiteY8" fmla="*/ 260875 h 2606140"/>
              <a:gd name="connsiteX0" fmla="*/ 0 w 9031265"/>
              <a:gd name="connsiteY0" fmla="*/ 260875 h 2606140"/>
              <a:gd name="connsiteX1" fmla="*/ 260875 w 9031265"/>
              <a:gd name="connsiteY1" fmla="*/ 0 h 2606140"/>
              <a:gd name="connsiteX2" fmla="*/ 8770390 w 9031265"/>
              <a:gd name="connsiteY2" fmla="*/ 0 h 2606140"/>
              <a:gd name="connsiteX3" fmla="*/ 9031265 w 9031265"/>
              <a:gd name="connsiteY3" fmla="*/ 260875 h 2606140"/>
              <a:gd name="connsiteX4" fmla="*/ 9031265 w 9031265"/>
              <a:gd name="connsiteY4" fmla="*/ 2345265 h 2606140"/>
              <a:gd name="connsiteX5" fmla="*/ 8770390 w 9031265"/>
              <a:gd name="connsiteY5" fmla="*/ 2606140 h 2606140"/>
              <a:gd name="connsiteX6" fmla="*/ 260875 w 9031265"/>
              <a:gd name="connsiteY6" fmla="*/ 2606140 h 2606140"/>
              <a:gd name="connsiteX7" fmla="*/ 0 w 9031265"/>
              <a:gd name="connsiteY7" fmla="*/ 2345265 h 2606140"/>
              <a:gd name="connsiteX8" fmla="*/ 0 w 9031265"/>
              <a:gd name="connsiteY8" fmla="*/ 260875 h 260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1265" h="2606140" fill="none" extrusionOk="0">
                <a:moveTo>
                  <a:pt x="0" y="260875"/>
                </a:moveTo>
                <a:cubicBezTo>
                  <a:pt x="3979" y="156547"/>
                  <a:pt x="132155" y="-11304"/>
                  <a:pt x="260875" y="0"/>
                </a:cubicBezTo>
                <a:cubicBezTo>
                  <a:pt x="3480764" y="142009"/>
                  <a:pt x="7862423" y="-147429"/>
                  <a:pt x="8770390" y="0"/>
                </a:cubicBezTo>
                <a:cubicBezTo>
                  <a:pt x="8903840" y="-1773"/>
                  <a:pt x="9062463" y="91392"/>
                  <a:pt x="9031265" y="260875"/>
                </a:cubicBezTo>
                <a:cubicBezTo>
                  <a:pt x="9006694" y="1198077"/>
                  <a:pt x="9156907" y="1434155"/>
                  <a:pt x="9031265" y="2345265"/>
                </a:cubicBezTo>
                <a:cubicBezTo>
                  <a:pt x="9008670" y="2513343"/>
                  <a:pt x="8946687" y="2604981"/>
                  <a:pt x="8770390" y="2606140"/>
                </a:cubicBezTo>
                <a:cubicBezTo>
                  <a:pt x="7081306" y="2497721"/>
                  <a:pt x="1205118" y="2573205"/>
                  <a:pt x="260875" y="2606140"/>
                </a:cubicBezTo>
                <a:cubicBezTo>
                  <a:pt x="112868" y="2581019"/>
                  <a:pt x="379" y="2507333"/>
                  <a:pt x="0" y="2345265"/>
                </a:cubicBezTo>
                <a:cubicBezTo>
                  <a:pt x="-173893" y="2011308"/>
                  <a:pt x="70358" y="864100"/>
                  <a:pt x="0" y="260875"/>
                </a:cubicBezTo>
                <a:close/>
              </a:path>
              <a:path w="9031265" h="2606140" stroke="0" extrusionOk="0">
                <a:moveTo>
                  <a:pt x="0" y="260875"/>
                </a:moveTo>
                <a:cubicBezTo>
                  <a:pt x="-20051" y="127581"/>
                  <a:pt x="136815" y="-8925"/>
                  <a:pt x="260875" y="0"/>
                </a:cubicBezTo>
                <a:cubicBezTo>
                  <a:pt x="1304488" y="-314949"/>
                  <a:pt x="4275109" y="488075"/>
                  <a:pt x="8770390" y="0"/>
                </a:cubicBezTo>
                <a:cubicBezTo>
                  <a:pt x="8885532" y="-3506"/>
                  <a:pt x="9034130" y="140844"/>
                  <a:pt x="9031265" y="260875"/>
                </a:cubicBezTo>
                <a:cubicBezTo>
                  <a:pt x="8968409" y="758869"/>
                  <a:pt x="9241654" y="1953843"/>
                  <a:pt x="9031265" y="2345265"/>
                </a:cubicBezTo>
                <a:cubicBezTo>
                  <a:pt x="9041588" y="2510492"/>
                  <a:pt x="8908179" y="2602923"/>
                  <a:pt x="8770390" y="2606140"/>
                </a:cubicBezTo>
                <a:cubicBezTo>
                  <a:pt x="6801306" y="2550603"/>
                  <a:pt x="1162549" y="2498674"/>
                  <a:pt x="260875" y="2606140"/>
                </a:cubicBezTo>
                <a:cubicBezTo>
                  <a:pt x="109129" y="2575912"/>
                  <a:pt x="17231" y="2479332"/>
                  <a:pt x="0" y="2345265"/>
                </a:cubicBezTo>
                <a:cubicBezTo>
                  <a:pt x="-156999" y="1676188"/>
                  <a:pt x="-107414" y="540341"/>
                  <a:pt x="0" y="260875"/>
                </a:cubicBezTo>
                <a:close/>
              </a:path>
              <a:path w="9031265" h="2606140" fill="none" stroke="0" extrusionOk="0">
                <a:moveTo>
                  <a:pt x="0" y="260875"/>
                </a:moveTo>
                <a:cubicBezTo>
                  <a:pt x="1396" y="130211"/>
                  <a:pt x="135718" y="557"/>
                  <a:pt x="260875" y="0"/>
                </a:cubicBezTo>
                <a:cubicBezTo>
                  <a:pt x="3305047" y="213588"/>
                  <a:pt x="7879406" y="-61609"/>
                  <a:pt x="8770390" y="0"/>
                </a:cubicBezTo>
                <a:cubicBezTo>
                  <a:pt x="8896977" y="-907"/>
                  <a:pt x="9044497" y="117575"/>
                  <a:pt x="9031265" y="260875"/>
                </a:cubicBezTo>
                <a:cubicBezTo>
                  <a:pt x="8989587" y="1214669"/>
                  <a:pt x="9179604" y="1436644"/>
                  <a:pt x="9031265" y="2345265"/>
                </a:cubicBezTo>
                <a:cubicBezTo>
                  <a:pt x="9027148" y="2494297"/>
                  <a:pt x="8907888" y="2595024"/>
                  <a:pt x="8770390" y="2606140"/>
                </a:cubicBezTo>
                <a:cubicBezTo>
                  <a:pt x="7031432" y="2418295"/>
                  <a:pt x="1300863" y="2456679"/>
                  <a:pt x="260875" y="2606140"/>
                </a:cubicBezTo>
                <a:cubicBezTo>
                  <a:pt x="113993" y="2592790"/>
                  <a:pt x="10222" y="2492973"/>
                  <a:pt x="0" y="2345265"/>
                </a:cubicBezTo>
                <a:cubicBezTo>
                  <a:pt x="-248307" y="2109102"/>
                  <a:pt x="15105" y="915699"/>
                  <a:pt x="0" y="260875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031265"/>
                      <a:gd name="connsiteY0" fmla="*/ 260875 h 2606140"/>
                      <a:gd name="connsiteX1" fmla="*/ 260875 w 9031265"/>
                      <a:gd name="connsiteY1" fmla="*/ 0 h 2606140"/>
                      <a:gd name="connsiteX2" fmla="*/ 8770390 w 9031265"/>
                      <a:gd name="connsiteY2" fmla="*/ 0 h 2606140"/>
                      <a:gd name="connsiteX3" fmla="*/ 9031265 w 9031265"/>
                      <a:gd name="connsiteY3" fmla="*/ 260875 h 2606140"/>
                      <a:gd name="connsiteX4" fmla="*/ 9031265 w 9031265"/>
                      <a:gd name="connsiteY4" fmla="*/ 2345265 h 2606140"/>
                      <a:gd name="connsiteX5" fmla="*/ 8770390 w 9031265"/>
                      <a:gd name="connsiteY5" fmla="*/ 2606140 h 2606140"/>
                      <a:gd name="connsiteX6" fmla="*/ 260875 w 9031265"/>
                      <a:gd name="connsiteY6" fmla="*/ 2606140 h 2606140"/>
                      <a:gd name="connsiteX7" fmla="*/ 0 w 9031265"/>
                      <a:gd name="connsiteY7" fmla="*/ 2345265 h 2606140"/>
                      <a:gd name="connsiteX8" fmla="*/ 0 w 9031265"/>
                      <a:gd name="connsiteY8" fmla="*/ 260875 h 260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031265" h="2606140" fill="none" extrusionOk="0">
                        <a:moveTo>
                          <a:pt x="0" y="260875"/>
                        </a:moveTo>
                        <a:cubicBezTo>
                          <a:pt x="2321" y="139984"/>
                          <a:pt x="126471" y="-7120"/>
                          <a:pt x="260875" y="0"/>
                        </a:cubicBezTo>
                        <a:cubicBezTo>
                          <a:pt x="3337575" y="139772"/>
                          <a:pt x="7754908" y="14259"/>
                          <a:pt x="8770390" y="0"/>
                        </a:cubicBezTo>
                        <a:cubicBezTo>
                          <a:pt x="8905939" y="-1423"/>
                          <a:pt x="9039211" y="110327"/>
                          <a:pt x="9031265" y="260875"/>
                        </a:cubicBezTo>
                        <a:cubicBezTo>
                          <a:pt x="8990813" y="1205665"/>
                          <a:pt x="9138338" y="1412735"/>
                          <a:pt x="9031265" y="2345265"/>
                        </a:cubicBezTo>
                        <a:cubicBezTo>
                          <a:pt x="9028089" y="2492716"/>
                          <a:pt x="8918161" y="2606007"/>
                          <a:pt x="8770390" y="2606140"/>
                        </a:cubicBezTo>
                        <a:cubicBezTo>
                          <a:pt x="7035333" y="2494186"/>
                          <a:pt x="1271921" y="2579907"/>
                          <a:pt x="260875" y="2606140"/>
                        </a:cubicBezTo>
                        <a:cubicBezTo>
                          <a:pt x="115074" y="2595121"/>
                          <a:pt x="59" y="2492132"/>
                          <a:pt x="0" y="2345265"/>
                        </a:cubicBezTo>
                        <a:cubicBezTo>
                          <a:pt x="-155877" y="2049796"/>
                          <a:pt x="-40573" y="914063"/>
                          <a:pt x="0" y="260875"/>
                        </a:cubicBezTo>
                        <a:close/>
                      </a:path>
                      <a:path w="9031265" h="2606140" stroke="0" extrusionOk="0">
                        <a:moveTo>
                          <a:pt x="0" y="260875"/>
                        </a:moveTo>
                        <a:cubicBezTo>
                          <a:pt x="-498" y="111534"/>
                          <a:pt x="128859" y="10013"/>
                          <a:pt x="260875" y="0"/>
                        </a:cubicBezTo>
                        <a:cubicBezTo>
                          <a:pt x="1280138" y="-123725"/>
                          <a:pt x="4591176" y="31472"/>
                          <a:pt x="8770390" y="0"/>
                        </a:cubicBezTo>
                        <a:cubicBezTo>
                          <a:pt x="8905751" y="501"/>
                          <a:pt x="9037356" y="125149"/>
                          <a:pt x="9031265" y="260875"/>
                        </a:cubicBezTo>
                        <a:cubicBezTo>
                          <a:pt x="8948899" y="753086"/>
                          <a:pt x="9197438" y="1875293"/>
                          <a:pt x="9031265" y="2345265"/>
                        </a:cubicBezTo>
                        <a:cubicBezTo>
                          <a:pt x="9022296" y="2504404"/>
                          <a:pt x="8912229" y="2603747"/>
                          <a:pt x="8770390" y="2606140"/>
                        </a:cubicBezTo>
                        <a:cubicBezTo>
                          <a:pt x="6882456" y="2542871"/>
                          <a:pt x="1161341" y="2468314"/>
                          <a:pt x="260875" y="2606140"/>
                        </a:cubicBezTo>
                        <a:cubicBezTo>
                          <a:pt x="105445" y="2581654"/>
                          <a:pt x="22581" y="2491211"/>
                          <a:pt x="0" y="2345265"/>
                        </a:cubicBezTo>
                        <a:cubicBezTo>
                          <a:pt x="-143197" y="1658217"/>
                          <a:pt x="-97552" y="542148"/>
                          <a:pt x="0" y="26087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hlinkClick r:id="rId4"/>
            </a:endParaRPr>
          </a:p>
          <a:p>
            <a:pPr algn="ctr"/>
            <a:endParaRPr lang="en-US" sz="2800" dirty="0">
              <a:hlinkClick r:id="rId4"/>
            </a:endParaRPr>
          </a:p>
          <a:p>
            <a:pPr algn="ctr"/>
            <a:endParaRPr lang="en-US" sz="2800" dirty="0">
              <a:hlinkClick r:id="rId4"/>
            </a:endParaRPr>
          </a:p>
          <a:p>
            <a:pPr algn="ctr"/>
            <a:r>
              <a:rPr lang="vi-VN" sz="2800" dirty="0">
                <a:hlinkClick r:id="rId4"/>
              </a:rPr>
              <a:t>Trò Chơi Ôn Tập Làm Tròn Số Toán Lớp 3 - Chân Trời Sáng Tạo</a:t>
            </a:r>
            <a:endParaRPr lang="en-US" sz="2800" dirty="0"/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0A38687B-D5E5-FD30-65E8-35E4022FCA33}"/>
              </a:ext>
            </a:extLst>
          </p:cNvPr>
          <p:cNvSpPr txBox="1"/>
          <p:nvPr/>
        </p:nvSpPr>
        <p:spPr>
          <a:xfrm>
            <a:off x="3651336" y="262446"/>
            <a:ext cx="7114784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TRÒ CHƠI</a:t>
            </a:r>
            <a:endParaRPr lang="en-US" sz="6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pic>
        <p:nvPicPr>
          <p:cNvPr id="339" name="图片 11">
            <a:extLst>
              <a:ext uri="{FF2B5EF4-FFF2-40B4-BE49-F238E27FC236}">
                <a16:creationId xmlns:a16="http://schemas.microsoft.com/office/drawing/2014/main" id="{CC9E0457-73F6-A82D-D739-0F4CD875B49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907F07-8C9A-E313-0155-E61F86624D32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BEC5CC82-B6DC-358F-C33E-DE9FC44D06AA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103FCAA-64C5-A2F1-BE8A-18DC547CE990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2B1182F-B438-661B-747B-30B146DA0D22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1A8ED29-9086-B8BC-D21C-3036C23AE9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E0B1EC9-4D95-A30C-1BCF-A0CE7CAEA747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42C2349-D211-F47D-8EB1-28E80FB7AF3F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04CA2CA-8E67-196B-0CBA-D7A7DCF3CFCF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7FD5611-5E28-26DD-F5F4-E49407636F35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0696210-A7DA-9A78-358C-34344D158D81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CEB9B03-631A-5030-272C-1E7BA75808E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8896A1C-94F7-9F73-16A0-7810D1DBE8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E6285D9-BA77-73C1-3695-0C887EF82171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1CF484E-C53A-9387-A608-7AE6EDCBC7E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798C19FA-8902-48EC-EFC2-7CBD309DF5D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E5E5B60-7D5A-C777-1F69-62C09D47E94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19EB0CA-E8CC-5834-CB06-8F22D3C16289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F79B96C-B24D-CD6C-BD4A-A22F92A2D78B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EF5D7B0-2E17-2BAD-CC93-C916113A96EA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4B55A46B-325E-641C-75F5-D3B0AF7B2F75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8AE3122-C9B6-2176-4C60-A459EA4CF6FB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C869B1B-AF0E-BFC7-D960-427DF265CEF0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719FD11-4E34-7C5B-7B6F-24A41DE92F2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083CFE4-0117-7E98-A1AE-52359A48DF48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A7DCB13-D465-35DB-0A28-BDEF7601546F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92BC0150-7742-9247-6C78-57EC142D74B9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0DD8D77-E32E-A8AE-83A5-D32D32CE20B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B430EBF5-4BE7-0CB2-4CF8-E786E77D6B86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02CFFC-93BB-EEB5-95C7-CC88F2D15C3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7265BBF6-75F1-AC0F-9CF6-23F6EDDCAE5D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D5DF63-14EA-2D9F-B643-97B010655FB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895D539-78ED-224D-B4F4-B4C6A741A78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67B787E-4867-0331-3AAB-94322CFBD06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5D0E562-F964-E38D-39EB-718A065669E2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6DFBF3A-4FEE-DF16-740E-4B31F991708B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D02CB7C-40E0-DD08-7A79-E73528222B0E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E5B0A46-E7CD-6519-8485-62F950AE2F5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FB260E6-2D26-737C-E1D5-F8440D96700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EF3BA1F3-01F3-26A3-6997-C45385C7D76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F31225A-0280-5FDB-A199-5D79B4467BD5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B04FBE4-A516-1AD0-0388-41EDF0C144B9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CCCF86B-9F94-F1D7-C453-87FF7616BFAF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464D9C5-97F2-9AC8-6531-F7FD4CE747F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12DD06-8FA4-8D27-0806-B22CB582325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F64AA521-0624-7540-E6AA-7172EE6ED772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F1C317-AF80-F102-05A5-92B96B9EFC53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FA27D52-0E70-BDC8-9B72-8B6CA9687F65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B8B0F5A-21B1-B210-6F90-DEA5B0807578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44658CB-60F6-36DE-1EF4-8DE6C3DC9EE0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B2E5066A-7107-42A2-D7F1-236C502AAF95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A391D71-50D2-E404-797B-2CF75316F58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F57CCC9-48DE-76EB-2F28-0E43BB02F0A3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99E5B47-7BD6-948D-2266-5437DDE85207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28FE3019-EA53-5FB9-5F74-8CF6610E7F97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0FDB1B6C-DBA2-C510-515E-AAD2E82D74D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3FFE196-993B-9731-F0E8-E436003B5EB9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F60E8E92-3CAF-5164-D8F4-CFB62125166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B0F82CD-5B34-3A03-BC3D-146327B6F832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hlinkClick r:id="rId4"/>
                <a:extLst>
                  <a:ext uri="{FF2B5EF4-FFF2-40B4-BE49-F238E27FC236}">
                    <a16:creationId xmlns:a16="http://schemas.microsoft.com/office/drawing/2014/main" id="{A18DF1EC-CB59-B161-00A6-A893DF435328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6A3CB4D-5B7C-6AC9-6E1E-8F9670425AED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DA6D80C-7911-0D98-C424-2C27EE4694D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9963B5F-08B8-26D8-22A4-32194148E72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E75CD1B-BDB2-7F2F-BAE5-207A7EAC1205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BBC4D25-EB0B-739B-AF2B-52AD9CE862B9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7322813-0607-FBB3-BF05-0C2F056660B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DBC0A87-FA8B-C539-3F45-5AFC1232D3E1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70EE660F-3BC7-15BC-379A-47FA6A39E2C8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215067-CED6-BFCE-5B33-718773AC545B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8CB99CE-5C0C-2645-E58D-0712042E466F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04CC836-24E3-6538-D2D1-B311D1D73CF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BD235270-E862-11CA-D097-8D4E4A441BDC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F06C3B1-39B4-19A0-8BAF-065A33A0E5CB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B483AC9-63A9-7631-96FF-B15D566D58F9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C8DA4EC-3C5E-72D4-B91C-0EF833D0E843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3DFA30F-E010-1F70-F81A-A5C7AD2B2E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34D9EEA-6869-BC0D-86DB-89E47A20FC54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B837E30-7CB5-3DED-51AF-0CA111F524FE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3328C9B-9D62-D7C4-4037-6A0BDA68222B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F1929F8-E37F-594E-3C8F-55A4BFAE8D08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05E4F3A-67B9-62B0-3FA6-BCDD6B859300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071283-EC2C-E03E-1B4B-7EABDD8718C1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DF9F95F-8432-718E-B403-E5C80B5B56B9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3BC2C7D-75FC-9828-329F-1DA055C7F28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2DD6446-720B-8CC7-6AC5-05E5D4B2B83E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8A13ABC5-5924-7682-9F38-B25D2F2EA2C2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4A675FD-BBC7-D904-3965-D672E7EC36D1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522533C-5B9B-ADAE-D0AC-2EAD547DC3DE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6CBE3C1-329A-5F1C-4619-8F95582408CB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BD2DBF3-2BFA-DF77-13C4-CDBF9BBB574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3BB35CFE-078B-771A-632B-18133F5DA849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561005FD-E98E-C162-FA37-9B84501D400F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63E6251-B5B9-836C-5C8A-533EE003355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19F5DD4-E17B-2E1F-1457-74AFE898BF35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5FC07A11-373E-5720-07C3-30BA3D41C469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F9162D4-69ED-AB14-0B13-618CA4AA2B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625BAE6-8B15-6818-E05D-BBAA5DA8CFB3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01F6C0F9-6754-ACA4-29B4-D33A877342C4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F7BD78B-D79B-2312-A316-0E79BB957B6D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41CA169-40A4-1901-495F-C75B6333926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DE642E3-6337-CF39-D17D-980832FC04E0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D8BC130-0F78-0456-D797-07717FC7754B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51B1F6A-0ECB-4194-7999-0BA2744F38E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7A9A983-1F26-C2C4-C61E-E42610043B1A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1BC5FF9-6026-7D10-B863-EFC0F5DE85DC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F5887334-7ABD-4A9D-7F21-7C49558762B6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E66DF22-CEAC-A618-E3B2-28518452CB87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D212B43-DB90-A6AE-CBAB-578C0D0D2C6C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1F85237-C8F4-6B00-8447-F3151BA76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17F1D44-B4FA-66BD-2507-C999FD958A18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F283E72-D935-4DCF-F082-4D153FFDC7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25A9976-3627-A08F-A75E-D0F30FA2EF7F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F286E1E-7E98-08AB-600A-0A148AF72C52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CAA86550-D23E-51F9-7948-2A85E3D2856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34C7F65-5691-B286-36C7-DA27F8AD58E9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E391D02-BB3B-5FF8-07E9-64FFC0A7A13B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4F911B54-E637-30B7-48B0-D384E31044B0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B06C5DF-48C2-58E2-F251-3324C0F7669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0D86C-C4BB-B91B-124E-17678A608BE4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0C59216-CF4B-08D9-1F19-A7A9038ECE2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462BF69-66FF-F286-B2A2-E9564491BC7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3925625-0B31-7312-8CA7-144254963540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4C6A7DFD-0764-B32E-BB41-3C6194DE63FF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C90C962-C375-A25F-EFD6-161C8008CC2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6AA3E06-630A-748A-1469-0323566026C6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91B020D-5276-4AA0-8CF3-5546808A1E6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55822A0-A20D-C0E9-EE89-57CCB3C6A92E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EF3DA2F-B79A-9792-31FD-3D8D4BC4204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B2CA521-684B-CA2A-EC64-0117DB0C9A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3A44A6-8773-FCBE-E17C-1FAFF8C122FE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A41168B-982C-FCF0-BE75-7A5900F575A3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B2EF835-F11B-D4B4-1685-2CB59174449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28F0F931-8111-DC50-42C7-E50EBDF794C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482B559-ACA9-9224-44A1-C6E670F1482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670CC582-0E9C-CBE4-A59F-BC9F23570EDB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DF509D4-7685-5FCB-5312-FD9AD498B802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18560D0F-168E-C0A9-4EA9-9D9AC83CE693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06171214-81D3-C24E-E97C-4C6FC76E4AEB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56FE3AC-E8A2-DA6E-9F73-0B8EB250DA1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0D1AAB-9F6E-0005-EAFE-496BBF3C86D9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A3A924D8-2FC2-CE89-6395-EFFAD9C46762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6C6521A-3257-C8E1-732F-9F0CDEBD20C6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E297CF8-E5BD-11DF-7B7F-CC7C699CEE29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03EBE5B-980A-F628-D8E7-B5EB31D0E61B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683A498-96BC-5BB3-43AB-2CFEAF01CB87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546B441-D418-60AE-5EA5-01FA31B13E74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8137194-96C0-60AC-7426-B97223449DE4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A5371A9-2987-EAFC-3140-525849A9D0CE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F3D77BF-D1D0-4E20-15DE-51C431FFEEA0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377DCB3-6BE7-F481-F384-BDA1FAD9D9F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9A4A298-C1AB-9440-3CE2-DCA6794243C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518AAA85-AA29-EC65-07D2-1BB52BEE6B42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DEE6C2E-517B-4A4B-3C5C-AADB929B659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160FC50A-91A1-447A-9637-F16754957F72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AFF75C2-EBE4-A78F-3C71-2CAE4C0BE50B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79B4BB1-76AC-7AB0-D87B-8F7A2A5A1703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9F4974C-60DE-860E-65E2-2E46C9A74683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E8D1BB6-0E79-04E7-E047-B712DAF484AA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B147990-4D15-1C69-2F88-FA50EFC78069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285A975-E40C-DD29-5B79-A57F70117661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1033071-B148-1853-5D46-BE2B7DB53EEA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BC5EEE8-083E-0042-D33C-2E7C45EC198F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FB37FA72-EBE5-8067-32E7-6F7529C56CC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A26A5AC-7E41-E534-5DA5-1709998CDD1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309271B-AD44-58A7-4FB8-769162389285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5B6D812-98C9-AE71-4995-1BF23C40E81F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77DB425-50AD-2807-C89D-32337742263A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35E0A81-90AD-E202-564B-1F781F12B2A9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6A260AE-8973-6CF9-430D-124734013AE4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72AF364-7601-122D-E82B-D070059A8312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A23A0DA-FDBE-764E-218F-5CBE4AF4B4FD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0B4600F-BC76-5445-8114-190E220120E3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3CE9F35-BA20-2A30-8AEE-875F7B5A186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E86917A-9D23-31E2-8674-30A39A9F6C54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C3BD69-23A8-BEDA-FA7A-4153AF561CF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BEF8DDE-52E1-FE26-4D9F-BE913CD51CB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B4B81FF-1D79-98E5-25AB-3899117324AE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996B262-0EF7-E583-A52D-8B6FCA37EC0F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199DEE6-BEF6-4EF2-C2B4-BAFE2F67F1F7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36F952F-2E61-989C-1CD5-27C5377A06DF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E36B9BE-E637-978B-DED0-C1BE849BCE00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51A1514-FA67-EDD5-9057-09870A8083CA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C9CB6CF-19B4-B927-E037-6095116685C2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9B55BC5-8A24-ACE6-DC2B-6768553C094B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A2E5BF7-A146-120F-CC86-331710F87EA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0FE14DC-8D99-B557-2BCA-CFC14ED76EA2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3A93FC9-D62C-E380-B1BB-FBDB692E3132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61F7CD0-718F-B832-D976-6BBBEAA3C85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DE297B2-C352-4CA7-A340-7A0776EE4477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FE9D05A-D76B-6730-0B8F-4987DF4937C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7C6A028-455F-42EE-0C2B-231824E7DA0D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5EE0C82-D13A-E839-8675-8B36DBB6FDEA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D461E9D-9BF1-9F33-05E0-EA6B5E9BBBD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3B8F52B-AA59-876B-578C-647EE1EF6EF3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347F469-D145-9CDD-CD1B-80B4286F595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E5C2915-542E-0D14-7705-723E4AEAC031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10E3C7E-8E79-F1C9-1725-F6B8DE4B37A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45CD84D-CB95-CF34-532F-41A964406D6F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F60C274-F511-D266-7173-24C0366EF019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4F1824F-E6E5-8AD9-DB17-C04FB19F4B5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A69846C-C12B-DFC9-694B-20003DED567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EA5D7C3-B301-3AED-0BDC-44E94608666C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2EDC083-A61F-1C9A-BFCC-0D4EA9B67B0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CD02B3-5650-C881-34A8-7E2971375DF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85FDAE2-7E81-C6EF-B582-D93A8F830164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631BBE9-CAE0-AF0B-D438-7DABA4CF4D75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77F2F52-012A-5C1E-3B25-52C8246BD277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DC1A3AF-4066-7210-EF51-ECBB9F252157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5064D22-AA6E-C31C-BE7B-B9EB9C2ABFF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15CF554-30FB-59FE-25CD-7F1A1BEA7016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82CFF44-309F-0807-20F6-467BB5A40711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60AA467-6594-5B56-B873-922532C7E827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64B959B-3DB3-799F-B878-3A745C405B2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0E6EBA4-A7C2-C0A0-7D8A-3E8869A5ADC0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3528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6093" y="330200"/>
            <a:ext cx="10919289" cy="614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9339" y="1442165"/>
            <a:ext cx="5915550" cy="500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200 km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100 km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50 km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km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2269" b="2557"/>
          <a:stretch/>
        </p:blipFill>
        <p:spPr>
          <a:xfrm>
            <a:off x="7435521" y="1685247"/>
            <a:ext cx="3860800" cy="39356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41600" y="3632201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0800" y="4699001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46401" y="5861447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41601" y="2508647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05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167331" y="1799669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5926B4-CAE3-4450-A4C5-469FE28C49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93" y="1946512"/>
            <a:ext cx="5120795" cy="19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81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1" y="-125260"/>
            <a:ext cx="12192000" cy="722751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EA12D9-5A32-605C-BA4B-AF1194FD39FF}"/>
              </a:ext>
            </a:extLst>
          </p:cNvPr>
          <p:cNvSpPr txBox="1"/>
          <p:nvPr/>
        </p:nvSpPr>
        <p:spPr>
          <a:xfrm>
            <a:off x="87683" y="787924"/>
            <a:ext cx="61753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</a:rPr>
              <a:t>Với sự góp sức của rất nhiều địa phương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vi-VN" sz="3600" b="1" dirty="0">
                <a:solidFill>
                  <a:prstClr val="black"/>
                </a:solidFill>
              </a:rPr>
              <a:t>và người dân trên cả nước, hàng trăm cây cầu đã được xây để giúp bà con đi lại thuận tiện. </a:t>
            </a:r>
          </a:p>
          <a:p>
            <a:pPr lvl="0" algn="just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 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</a:rPr>
              <a:t>Làm tròn số </a:t>
            </a:r>
            <a:r>
              <a:rPr lang="vi-VN" sz="3600" b="1" dirty="0">
                <a:solidFill>
                  <a:srgbClr val="FF0000"/>
                </a:solidFill>
              </a:rPr>
              <a:t>352 </a:t>
            </a:r>
            <a:r>
              <a:rPr lang="vi-VN" sz="3600" b="1" dirty="0">
                <a:solidFill>
                  <a:prstClr val="black"/>
                </a:solidFill>
              </a:rPr>
              <a:t>đến hàng trăm thì được số 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vi-VN" sz="3600" b="1" dirty="0">
                <a:solidFill>
                  <a:prstClr val="black"/>
                </a:solidFill>
              </a:rPr>
              <a:t>.?.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endParaRPr lang="vi-VN" sz="3600" b="1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DA9DC-626E-41CE-A567-43A963EB4D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2" y="787925"/>
            <a:ext cx="5556757" cy="3681502"/>
          </a:xfrm>
          <a:prstGeom prst="rect">
            <a:avLst/>
          </a:prstGeom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482C91C2-4051-4F0C-B67A-5B3B8A4CBBED}"/>
              </a:ext>
            </a:extLst>
          </p:cNvPr>
          <p:cNvSpPr/>
          <p:nvPr/>
        </p:nvSpPr>
        <p:spPr>
          <a:xfrm>
            <a:off x="6926893" y="4469427"/>
            <a:ext cx="4960307" cy="1316415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An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4BC721DC-0308-4F66-8400-ADD58AF95693}"/>
              </a:ext>
            </a:extLst>
          </p:cNvPr>
          <p:cNvSpPr/>
          <p:nvPr/>
        </p:nvSpPr>
        <p:spPr>
          <a:xfrm>
            <a:off x="3999000" y="5152862"/>
            <a:ext cx="1358202" cy="730595"/>
          </a:xfrm>
          <a:prstGeom prst="roundRect">
            <a:avLst/>
          </a:prstGeom>
          <a:solidFill>
            <a:srgbClr val="FFFFB9"/>
          </a:solid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966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835" y="-489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568896" y="1870184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62" y="2336514"/>
            <a:ext cx="4419983" cy="3279932"/>
          </a:xfrm>
          <a:prstGeom prst="rect">
            <a:avLst/>
          </a:prstGeom>
        </p:spPr>
      </p:pic>
      <p:sp>
        <p:nvSpPr>
          <p:cNvPr id="702" name="TextBox 701">
            <a:extLst>
              <a:ext uri="{FF2B5EF4-FFF2-40B4-BE49-F238E27FC236}">
                <a16:creationId xmlns:a16="http://schemas.microsoft.com/office/drawing/2014/main" id="{CB4D4ECC-9F95-2B92-9252-CA45E2FCE802}"/>
              </a:ext>
            </a:extLst>
          </p:cNvPr>
          <p:cNvSpPr txBox="1"/>
          <p:nvPr/>
        </p:nvSpPr>
        <p:spPr>
          <a:xfrm>
            <a:off x="2733635" y="64825"/>
            <a:ext cx="826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14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 2025  </a:t>
            </a:r>
          </a:p>
        </p:txBody>
      </p:sp>
      <p:pic>
        <p:nvPicPr>
          <p:cNvPr id="703" name="Picture 702">
            <a:extLst>
              <a:ext uri="{FF2B5EF4-FFF2-40B4-BE49-F238E27FC236}">
                <a16:creationId xmlns:a16="http://schemas.microsoft.com/office/drawing/2014/main" id="{26F0E1E2-A0FF-4036-A381-64DAB2290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507" y="645207"/>
            <a:ext cx="4419983" cy="12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84EE-DBE6-63A9-CE63-BB718B7E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A1AFD-A8D1-C789-232D-6DC427B44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56C25-4E40-79B6-7697-88710073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EA12D9-5A32-605C-BA4B-AF1194FD39FF}"/>
              </a:ext>
            </a:extLst>
          </p:cNvPr>
          <p:cNvSpPr txBox="1"/>
          <p:nvPr/>
        </p:nvSpPr>
        <p:spPr>
          <a:xfrm>
            <a:off x="492910" y="787924"/>
            <a:ext cx="10670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</a:rPr>
              <a:t>Trao đổi với người thân để biết quãng đường từ nhà em đến quê nội, quê ngoại dài bao nhiêu rồi làm tròn số đến hàng chục.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27778-3DB3-41C8-8D9B-B46FF08980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03" y="3581400"/>
            <a:ext cx="3657606" cy="3657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02AC2-BF5F-4AF3-A7C1-FB4E931197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" y="3969310"/>
            <a:ext cx="3236774" cy="3236774"/>
          </a:xfrm>
          <a:prstGeom prst="rect">
            <a:avLst/>
          </a:prstGeom>
        </p:spPr>
      </p:pic>
      <p:pic>
        <p:nvPicPr>
          <p:cNvPr id="8194" name="Picture 2" descr="Hình ảnh Ông Bà Già Nắm Tay Bước đi Xanh PNG , ông Bà, Một ông Già, ông Và  Bà PNG và Vector với nền trong suốt để tải xuống miễn phí">
            <a:extLst>
              <a:ext uri="{FF2B5EF4-FFF2-40B4-BE49-F238E27FC236}">
                <a16:creationId xmlns:a16="http://schemas.microsoft.com/office/drawing/2014/main" id="{556155DE-0F5B-4257-81C4-1B365D58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750" y1="39688" x2="39375" y2="50625"/>
                        <a14:foregroundMark x1="33750" y1="37500" x2="40625" y2="47188"/>
                        <a14:foregroundMark x1="73750" y1="27500" x2="737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7" y="4026313"/>
            <a:ext cx="28765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ồi ai cũng sẽ tới hạn!">
            <a:extLst>
              <a:ext uri="{FF2B5EF4-FFF2-40B4-BE49-F238E27FC236}">
                <a16:creationId xmlns:a16="http://schemas.microsoft.com/office/drawing/2014/main" id="{1E4E6A92-C018-41F4-955B-6F09B772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34" b="93013" l="9585" r="89617">
                        <a14:foregroundMark x1="33067" y1="14410" x2="33387" y2="70015"/>
                        <a14:foregroundMark x1="23482" y1="14993" x2="23482" y2="18486"/>
                        <a14:foregroundMark x1="28275" y1="8879" x2="33067" y2="12955"/>
                        <a14:foregroundMark x1="41054" y1="11499" x2="43930" y2="16739"/>
                        <a14:foregroundMark x1="21565" y1="14119" x2="24441" y2="13828"/>
                        <a14:foregroundMark x1="28914" y1="9753" x2="38818" y2="20524"/>
                        <a14:foregroundMark x1="51597" y1="25764" x2="51597" y2="32169"/>
                        <a14:foregroundMark x1="52556" y1="31587" x2="50639" y2="37118"/>
                        <a14:foregroundMark x1="50319" y1="33916" x2="50319" y2="35371"/>
                        <a14:foregroundMark x1="36901" y1="54003" x2="36581" y2="91266"/>
                        <a14:foregroundMark x1="28275" y1="91849" x2="31150" y2="91849"/>
                        <a14:foregroundMark x1="36262" y1="91849" x2="40096" y2="92431"/>
                        <a14:foregroundMark x1="27316" y1="54585" x2="26677" y2="86026"/>
                        <a14:foregroundMark x1="65016" y1="49345" x2="71086" y2="90393"/>
                        <a14:foregroundMark x1="57348" y1="93013" x2="61821" y2="91849"/>
                        <a14:foregroundMark x1="70128" y1="92722" x2="70128" y2="92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71" y="3892194"/>
            <a:ext cx="2437049" cy="267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69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30AEB37-7B08-12DB-3889-395521485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89313055-C13F-4373-8D31-DD837ECD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5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2705621" y="0"/>
            <a:ext cx="9486379" cy="3194137"/>
          </a:xfrm>
          <a:custGeom>
            <a:avLst/>
            <a:gdLst>
              <a:gd name="connsiteX0" fmla="*/ 0 w 9486379"/>
              <a:gd name="connsiteY0" fmla="*/ 319733 h 3194137"/>
              <a:gd name="connsiteX1" fmla="*/ 319733 w 9486379"/>
              <a:gd name="connsiteY1" fmla="*/ 0 h 3194137"/>
              <a:gd name="connsiteX2" fmla="*/ 9166646 w 9486379"/>
              <a:gd name="connsiteY2" fmla="*/ 0 h 3194137"/>
              <a:gd name="connsiteX3" fmla="*/ 9486379 w 9486379"/>
              <a:gd name="connsiteY3" fmla="*/ 319733 h 3194137"/>
              <a:gd name="connsiteX4" fmla="*/ 9486379 w 9486379"/>
              <a:gd name="connsiteY4" fmla="*/ 2874404 h 3194137"/>
              <a:gd name="connsiteX5" fmla="*/ 9166646 w 9486379"/>
              <a:gd name="connsiteY5" fmla="*/ 3194137 h 3194137"/>
              <a:gd name="connsiteX6" fmla="*/ 319733 w 9486379"/>
              <a:gd name="connsiteY6" fmla="*/ 3194137 h 3194137"/>
              <a:gd name="connsiteX7" fmla="*/ 0 w 9486379"/>
              <a:gd name="connsiteY7" fmla="*/ 2874404 h 3194137"/>
              <a:gd name="connsiteX8" fmla="*/ 0 w 9486379"/>
              <a:gd name="connsiteY8" fmla="*/ 319733 h 319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6379" h="3194137" fill="none" extrusionOk="0">
                <a:moveTo>
                  <a:pt x="0" y="319733"/>
                </a:moveTo>
                <a:cubicBezTo>
                  <a:pt x="2563" y="168756"/>
                  <a:pt x="158594" y="-11369"/>
                  <a:pt x="319733" y="0"/>
                </a:cubicBezTo>
                <a:cubicBezTo>
                  <a:pt x="3489826" y="139772"/>
                  <a:pt x="6482262" y="14259"/>
                  <a:pt x="9166646" y="0"/>
                </a:cubicBezTo>
                <a:cubicBezTo>
                  <a:pt x="9340513" y="-453"/>
                  <a:pt x="9491891" y="138660"/>
                  <a:pt x="9486379" y="319733"/>
                </a:cubicBezTo>
                <a:cubicBezTo>
                  <a:pt x="9445927" y="1281780"/>
                  <a:pt x="9593452" y="2436930"/>
                  <a:pt x="9486379" y="2874404"/>
                </a:cubicBezTo>
                <a:cubicBezTo>
                  <a:pt x="9482612" y="3054989"/>
                  <a:pt x="9351456" y="3193841"/>
                  <a:pt x="9166646" y="3194137"/>
                </a:cubicBezTo>
                <a:cubicBezTo>
                  <a:pt x="7312794" y="3082183"/>
                  <a:pt x="1860352" y="3167904"/>
                  <a:pt x="319733" y="3194137"/>
                </a:cubicBezTo>
                <a:cubicBezTo>
                  <a:pt x="139573" y="3171281"/>
                  <a:pt x="387" y="3069376"/>
                  <a:pt x="0" y="2874404"/>
                </a:cubicBezTo>
                <a:cubicBezTo>
                  <a:pt x="-155877" y="2182947"/>
                  <a:pt x="-40573" y="1139378"/>
                  <a:pt x="0" y="319733"/>
                </a:cubicBezTo>
                <a:close/>
              </a:path>
              <a:path w="9486379" h="3194137" stroke="0" extrusionOk="0">
                <a:moveTo>
                  <a:pt x="0" y="319733"/>
                </a:moveTo>
                <a:cubicBezTo>
                  <a:pt x="-2234" y="119536"/>
                  <a:pt x="162251" y="15859"/>
                  <a:pt x="319733" y="0"/>
                </a:cubicBezTo>
                <a:cubicBezTo>
                  <a:pt x="4202452" y="-123725"/>
                  <a:pt x="7290525" y="31472"/>
                  <a:pt x="9166646" y="0"/>
                </a:cubicBezTo>
                <a:cubicBezTo>
                  <a:pt x="9325853" y="1000"/>
                  <a:pt x="9497490" y="158384"/>
                  <a:pt x="9486379" y="319733"/>
                </a:cubicBezTo>
                <a:cubicBezTo>
                  <a:pt x="9404013" y="1223800"/>
                  <a:pt x="9652552" y="1665236"/>
                  <a:pt x="9486379" y="2874404"/>
                </a:cubicBezTo>
                <a:cubicBezTo>
                  <a:pt x="9482313" y="3057816"/>
                  <a:pt x="9340616" y="3191342"/>
                  <a:pt x="9166646" y="3194137"/>
                </a:cubicBezTo>
                <a:cubicBezTo>
                  <a:pt x="5075875" y="3130868"/>
                  <a:pt x="2349263" y="3056311"/>
                  <a:pt x="319733" y="3194137"/>
                </a:cubicBezTo>
                <a:cubicBezTo>
                  <a:pt x="135556" y="3177761"/>
                  <a:pt x="24151" y="3052987"/>
                  <a:pt x="0" y="2874404"/>
                </a:cubicBezTo>
                <a:cubicBezTo>
                  <a:pt x="-143197" y="2386018"/>
                  <a:pt x="-97552" y="790850"/>
                  <a:pt x="0" y="319733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F99B9-FE11-456B-9539-ECE21D7E3FBE}"/>
              </a:ext>
            </a:extLst>
          </p:cNvPr>
          <p:cNvSpPr txBox="1"/>
          <p:nvPr/>
        </p:nvSpPr>
        <p:spPr>
          <a:xfrm>
            <a:off x="3025183" y="438501"/>
            <a:ext cx="826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ba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14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 2025  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826A9570-A0DE-43D8-A57B-C0D95A0DBBFA}"/>
              </a:ext>
            </a:extLst>
          </p:cNvPr>
          <p:cNvSpPr txBox="1"/>
          <p:nvPr/>
        </p:nvSpPr>
        <p:spPr>
          <a:xfrm>
            <a:off x="4340288" y="2032934"/>
            <a:ext cx="6125227" cy="10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À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R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Ò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Ố</a:t>
            </a: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74" y="947571"/>
            <a:ext cx="4039943" cy="1520055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46347" y="2026004"/>
                <a:ext cx="5820427" cy="4216257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lang="en-US" sz="48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6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HÌNH THÀNH</a:t>
                </a:r>
              </a:p>
              <a:p>
                <a:pPr algn="ctr">
                  <a:defRPr/>
                </a:pPr>
                <a:r>
                  <a:rPr lang="en-US" sz="6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KIẾN </a:t>
                </a:r>
              </a:p>
              <a:p>
                <a:pPr algn="ctr">
                  <a:defRPr/>
                </a:pPr>
                <a:r>
                  <a:rPr lang="en-US" sz="6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THỨC MỚI</a:t>
                </a:r>
                <a:endPara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9539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3282996" y="182463"/>
            <a:ext cx="5670133" cy="679088"/>
          </a:xfrm>
          <a:custGeom>
            <a:avLst/>
            <a:gdLst>
              <a:gd name="connsiteX0" fmla="*/ 0 w 5670133"/>
              <a:gd name="connsiteY0" fmla="*/ 113184 h 679088"/>
              <a:gd name="connsiteX1" fmla="*/ 113184 w 5670133"/>
              <a:gd name="connsiteY1" fmla="*/ 0 h 679088"/>
              <a:gd name="connsiteX2" fmla="*/ 739217 w 5670133"/>
              <a:gd name="connsiteY2" fmla="*/ 0 h 679088"/>
              <a:gd name="connsiteX3" fmla="*/ 1474125 w 5670133"/>
              <a:gd name="connsiteY3" fmla="*/ 0 h 679088"/>
              <a:gd name="connsiteX4" fmla="*/ 2154596 w 5670133"/>
              <a:gd name="connsiteY4" fmla="*/ 0 h 679088"/>
              <a:gd name="connsiteX5" fmla="*/ 2780629 w 5670133"/>
              <a:gd name="connsiteY5" fmla="*/ 0 h 679088"/>
              <a:gd name="connsiteX6" fmla="*/ 3569975 w 5670133"/>
              <a:gd name="connsiteY6" fmla="*/ 0 h 679088"/>
              <a:gd name="connsiteX7" fmla="*/ 4196008 w 5670133"/>
              <a:gd name="connsiteY7" fmla="*/ 0 h 679088"/>
              <a:gd name="connsiteX8" fmla="*/ 4876478 w 5670133"/>
              <a:gd name="connsiteY8" fmla="*/ 0 h 679088"/>
              <a:gd name="connsiteX9" fmla="*/ 5556949 w 5670133"/>
              <a:gd name="connsiteY9" fmla="*/ 0 h 679088"/>
              <a:gd name="connsiteX10" fmla="*/ 5670133 w 5670133"/>
              <a:gd name="connsiteY10" fmla="*/ 113184 h 679088"/>
              <a:gd name="connsiteX11" fmla="*/ 5670133 w 5670133"/>
              <a:gd name="connsiteY11" fmla="*/ 565904 h 679088"/>
              <a:gd name="connsiteX12" fmla="*/ 5556949 w 5670133"/>
              <a:gd name="connsiteY12" fmla="*/ 679088 h 679088"/>
              <a:gd name="connsiteX13" fmla="*/ 5039791 w 5670133"/>
              <a:gd name="connsiteY13" fmla="*/ 679088 h 679088"/>
              <a:gd name="connsiteX14" fmla="*/ 4468196 w 5670133"/>
              <a:gd name="connsiteY14" fmla="*/ 679088 h 679088"/>
              <a:gd name="connsiteX15" fmla="*/ 3787725 w 5670133"/>
              <a:gd name="connsiteY15" fmla="*/ 679088 h 679088"/>
              <a:gd name="connsiteX16" fmla="*/ 3052817 w 5670133"/>
              <a:gd name="connsiteY16" fmla="*/ 679088 h 679088"/>
              <a:gd name="connsiteX17" fmla="*/ 2481222 w 5670133"/>
              <a:gd name="connsiteY17" fmla="*/ 679088 h 679088"/>
              <a:gd name="connsiteX18" fmla="*/ 1800751 w 5670133"/>
              <a:gd name="connsiteY18" fmla="*/ 679088 h 679088"/>
              <a:gd name="connsiteX19" fmla="*/ 1229156 w 5670133"/>
              <a:gd name="connsiteY19" fmla="*/ 679088 h 679088"/>
              <a:gd name="connsiteX20" fmla="*/ 113184 w 5670133"/>
              <a:gd name="connsiteY20" fmla="*/ 679088 h 679088"/>
              <a:gd name="connsiteX21" fmla="*/ 0 w 5670133"/>
              <a:gd name="connsiteY21" fmla="*/ 565904 h 679088"/>
              <a:gd name="connsiteX22" fmla="*/ 0 w 5670133"/>
              <a:gd name="connsiteY22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70133" h="679088" fill="none" extrusionOk="0">
                <a:moveTo>
                  <a:pt x="0" y="113184"/>
                </a:moveTo>
                <a:cubicBezTo>
                  <a:pt x="2594" y="49128"/>
                  <a:pt x="52497" y="-14982"/>
                  <a:pt x="113184" y="0"/>
                </a:cubicBezTo>
                <a:cubicBezTo>
                  <a:pt x="243887" y="18333"/>
                  <a:pt x="565007" y="19773"/>
                  <a:pt x="739217" y="0"/>
                </a:cubicBezTo>
                <a:cubicBezTo>
                  <a:pt x="913427" y="-19773"/>
                  <a:pt x="1293116" y="-34570"/>
                  <a:pt x="1474125" y="0"/>
                </a:cubicBezTo>
                <a:cubicBezTo>
                  <a:pt x="1655134" y="34570"/>
                  <a:pt x="2012087" y="5112"/>
                  <a:pt x="2154596" y="0"/>
                </a:cubicBezTo>
                <a:cubicBezTo>
                  <a:pt x="2297105" y="-5112"/>
                  <a:pt x="2492382" y="-17637"/>
                  <a:pt x="2780629" y="0"/>
                </a:cubicBezTo>
                <a:cubicBezTo>
                  <a:pt x="3068876" y="17637"/>
                  <a:pt x="3273835" y="8217"/>
                  <a:pt x="3569975" y="0"/>
                </a:cubicBezTo>
                <a:cubicBezTo>
                  <a:pt x="3866115" y="-8217"/>
                  <a:pt x="3934524" y="-4236"/>
                  <a:pt x="4196008" y="0"/>
                </a:cubicBezTo>
                <a:cubicBezTo>
                  <a:pt x="4457492" y="4236"/>
                  <a:pt x="4627331" y="19445"/>
                  <a:pt x="4876478" y="0"/>
                </a:cubicBezTo>
                <a:cubicBezTo>
                  <a:pt x="5125625" y="-19445"/>
                  <a:pt x="5376741" y="28833"/>
                  <a:pt x="5556949" y="0"/>
                </a:cubicBezTo>
                <a:cubicBezTo>
                  <a:pt x="5624881" y="6116"/>
                  <a:pt x="5655686" y="48797"/>
                  <a:pt x="5670133" y="113184"/>
                </a:cubicBezTo>
                <a:cubicBezTo>
                  <a:pt x="5674656" y="205857"/>
                  <a:pt x="5687868" y="382008"/>
                  <a:pt x="5670133" y="565904"/>
                </a:cubicBezTo>
                <a:cubicBezTo>
                  <a:pt x="5681481" y="623116"/>
                  <a:pt x="5609168" y="672636"/>
                  <a:pt x="5556949" y="679088"/>
                </a:cubicBezTo>
                <a:cubicBezTo>
                  <a:pt x="5348340" y="681908"/>
                  <a:pt x="5252225" y="664413"/>
                  <a:pt x="5039791" y="679088"/>
                </a:cubicBezTo>
                <a:cubicBezTo>
                  <a:pt x="4827357" y="693763"/>
                  <a:pt x="4728487" y="673800"/>
                  <a:pt x="4468196" y="679088"/>
                </a:cubicBezTo>
                <a:cubicBezTo>
                  <a:pt x="4207905" y="684376"/>
                  <a:pt x="4016160" y="658252"/>
                  <a:pt x="3787725" y="679088"/>
                </a:cubicBezTo>
                <a:cubicBezTo>
                  <a:pt x="3559290" y="699924"/>
                  <a:pt x="3417191" y="648763"/>
                  <a:pt x="3052817" y="679088"/>
                </a:cubicBezTo>
                <a:cubicBezTo>
                  <a:pt x="2688443" y="709413"/>
                  <a:pt x="2681994" y="662102"/>
                  <a:pt x="2481222" y="679088"/>
                </a:cubicBezTo>
                <a:cubicBezTo>
                  <a:pt x="2280450" y="696074"/>
                  <a:pt x="2036133" y="690262"/>
                  <a:pt x="1800751" y="679088"/>
                </a:cubicBezTo>
                <a:cubicBezTo>
                  <a:pt x="1565369" y="667914"/>
                  <a:pt x="1353273" y="657030"/>
                  <a:pt x="1229156" y="679088"/>
                </a:cubicBezTo>
                <a:cubicBezTo>
                  <a:pt x="1105040" y="701146"/>
                  <a:pt x="589437" y="733651"/>
                  <a:pt x="113184" y="679088"/>
                </a:cubicBezTo>
                <a:cubicBezTo>
                  <a:pt x="45990" y="682058"/>
                  <a:pt x="1676" y="618020"/>
                  <a:pt x="0" y="565904"/>
                </a:cubicBezTo>
                <a:cubicBezTo>
                  <a:pt x="-7912" y="454379"/>
                  <a:pt x="-11003" y="225140"/>
                  <a:pt x="0" y="113184"/>
                </a:cubicBezTo>
                <a:close/>
              </a:path>
              <a:path w="5670133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435009" y="20116"/>
                  <a:pt x="549064" y="-17794"/>
                  <a:pt x="793655" y="0"/>
                </a:cubicBezTo>
                <a:cubicBezTo>
                  <a:pt x="1038246" y="17794"/>
                  <a:pt x="1137054" y="-1022"/>
                  <a:pt x="1365250" y="0"/>
                </a:cubicBezTo>
                <a:cubicBezTo>
                  <a:pt x="1593447" y="1022"/>
                  <a:pt x="1690159" y="11608"/>
                  <a:pt x="1991283" y="0"/>
                </a:cubicBezTo>
                <a:cubicBezTo>
                  <a:pt x="2292407" y="-11608"/>
                  <a:pt x="2413519" y="-17362"/>
                  <a:pt x="2726191" y="0"/>
                </a:cubicBezTo>
                <a:cubicBezTo>
                  <a:pt x="3038863" y="17362"/>
                  <a:pt x="3085464" y="-18492"/>
                  <a:pt x="3406662" y="0"/>
                </a:cubicBezTo>
                <a:cubicBezTo>
                  <a:pt x="3727860" y="18492"/>
                  <a:pt x="3751262" y="19913"/>
                  <a:pt x="3978257" y="0"/>
                </a:cubicBezTo>
                <a:cubicBezTo>
                  <a:pt x="4205252" y="-19913"/>
                  <a:pt x="4362918" y="19237"/>
                  <a:pt x="4495415" y="0"/>
                </a:cubicBezTo>
                <a:cubicBezTo>
                  <a:pt x="4627912" y="-19237"/>
                  <a:pt x="5149721" y="-23005"/>
                  <a:pt x="5556949" y="0"/>
                </a:cubicBezTo>
                <a:cubicBezTo>
                  <a:pt x="5615941" y="5270"/>
                  <a:pt x="5670478" y="54634"/>
                  <a:pt x="5670133" y="113184"/>
                </a:cubicBezTo>
                <a:cubicBezTo>
                  <a:pt x="5661276" y="206087"/>
                  <a:pt x="5654222" y="358219"/>
                  <a:pt x="5670133" y="565904"/>
                </a:cubicBezTo>
                <a:cubicBezTo>
                  <a:pt x="5678724" y="619085"/>
                  <a:pt x="5608397" y="674957"/>
                  <a:pt x="5556949" y="679088"/>
                </a:cubicBezTo>
                <a:cubicBezTo>
                  <a:pt x="5241100" y="659466"/>
                  <a:pt x="5013034" y="693514"/>
                  <a:pt x="4876478" y="679088"/>
                </a:cubicBezTo>
                <a:cubicBezTo>
                  <a:pt x="4739922" y="664662"/>
                  <a:pt x="4425300" y="655330"/>
                  <a:pt x="4141570" y="679088"/>
                </a:cubicBezTo>
                <a:cubicBezTo>
                  <a:pt x="3857840" y="702846"/>
                  <a:pt x="3621260" y="668514"/>
                  <a:pt x="3461099" y="679088"/>
                </a:cubicBezTo>
                <a:cubicBezTo>
                  <a:pt x="3300938" y="689662"/>
                  <a:pt x="3046395" y="684811"/>
                  <a:pt x="2889504" y="679088"/>
                </a:cubicBezTo>
                <a:cubicBezTo>
                  <a:pt x="2732613" y="673365"/>
                  <a:pt x="2491943" y="648509"/>
                  <a:pt x="2263471" y="679088"/>
                </a:cubicBezTo>
                <a:cubicBezTo>
                  <a:pt x="2034999" y="709667"/>
                  <a:pt x="1849970" y="690570"/>
                  <a:pt x="1691876" y="679088"/>
                </a:cubicBezTo>
                <a:cubicBezTo>
                  <a:pt x="1533783" y="667606"/>
                  <a:pt x="1243967" y="693503"/>
                  <a:pt x="902530" y="679088"/>
                </a:cubicBezTo>
                <a:cubicBezTo>
                  <a:pt x="561093" y="664673"/>
                  <a:pt x="319716" y="657214"/>
                  <a:pt x="113184" y="679088"/>
                </a:cubicBezTo>
                <a:cubicBezTo>
                  <a:pt x="49004" y="682183"/>
                  <a:pt x="6227" y="622119"/>
                  <a:pt x="0" y="565904"/>
                </a:cubicBezTo>
                <a:cubicBezTo>
                  <a:pt x="-11299" y="458983"/>
                  <a:pt x="-4579" y="268939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Làm tròn số đến hàng chục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714C10D-0734-458A-A483-5AE01E20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3" t="41783" r="2589" b="18251"/>
          <a:stretch/>
        </p:blipFill>
        <p:spPr>
          <a:xfrm flipH="1">
            <a:off x="57759" y="1474339"/>
            <a:ext cx="1062177" cy="1821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FE34EC0-7345-4354-A8A4-C166ABEC1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3" t="41783" r="2589" b="18251"/>
          <a:stretch/>
        </p:blipFill>
        <p:spPr>
          <a:xfrm>
            <a:off x="10828123" y="150144"/>
            <a:ext cx="1245261" cy="1821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6E959AA-9556-468E-8CEB-8F1D0B5EC14E}"/>
              </a:ext>
            </a:extLst>
          </p:cNvPr>
          <p:cNvCxnSpPr/>
          <p:nvPr/>
        </p:nvCxnSpPr>
        <p:spPr>
          <a:xfrm flipV="1">
            <a:off x="1104899" y="3454983"/>
            <a:ext cx="5753101" cy="15627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614E8DC-3E94-4BAA-8E43-B9D7663B1533}"/>
              </a:ext>
            </a:extLst>
          </p:cNvPr>
          <p:cNvCxnSpPr/>
          <p:nvPr/>
        </p:nvCxnSpPr>
        <p:spPr>
          <a:xfrm>
            <a:off x="1272140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2C378DD-3B6F-4BF8-B50F-9C7D725C30CE}"/>
              </a:ext>
            </a:extLst>
          </p:cNvPr>
          <p:cNvCxnSpPr/>
          <p:nvPr/>
        </p:nvCxnSpPr>
        <p:spPr>
          <a:xfrm>
            <a:off x="1640071" y="3158069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06D719-76BD-429D-99CF-E8EB2A926B26}"/>
              </a:ext>
            </a:extLst>
          </p:cNvPr>
          <p:cNvCxnSpPr/>
          <p:nvPr/>
        </p:nvCxnSpPr>
        <p:spPr>
          <a:xfrm>
            <a:off x="1996852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BBAE998-E949-45D2-98DB-7C868C9340BE}"/>
              </a:ext>
            </a:extLst>
          </p:cNvPr>
          <p:cNvCxnSpPr/>
          <p:nvPr/>
        </p:nvCxnSpPr>
        <p:spPr>
          <a:xfrm>
            <a:off x="2309036" y="315806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0E4BCDD-1ABE-42A7-95AE-342135C722AC}"/>
              </a:ext>
            </a:extLst>
          </p:cNvPr>
          <p:cNvCxnSpPr/>
          <p:nvPr/>
        </p:nvCxnSpPr>
        <p:spPr>
          <a:xfrm>
            <a:off x="2621220" y="3179105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5B84403-5141-4D15-8F6C-E173B684D36C}"/>
              </a:ext>
            </a:extLst>
          </p:cNvPr>
          <p:cNvCxnSpPr/>
          <p:nvPr/>
        </p:nvCxnSpPr>
        <p:spPr>
          <a:xfrm>
            <a:off x="2944553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1EEB1AB-933B-463B-9D96-33F20E164F5F}"/>
              </a:ext>
            </a:extLst>
          </p:cNvPr>
          <p:cNvCxnSpPr/>
          <p:nvPr/>
        </p:nvCxnSpPr>
        <p:spPr>
          <a:xfrm>
            <a:off x="3301335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A627263-8B82-4FEC-967C-8BFA3A839A11}"/>
              </a:ext>
            </a:extLst>
          </p:cNvPr>
          <p:cNvCxnSpPr/>
          <p:nvPr/>
        </p:nvCxnSpPr>
        <p:spPr>
          <a:xfrm>
            <a:off x="3646967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D4BFAA7-591D-4B3B-93F5-96CB48CCB1E5}"/>
              </a:ext>
            </a:extLst>
          </p:cNvPr>
          <p:cNvCxnSpPr/>
          <p:nvPr/>
        </p:nvCxnSpPr>
        <p:spPr>
          <a:xfrm>
            <a:off x="4026047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0CE0AD2-D3A0-4EC6-8DD3-BAC5C3F490FD}"/>
              </a:ext>
            </a:extLst>
          </p:cNvPr>
          <p:cNvCxnSpPr/>
          <p:nvPr/>
        </p:nvCxnSpPr>
        <p:spPr>
          <a:xfrm>
            <a:off x="4393978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039671-8989-43B6-8D3B-30EF45FB22ED}"/>
              </a:ext>
            </a:extLst>
          </p:cNvPr>
          <p:cNvCxnSpPr/>
          <p:nvPr/>
        </p:nvCxnSpPr>
        <p:spPr>
          <a:xfrm>
            <a:off x="4761909" y="3168587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8D353C6-CC61-4F43-B32E-702A6C17C876}"/>
              </a:ext>
            </a:extLst>
          </p:cNvPr>
          <p:cNvCxnSpPr/>
          <p:nvPr/>
        </p:nvCxnSpPr>
        <p:spPr>
          <a:xfrm>
            <a:off x="5059116" y="3177296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D85EBFA-3DA0-4272-B422-7B01B2484D33}"/>
              </a:ext>
            </a:extLst>
          </p:cNvPr>
          <p:cNvCxnSpPr/>
          <p:nvPr/>
        </p:nvCxnSpPr>
        <p:spPr>
          <a:xfrm>
            <a:off x="5408575" y="3179105"/>
            <a:ext cx="0" cy="525911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BCF6714-BB05-4429-9808-2D59939B1FFA}"/>
              </a:ext>
            </a:extLst>
          </p:cNvPr>
          <p:cNvCxnSpPr/>
          <p:nvPr/>
        </p:nvCxnSpPr>
        <p:spPr>
          <a:xfrm>
            <a:off x="5743058" y="315806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CDE54E3-720F-48E5-8B99-DD040AB27C34}"/>
              </a:ext>
            </a:extLst>
          </p:cNvPr>
          <p:cNvSpPr/>
          <p:nvPr/>
        </p:nvSpPr>
        <p:spPr>
          <a:xfrm>
            <a:off x="1405891" y="3588937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CCC13ED-1388-49CD-931A-3D55F6C42580}"/>
              </a:ext>
            </a:extLst>
          </p:cNvPr>
          <p:cNvSpPr/>
          <p:nvPr/>
        </p:nvSpPr>
        <p:spPr>
          <a:xfrm>
            <a:off x="2066292" y="2606804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E3DB1D-E7BA-446A-B1E5-5545DF410203}"/>
              </a:ext>
            </a:extLst>
          </p:cNvPr>
          <p:cNvSpPr/>
          <p:nvPr/>
        </p:nvSpPr>
        <p:spPr>
          <a:xfrm>
            <a:off x="3014558" y="2615271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A75DDC9-A157-4FB5-9F40-EF1A5AD6EE0C}"/>
              </a:ext>
            </a:extLst>
          </p:cNvPr>
          <p:cNvSpPr/>
          <p:nvPr/>
        </p:nvSpPr>
        <p:spPr>
          <a:xfrm>
            <a:off x="3810425" y="2615272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6AAE7BE-A0BE-4F02-A372-1D136DAE8800}"/>
              </a:ext>
            </a:extLst>
          </p:cNvPr>
          <p:cNvSpPr/>
          <p:nvPr/>
        </p:nvSpPr>
        <p:spPr>
          <a:xfrm>
            <a:off x="4868758" y="3682072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B416BB9-CD22-4DBD-BF93-836CED28288F}"/>
              </a:ext>
            </a:extLst>
          </p:cNvPr>
          <p:cNvCxnSpPr/>
          <p:nvPr/>
        </p:nvCxnSpPr>
        <p:spPr>
          <a:xfrm flipH="1">
            <a:off x="2299063" y="2960915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703F45E-422F-456A-8965-C038D432C04B}"/>
              </a:ext>
            </a:extLst>
          </p:cNvPr>
          <p:cNvCxnSpPr/>
          <p:nvPr/>
        </p:nvCxnSpPr>
        <p:spPr>
          <a:xfrm flipH="1">
            <a:off x="3300549" y="2960915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0AFD8958-D24C-44E2-83E4-080B986B30FC}"/>
              </a:ext>
            </a:extLst>
          </p:cNvPr>
          <p:cNvCxnSpPr/>
          <p:nvPr/>
        </p:nvCxnSpPr>
        <p:spPr>
          <a:xfrm flipH="1">
            <a:off x="4032068" y="2987042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68">
            <a:extLst>
              <a:ext uri="{FF2B5EF4-FFF2-40B4-BE49-F238E27FC236}">
                <a16:creationId xmlns:a16="http://schemas.microsoft.com/office/drawing/2014/main" id="{8ADB0380-150E-4F87-AEEC-B37A922140A3}"/>
              </a:ext>
            </a:extLst>
          </p:cNvPr>
          <p:cNvSpPr/>
          <p:nvPr/>
        </p:nvSpPr>
        <p:spPr>
          <a:xfrm>
            <a:off x="111128" y="4320773"/>
            <a:ext cx="11817343" cy="2212139"/>
          </a:xfrm>
          <a:prstGeom prst="roundRect">
            <a:avLst/>
          </a:prstGeom>
          <a:solidFill>
            <a:srgbClr val="FFFFCC"/>
          </a:solidFill>
          <a:ln>
            <a:solidFill>
              <a:srgbClr val="D1781B"/>
            </a:solidFill>
          </a:ln>
          <a:effectLst>
            <a:innerShdw blurRad="927100" dir="13920000">
              <a:srgbClr val="FFFF00">
                <a:alpha val="53000"/>
              </a:srgbClr>
            </a:innerShdw>
            <a:softEdge rad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Nếu chữ số hàng đơn vị là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3 hoặc 4 thì giữ nguyên chữ số hàng chục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Nếu chữ số hàng đơn vị là 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8 hoặc 9 thì th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êm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 vào chữ số hàng chục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Sau khi làm tròn số đến hàng chục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hàng đơn vị là chữ số 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58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5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1" grpId="0"/>
      <p:bldP spid="81" grpId="1"/>
      <p:bldP spid="82" grpId="0"/>
      <p:bldP spid="83" grpId="0"/>
      <p:bldP spid="84" grpId="0"/>
      <p:bldP spid="85" grpId="0"/>
      <p:bldP spid="8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C127-A147-0C2D-F494-74D2D06A9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A45E0DDB-946F-9EAE-40B4-EAA809EBFBEC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762C3F-FE12-1CB1-6F48-771E7D6E7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13" t="41783" r="2589" b="18251"/>
          <a:stretch/>
        </p:blipFill>
        <p:spPr>
          <a:xfrm>
            <a:off x="10791449" y="4820662"/>
            <a:ext cx="1336340" cy="1821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7D9374C-8136-3089-3001-1ADB7A6EE776}"/>
              </a:ext>
            </a:extLst>
          </p:cNvPr>
          <p:cNvSpPr/>
          <p:nvPr/>
        </p:nvSpPr>
        <p:spPr>
          <a:xfrm>
            <a:off x="1634491" y="1159002"/>
            <a:ext cx="1227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7F843D-27DE-F21B-3012-5A2148E4BD83}"/>
              </a:ext>
            </a:extLst>
          </p:cNvPr>
          <p:cNvGrpSpPr/>
          <p:nvPr/>
        </p:nvGrpSpPr>
        <p:grpSpPr>
          <a:xfrm>
            <a:off x="615477" y="2255861"/>
            <a:ext cx="10860243" cy="546947"/>
            <a:chOff x="647700" y="312420"/>
            <a:chExt cx="3931920" cy="26670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87F89DB-A615-EC55-07E6-F8E901E172D5}"/>
                </a:ext>
              </a:extLst>
            </p:cNvPr>
            <p:cNvCxnSpPr/>
            <p:nvPr/>
          </p:nvCxnSpPr>
          <p:spPr>
            <a:xfrm flipV="1">
              <a:off x="647700" y="457200"/>
              <a:ext cx="3931920" cy="7620"/>
            </a:xfrm>
            <a:prstGeom prst="straightConnector1">
              <a:avLst/>
            </a:prstGeom>
            <a:ln w="5715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1CC7DEF-BA7A-2634-8709-86514B9DBFE1}"/>
                </a:ext>
              </a:extLst>
            </p:cNvPr>
            <p:cNvGrpSpPr/>
            <p:nvPr/>
          </p:nvGrpSpPr>
          <p:grpSpPr>
            <a:xfrm>
              <a:off x="762000" y="312420"/>
              <a:ext cx="3055620" cy="266700"/>
              <a:chOff x="762000" y="281940"/>
              <a:chExt cx="3055620" cy="39624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519DE45-869C-77B9-4CC6-A904D199877D}"/>
                  </a:ext>
                </a:extLst>
              </p:cNvPr>
              <p:cNvCxnSpPr/>
              <p:nvPr/>
            </p:nvCxnSpPr>
            <p:spPr>
              <a:xfrm>
                <a:off x="76200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A21A1AE-0560-F31C-2B8F-21BED2DA9A14}"/>
                  </a:ext>
                </a:extLst>
              </p:cNvPr>
              <p:cNvCxnSpPr/>
              <p:nvPr/>
            </p:nvCxnSpPr>
            <p:spPr>
              <a:xfrm>
                <a:off x="1013460" y="281940"/>
                <a:ext cx="0" cy="37338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D768FCF-0775-45E7-D673-19DADBBD0DB8}"/>
                  </a:ext>
                </a:extLst>
              </p:cNvPr>
              <p:cNvCxnSpPr/>
              <p:nvPr/>
            </p:nvCxnSpPr>
            <p:spPr>
              <a:xfrm>
                <a:off x="125730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459CCAE-AB9D-9365-1E64-5969CBABEF1C}"/>
                  </a:ext>
                </a:extLst>
              </p:cNvPr>
              <p:cNvCxnSpPr/>
              <p:nvPr/>
            </p:nvCxnSpPr>
            <p:spPr>
              <a:xfrm>
                <a:off x="1470660" y="28194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A2D2BDC-2743-AFD7-F7B8-BC7ECA6DC60C}"/>
                  </a:ext>
                </a:extLst>
              </p:cNvPr>
              <p:cNvCxnSpPr/>
              <p:nvPr/>
            </p:nvCxnSpPr>
            <p:spPr>
              <a:xfrm>
                <a:off x="1684020" y="29718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347CF52-C978-3ED8-4C28-8788240D35D4}"/>
                  </a:ext>
                </a:extLst>
              </p:cNvPr>
              <p:cNvCxnSpPr/>
              <p:nvPr/>
            </p:nvCxnSpPr>
            <p:spPr>
              <a:xfrm>
                <a:off x="190500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C641A1F-4808-C829-20FB-CDBECE427403}"/>
                  </a:ext>
                </a:extLst>
              </p:cNvPr>
              <p:cNvCxnSpPr/>
              <p:nvPr/>
            </p:nvCxnSpPr>
            <p:spPr>
              <a:xfrm>
                <a:off x="214884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AC71E69-A067-89B1-6E27-CD65BB5A1BB5}"/>
                  </a:ext>
                </a:extLst>
              </p:cNvPr>
              <p:cNvCxnSpPr/>
              <p:nvPr/>
            </p:nvCxnSpPr>
            <p:spPr>
              <a:xfrm>
                <a:off x="238506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6242A3-6B6C-01C3-4037-CCB30336DF3B}"/>
                  </a:ext>
                </a:extLst>
              </p:cNvPr>
              <p:cNvCxnSpPr/>
              <p:nvPr/>
            </p:nvCxnSpPr>
            <p:spPr>
              <a:xfrm>
                <a:off x="264414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ACC9317-802C-6CED-19B9-9B4C3BBD903F}"/>
                  </a:ext>
                </a:extLst>
              </p:cNvPr>
              <p:cNvCxnSpPr/>
              <p:nvPr/>
            </p:nvCxnSpPr>
            <p:spPr>
              <a:xfrm>
                <a:off x="289560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833BF3-FFAE-B8CF-90B8-AEAFB270408A}"/>
                  </a:ext>
                </a:extLst>
              </p:cNvPr>
              <p:cNvCxnSpPr/>
              <p:nvPr/>
            </p:nvCxnSpPr>
            <p:spPr>
              <a:xfrm>
                <a:off x="3147060" y="28956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433B1E-E42A-C159-D464-0CC5EDEDD425}"/>
                  </a:ext>
                </a:extLst>
              </p:cNvPr>
              <p:cNvCxnSpPr/>
              <p:nvPr/>
            </p:nvCxnSpPr>
            <p:spPr>
              <a:xfrm>
                <a:off x="3368040" y="289560"/>
                <a:ext cx="0" cy="37338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64C7930-30F0-B723-5318-575254143C58}"/>
                  </a:ext>
                </a:extLst>
              </p:cNvPr>
              <p:cNvCxnSpPr/>
              <p:nvPr/>
            </p:nvCxnSpPr>
            <p:spPr>
              <a:xfrm>
                <a:off x="3589020" y="297180"/>
                <a:ext cx="0" cy="38100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4DB22E0-0356-EA79-3287-500420F92AC8}"/>
                  </a:ext>
                </a:extLst>
              </p:cNvPr>
              <p:cNvCxnSpPr/>
              <p:nvPr/>
            </p:nvCxnSpPr>
            <p:spPr>
              <a:xfrm>
                <a:off x="3817620" y="281940"/>
                <a:ext cx="0" cy="37338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C9644C4-90E3-980B-58FE-200507509652}"/>
              </a:ext>
            </a:extLst>
          </p:cNvPr>
          <p:cNvSpPr/>
          <p:nvPr/>
        </p:nvSpPr>
        <p:spPr>
          <a:xfrm>
            <a:off x="1351027" y="2756833"/>
            <a:ext cx="88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A7D0F3-AD49-3AC3-8B1A-24D5098F3DFA}"/>
              </a:ext>
            </a:extLst>
          </p:cNvPr>
          <p:cNvSpPr/>
          <p:nvPr/>
        </p:nvSpPr>
        <p:spPr>
          <a:xfrm>
            <a:off x="3600451" y="1513249"/>
            <a:ext cx="898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E95D8D-11CE-5C03-73A8-B3D80C28C359}"/>
              </a:ext>
            </a:extLst>
          </p:cNvPr>
          <p:cNvSpPr/>
          <p:nvPr/>
        </p:nvSpPr>
        <p:spPr>
          <a:xfrm>
            <a:off x="4386835" y="1494961"/>
            <a:ext cx="843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8201E65-01A5-1B9A-F84A-09B04AF45499}"/>
              </a:ext>
            </a:extLst>
          </p:cNvPr>
          <p:cNvSpPr/>
          <p:nvPr/>
        </p:nvSpPr>
        <p:spPr>
          <a:xfrm>
            <a:off x="6681979" y="1458385"/>
            <a:ext cx="934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284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479AC47-6737-32DD-FECA-600D03D5292A}"/>
              </a:ext>
            </a:extLst>
          </p:cNvPr>
          <p:cNvSpPr/>
          <p:nvPr/>
        </p:nvSpPr>
        <p:spPr>
          <a:xfrm>
            <a:off x="7943851" y="2811697"/>
            <a:ext cx="870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E884422-30DD-0561-266E-0F8F04E6CAAA}"/>
              </a:ext>
            </a:extLst>
          </p:cNvPr>
          <p:cNvCxnSpPr/>
          <p:nvPr/>
        </p:nvCxnSpPr>
        <p:spPr>
          <a:xfrm>
            <a:off x="3959451" y="2273849"/>
            <a:ext cx="0" cy="515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1EA0C07-0FCA-4AFF-D109-49038232E965}"/>
              </a:ext>
            </a:extLst>
          </p:cNvPr>
          <p:cNvCxnSpPr/>
          <p:nvPr/>
        </p:nvCxnSpPr>
        <p:spPr>
          <a:xfrm flipH="1">
            <a:off x="3963271" y="1918499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0B7F1B3-606E-181B-0D87-EDA2636445DF}"/>
              </a:ext>
            </a:extLst>
          </p:cNvPr>
          <p:cNvCxnSpPr/>
          <p:nvPr/>
        </p:nvCxnSpPr>
        <p:spPr>
          <a:xfrm flipH="1">
            <a:off x="4749655" y="1881923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667C31D-EA70-E9C6-8182-902FA71ECF61}"/>
              </a:ext>
            </a:extLst>
          </p:cNvPr>
          <p:cNvCxnSpPr/>
          <p:nvPr/>
        </p:nvCxnSpPr>
        <p:spPr>
          <a:xfrm>
            <a:off x="7050123" y="2264705"/>
            <a:ext cx="0" cy="515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8F6CAED-C4D2-970D-6DB5-99E51436CD9D}"/>
              </a:ext>
            </a:extLst>
          </p:cNvPr>
          <p:cNvCxnSpPr/>
          <p:nvPr/>
        </p:nvCxnSpPr>
        <p:spPr>
          <a:xfrm flipH="1">
            <a:off x="7053943" y="1863635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7B47FFA-38AF-790B-2CD6-5DDEF08E4F3E}"/>
              </a:ext>
            </a:extLst>
          </p:cNvPr>
          <p:cNvCxnSpPr/>
          <p:nvPr/>
        </p:nvCxnSpPr>
        <p:spPr>
          <a:xfrm flipH="1" flipV="1">
            <a:off x="2148840" y="1911096"/>
            <a:ext cx="1399034" cy="4356"/>
          </a:xfrm>
          <a:prstGeom prst="straightConnector1">
            <a:avLst/>
          </a:prstGeom>
          <a:ln w="920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745C8BB-B3A6-EEBD-0030-E1ABB6C3C880}"/>
              </a:ext>
            </a:extLst>
          </p:cNvPr>
          <p:cNvCxnSpPr/>
          <p:nvPr/>
        </p:nvCxnSpPr>
        <p:spPr>
          <a:xfrm flipV="1">
            <a:off x="7178042" y="1938528"/>
            <a:ext cx="896110" cy="4356"/>
          </a:xfrm>
          <a:prstGeom prst="straightConnector1">
            <a:avLst/>
          </a:prstGeom>
          <a:ln w="920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86">
            <a:extLst>
              <a:ext uri="{FF2B5EF4-FFF2-40B4-BE49-F238E27FC236}">
                <a16:creationId xmlns:a16="http://schemas.microsoft.com/office/drawing/2014/main" id="{2FE9BA11-843F-318A-7E68-603FC44B5316}"/>
              </a:ext>
            </a:extLst>
          </p:cNvPr>
          <p:cNvSpPr/>
          <p:nvPr/>
        </p:nvSpPr>
        <p:spPr>
          <a:xfrm>
            <a:off x="716280" y="3577948"/>
            <a:ext cx="11266329" cy="2287741"/>
          </a:xfrm>
          <a:prstGeom prst="roundRect">
            <a:avLst/>
          </a:prstGeom>
          <a:solidFill>
            <a:srgbClr val="FFFFB9"/>
          </a:solidFill>
          <a:ln>
            <a:gradFill>
              <a:gsLst>
                <a:gs pos="27265">
                  <a:srgbClr val="C4DBF0"/>
                </a:gs>
                <a:gs pos="0">
                  <a:schemeClr val="accent1">
                    <a:lumMod val="5000"/>
                    <a:lumOff val="95000"/>
                  </a:schemeClr>
                </a:gs>
                <a:gs pos="35000">
                  <a:schemeClr val="accent1">
                    <a:lumMod val="45000"/>
                    <a:lumOff val="55000"/>
                  </a:schemeClr>
                </a:gs>
                <a:gs pos="59000">
                  <a:schemeClr val="bg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927100" dir="13920000">
              <a:srgbClr val="FFFF00">
                <a:alpha val="53000"/>
              </a:srgbClr>
            </a:innerShdw>
            <a:softEdge rad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chemeClr val="tx1"/>
                </a:solidFill>
              </a:rPr>
              <a:t>Nếu chữ số hàng </a:t>
            </a:r>
            <a:r>
              <a:rPr lang="en-US" sz="2400" dirty="0" err="1">
                <a:solidFill>
                  <a:schemeClr val="tx1"/>
                </a:solidFill>
              </a:rPr>
              <a:t>chục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vi-VN" sz="2400" dirty="0">
                <a:solidFill>
                  <a:schemeClr val="tx1"/>
                </a:solidFill>
              </a:rPr>
              <a:t>là 1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2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3 hoặc 4 thì giữ nguyên chữ số 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chemeClr val="tx1"/>
                </a:solidFill>
              </a:rPr>
              <a:t>Nếu chữ số hàng </a:t>
            </a:r>
            <a:r>
              <a:rPr lang="en-US" sz="2400" dirty="0" err="1">
                <a:solidFill>
                  <a:schemeClr val="tx1"/>
                </a:solidFill>
              </a:rPr>
              <a:t>chục</a:t>
            </a:r>
            <a:r>
              <a:rPr lang="vi-VN" sz="2400" dirty="0">
                <a:solidFill>
                  <a:schemeClr val="tx1"/>
                </a:solidFill>
              </a:rPr>
              <a:t> là 5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6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7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8 hoặc 9 thì th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vi-VN" sz="2400" dirty="0">
                <a:solidFill>
                  <a:schemeClr val="tx1"/>
                </a:solidFill>
              </a:rPr>
              <a:t> vào chữ số hàng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chemeClr val="tx1"/>
                </a:solidFill>
              </a:rPr>
              <a:t>Sau khi làm tròn số đến hàng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r>
              <a:rPr lang="vi-VN" sz="2400" dirty="0">
                <a:solidFill>
                  <a:schemeClr val="tx1"/>
                </a:solidFill>
              </a:rPr>
              <a:t> hàng đơn vị 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</a:rPr>
              <a:t>là chữ số 0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14A077E-D04A-D765-1F76-D632DDC0EAE3}"/>
              </a:ext>
            </a:extLst>
          </p:cNvPr>
          <p:cNvSpPr/>
          <p:nvPr/>
        </p:nvSpPr>
        <p:spPr>
          <a:xfrm>
            <a:off x="3260933" y="467185"/>
            <a:ext cx="5670133" cy="679088"/>
          </a:xfrm>
          <a:custGeom>
            <a:avLst/>
            <a:gdLst>
              <a:gd name="connsiteX0" fmla="*/ 0 w 5670133"/>
              <a:gd name="connsiteY0" fmla="*/ 113184 h 679088"/>
              <a:gd name="connsiteX1" fmla="*/ 113184 w 5670133"/>
              <a:gd name="connsiteY1" fmla="*/ 0 h 679088"/>
              <a:gd name="connsiteX2" fmla="*/ 739217 w 5670133"/>
              <a:gd name="connsiteY2" fmla="*/ 0 h 679088"/>
              <a:gd name="connsiteX3" fmla="*/ 1474125 w 5670133"/>
              <a:gd name="connsiteY3" fmla="*/ 0 h 679088"/>
              <a:gd name="connsiteX4" fmla="*/ 2154596 w 5670133"/>
              <a:gd name="connsiteY4" fmla="*/ 0 h 679088"/>
              <a:gd name="connsiteX5" fmla="*/ 2780629 w 5670133"/>
              <a:gd name="connsiteY5" fmla="*/ 0 h 679088"/>
              <a:gd name="connsiteX6" fmla="*/ 3569975 w 5670133"/>
              <a:gd name="connsiteY6" fmla="*/ 0 h 679088"/>
              <a:gd name="connsiteX7" fmla="*/ 4196008 w 5670133"/>
              <a:gd name="connsiteY7" fmla="*/ 0 h 679088"/>
              <a:gd name="connsiteX8" fmla="*/ 4876478 w 5670133"/>
              <a:gd name="connsiteY8" fmla="*/ 0 h 679088"/>
              <a:gd name="connsiteX9" fmla="*/ 5556949 w 5670133"/>
              <a:gd name="connsiteY9" fmla="*/ 0 h 679088"/>
              <a:gd name="connsiteX10" fmla="*/ 5670133 w 5670133"/>
              <a:gd name="connsiteY10" fmla="*/ 113184 h 679088"/>
              <a:gd name="connsiteX11" fmla="*/ 5670133 w 5670133"/>
              <a:gd name="connsiteY11" fmla="*/ 565904 h 679088"/>
              <a:gd name="connsiteX12" fmla="*/ 5556949 w 5670133"/>
              <a:gd name="connsiteY12" fmla="*/ 679088 h 679088"/>
              <a:gd name="connsiteX13" fmla="*/ 5039791 w 5670133"/>
              <a:gd name="connsiteY13" fmla="*/ 679088 h 679088"/>
              <a:gd name="connsiteX14" fmla="*/ 4468196 w 5670133"/>
              <a:gd name="connsiteY14" fmla="*/ 679088 h 679088"/>
              <a:gd name="connsiteX15" fmla="*/ 3787725 w 5670133"/>
              <a:gd name="connsiteY15" fmla="*/ 679088 h 679088"/>
              <a:gd name="connsiteX16" fmla="*/ 3052817 w 5670133"/>
              <a:gd name="connsiteY16" fmla="*/ 679088 h 679088"/>
              <a:gd name="connsiteX17" fmla="*/ 2481222 w 5670133"/>
              <a:gd name="connsiteY17" fmla="*/ 679088 h 679088"/>
              <a:gd name="connsiteX18" fmla="*/ 1800751 w 5670133"/>
              <a:gd name="connsiteY18" fmla="*/ 679088 h 679088"/>
              <a:gd name="connsiteX19" fmla="*/ 1229156 w 5670133"/>
              <a:gd name="connsiteY19" fmla="*/ 679088 h 679088"/>
              <a:gd name="connsiteX20" fmla="*/ 113184 w 5670133"/>
              <a:gd name="connsiteY20" fmla="*/ 679088 h 679088"/>
              <a:gd name="connsiteX21" fmla="*/ 0 w 5670133"/>
              <a:gd name="connsiteY21" fmla="*/ 565904 h 679088"/>
              <a:gd name="connsiteX22" fmla="*/ 0 w 5670133"/>
              <a:gd name="connsiteY22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70133" h="679088" fill="none" extrusionOk="0">
                <a:moveTo>
                  <a:pt x="0" y="113184"/>
                </a:moveTo>
                <a:cubicBezTo>
                  <a:pt x="2594" y="49128"/>
                  <a:pt x="52497" y="-14982"/>
                  <a:pt x="113184" y="0"/>
                </a:cubicBezTo>
                <a:cubicBezTo>
                  <a:pt x="243887" y="18333"/>
                  <a:pt x="565007" y="19773"/>
                  <a:pt x="739217" y="0"/>
                </a:cubicBezTo>
                <a:cubicBezTo>
                  <a:pt x="913427" y="-19773"/>
                  <a:pt x="1293116" y="-34570"/>
                  <a:pt x="1474125" y="0"/>
                </a:cubicBezTo>
                <a:cubicBezTo>
                  <a:pt x="1655134" y="34570"/>
                  <a:pt x="2012087" y="5112"/>
                  <a:pt x="2154596" y="0"/>
                </a:cubicBezTo>
                <a:cubicBezTo>
                  <a:pt x="2297105" y="-5112"/>
                  <a:pt x="2492382" y="-17637"/>
                  <a:pt x="2780629" y="0"/>
                </a:cubicBezTo>
                <a:cubicBezTo>
                  <a:pt x="3068876" y="17637"/>
                  <a:pt x="3273835" y="8217"/>
                  <a:pt x="3569975" y="0"/>
                </a:cubicBezTo>
                <a:cubicBezTo>
                  <a:pt x="3866115" y="-8217"/>
                  <a:pt x="3934524" y="-4236"/>
                  <a:pt x="4196008" y="0"/>
                </a:cubicBezTo>
                <a:cubicBezTo>
                  <a:pt x="4457492" y="4236"/>
                  <a:pt x="4627331" y="19445"/>
                  <a:pt x="4876478" y="0"/>
                </a:cubicBezTo>
                <a:cubicBezTo>
                  <a:pt x="5125625" y="-19445"/>
                  <a:pt x="5376741" y="28833"/>
                  <a:pt x="5556949" y="0"/>
                </a:cubicBezTo>
                <a:cubicBezTo>
                  <a:pt x="5624881" y="6116"/>
                  <a:pt x="5655686" y="48797"/>
                  <a:pt x="5670133" y="113184"/>
                </a:cubicBezTo>
                <a:cubicBezTo>
                  <a:pt x="5674656" y="205857"/>
                  <a:pt x="5687868" y="382008"/>
                  <a:pt x="5670133" y="565904"/>
                </a:cubicBezTo>
                <a:cubicBezTo>
                  <a:pt x="5681481" y="623116"/>
                  <a:pt x="5609168" y="672636"/>
                  <a:pt x="5556949" y="679088"/>
                </a:cubicBezTo>
                <a:cubicBezTo>
                  <a:pt x="5348340" y="681908"/>
                  <a:pt x="5252225" y="664413"/>
                  <a:pt x="5039791" y="679088"/>
                </a:cubicBezTo>
                <a:cubicBezTo>
                  <a:pt x="4827357" y="693763"/>
                  <a:pt x="4728487" y="673800"/>
                  <a:pt x="4468196" y="679088"/>
                </a:cubicBezTo>
                <a:cubicBezTo>
                  <a:pt x="4207905" y="684376"/>
                  <a:pt x="4016160" y="658252"/>
                  <a:pt x="3787725" y="679088"/>
                </a:cubicBezTo>
                <a:cubicBezTo>
                  <a:pt x="3559290" y="699924"/>
                  <a:pt x="3417191" y="648763"/>
                  <a:pt x="3052817" y="679088"/>
                </a:cubicBezTo>
                <a:cubicBezTo>
                  <a:pt x="2688443" y="709413"/>
                  <a:pt x="2681994" y="662102"/>
                  <a:pt x="2481222" y="679088"/>
                </a:cubicBezTo>
                <a:cubicBezTo>
                  <a:pt x="2280450" y="696074"/>
                  <a:pt x="2036133" y="690262"/>
                  <a:pt x="1800751" y="679088"/>
                </a:cubicBezTo>
                <a:cubicBezTo>
                  <a:pt x="1565369" y="667914"/>
                  <a:pt x="1353273" y="657030"/>
                  <a:pt x="1229156" y="679088"/>
                </a:cubicBezTo>
                <a:cubicBezTo>
                  <a:pt x="1105040" y="701146"/>
                  <a:pt x="589437" y="733651"/>
                  <a:pt x="113184" y="679088"/>
                </a:cubicBezTo>
                <a:cubicBezTo>
                  <a:pt x="45990" y="682058"/>
                  <a:pt x="1676" y="618020"/>
                  <a:pt x="0" y="565904"/>
                </a:cubicBezTo>
                <a:cubicBezTo>
                  <a:pt x="-7912" y="454379"/>
                  <a:pt x="-11003" y="225140"/>
                  <a:pt x="0" y="113184"/>
                </a:cubicBezTo>
                <a:close/>
              </a:path>
              <a:path w="5670133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435009" y="20116"/>
                  <a:pt x="549064" y="-17794"/>
                  <a:pt x="793655" y="0"/>
                </a:cubicBezTo>
                <a:cubicBezTo>
                  <a:pt x="1038246" y="17794"/>
                  <a:pt x="1137054" y="-1022"/>
                  <a:pt x="1365250" y="0"/>
                </a:cubicBezTo>
                <a:cubicBezTo>
                  <a:pt x="1593447" y="1022"/>
                  <a:pt x="1690159" y="11608"/>
                  <a:pt x="1991283" y="0"/>
                </a:cubicBezTo>
                <a:cubicBezTo>
                  <a:pt x="2292407" y="-11608"/>
                  <a:pt x="2413519" y="-17362"/>
                  <a:pt x="2726191" y="0"/>
                </a:cubicBezTo>
                <a:cubicBezTo>
                  <a:pt x="3038863" y="17362"/>
                  <a:pt x="3085464" y="-18492"/>
                  <a:pt x="3406662" y="0"/>
                </a:cubicBezTo>
                <a:cubicBezTo>
                  <a:pt x="3727860" y="18492"/>
                  <a:pt x="3751262" y="19913"/>
                  <a:pt x="3978257" y="0"/>
                </a:cubicBezTo>
                <a:cubicBezTo>
                  <a:pt x="4205252" y="-19913"/>
                  <a:pt x="4362918" y="19237"/>
                  <a:pt x="4495415" y="0"/>
                </a:cubicBezTo>
                <a:cubicBezTo>
                  <a:pt x="4627912" y="-19237"/>
                  <a:pt x="5149721" y="-23005"/>
                  <a:pt x="5556949" y="0"/>
                </a:cubicBezTo>
                <a:cubicBezTo>
                  <a:pt x="5615941" y="5270"/>
                  <a:pt x="5670478" y="54634"/>
                  <a:pt x="5670133" y="113184"/>
                </a:cubicBezTo>
                <a:cubicBezTo>
                  <a:pt x="5661276" y="206087"/>
                  <a:pt x="5654222" y="358219"/>
                  <a:pt x="5670133" y="565904"/>
                </a:cubicBezTo>
                <a:cubicBezTo>
                  <a:pt x="5678724" y="619085"/>
                  <a:pt x="5608397" y="674957"/>
                  <a:pt x="5556949" y="679088"/>
                </a:cubicBezTo>
                <a:cubicBezTo>
                  <a:pt x="5241100" y="659466"/>
                  <a:pt x="5013034" y="693514"/>
                  <a:pt x="4876478" y="679088"/>
                </a:cubicBezTo>
                <a:cubicBezTo>
                  <a:pt x="4739922" y="664662"/>
                  <a:pt x="4425300" y="655330"/>
                  <a:pt x="4141570" y="679088"/>
                </a:cubicBezTo>
                <a:cubicBezTo>
                  <a:pt x="3857840" y="702846"/>
                  <a:pt x="3621260" y="668514"/>
                  <a:pt x="3461099" y="679088"/>
                </a:cubicBezTo>
                <a:cubicBezTo>
                  <a:pt x="3300938" y="689662"/>
                  <a:pt x="3046395" y="684811"/>
                  <a:pt x="2889504" y="679088"/>
                </a:cubicBezTo>
                <a:cubicBezTo>
                  <a:pt x="2732613" y="673365"/>
                  <a:pt x="2491943" y="648509"/>
                  <a:pt x="2263471" y="679088"/>
                </a:cubicBezTo>
                <a:cubicBezTo>
                  <a:pt x="2034999" y="709667"/>
                  <a:pt x="1849970" y="690570"/>
                  <a:pt x="1691876" y="679088"/>
                </a:cubicBezTo>
                <a:cubicBezTo>
                  <a:pt x="1533783" y="667606"/>
                  <a:pt x="1243967" y="693503"/>
                  <a:pt x="902530" y="679088"/>
                </a:cubicBezTo>
                <a:cubicBezTo>
                  <a:pt x="561093" y="664673"/>
                  <a:pt x="319716" y="657214"/>
                  <a:pt x="113184" y="679088"/>
                </a:cubicBezTo>
                <a:cubicBezTo>
                  <a:pt x="49004" y="682183"/>
                  <a:pt x="6227" y="622119"/>
                  <a:pt x="0" y="565904"/>
                </a:cubicBezTo>
                <a:cubicBezTo>
                  <a:pt x="-11299" y="458983"/>
                  <a:pt x="-4579" y="268939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xmlns="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Làm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số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đến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hàng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trăm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36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333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2" grpId="0"/>
      <p:bldP spid="52" grpId="1"/>
      <p:bldP spid="53" grpId="0"/>
      <p:bldP spid="53" grpId="1"/>
      <p:bldP spid="70" grpId="0"/>
      <p:bldP spid="70" grpId="1"/>
      <p:bldP spid="71" grpId="0"/>
      <p:bldP spid="71" grpId="1"/>
      <p:bldP spid="72" grpId="0"/>
      <p:bldP spid="72" grpId="1"/>
      <p:bldP spid="80" grpId="0" build="allAtOnce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E438-BD9E-CFC8-C5C0-AC8BB7504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17C16B7E-8F53-6085-907F-45F48B4B996E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9AEAC2E4-A402-6EF2-5C1D-DE732584BA3F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F32C4B-B832-6943-CD1D-447883649132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6E747D9-867D-3098-53EA-34BA255205D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9E01DFB-08A6-6D62-41A5-3636FF43E681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7966250-E5C6-E4A1-85F4-AE49CA561ED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7AE022E-726A-BD7B-2817-8D348397810C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445BBD4-A2F3-FDE8-99D2-EE1E01A4156E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AA120E4-E5FD-F49D-20EF-65B8184B8B4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77901C7-A717-CD85-D589-A6B092428AE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1C1FA866-2381-5DAD-E046-DBC97B807A37}"/>
                  </a:ext>
                </a:extLst>
              </p:cNvPr>
              <p:cNvSpPr/>
              <p:nvPr/>
            </p:nvSpPr>
            <p:spPr>
              <a:xfrm>
                <a:off x="2946347" y="2026004"/>
                <a:ext cx="5820427" cy="4216257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  <a:r>
                  <a:rPr lang="en-US" sz="6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THỰC HÀNH</a:t>
                </a:r>
                <a:endPara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DCAFF0B-9C11-C994-269C-86EAB02D413E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C263714-7521-A68A-5B10-68069AE955D0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CF5DB7B2-5285-6894-CA79-33AE0C3D0ABC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73244B8-DCFA-71F6-1C05-B1F85DB68697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4DDE97D-6AC3-591A-1826-CD117B2E6225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F379BD6E-4532-7826-AD14-F9B2E3A53CBA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80B9ED27-0B6A-9B4E-4BD3-1FF34CC9260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D8835B15-B140-D590-A1AA-2A6E8720BE9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CDD0E3C-972F-BFAE-C0D4-CCE239340F24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66B49B65-49EF-0BE0-149B-F3449F4419F9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ECDF026-1342-0CC6-CE51-11F7EDBC0C6F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C149BF56-ED61-1D91-A64F-FE428A59BA34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E5751A6-E758-8CCD-8FE6-551ACC2FF32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E508DB0-418D-B63E-1D01-9C6B5F29E4F7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DDFC5B9-395C-14B2-8609-919542722451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4B475EC-4697-C1D4-CA80-D47AFEDA6AB4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49816CB-C842-F81B-F91C-6F5F1617F602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674C230-B418-9718-A80C-E48E2CA0BB5B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CD9DDA6-2B27-47D7-0007-9FF19133BF7A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B00FA8-1D24-910C-5DBD-9FFDB7CD96AD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FE09E7B-852D-C9C3-B950-6F534BD38F96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7E867AA-A69F-909D-3EB8-D2187289259B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7A81776-4810-A05C-5B89-2C8C0DF6833F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E45560-6139-693A-30B8-F89357E8E347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10785D9-FFF7-5702-B21B-AFCAC8185269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8BA0CFD-7065-EA6D-E670-B8226670CD5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3E36048-0299-89D9-E42E-570D1A2AE5FA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9E05416-8579-1C2B-F198-1B648A00BB21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F2D70A9-98F9-93A1-89F2-2B1B9A42D045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1D2DE48-2529-EB36-7C71-DBF703408627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D78EA63-2F30-A3F9-6B9D-1A4134A4D141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3FD17C9-66D5-F7E7-EBD0-8E5C309C39EB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914AA7B-AE44-FFF7-D474-5BB830B06101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167FE27-5AA3-09FB-22F1-ADCBF9BC9974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F33E5F0-BD71-BB18-0524-69A3DA4F2A80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F41D337-459E-467A-0494-70ED7FB80986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29F45C39-1D96-BADD-A5FD-3EAE392A844A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F550CFD-E2F9-CED6-59C8-FEE1F6B9DF2F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609F8E3-429B-AF50-0DD9-7CC78DD7E997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5607658-E36E-4183-3F74-F3641B26588D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DE0F2C5-C758-B208-5048-459F182B43C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E93E8BD-CA79-899F-74E9-F7F89050753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CA841DC-70E7-5008-C0D7-423B34447509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FA8F11B3-BFAF-AFBA-94A5-327CB004F340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5E2A03F-E990-48AA-8A3B-A5DD71DB937F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3309B3D-3B09-391C-2820-98885DD355F2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BF8EF0-91DA-87A1-7D9E-5F7B40710F8E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8ADC1CE-596D-ACEC-39BE-91B5B5225A73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CFD986F-E360-D21A-754E-6E2F3F74F395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7CA3897-EE03-EC91-ADAC-7268F93BC9A8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3227F6B-B55D-9AA0-1B0F-E63E27A5F37D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DA9958E1-C370-58D4-7E2D-9256D0F8F754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DF922EE-E83A-8529-CB65-71557CB6849D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2F84941-F1D7-BF6E-B004-BE1EBA241776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0A9C359-BD66-04C2-EFBB-D658FB2C514D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B0E4EBA-D0BE-3832-172C-2086BE30BC0C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F620422-EE11-9C9F-96C0-BDEECE246A40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6AA03D1-0655-B66A-B26F-2D3D754DF4F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E231F74-B0EB-9503-4FCB-66F91F78318B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61A32F7-A724-FD67-49DF-376E48ED0298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DA846C2-46A2-02B1-8556-8E01476155C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3C19CC-B193-A9FC-B08B-AB2C5084430D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E53BFA7-0879-8A76-5D09-FC527DD6AEBA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E75C47-6BAD-F159-57A2-77B7B54E8CAD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D16569B-26B9-3033-8002-A423DFFA3BD4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2EE7A94-B5DC-D131-29B0-D2590A0FC8B6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32D0A91-C4CF-AE10-08A5-14B29BD2C503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10DBC78-53B6-ACD6-79B0-BEFA7741AEA9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4E54E33-3866-4A8A-491F-2002CE80E41B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56D9078-5158-0365-DD8E-A8C81666BFC9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679195B-DA6B-D0A2-AD72-C0028BCE96D2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34EFEBB-00F7-E64B-70FA-91C02AB9F2CD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5414AFC-7F9F-83CB-909E-AB4230FC30EF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7340606-1364-55DC-573D-5839F0894690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B3DA62B-6200-4151-C1F8-C6319ECAC8F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EFC575E-772A-900E-0F61-2170614484D8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034D20F-6C11-4CB8-4BD9-0A0AED2ACD85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AE396F8-2161-A0D6-9948-F2550B240171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6DA4A16-55EE-8F8B-3021-78648074C2C2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517D057-3381-0B84-A7B8-0C15328C7B13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AEA4706-6180-EC16-06E3-0BF36074BB31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EB400CA-EEED-1789-DABC-F0C5764D0D6F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DADBA24-9969-9E92-08C2-E7A532AE02B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35B5AC3-0826-5EDA-6C90-DC75418E5FD8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3A3363D-DBA6-F36E-4204-D243267242E8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54EDD6-CB36-90CF-DC55-0D6C75AF3C4B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6A7AF70-9C8B-4DED-4064-2B5988BEADA4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CA68D93-BAE4-8B85-1AF9-6487F816749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9EEBD27-39CC-451F-CCE4-9AE120F9F421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3809DC0-CDAE-E1E5-FDEA-DE6A0ADB77EF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2999866-6643-EF98-63E0-2EA21CCA8493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E83DEB-B46C-FC2A-3110-BBE95C8669E2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B530D08-6029-B465-01AB-C8541AB7808C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C9659F8-B817-F9FE-6146-43E525768A11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5F2261ED-342F-1812-3C24-533ACF0FB71F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3CC1894-FAE9-19BC-C481-06A250BE0DAB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2679301-E916-2D89-562E-C126DF86A9A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06D65B4-C8CD-71AB-F690-96A77DA60B58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A6AA306-1E2C-3845-D2FD-9F03082CFE05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715B6C-3BC6-1736-2E83-0354EC7423D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68C7FC4-57E1-A1EC-8E9A-98DAC7360F45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1333A0C-A67A-ECBE-DD35-B41CC1F6498E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D2948E0-2A34-12CD-A1BC-0DBD30B657E1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7FD9BE7-2E2E-9E22-2F6C-D1EA048DBE9C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33FEB571-2C2A-DA75-37DB-9CF0A89A9BC3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B1E3D131-05C1-BA09-7A8C-2F1A562F7A75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4B7308-9D7C-8F35-7CE3-EF5B95FAC8CC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1081887-56F7-5731-7DFC-6013F6267265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0E6AA45-6087-980C-951D-6AFB2EED3A3B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FB721332-51D0-99B5-EC8C-15C5EDA098B1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7F0802-D797-862E-BA47-D42C01F0602A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DFB7A83D-519D-E695-0E28-2BA5622B77B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8C8EE02-425D-E4E1-28AF-5F22F26CD26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AF00AA1-3437-603F-159D-E6FE06C81EB8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ABC12A2-C3A9-BBD4-12C3-3F84B6EAE482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B2800A5-0151-BF31-EDCB-E2DC90062D34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71B30FB-E36E-96E0-1A16-344E4BA411FA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D7676190-E100-40DF-4D68-19797CFD9849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321185A-AF05-4A99-EF43-B244036525AF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1409371D-C737-423A-2919-E5725F787FF6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4FECC75-D9D4-62A5-599D-445115D5234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24FA58B-5BD4-D0EE-9A60-45DCF3359F4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E022A82-4C54-543F-9A94-6DCCD04F6627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7404FFB-D7A0-4F5F-E668-4442DD074DB3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F369899-C2C5-EC18-8039-FE738601B1D2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DB29D7F-ECE8-DE68-BE0F-40DBA7DEA39C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BEC75A7-4110-126E-2E80-77D552F2B97F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A1EA8EE-FD16-15AC-3B06-9722675F3107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C6F0BBD-1812-EBD9-C467-CD2D52311EDB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23CE62C-871D-840A-C9D6-FF243ABB4F0A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ABFB51F-3C9D-DEFF-7EDC-4A20F652A9EC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B528BAD-6EAC-5E99-6606-97EB24CA8AED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A5D1EFE-65E9-3F4C-1A32-59AEE058248A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502DD3F-1161-B08C-C06E-D8A6CFD67E9A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F42E5F5-3109-A9D0-59F7-A3D89A4E16EA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22CD5AA-D3FC-D76E-FBF7-B17A31312C09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B69C612-9394-455A-E883-1E519C67A31C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B95075-AA52-758D-8897-DCDCF60DA53F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2C756128-2EB2-4647-83F3-485864855B1B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BB3521F-5EEF-B0B8-4B56-BCDA161D29F4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1DBC079-8143-9893-9A66-DF543C19F863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9CAAD738-1268-91FE-C498-F8F36A1EBE40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A859BD-0D2D-D487-3E03-16FE9E6F2E18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0C08D9D-653A-B3A2-8C93-F39FDF881827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25EB4FB-E562-6D1A-3B17-3B23F8E011A1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9DB51566-F426-87AD-0334-8EA01E9866E2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CC0EE8F8-DC92-7113-28DB-A60B3333B27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699B674-67C5-353F-734D-1F7258B6DB2B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5A786743-6C99-384C-0184-0460E2716CAA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16E8285-CF6A-4E4E-E90D-451387CC3DEE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4FE18F7C-18CD-D638-DABB-021B8244AD75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6BE5CD30-3083-5284-FCE6-EE232DF9D064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4C81F1F9-2D2C-9CB5-F8B3-78F4ACE3CAD6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E0445E7-A199-3318-6FA0-6908D65430C6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4D9A42D2-A34E-3029-D099-6C2C91DA733A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A5B2ED39-2A20-0F4B-553B-733A4136913F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3F78B52D-010E-79FE-7341-8ED07D4F2509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340D01FC-4A30-259F-8F1A-EFA5B53C0295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453D5910-A123-FB2A-BF62-0F304FBA7498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D8D1E7C-85FF-51D1-5147-1DD4DAA50624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9C94B0A-B9AE-3682-84CC-BF3EAE19AF42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0CDEFAA9-7DBA-83CF-925C-E22E2844DBBC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71B5B9A9-0404-6F9F-5DCA-08144D986EBE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2F30BF4-A0CF-96EB-254C-D10CF19C4465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270F814F-FD72-8533-A7C3-A5D2CF7E4D73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00FAC831-E040-78EB-261F-4E517AF86BAF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22B7BCB0-3F33-2BFF-815A-6CE792B8131F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7450E475-3FA3-E551-E013-810108C00143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2C7AE498-F1F5-A5D0-D49D-E012C24E1974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2E2DCE2-7883-C208-E21F-D1A6B7249CA6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55AD7F08-F763-5357-857F-A8D4C05979C8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6F22CA0A-3783-1388-C9A2-21D1AD34E1BE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4C0A32FE-CF16-3948-2165-C19FF9575C0A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945ED55E-C4FF-161E-A182-FD2E8F4F3F4E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C9976D9-F4C6-9EBF-F3E0-E9DC7A57B63B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CD26CD0E-91FD-909E-C691-72440AE58812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72C93EB-E723-5ACA-92ED-D1776F89DCF6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B6204FC-A8B9-21C4-F027-AB5F8722484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9E5C10C-F66C-3F1C-444B-A6DE6D984DE5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42D83A96-C6B5-F67C-A12D-0E5D1657E501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F8D2106D-A04A-348F-7A4C-71052F0583AD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ABDE62A7-EF09-7A7E-4E68-EC0D52B45EC3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C495DE4B-0AF9-E83E-57AA-E85F4C02BC3A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997A788-2CBC-183B-1351-238C31B3D842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7128D32-486F-5D7A-53EE-C0A6F93FD3D4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8735A60-8B3A-360E-D8C4-D610F6A3D914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7EAE43B0-BD2B-30A1-BCB4-6E40883DC25B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FC09A478-7E83-4E0C-291F-396EBFF967EA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A6748BA-5D39-5D08-243C-71D782FB1148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01F17BDA-48EF-B57C-E770-FA8503DB6828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2972CD9-4300-7504-D61B-FCC4D364ABF5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2E6B0EEF-EE9E-1B1F-8B7C-D9A8ADD62021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B068AEF6-98D1-1028-C5A8-EA3E5568D6A5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06A47DC-1DFF-2A2C-5F70-FFA0C6753C0C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2BF71600-44EC-A8CB-1E8D-8DD8C8D2469F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B42DC57C-FE11-1A92-0D0E-6503EFAE3CCE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9913242A-1511-6259-86F4-44872C24B4CC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4FE8CC31-1324-02A6-3D8E-C70E47DC32D2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6A6D3AC3-BAB4-898C-257A-70A0453BEDB1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6DD58F1-7438-654F-3E77-CAA42EF11C0A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D4DE1952-810D-699C-B3E4-52C0A269C215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CDCA5669-768B-5095-6C80-8530AE2B9F1A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B227CC8-95C1-F60C-30EE-B0CB93640E0F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5C2AD4CD-EA4B-4D1B-1678-769A0B3D26F2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9D9EAEA9-80D2-AEF2-3B42-30D3325630F9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30456226-7D02-9246-CA4A-FAE11248B61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EF9A4030-5594-F14D-17D8-997F436C36B2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3D1324E7-B0DD-6CD0-F4D4-293FC8F8A692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900A19E3-3FEF-9C6B-52AA-AAFE1CA352A4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F1BBD2D-6ECE-F7ED-95F7-8B8FB7F37876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71A6B462-3981-1E3E-731B-85BA45FBCC59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B682D68A-9506-EC1E-C5A1-D3B537F044BF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3666534E-B36E-716D-D8B2-1E63238B7127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5764F359-6718-EB95-C8C9-7B11A767551B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72D19AA7-E28B-7254-E5D8-45C0319CA4C2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45FB92C-D30C-D01D-1CDA-D53DE3280F6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5D8B625E-850A-A528-D82B-86537596C981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F783D1CF-3A86-962A-B9DA-7359D99F6936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A8D21E59-38D5-2E5D-142F-F4FD524674FB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F7164849-C6D1-D163-FCC3-98EF03489E79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8BBAA84-3597-6B3C-949F-12BC4BDE82E4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5BD5744D-B607-94A4-846F-DD674714B85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FFA1C461-7AE3-CDDA-DEB7-4AB0D3FAE67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ADBD27FD-3215-86A7-D27A-852E0F66B175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E2C653C-1754-F0B4-12FF-DA29A331E213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FCDA5C2A-7A11-B4AC-4C97-2C75AD7C632D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CBDB0452-570C-459C-D66D-A1B62C15A383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60027B20-FD78-40F8-C8D0-24CF3BF7DCA7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9AE2D25-AC00-575C-5697-A08993607D37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E2B2CFCC-8D1E-517F-C1DF-1EEEFBBE6199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1C24A284-67F6-1D7E-F928-0962A226C28A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292F269F-1D65-751D-6D7A-7A7D65DC7DB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40AEB4EC-18F0-7B83-E05E-DBB47382895E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ADCA1ADD-E7D1-9DB7-E989-6B37F146FD49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080D5B7A-7821-F611-A81E-DC9E9A3CBA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BA111DB-A450-F5A3-1409-7BD3C7F16327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975F8437-1CA3-B3F1-9ABD-8E3E59924561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098C2ADD-154F-21E7-5494-75F8BCED6FD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09BC839F-D017-C1CA-9675-08FBBF633D74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097EF235-0486-68A9-1EBB-959ED484C509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32B14D83-8E6B-5360-4648-843E45A7C857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66068C15-98FD-86DD-C04F-E73A8E4814BA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F3A0175C-77D5-7F56-3932-9416D3A027ED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18854CCF-F706-D91F-3A4F-047619E6230D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C621A33-C96C-05FE-415A-D4D401F6B09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3CBF2985-CD82-3BAC-B386-2F30CC228B3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F4CE901E-7CA5-9920-C2B9-2A5B99397F77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1D1BF652-7442-F786-3754-1EA1FB76B3B8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3C17F3E6-6A3D-C674-FFB6-6B97C779D85C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FFD623CA-5BE7-3D0E-C798-0E73CABB124A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3C23FC76-3388-1C13-00E9-0DD0CB001F45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3013F14C-A294-EC9B-02F6-2C59A3776368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AC0041F-2C57-274D-F664-0BFA2C35FE9A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3F9789B2-CF3F-1881-7774-AC7664FA092F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AB9A11A7-0471-E0B7-F306-A8FFD646CEDE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770977E-1699-4BAE-798B-D05280AEEE1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4EA3464C-95B3-E1E0-51D9-D77E1055B6B1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CDD6E4B9-A703-8617-D52F-2C8E6EAB4946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D6EE47-7084-BEB2-78BD-CFF79036C334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EEDC154F-75E4-227E-A7BD-A50A9B45FC9D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4776C0D4-60A7-7082-6F42-D0E88B5A6732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40D55B00-EB6D-CC3C-CD4B-C8115904C952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4843A53A-00BD-0A9C-42AD-7BEDA2D82BF2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16A26ACD-6650-4D75-0C22-6F2683FD0B7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D1B2AA5-58B4-AE86-040B-0FD28657B75B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55807E7-99B5-4124-1854-5DA6D0B67A27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D2344E6B-3CBC-4548-ABD2-457F0F2ACF69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D95B2FD9-4BD6-EB01-BBA4-5553108C0703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3003322D-B8F9-C30F-4584-2F36ED464082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CC30081-8B94-578A-3B7D-7AC3259AD435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CEDAE7D6-2CBB-BC17-6962-6C074D617DCD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77D7FC2-F1BF-C055-A441-DF01ADDA5524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15A71307-EF56-861E-AE90-6045B62D6D45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0A087BE3-68CF-9593-B363-E073A7775E85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BDE2EB7-DE19-6132-9CFC-FEDB4710DE9E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D53B856E-D88F-7086-2BF2-BB29E96C68AF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639E0A45-7227-945B-D8BA-CD5F0C6808DB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C37DDFE7-B569-9FE4-73FD-C68B9D098569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E74865E4-B62A-604A-147B-02C5CB94491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E2AC1930-BAD8-C108-23FB-5C1A965F09F8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259DC992-94F9-D5C2-F66F-D16E2AE9F403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CB854A2-2DDB-9757-1C2B-A6F07C11CE5A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4180A8FF-6F3C-9AD1-8888-4519B7388453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C69E6F21-9C76-7B7C-A484-55C90C35B25D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67AB435-DD5D-B107-5F2A-03282115B25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15C912F8-D866-7C68-851F-C4241C71EDAE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89D7946E-BA6D-5674-4C05-EE196336CAEE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1473E596-2464-909C-161E-4824C77613A8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DAD9F51F-836C-EFC6-EA90-625279A03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27307EDA-D3E7-E233-8CBF-8022A403DD76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010124F2-F19B-CF20-3B15-E51A5AB9595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DA1562F3-99CF-BFA9-9BBA-91592291AA82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995DC35-F599-259B-8E77-2612F2D11E24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9F0960F3-91F7-F934-4B6B-5A75DE30147E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ABE51A9E-D20D-D55A-2C11-35D16436F098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134689E1-E081-CA18-1C0F-D85541442AE7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4BA2BB66-613D-DD43-1EB1-0B0F7EFCEA0A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DC81E093-41B7-150C-B474-0F276B1EE3B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24E9B006-D54E-988C-4B91-D9C0E27D7AFD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15D99442-5607-315E-C992-4FA90EE76C00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AB7D7472-0A3B-D695-CDE9-49C2EC7DC80A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8546A991-1E16-9F4D-2AB3-2E91C99F8F9D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1A3D0C12-68C8-8355-3462-F38DF7907588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3A04A5E1-EBDC-A918-1E40-53D47F8DB700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6859DFF2-72F2-F602-2919-F7B1B460AFD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2ABCB9AF-E9F4-96CD-106D-3D9A34758A08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8D5ECC5A-AB02-2B5B-DFC6-73A95C7D0F98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16EEEC94-496E-8A8C-2964-6DCFB0A55787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5274DCD9-74CE-7BC3-E549-56DA521765DC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00DEC685-D6DF-E348-E592-8B0FEC0D1BCE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17ECDC6D-A190-B539-2D88-A82E1AB3EDBA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F8369A2F-F5C8-8052-8DB5-C1DDDF4842D7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C37AD56-465F-F95A-E7C5-C4CB98CC0EE9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3D91308-3C92-9432-4E8C-357186E512CA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D5CEBB8-DE61-515D-19B2-58D13EE0857F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95DDB6FA-379E-E1C6-FCB4-1CF6D450377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CA5B97D3-2CA4-919C-D0BF-99871C6EC262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3B6D47B8-2F98-A71B-BB92-C3CFD9C15ECA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CBA85D90-A81C-A291-80AE-3700BBF71C85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BC9069D1-981E-AEEA-3441-ECA3B996C953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7F47D248-DA0D-6C1C-33CE-1413B2D31A4B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088F803C-0733-1789-2208-133C2774786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0AF5E27-5680-5B1A-556D-DD752FEBCAC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142A9853-9926-C929-3360-B3D90F43EC9B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631198DC-EDF5-BDDE-FD1A-7D5E691F7F48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E815CE76-D69F-4045-0C53-5E3A6687C38F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98612FE5-14B1-AEE4-5F42-5D28D40959ED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909292F8-9B46-62AE-B734-8B067EFF07F3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00FAE96A-668D-D810-0616-F9E23774692C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F006A983-A484-10F9-FE80-652E6195F795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E0BBDA1C-FAD1-9BE9-129C-C74CDC9FECFB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B6949171-8D63-E380-635E-54CC5D7B407B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368266BC-FABE-4FCD-D9FB-D9E7E91F411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F2F9F1B9-4807-6BDC-64E6-28546409E945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7F8A15BE-B4BA-D25A-8A87-D3AFD0D000EB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B9A26192-9D98-E1CF-155E-DE83A3699D6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8905B7C2-E51E-389F-6379-009F8A3B122F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2287C15A-E58E-CE8F-DEF5-D67E4045786E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42A549E1-E1C1-602D-3984-A225CB69C7C2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8E9A5FC-0EE7-7D6B-30FA-C0213FF68EEE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A66E862A-D673-B696-814D-13D9152D7429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3F15DC82-3EA5-9DD6-1AAE-09B3D45DBABE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19989653-75B0-EC1E-A950-E7BBBE42E607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4A3B6E6-A1B5-E5F4-AB51-142504927597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B40D2DFF-A3A9-4200-A5CC-3E65EB6ADFA9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BC639AEA-199E-3A05-DA4A-E3F3E763E25A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EDC404D7-10B6-BC87-3AF7-779156540380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F3CF0E4D-9516-BD3C-1879-B0CFD1E2162B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9004C57C-C564-E4B8-681B-2FFB783FFD92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7778A83F-9F2D-C954-19AA-D4051E50AB3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5A3F1077-5214-1671-F3BF-18831AFF2166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5E3E7EB3-FC4A-A3EE-ACA3-77056D5D4268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4327E1C-F912-030E-AB5C-B32F7842C8A2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0C3ADE88-D448-1A25-86D2-9A7C68DE3E1F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74973AE-4C7D-2ED3-26E1-CCAC7B5970A1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67AE81E7-9ACB-9A81-B931-EF5BCD49DCA6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F0214FD5-E33A-D613-9803-52EE2E668C1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77998FBA-C45A-081B-34CE-3434F71204AC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EFCAFDC3-E0C8-74D0-4448-2BF0D71E0A4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AB5691F2-DA60-897D-F01B-A2BD656F00D9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04C0FC6-DB1B-6DBD-7D83-161132278A78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3E178735-4BCA-30C5-F2D4-7DB00E76D027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B8FCD1BB-F786-FDAC-B382-0018F771FC6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0A1441BD-F7CE-635B-ADCE-488B8A6FFD7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81A932B9-A3EE-559A-1591-035A9EFA1711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14C0382-BE00-A81F-B26D-6A741474344C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BAA0A46-99BC-8F8D-9B1A-6DC66DA27A36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F6E1D40E-86B8-E3AD-5342-AE3F655DBF2D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3CABD6EF-9FBE-37CF-46CF-68E9D12C3391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8484D716-6B27-43BC-530E-B77FC16ED58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A49036EB-4C59-B290-85B1-5A5CAC3AB389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21456A14-1A50-02F6-F67A-95B1FEF0658F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51BECF1-36EB-29E9-D287-C9559A94DC69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A79C94D3-1E7D-6633-2251-580DDB6903B0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1C1FA30B-684F-5BC0-FAFD-9BE8119C0C8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AA48EDE0-67F1-33CB-B9A2-79878B4A4C3D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C7AFDA8-6131-7490-40CB-E85BF76ACFE6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CB56652B-BEA4-30E1-7202-512614C1BF45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0A5A5E37-DB3C-EA52-2535-A2001A75FDAF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7AD6D9CE-2F49-1AD1-7237-398180B1BAFD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20F26B96-0928-D3C4-95A6-445D24502270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65613D3-2729-D271-FCAC-362A39D436E8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DF31A99-E95B-03A6-3723-C2773DD04D82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4B9A05CC-CFE3-FFEA-54D5-F4A6DC3C79E6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EDFDB-F033-CE1C-6A86-FB5C987BA169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175C883D-1374-EBBF-9E23-33B6F5FF407C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9FD4E5F4-6CFA-C74C-A4FC-1CE484FC8EB3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72DE8AB5-17DE-9DC4-5C99-F64C810C841C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3210FB77-5998-E010-9C0E-714CCA7A05E5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9C874D3-BA20-B542-5345-93339D82A5FB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6BABB231-2719-EACE-3983-71D788795C0B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1DAFF40-1415-B358-4286-2A8289EBF8B5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AFDA4706-F151-DE4D-F882-A6AA0BC84EE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633B4382-0883-C6B0-8589-F243A7D70D2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66A6BAD8-2D09-3BED-51DB-0FFC2052A80B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13D95C23-1C1D-5D40-AD7C-260F636DEA5F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3FEB91ED-4BEB-7D59-02CC-ED70D6F365F4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BBA3B8B-F8D0-7C6A-958C-D106D901AA37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E65C7447-4CB8-FB70-6DC3-F6A9DF62E0AD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DC407905-A1C1-01C6-4065-A9E589C65A47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2044706-D258-C652-86BE-031BD8262C0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BFCBFAAC-B68D-C00F-0BE3-DB956001E471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A5349343-C1ED-8EEB-BF7E-CA90FC568EBC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FB838558-C9AB-0C2F-7C3E-EDC0CA744490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672694BB-A4CE-AC59-477C-C5F3175AC20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942ECE51-FD7C-3507-D2E7-642F1C1A3128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8C104FE4-9488-410F-83E4-C1E2017CA812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3113087E-957F-CC25-ABE7-9F94E9FC4861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E6381FC3-2199-2519-59E8-C3487C41D16F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7FE8CB4-C9C3-1601-9812-0049596B17CA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DD33C48A-0E12-DB57-10EE-DA40AEB5F837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1404DBB3-4A75-84E7-9C1F-67B1D6750901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6809C5EB-B90D-E3D4-AEBA-C0FD3308164D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2F44BAB8-39CA-7F71-E4E5-6F6139CA3718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8C59EDD-818F-5228-1BB3-43FEAD168A3A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7B1E1BD-725B-AFC8-ABFB-4D09D27EA37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22E9751E-1B96-DB8C-1CC2-43C4548D4FA9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30C8DD93-AE25-2E40-DD05-CDEEE115051C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6C618E29-8F3F-0E06-E4DB-0EA2FFB4A8CC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DAD7B19-F420-4557-F7A5-C70B9AE5B396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9341AFB-02E9-C626-F93D-2115F43C9079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1CD0072E-F14D-F688-45EF-112334DBE02A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111FA9F4-4193-B1DD-D6BB-33A61C70CF4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E35DB84-A075-44FF-2251-480B8B0A1F6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06191DBF-6565-D485-27A5-8EF8C20DC255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59D8D363-51E3-4E22-0DC8-07C32C676E97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700BB3B-2EFE-6BE5-F694-07FAE77D5164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F8D4B353-2DEE-8ECC-FF45-7E183D2F4487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33402570-834A-099A-957D-F599924F7A8C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74C8B4C-8095-BBB4-3AE5-70F543A3255C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1FDB2A06-F114-FB4E-FC8E-172D21023464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59D8B1AC-4513-891A-E6C1-BA58E4B8A7E5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9430F6BB-1B16-6207-1DDB-0933143980BB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D7DDF2D-326B-F2DA-6D48-BDE11845DC3B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5DB674C-B09E-77C0-1736-FE5E54C81257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ACA5144-7DBE-4465-8C89-6A0E4328E83C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AFEE615-255E-8DC5-E82B-DFF051DD0751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93DBD74-DD0A-0C45-9AB4-BE00DB534C5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0BCB885-7E09-CD30-8A4C-2B42D971F950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B80EE72-7466-08D2-40B2-2FDBBF61957F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1040ED2-7234-3195-9E8B-FE1463AB3FD3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DE6ECC2-8B1B-50E8-19D0-60A15E617D8E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E81BB69-EB34-441D-8B33-6C91BA2F3231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8A9CE1-43A5-DC8C-6829-F6DE427DBC1A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26C654-1610-0BF2-1C18-6AA45F89BB97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F1CF7DF-AD0F-63F6-708C-4559DD71B9F2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B5CD232-3A3F-9D34-8A10-E022C984C051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B40924E-26FB-27C2-1956-B81AE2A53A0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CA1C61-432F-4AED-8C31-60C5C309D91C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0BA9441-0CEC-8800-A747-B2A0ED6F6096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B4B3E59-51DC-F31D-AE51-A776A79BD3D6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58DF83E-0BB7-C08C-F0DD-20E51408C480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B0C7BD6-9157-6A86-A5AC-80F132198A4F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7182003-5802-62EC-FFB1-8123D0929CA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0E9CACD-DF23-C9AE-7858-B9A657F7DD40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162F8D7-20B7-CD41-0535-13362D330119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4DADA9A-8836-F830-A947-C0A55DE5FF72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24B94AB-AED0-4303-A35B-5DA20561EE81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D276EB7-77C4-8B47-B425-5D4598B9A2AE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561CFFE-7E15-EA4E-A1FA-4984E288F25B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216921B-7E65-92E9-B268-96FECE7FEE5B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F01DDCB7-5B36-4E2D-3265-999E3D0EDB76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D5676B7-135F-64A7-B289-18289EEF829E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4C8D2E6-C46D-8E73-B01B-BEA66247F593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C05888F-E85B-704B-7DA8-365683EA9E7B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98311A-A27F-7F74-ADC2-34BB4DAFF66D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6BA0E40-74D8-66D4-25EC-3998E81738BB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C8912EE-9416-5602-8DB4-084B61972B7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F60D66B0-2939-DEBE-9CBC-DA3C76E5DE64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115EA70-F36E-ECD4-24D7-9340634B6FD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7410DD0-9952-2312-77E9-927990A4C815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3359CEF-C7EB-ED00-CE27-4D6AD7E44CF6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1F6D3F29-96A8-A4C8-5B9A-2D3E4355090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00CB9167-FC94-00CD-2225-689D9B022B19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A7D0CCB-F3D6-1379-F697-69B150147E01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973F8274-2FAF-C441-A95B-9BAFCCF8A1C2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DB8A356-7634-2D0C-221F-98253A9F4E5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CA4694-225E-76C0-5718-4B14E19A68E5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E558961-AC1B-7D0B-CEB3-DD8E2B03D2B2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6EF39F7E-D310-C087-9082-F8C5CD042AB6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58D4FD9-FD60-B674-2FF7-876DC8112FD7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F86AF213-A36A-34FD-085F-2D0DAA909836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6DF4BCD-F981-F984-4C49-CCAC8BCDDA20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1CDAD372-BE30-3638-19D0-4BB97C0C5F8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33F2608-419C-AF58-2770-BC8656D6AD2A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D330501-3C4A-1FC1-8424-2949D7391E71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651B846-85B3-554A-0107-AF05C9C44DB5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4C0BC84-1820-61E5-5068-48684D6FA7B8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2D7A44DC-8B2B-D33F-1B4E-8A11BB792A9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7C235077-5C54-511A-652F-74AE0011A9A4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8941C9B-B398-F338-ED2E-25B83919D100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98286BB-0E85-5E24-3591-3F04D0A345D2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8EA554B6-D6CA-5AB6-8E19-ACD93592E5F4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65A86BF-E565-17CD-C64A-4BE7432C97F9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CA2291-13C3-E40B-E093-677B0B734E09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9E4542E-D1C7-F271-0E39-C122F131D60A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2E15FFAF-DF61-563D-9A7B-A1D5ECBE492F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71F4FC59-C41C-802F-FD10-9C59C3185D95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C17D30DD-7389-8D96-168E-5BF3134013A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41B68855-E83E-738E-8A14-6FD734358560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B0EEE3C-83B0-50DF-C63F-641E4AEC0E2C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151564C3-01FC-9577-5C59-203165608F3C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59ADA623-068E-EFDF-88CF-15A8A009F15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60D40B4-6108-AE3D-7553-DF35B7BB1A41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D0B16AEA-F06E-CA8B-C5C2-EBC49740CCEE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21EBDE7B-8343-F581-0199-99E26C4326E3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6D6297DD-C696-B2F9-8114-8930840D83D7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819F3B8-EC5F-580D-676A-04FF39CC6520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771F6E90-E4F6-8DBD-24D2-6B448AEF550E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D508B18-D3C5-436A-8B1F-83B5CE022D5F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2C124AF-D2A6-BA2C-DFFF-D229DD1962E3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7C4DCA6F-938B-FAE6-CFB8-63F9CCD52FC6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26E4591A-F4F1-CBDD-BA53-65541706D58B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0D383F80-DED3-31B2-C11F-93C392DB5642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A15590FD-2F5E-84C9-AAFE-7BCF537C258F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37987A70-500F-A695-427B-0115E787E41C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70236329-20C3-F1ED-E987-62D9D379F948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08F95D3-2B7C-F078-027E-075F8555F7BE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BDD7EDE2-2715-2992-6911-45DC6B3C7AE0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4C054E84-CEA6-790D-447F-9A4F48B6EE15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81B38346-4CB7-CE71-45B9-75E7F386B108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34B603A-17F0-E4FA-B9E6-D526DB85E961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52B63CEC-4290-5331-3C57-92F1DBCBF9FE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867ACD4F-5927-FFFC-4D79-E4870C99A4F2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B40CEF03-448E-01D6-820F-C2063DC9FA29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2E8D2B3F-D77F-7B3A-E446-A1B87BF33BF3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CD39B6A8-E0C7-4E1C-6C58-57772D166C00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485C7718-08A9-FBE2-4B24-00748587EF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4FFC7F4E-7FB0-94DC-A43B-0FB561D8787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B3814CE4-35C5-310A-DB32-65A6E5D5C02D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C9C038-2C5A-FF10-9879-B1DE032DA81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6B7B4325-748C-6AAF-CCEE-0F2282A1506B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2759DAC-9ACF-F070-381D-3E5C16EAF8D2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908FE7B9-6579-4530-B675-8490E8F65E49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0A4C3-E043-4C0C-48AE-61955ED62358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442966C8-BAA3-8250-0DCE-155DF1DC6AC6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F3130AEA-D969-F775-4E79-81292C6EC51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6A4A246B-868C-3D41-D83A-169FE37FFE3C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F3C4C98E-CC47-4BB2-FF20-B37ADEC11F41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076587E6-9D41-1725-EBC0-88E412ECE0D2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0F81A3A6-94CC-1096-013B-804F7CA17F0C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1FF9132C-0175-AC67-0888-8F55865010FB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B791947-E3E9-D965-9918-04B47AA31329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D131E7EB-C84B-D679-F254-C819FAA2C3B5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267D4CC-6C39-E304-E9C6-A5AC9D4CFDD9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AB206AAD-9E8C-D062-1D08-B5E79C5CFF29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E339A24E-67E3-4898-3F62-9BED2868C7C1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8D96BCA2-6424-22B0-D705-C59A792E4B6C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1D3C8-0CA0-27AB-F132-B33839D6C950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5DD819E2-9CF7-6609-D939-97C20A7B9BD5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DAD53DDC-38C9-DBAF-F357-53F31E55884F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DFF9378-F81B-7D3C-BBD4-1ABE91413664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0CAF4C4A-2CFE-8403-EEC4-0C10883D90B3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F9C1BCC-3BE0-1429-2643-835AFC94845A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E4BA02E9-2BB0-0554-D236-544BD0644DFB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D1D58D71-8C4A-D7C4-183F-244907A1B604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DDB1779E-8165-D3C2-971D-0936CC12062D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8BA665AB-3E6E-16F8-83CB-6EFF99AE3778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38DDB9B7-AF87-9F49-9D92-1E6139189FA6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C2AD4E12-E5D3-9288-1B64-631301AF8FE0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43CB2CBE-762F-F9B6-58BE-79F98C3034FF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8B179EF9-D3F5-4AE8-027C-20072422FA85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CA5315B2-D11E-F6B6-5CE1-7E3CAD61C861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8BDC797-186F-EFF0-5352-57AE5E6EAA35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6A7180B0-89C6-582C-571E-938FC4172A64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A9F7748-3AA5-E485-AD2C-86B734A9BB7C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712C98E8-C087-434A-7354-48A30503971B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84EA5F30-9855-DEB1-299C-D6913B2E0140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2227957E-541D-D52F-714D-7D9344B42CA5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43DADC-4717-299F-5D84-AAEBB7F3706E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2483C04-C2D0-103C-4FBA-4D67EDF9F6EB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BEC506A-16A7-B9A6-559F-2F57492B145D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F959D960-6FDA-1687-D6DB-F6DE93831A45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13822A4F-C1B0-9AB2-3942-875FE9FD11BD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08D94039-8E5C-26FA-7A3F-7358B0F8C8B0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BDCB4700-8BDD-FF10-6947-51E23B12A33F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709F154F-DF4D-F4ED-EE9B-1DB8ADE2C70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0259E2A2-A89E-5622-9D90-1C295585AA3D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5D4752F0-1AF5-50B2-7136-CFB5655E4793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0D25BF7B-9BB4-EBB5-2BA3-CF7C5D3F37F8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12AB3385-15BC-E36E-282A-D1FC19A27C75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A4F53E4-3617-01AD-B289-3CCD1BCB440B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6FD18E14-239C-E4FB-CC7C-68509CA8FA6A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C359C5F7-1EB7-A419-CAC3-A9B9D7F49B80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CBDE4D2E-F62D-F368-CB55-A4CD791990A3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42C13590-57E0-5003-BCA9-41D8AC40277C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899BDA9A-4DA3-7D1E-325D-99D43E43463A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D527B8B1-1007-B102-71C6-F58B35CA4854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668EC18C-D70B-FEB0-A55B-B8E25A807D98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93D0110-A395-4A35-97FD-E4A44944AB9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92B3FD2D-B3A5-5B8D-B512-801C74299032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5A2BC8CC-A791-85AB-BB58-02CA0CCEE71A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CE55F5FE-C93C-3C69-8923-C1516960D905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F022D3AD-2490-D737-44D5-3F85E7AC86A6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C8A0147F-5B7B-9594-1C7A-B85D0464C241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E7561453-06BE-D617-1D13-AE8C28D87DC8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EA7E49E-1FFC-A8A8-0A28-FD6058430F16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487C49D3-3877-DEA0-6A6C-EF04D94C8EC4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1D0FF253-99F2-5A0C-00FB-D7E0B6882236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1121FCAD-34F0-FE54-F0BB-AD406E1BEBBD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27C701E7-07A9-86D3-3EE8-98AE3F949F47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2AEEB474-92DF-DC9C-8A73-6699C5EFA5C9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3DF466F-5B31-31CF-013A-005F828CD7D8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60297EFD-8B43-F954-A202-5A5649497768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2FBC3AC-4BD1-9A4B-438E-3B69F9B6D49C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6271484C-091A-70F2-F9A7-EBF1D06C0EB3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E2B9084B-6477-5D73-D36C-FEE849A3EEBB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7E8FC5F-6D2E-CC64-A1F4-93A8A4BB408E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B2B969B0-F227-CBC2-EA70-F38D42935D11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DD220DD5-3B7A-335C-EFFA-3C9BB6A8DE26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19B86547-35EC-2BB3-98F2-CD6BC6B0D803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106B42DF-6B23-C92C-6943-8D6059F31C8B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29C9502E-5AD7-9475-5FED-F3BAD46C0661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343CC24-693D-1491-B57C-EF4898078CA2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3928C86F-9958-5F21-B801-F454ACBD6170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56F4880-28A1-2424-3612-6ADBED763B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461F8CF-93DE-CFDB-2B57-32759636EFD3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18C258B-203A-266E-9260-34FE909E797A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2D642690-42B3-83D4-1C94-5F222D3EA2DC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B828D4C1-B09E-A7E0-10FA-035E2601FB9E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10194053-AEBA-2C9E-7A1F-37677B0E7D59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2A0E090F-24B9-A307-DF52-AA75001875E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C25CD16-F91A-B575-1BB3-D910D8975195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9DEE2AAE-1DA8-EBD1-E870-A09EE745B87F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EDECAD1-85CC-4145-CFDA-3B530785DDBB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CEEB3A72-62DB-BEFE-AB6E-062799C03D36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1060A3A6-3D00-5861-E441-47CB096FAA81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7AE43CA7-D811-BDCA-D257-72B6AE5FF8DA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E8A66583-D4FF-97FA-9B68-77EDE1E6806C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B5B3E4C-9A5E-3ECF-28AD-EF372A37C994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BE51E2B-D65A-3DA1-1588-2F3B1B1C96F0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C450EA5F-FB8B-5BD9-49FE-AAB0E36D48A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3375F3C9-C0C5-8498-7AEC-BB35BA653E28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B17B5920-7A84-1E77-356C-61D6E79A9F7B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8F4B73AD-603F-B0A4-0F81-254390EB33F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284E498B-0D23-A039-BF4C-399C0BD989FC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B9C11D27-241E-335B-4E92-D891BB33C8A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25F2A658-DDFA-E573-5689-5913823314BB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49C9EACA-692F-4FC9-FC24-89A5F0384FFD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5BDECDA7-C0C7-E2EB-8553-4DA93A845094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0C8AC8C0-A4FB-C86B-296D-BD1A8F5894F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5522FF42-F082-EE05-907B-411760B9C06C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C89EE636-9A4F-8669-0130-2E388724CD2B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E96004A4-D559-0250-50E5-DBA07E1D9AD8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C4A7D4A2-2CE9-B0DF-D8D4-F3F7A66AA64D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7025F8DE-F79A-05E9-2063-31E251E117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66D8DF7-C3EA-A106-D8E6-0FA85834FDB0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C555D7CA-E6B6-B078-747C-6EE73A994FFA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BDDAB8CA-84C0-029F-FBC0-8345F5A1D0DF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6916AA3-F967-6FE6-D922-768B98E17C4F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159C54DB-848E-970E-42FD-4D0BCD0A563E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31DCB1E-77A9-FFEC-E613-53A418421063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8A856E44-C5CB-C2EC-78E0-C266169BAFBE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A3E8C13-A7C3-D898-6653-B2DC7421AF7C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713DC9-0B81-1CC9-C800-A2F804E305AF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0A1F066B-7216-7157-A09F-A1E79286DDAE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12421B3F-1E64-902C-4BEE-16977E95384B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3199382-D026-A964-E28C-06BB1397CF2D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8B74D4F6-B066-D3A7-081F-3907511FC9E2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838ED6A4-6FD7-4A91-A71D-899757C630A4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753693C-9BD0-5AB9-1AEA-B77B80D2C62C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016D6F47-BA81-A0F0-3140-D31C2160F22A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D03FA4FF-C333-94DD-771F-7978982AB746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F35E4B3-9922-4EDC-6FE1-7D16DBD33B2B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DFF6AAD5-9787-1090-CAA4-738DBE24D350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EB7C8FC1-4221-D20A-C927-FF9DF97EED95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02A7604A-6836-819F-6C2B-CA8EC063E8CE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F869CEBD-DD48-B5BB-81FB-3C889FD829B0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B23DEE93-9E2E-4765-7ACD-B85B7DD93950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AA009C7E-DF8B-6EE2-071F-51D37141E3A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1508AF9-2541-37F6-2F3B-3C6F66D3ADCC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0BE7BAC2-97A5-43C5-34C2-30A4C91A33E7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1D7C38A0-248A-1130-6D19-037A9236AB71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B34C4DD4-6304-88F0-BCBA-F49F739091C0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7BBC2AA7-668A-4F90-FC8E-2F8AC88BECEA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99053B34-307D-536B-245D-A8D0CB6D7A05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48D00877-0250-6034-5512-04370C20411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C99CD562-DA5C-F521-EF92-299A1FD7455C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62E6A333-1B71-BFA5-9B2E-2050092AA515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F432B2EB-6EB3-FB4D-21CD-4F500756AEE8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662033B4-82C5-EED0-C7EA-1356FF70052F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BBED3958-C3E0-A0AE-0AB9-0EED5ED8759C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898978A-40E9-995B-9DA5-6089CC37732D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7F9610D-859B-D05F-67B8-EA2C48C860FD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3195B84C-0D8D-3FEA-404C-D7AF77EC99AF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F7002174-057D-D79A-34F6-F3B3729255A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E3BF4267-BE14-1BD4-1488-C7A4506D435D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626D897C-9FBD-63B7-6119-3D05D060173E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0314D1-214A-2906-7308-23E00D200136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3966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71599" y="548641"/>
            <a:ext cx="7361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Duepuntozero" panose="02040603050506020204" pitchFamily="18" charset="0"/>
              </a:rPr>
              <a:t>Làm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tròn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số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đến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hàng</a:t>
            </a:r>
            <a:r>
              <a:rPr lang="en-US" sz="4000" b="1" dirty="0"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latin typeface="UTM Duepuntozero" panose="02040603050506020204" pitchFamily="18" charset="0"/>
              </a:rPr>
              <a:t>chục</a:t>
            </a:r>
            <a:endParaRPr lang="en-US" sz="4000" b="1" dirty="0">
              <a:latin typeface="UTM Duepuntozer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D45CE-2BC7-4D01-8E25-6E70504791B7}"/>
              </a:ext>
            </a:extLst>
          </p:cNvPr>
          <p:cNvSpPr txBox="1"/>
          <p:nvPr/>
        </p:nvSpPr>
        <p:spPr>
          <a:xfrm>
            <a:off x="259424" y="1850398"/>
            <a:ext cx="11673149" cy="753256"/>
          </a:xfrm>
          <a:custGeom>
            <a:avLst/>
            <a:gdLst>
              <a:gd name="connsiteX0" fmla="*/ 0 w 11673149"/>
              <a:gd name="connsiteY0" fmla="*/ 125545 h 753256"/>
              <a:gd name="connsiteX1" fmla="*/ 125545 w 11673149"/>
              <a:gd name="connsiteY1" fmla="*/ 0 h 753256"/>
              <a:gd name="connsiteX2" fmla="*/ 11547604 w 11673149"/>
              <a:gd name="connsiteY2" fmla="*/ 0 h 753256"/>
              <a:gd name="connsiteX3" fmla="*/ 11673149 w 11673149"/>
              <a:gd name="connsiteY3" fmla="*/ 125545 h 753256"/>
              <a:gd name="connsiteX4" fmla="*/ 11673149 w 11673149"/>
              <a:gd name="connsiteY4" fmla="*/ 627711 h 753256"/>
              <a:gd name="connsiteX5" fmla="*/ 11547604 w 11673149"/>
              <a:gd name="connsiteY5" fmla="*/ 753256 h 753256"/>
              <a:gd name="connsiteX6" fmla="*/ 125545 w 11673149"/>
              <a:gd name="connsiteY6" fmla="*/ 753256 h 753256"/>
              <a:gd name="connsiteX7" fmla="*/ 0 w 11673149"/>
              <a:gd name="connsiteY7" fmla="*/ 627711 h 753256"/>
              <a:gd name="connsiteX8" fmla="*/ 0 w 11673149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3149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4839674" y="149005"/>
                  <a:pt x="6983602" y="124578"/>
                  <a:pt x="11547604" y="0"/>
                </a:cubicBezTo>
                <a:cubicBezTo>
                  <a:pt x="11606727" y="5620"/>
                  <a:pt x="11679126" y="54851"/>
                  <a:pt x="11673149" y="125545"/>
                </a:cubicBezTo>
                <a:cubicBezTo>
                  <a:pt x="11672413" y="365984"/>
                  <a:pt x="11664397" y="511560"/>
                  <a:pt x="11673149" y="627711"/>
                </a:cubicBezTo>
                <a:cubicBezTo>
                  <a:pt x="11673192" y="697969"/>
                  <a:pt x="11620779" y="754766"/>
                  <a:pt x="11547604" y="753256"/>
                </a:cubicBezTo>
                <a:cubicBezTo>
                  <a:pt x="6711112" y="723371"/>
                  <a:pt x="5646931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673149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3427829" y="58716"/>
                  <a:pt x="6367410" y="104861"/>
                  <a:pt x="11547604" y="0"/>
                </a:cubicBezTo>
                <a:cubicBezTo>
                  <a:pt x="11612966" y="12498"/>
                  <a:pt x="11670621" y="57635"/>
                  <a:pt x="11673149" y="125545"/>
                </a:cubicBezTo>
                <a:cubicBezTo>
                  <a:pt x="11712452" y="286693"/>
                  <a:pt x="11679936" y="552871"/>
                  <a:pt x="11673149" y="627711"/>
                </a:cubicBezTo>
                <a:cubicBezTo>
                  <a:pt x="11662398" y="695129"/>
                  <a:pt x="11621391" y="755203"/>
                  <a:pt x="11547604" y="753256"/>
                </a:cubicBezTo>
                <a:cubicBezTo>
                  <a:pt x="10360578" y="892629"/>
                  <a:pt x="3165168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FFFFB9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742950" indent="-509588" algn="just">
              <a:lnSpc>
                <a:spcPct val="130000"/>
              </a:lnSpc>
              <a:buAutoNum type="alphaLcParenR"/>
            </a:pP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Làm tròn các số </a:t>
            </a:r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41, 42, 43, 44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đến hàng chục thì được số .?.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8769D-EACF-4C30-B20F-05A3E76D27FB}"/>
              </a:ext>
            </a:extLst>
          </p:cNvPr>
          <p:cNvSpPr txBox="1"/>
          <p:nvPr/>
        </p:nvSpPr>
        <p:spPr>
          <a:xfrm>
            <a:off x="259425" y="4156707"/>
            <a:ext cx="11673150" cy="753256"/>
          </a:xfrm>
          <a:custGeom>
            <a:avLst/>
            <a:gdLst>
              <a:gd name="connsiteX0" fmla="*/ 0 w 11673150"/>
              <a:gd name="connsiteY0" fmla="*/ 125545 h 753256"/>
              <a:gd name="connsiteX1" fmla="*/ 125545 w 11673150"/>
              <a:gd name="connsiteY1" fmla="*/ 0 h 753256"/>
              <a:gd name="connsiteX2" fmla="*/ 11547605 w 11673150"/>
              <a:gd name="connsiteY2" fmla="*/ 0 h 753256"/>
              <a:gd name="connsiteX3" fmla="*/ 11673150 w 11673150"/>
              <a:gd name="connsiteY3" fmla="*/ 125545 h 753256"/>
              <a:gd name="connsiteX4" fmla="*/ 11673150 w 11673150"/>
              <a:gd name="connsiteY4" fmla="*/ 627711 h 753256"/>
              <a:gd name="connsiteX5" fmla="*/ 11547605 w 11673150"/>
              <a:gd name="connsiteY5" fmla="*/ 753256 h 753256"/>
              <a:gd name="connsiteX6" fmla="*/ 125545 w 11673150"/>
              <a:gd name="connsiteY6" fmla="*/ 753256 h 753256"/>
              <a:gd name="connsiteX7" fmla="*/ 0 w 11673150"/>
              <a:gd name="connsiteY7" fmla="*/ 627711 h 753256"/>
              <a:gd name="connsiteX8" fmla="*/ 0 w 11673150"/>
              <a:gd name="connsiteY8" fmla="*/ 125545 h 75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3150" h="753256" fill="none" extrusionOk="0">
                <a:moveTo>
                  <a:pt x="0" y="125545"/>
                </a:moveTo>
                <a:cubicBezTo>
                  <a:pt x="-989" y="61305"/>
                  <a:pt x="60020" y="327"/>
                  <a:pt x="125545" y="0"/>
                </a:cubicBezTo>
                <a:cubicBezTo>
                  <a:pt x="4839560" y="149005"/>
                  <a:pt x="6983417" y="124578"/>
                  <a:pt x="11547605" y="0"/>
                </a:cubicBezTo>
                <a:cubicBezTo>
                  <a:pt x="11606728" y="5620"/>
                  <a:pt x="11679127" y="54851"/>
                  <a:pt x="11673150" y="125545"/>
                </a:cubicBezTo>
                <a:cubicBezTo>
                  <a:pt x="11672414" y="365984"/>
                  <a:pt x="11664398" y="511560"/>
                  <a:pt x="11673150" y="627711"/>
                </a:cubicBezTo>
                <a:cubicBezTo>
                  <a:pt x="11673193" y="697969"/>
                  <a:pt x="11620780" y="754766"/>
                  <a:pt x="11547605" y="753256"/>
                </a:cubicBezTo>
                <a:cubicBezTo>
                  <a:pt x="6711354" y="723371"/>
                  <a:pt x="5647011" y="695741"/>
                  <a:pt x="125545" y="753256"/>
                </a:cubicBezTo>
                <a:cubicBezTo>
                  <a:pt x="62716" y="761394"/>
                  <a:pt x="1028" y="694612"/>
                  <a:pt x="0" y="627711"/>
                </a:cubicBezTo>
                <a:cubicBezTo>
                  <a:pt x="-18107" y="422253"/>
                  <a:pt x="-12131" y="310138"/>
                  <a:pt x="0" y="125545"/>
                </a:cubicBezTo>
                <a:close/>
              </a:path>
              <a:path w="11673150" h="753256" stroke="0" extrusionOk="0">
                <a:moveTo>
                  <a:pt x="0" y="125545"/>
                </a:moveTo>
                <a:cubicBezTo>
                  <a:pt x="-2226" y="65042"/>
                  <a:pt x="57486" y="1589"/>
                  <a:pt x="125545" y="0"/>
                </a:cubicBezTo>
                <a:cubicBezTo>
                  <a:pt x="3427599" y="58716"/>
                  <a:pt x="6367263" y="104861"/>
                  <a:pt x="11547605" y="0"/>
                </a:cubicBezTo>
                <a:cubicBezTo>
                  <a:pt x="11612967" y="12498"/>
                  <a:pt x="11670622" y="57635"/>
                  <a:pt x="11673150" y="125545"/>
                </a:cubicBezTo>
                <a:cubicBezTo>
                  <a:pt x="11712453" y="286693"/>
                  <a:pt x="11679937" y="552871"/>
                  <a:pt x="11673150" y="627711"/>
                </a:cubicBezTo>
                <a:cubicBezTo>
                  <a:pt x="11662399" y="695129"/>
                  <a:pt x="11621392" y="755203"/>
                  <a:pt x="11547605" y="753256"/>
                </a:cubicBezTo>
                <a:cubicBezTo>
                  <a:pt x="10360585" y="892629"/>
                  <a:pt x="3165348" y="638836"/>
                  <a:pt x="125545" y="753256"/>
                </a:cubicBezTo>
                <a:cubicBezTo>
                  <a:pt x="56477" y="754260"/>
                  <a:pt x="7126" y="698469"/>
                  <a:pt x="0" y="627711"/>
                </a:cubicBezTo>
                <a:cubicBezTo>
                  <a:pt x="-34604" y="500340"/>
                  <a:pt x="18588" y="246574"/>
                  <a:pt x="0" y="125545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algn="just">
              <a:lnSpc>
                <a:spcPct val="130000"/>
              </a:lnSpc>
            </a:pP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b) Làm tròn các số </a:t>
            </a:r>
            <a:r>
              <a:rPr lang="vi-VN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75, 76, 77, 78, 79</a:t>
            </a:r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 đến hàng chục thì được số .?.</a:t>
            </a:r>
          </a:p>
        </p:txBody>
      </p:sp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96296E-6 L 5.55112E-1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873</TotalTime>
  <Words>633</Words>
  <Application>Microsoft Office PowerPoint</Application>
  <PresentationFormat>Widescreen</PresentationFormat>
  <Paragraphs>80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SVN-Poky's</vt:lpstr>
      <vt:lpstr>Times New Roman</vt:lpstr>
      <vt:lpstr>UTM Duepuntozero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Dell</cp:lastModifiedBy>
  <cp:revision>54</cp:revision>
  <dcterms:created xsi:type="dcterms:W3CDTF">2022-06-20T03:34:56Z</dcterms:created>
  <dcterms:modified xsi:type="dcterms:W3CDTF">2025-10-12T13:52:58Z</dcterms:modified>
</cp:coreProperties>
</file>