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2.xml" ContentType="application/vnd.openxmlformats-officedocument.theme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18" r:id="rId5"/>
    <p:sldMasterId id="2147484059" r:id="rId6"/>
    <p:sldMasterId id="2147484062" r:id="rId7"/>
    <p:sldMasterId id="2147484099" r:id="rId8"/>
    <p:sldMasterId id="2147484147" r:id="rId9"/>
    <p:sldMasterId id="2147484171" r:id="rId10"/>
    <p:sldMasterId id="2147484174" r:id="rId11"/>
    <p:sldMasterId id="2147484211" r:id="rId12"/>
    <p:sldMasterId id="2147484228" r:id="rId13"/>
  </p:sldMasterIdLst>
  <p:notesMasterIdLst>
    <p:notesMasterId r:id="rId46"/>
  </p:notesMasterIdLst>
  <p:sldIdLst>
    <p:sldId id="3345" r:id="rId14"/>
    <p:sldId id="3412" r:id="rId15"/>
    <p:sldId id="352" r:id="rId16"/>
    <p:sldId id="3394" r:id="rId17"/>
    <p:sldId id="3349" r:id="rId18"/>
    <p:sldId id="3392" r:id="rId19"/>
    <p:sldId id="3396" r:id="rId20"/>
    <p:sldId id="3352" r:id="rId21"/>
    <p:sldId id="3353" r:id="rId22"/>
    <p:sldId id="3384" r:id="rId23"/>
    <p:sldId id="3398" r:id="rId24"/>
    <p:sldId id="411" r:id="rId25"/>
    <p:sldId id="3404" r:id="rId26"/>
    <p:sldId id="3385" r:id="rId27"/>
    <p:sldId id="3402" r:id="rId28"/>
    <p:sldId id="286" r:id="rId29"/>
    <p:sldId id="3400" r:id="rId30"/>
    <p:sldId id="3415" r:id="rId31"/>
    <p:sldId id="3387" r:id="rId32"/>
    <p:sldId id="3419" r:id="rId33"/>
    <p:sldId id="3327" r:id="rId34"/>
    <p:sldId id="3356" r:id="rId35"/>
    <p:sldId id="3361" r:id="rId36"/>
    <p:sldId id="3359" r:id="rId37"/>
    <p:sldId id="3362" r:id="rId38"/>
    <p:sldId id="3388" r:id="rId39"/>
    <p:sldId id="3406" r:id="rId40"/>
    <p:sldId id="3408" r:id="rId41"/>
    <p:sldId id="3386" r:id="rId42"/>
    <p:sldId id="3366" r:id="rId43"/>
    <p:sldId id="3414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0214" autoAdjust="0"/>
  </p:normalViewPr>
  <p:slideViewPr>
    <p:cSldViewPr snapToGrid="0">
      <p:cViewPr varScale="1">
        <p:scale>
          <a:sx n="62" d="100"/>
          <a:sy n="62" d="100"/>
        </p:scale>
        <p:origin x="10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96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55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C1814-715A-7161-4467-93724A0D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B5365E-2AF6-EA2E-BDF4-2F30395AC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971458-3EDE-0ECE-4AFA-F81C60C31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79C5D6-6EC6-80BC-48EB-2B982155DC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54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0D75-1A11-998C-CB07-30EB4CB6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21CA0B-222A-F56B-A051-E19004103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6067B6-D5D0-2495-2289-26936FDD3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5A348D-D200-33E4-4587-5DE00A54B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5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25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9E4E8-E100-C3DD-A46F-0417C9FF0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F062CD-442D-A68C-1520-EA4413931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95ACFF-7DFE-1CFA-907C-9CC8FF391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1B2F8D-21A8-3C17-21E2-97824D436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64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19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40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15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2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25114-6267-930F-844C-DC217AA12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71D3F7-F41F-6952-8191-FD8B517A8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3F2E3B-0C0A-B3E3-32B8-D30803213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6CD6EB-ED4E-6FE5-A401-AFE5D796D4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84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98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99F59-A6F4-5EA3-2F85-1924A762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76AE9D-9376-6231-1CDC-99937DE05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529D52-5F95-EB3C-1DB7-291D19105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FDD047-3A74-5122-C2A0-A4C560C76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13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377C-A0ED-1EB8-C9A4-D960CCB6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7D0E49-442A-48FB-1301-01796BCE6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F650B9-7EFE-A109-2B21-3928D3573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7B6FE2-5C35-1B4C-0C90-A43E8F2C5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75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D99B6-89C3-DE5C-FA03-263C9FBC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41AE83-55A7-3090-D2DE-A4D2C9E82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55DA60-C364-91C6-CB37-E5E91FAEF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7599F5-7199-9F77-2D89-1FA11E2BA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88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770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4B63-A9EA-C166-2DA5-BE7820CC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5C8E92-AA31-59D0-5345-EA7A4CBBF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29384D-3804-2A2D-EA81-E4CAB3B4B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149803-E873-D03F-04C2-2F4B4A98EF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0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7EA9-638E-99C4-C6E6-519A195D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CBAC64-C321-BDFD-8613-7DD36CEBB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471B1B-0CC8-2526-3A27-A272FC29E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7D6F5A-CFBE-DEA3-B051-7BC33D31E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5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01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8B94-908A-8E79-4121-F3DFA30E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63DD63-AAB6-BA0B-8456-B2925373F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C41D1C-7753-1D85-125A-842105828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EA81BA-CB78-570A-C714-493C14EA7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8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5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6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" y="-298"/>
            <a:ext cx="12065031" cy="6858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3"/>
            <a:ext cx="11979679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1" y="6498620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4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0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" y="-298"/>
            <a:ext cx="12065031" cy="6858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3"/>
            <a:ext cx="11979679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1" y="6498620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4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031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6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3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2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9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3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2025/3/14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879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233" r:id="rId6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34" r:id="rId5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3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423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0F08-30E2-4E9F-8FBA-763B1B4E26B3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AAB0-7EB4-4636-BAE8-6D43F569E5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23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11" Type="http://schemas.openxmlformats.org/officeDocument/2006/relationships/image" Target="../media/image61.png"/><Relationship Id="rId5" Type="http://schemas.openxmlformats.org/officeDocument/2006/relationships/image" Target="../media/image41.png"/><Relationship Id="rId1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10160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-530" r="59584" b="56190"/>
          <a:stretch/>
        </p:blipFill>
        <p:spPr>
          <a:xfrm>
            <a:off x="1435100" y="0"/>
            <a:ext cx="312420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7899399" y="2995317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7344285" y="3018849"/>
            <a:ext cx="4479415" cy="39407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681915" y="242743"/>
            <a:ext cx="1246060" cy="217184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-1104900" y="425450"/>
            <a:ext cx="13741400" cy="6249707"/>
            <a:chOff x="-1104900" y="425450"/>
            <a:chExt cx="13741400" cy="624970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-1104900" y="425450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3017885" y="3910858"/>
            <a:ext cx="2057400" cy="1917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ECAE5-563F-4969-8212-08BAE7D06F5C}"/>
              </a:ext>
            </a:extLst>
          </p:cNvPr>
          <p:cNvSpPr txBox="1"/>
          <p:nvPr/>
        </p:nvSpPr>
        <p:spPr>
          <a:xfrm>
            <a:off x="123683" y="1307587"/>
            <a:ext cx="11968079" cy="1616970"/>
          </a:xfrm>
          <a:prstGeom prst="rect">
            <a:avLst/>
          </a:prstGeom>
          <a:solidFill>
            <a:schemeClr val="bg1"/>
          </a:solidFill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CHÀO MỪNG QUÝ THẦY CÔ VỀ DỰ GIỜ 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MÔN TIẾNG VIỆT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" y="4040261"/>
            <a:ext cx="6806454" cy="27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7.40741E-7 L 1.875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1.85185E-6 L 2.08333E-7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626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9277" y="140676"/>
            <a:ext cx="2338754" cy="5978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ĐỌC MẪU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A09F9-52D2-69C6-4596-F4F7A3FA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B238E7-C119-2B7D-D9F1-A28E02ED9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7E3CFD-43D8-5BC6-2945-2C817CA55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73F8F8-904A-6EAC-DE27-A691A6A87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3F2F34-4B4D-5490-17E8-2A8CDA31F1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FF3D35-94BB-C331-899A-8E1A9039F2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37D49F-5750-4012-7A21-1BBCCFADEA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F31431-D3D9-17B5-9D33-E70D1C2633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2C43DC1-AE74-9984-FE20-106B9BFFC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4A6A61-B5C4-D7C1-4A34-8609778E35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C583E16-03FA-7119-53FC-61EDBF38F7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22C630-D095-7194-2B65-6AD2DD370ECE}"/>
              </a:ext>
            </a:extLst>
          </p:cNvPr>
          <p:cNvSpPr txBox="1"/>
          <p:nvPr/>
        </p:nvSpPr>
        <p:spPr>
          <a:xfrm>
            <a:off x="2588365" y="2390720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thong thả, vui tươi.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>
            <a:extLst>
              <a:ext uri="{FF2B5EF4-FFF2-40B4-BE49-F238E27FC236}">
                <a16:creationId xmlns:a16="http://schemas.microsoft.com/office/drawing/2014/main" id="{AD914464-970B-4B6A-B968-7EFB665B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62" y="52868"/>
            <a:ext cx="65322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ĐOẠN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7611" y="1548756"/>
            <a:ext cx="10339753" cy="4078321"/>
          </a:xfrm>
          <a:prstGeom prst="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làm 3 đoạn</a:t>
            </a:r>
          </a:p>
          <a:p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T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ừ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 2: Từ sách, báo ….nhạc vui</a:t>
            </a:r>
          </a:p>
          <a:p>
            <a:r>
              <a:rPr lang="vi-VN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 3: Thư viện xanh ….tươi đẹp.</a:t>
            </a:r>
          </a:p>
        </p:txBody>
      </p:sp>
    </p:spTree>
    <p:extLst>
      <p:ext uri="{BB962C8B-B14F-4D97-AF65-F5344CB8AC3E}">
        <p14:creationId xmlns:p14="http://schemas.microsoft.com/office/powerpoint/2010/main" val="2881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39350-C90E-9754-E9C9-A69329DB9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C0C51A-78E0-FBC7-054A-533A45D23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626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04F3065-A432-56AF-2717-0DD6846F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8745"/>
            <a:ext cx="1630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vi-V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ĐOẠN 1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FF0D20B4-D2BB-3869-A5CE-38D43B82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8" y="2499014"/>
            <a:ext cx="1630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ĐOẠN 2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301702BC-9DC6-9676-F5C7-B7D859B17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8" y="5689255"/>
            <a:ext cx="1630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ĐOẠN 3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3595755" y="2852888"/>
            <a:ext cx="4633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3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14AC-F2C6-2F67-9E1E-0A157BDBD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055839-AD8D-336B-2414-6A5A9EE58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518305-A417-49BB-6117-A3D5D6C978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6049F-A2E4-F9CF-EF6E-A032B82DAC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440E75-E1AD-3C65-0A4B-115BC7DF15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056D3B-8DDB-AA1A-E648-B34D15FB9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DD592F-D2BC-E087-B27B-FB15377052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D1E8DB-2FE2-412F-99E3-D386BD5146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823EC4E-2037-57BE-925F-E376CED84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A6542F4-D31E-69D5-C5D0-298B4F947D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8004F400-CB73-CA87-0CA8-CD34D0B5C5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-960895"/>
            <a:ext cx="11529827" cy="75473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9EB023-78A4-2BCA-6D3F-A18DD83BEAF6}"/>
              </a:ext>
            </a:extLst>
          </p:cNvPr>
          <p:cNvSpPr txBox="1"/>
          <p:nvPr/>
        </p:nvSpPr>
        <p:spPr>
          <a:xfrm>
            <a:off x="2588365" y="2771284"/>
            <a:ext cx="610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	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2886D93-68FF-EE5D-C2B1-13EA35EC408E}"/>
              </a:ext>
            </a:extLst>
          </p:cNvPr>
          <p:cNvSpPr txBox="1"/>
          <p:nvPr/>
        </p:nvSpPr>
        <p:spPr>
          <a:xfrm>
            <a:off x="1704638" y="535211"/>
            <a:ext cx="89428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nhỏ yêu thương</a:t>
            </a:r>
          </a:p>
          <a:p>
            <a:pPr algn="just" defTabSz="913981">
              <a:defRPr/>
            </a:pP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Trong sân trường, thư viện xanh nằm dưới vòm cây rợp mát. </a:t>
            </a:r>
          </a:p>
          <a:p>
            <a:pPr algn="just" defTabSz="913981">
              <a:defRPr/>
            </a:pP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chúng em chạy ùa đến đây để gặp lại những người bạn bước ra từ trang sách.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F3114D89-2757-8D42-AA15-80BD9B277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776" y="68535"/>
            <a:ext cx="1630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>
              <a:defRPr/>
            </a:pPr>
            <a:r>
              <a:rPr lang="vi-V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ĐOẠN 1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293031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5" y="995502"/>
            <a:ext cx="10549420" cy="558084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" y="1995724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68" y="5315717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672" y="1395563"/>
            <a:ext cx="58013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0618" y="2446116"/>
            <a:ext cx="21707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/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2615" y="2678218"/>
            <a:ext cx="3548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rợp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vi-VN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4602522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endParaRPr lang="vi-VN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9423" y="2642460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4954" y="4484720"/>
            <a:ext cx="4097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 thót</a:t>
            </a:r>
          </a:p>
        </p:txBody>
      </p:sp>
    </p:spTree>
    <p:extLst>
      <p:ext uri="{BB962C8B-B14F-4D97-AF65-F5344CB8AC3E}">
        <p14:creationId xmlns:p14="http://schemas.microsoft.com/office/powerpoint/2010/main" val="22189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9194F-4D2F-8EC3-8795-FDB2CFB4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580E58-81F2-A29B-C3CD-599AAECBD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AD904A-09A2-6FDE-C938-B5984EC03B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B5728D-877A-4C6C-1A58-B153640BC8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B0C268-0F52-4E2D-BD66-E1C200A952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85B0E5-4878-C212-0141-B9DA0BE277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5588F9-A0BF-313B-2190-73D5EF5192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C1263F-C3EB-47A8-FDB9-D2FC922354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BF47923-72A0-27BE-B592-84A6394D9F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C20792-F319-AA59-A917-58250CB87B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B396E67B-6E92-12F8-96AE-DED3BA2C02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00CEE7-F100-DF6C-96D0-D014D4849F48}"/>
              </a:ext>
            </a:extLst>
          </p:cNvPr>
          <p:cNvSpPr txBox="1"/>
          <p:nvPr/>
        </p:nvSpPr>
        <p:spPr>
          <a:xfrm>
            <a:off x="3291798" y="1962315"/>
            <a:ext cx="5464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</a:p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thành tiếng câu, đoạn.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7DE6240-7C78-6AFA-D014-CCB31B1E4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53" y="852407"/>
            <a:ext cx="10338693" cy="4572000"/>
          </a:xfrm>
          <a:prstGeom prst="rect">
            <a:avLst/>
          </a:prstGeom>
        </p:spPr>
      </p:pic>
      <p:sp>
        <p:nvSpPr>
          <p:cNvPr id="9" name="TextBox 8"/>
          <p:cNvSpPr txBox="1">
            <a:spLocks noGrp="1"/>
          </p:cNvSpPr>
          <p:nvPr>
            <p:ph idx="1"/>
          </p:nvPr>
        </p:nvSpPr>
        <p:spPr>
          <a:xfrm>
            <a:off x="1985074" y="5789532"/>
            <a:ext cx="10515600" cy="43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68CD3CE9-EDC2-306F-777A-31DBC9FA3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9956" y="-175500"/>
            <a:ext cx="10515600" cy="1325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4" y="-78268"/>
            <a:ext cx="9987362" cy="7140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4429916" y="1481663"/>
            <a:ext cx="444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3182" y="2073757"/>
            <a:ext cx="828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biệt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9E48C5D-BD97-EA49-4B8D-6BEE72E48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579" y="2798734"/>
            <a:ext cx="6517648" cy="35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61713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DFCE6-C0CD-315B-1992-267FD5FA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3B2CDFC-5D7F-6405-B952-066DD6A81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425FB1-CD75-E1D2-5C26-342CD5594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795FB4-9E48-1465-0B56-6531110239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2686CF-7B99-2837-35F0-6728210C7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9F506C-0E0D-DD1E-772C-26EB4EA787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ECAABC-842C-B9ED-741D-CE5B5973B9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4463E9-3E78-7356-517B-B338BB714D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1CC943F-0C21-01A7-94E5-F866FA7AAE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ABA471-AA84-24C1-B523-C849F0F2A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98918E44-1BAF-F1CA-A8E1-D7A035608C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854E6A-51AE-A906-E390-1919B6180ABF}"/>
              </a:ext>
            </a:extLst>
          </p:cNvPr>
          <p:cNvSpPr txBox="1"/>
          <p:nvPr/>
        </p:nvSpPr>
        <p:spPr>
          <a:xfrm>
            <a:off x="2588365" y="2390720"/>
            <a:ext cx="6106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52E5-E74B-21BE-880D-A44D6AC0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625F4-4DB8-214E-7F35-5222467B2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1D68B3A-07D5-722C-7D0F-9411682BA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20" y="-789857"/>
            <a:ext cx="9987362" cy="71407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B1CD7AE-907D-13EF-A896-89EA3738A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9BCD0F-9C71-A42E-6C93-179D14130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01618B-D829-9532-A885-0DBBEB6BD41C}"/>
              </a:ext>
            </a:extLst>
          </p:cNvPr>
          <p:cNvSpPr txBox="1"/>
          <p:nvPr/>
        </p:nvSpPr>
        <p:spPr>
          <a:xfrm>
            <a:off x="4429915" y="857339"/>
            <a:ext cx="444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FC13F-7619-E290-A2D7-C227D507EC58}"/>
              </a:ext>
            </a:extLst>
          </p:cNvPr>
          <p:cNvSpPr txBox="1"/>
          <p:nvPr/>
        </p:nvSpPr>
        <p:spPr>
          <a:xfrm>
            <a:off x="2621714" y="1556021"/>
            <a:ext cx="8282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C71D12-B674-0CEF-90B1-AF9ADFCB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15" y="2756350"/>
            <a:ext cx="7715654" cy="27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73324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3" y="-208414"/>
            <a:ext cx="9987362" cy="7140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2" y="-36123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4429916" y="1481663"/>
            <a:ext cx="444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 NGHĨA TỪ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4823" y="2351349"/>
            <a:ext cx="8282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500517-7D99-4E6A-DC22-8B5DE608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96" y="3764782"/>
            <a:ext cx="6420426" cy="25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6110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639" y="3429000"/>
            <a:ext cx="6836715" cy="3195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0562B0-07FE-440A-944E-B388D46D4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7391" y="766719"/>
            <a:ext cx="5149650" cy="33394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7BFFB0-2686-D126-E2E5-FB7284B7118B}"/>
              </a:ext>
            </a:extLst>
          </p:cNvPr>
          <p:cNvSpPr txBox="1"/>
          <p:nvPr/>
        </p:nvSpPr>
        <p:spPr>
          <a:xfrm>
            <a:off x="2859916" y="7068"/>
            <a:ext cx="63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7" y="228600"/>
            <a:ext cx="10936966" cy="65514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7492" y="2158542"/>
            <a:ext cx="1052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nhóm đôi,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hỏi.</a:t>
            </a:r>
          </a:p>
        </p:txBody>
      </p:sp>
    </p:spTree>
    <p:extLst>
      <p:ext uri="{BB962C8B-B14F-4D97-AF65-F5344CB8AC3E}">
        <p14:creationId xmlns:p14="http://schemas.microsoft.com/office/powerpoint/2010/main" val="27203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035178B-0F27-4223-85E7-9D3DA04C1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-960895"/>
            <a:ext cx="11529827" cy="75473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A16D-EBFA-49BD-8E3B-D581A70BF5AC}"/>
              </a:ext>
            </a:extLst>
          </p:cNvPr>
          <p:cNvSpPr txBox="1"/>
          <p:nvPr/>
        </p:nvSpPr>
        <p:spPr>
          <a:xfrm>
            <a:off x="2588365" y="2771284"/>
            <a:ext cx="610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1">
              <a:defRPr/>
            </a:pPr>
            <a:r>
              <a:rPr lang="en-US" sz="3600" b="1" dirty="0">
                <a:solidFill>
                  <a:srgbClr val="7030A0"/>
                </a:solidFill>
                <a:latin typeface="Averta Std CY" panose="00000500000000000000" pitchFamily="50" charset="0"/>
                <a:cs typeface="Times New Roman" pitchFamily="18" charset="0"/>
              </a:rPr>
              <a:t>	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6F1361A-0771-0F77-3976-D23B18922CE7}"/>
              </a:ext>
            </a:extLst>
          </p:cNvPr>
          <p:cNvSpPr txBox="1"/>
          <p:nvPr/>
        </p:nvSpPr>
        <p:spPr>
          <a:xfrm>
            <a:off x="1704638" y="535211"/>
            <a:ext cx="89428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nhỏ yêu thương</a:t>
            </a:r>
          </a:p>
          <a:p>
            <a:pPr algn="just" defTabSz="913981">
              <a:defRPr/>
            </a:pP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Trong sân trường, thư viện xanh nằm dưới vòm cây rợp mát. </a:t>
            </a:r>
          </a:p>
          <a:p>
            <a:pPr algn="just" defTabSz="913981">
              <a:defRPr/>
            </a:pP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chơi, chúng em chạy ùa đến đây để gặp lại những người bạn bước ra từ trang sách.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5122" y="939300"/>
            <a:ext cx="910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4640" y="2734057"/>
            <a:ext cx="782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rợp</a:t>
            </a:r>
            <a:r>
              <a:rPr lang="en-US" sz="4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vi-VN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1" y="3565055"/>
            <a:ext cx="11428932" cy="32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6" name="Khung">
            <a:extLst>
              <a:ext uri="{FF2B5EF4-FFF2-40B4-BE49-F238E27FC236}">
                <a16:creationId xmlns:a16="http://schemas.microsoft.com/office/drawing/2014/main" id="{0E48B86F-8EED-4DFA-B3AE-BD006A690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" y="579967"/>
            <a:ext cx="11673566" cy="55519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4447" y="1035278"/>
            <a:ext cx="1152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 người bạn bước ra từ đâu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4447" y="2789604"/>
            <a:ext cx="1167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 </a:t>
            </a:r>
            <a:r>
              <a:rPr lang="vi-VN" sz="4800" dirty="0">
                <a:solidFill>
                  <a:srgbClr val="7030A0"/>
                </a:solidFill>
              </a:rPr>
              <a:t>Những người bạn bước ra từ trang sách.</a:t>
            </a:r>
            <a:endParaRPr lang="vi-VN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17DB-6895-52E2-6727-69C19F3AB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BB6D16-54C0-F1FD-B0CA-C82AA2B34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14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C00157-0DD8-5DE8-B353-ECE4C484F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C9470E-57C5-3564-E1B1-410EA24B8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6DE8AA-423D-FC50-193C-E34F69DCB5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30E312-BB02-AEFA-184A-15D1CBECF4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773D89-7965-8449-D1F9-C28F68CE4C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3BDF35-544C-66AE-F630-03542A5524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FD9964-4E21-F92B-9AFF-9E29A676ED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8B9130-2EA6-6C63-6C87-2124640CB9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E0486312-1EF8-2DC9-90D3-EA8485BDED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2142" y="4355707"/>
            <a:ext cx="5557732" cy="259797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0D1E72-FAB3-355A-A369-FEAEEF78BD7C}"/>
              </a:ext>
            </a:extLst>
          </p:cNvPr>
          <p:cNvSpPr txBox="1"/>
          <p:nvPr/>
        </p:nvSpPr>
        <p:spPr>
          <a:xfrm>
            <a:off x="2736851" y="1795850"/>
            <a:ext cx="63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972121-64AF-87DD-BCDD-089EBD2AE513}"/>
              </a:ext>
            </a:extLst>
          </p:cNvPr>
          <p:cNvSpPr txBox="1"/>
          <p:nvPr/>
        </p:nvSpPr>
        <p:spPr>
          <a:xfrm>
            <a:off x="2578349" y="455160"/>
            <a:ext cx="63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A0673-B9BA-CB21-76DC-BB1B8580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6A55DD3-CB01-8F86-E35C-808E5C276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6713C2-B275-908F-AA83-ECAFD23400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661F87-0158-AE12-2479-0EA7CA4999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D1D2DE-BB08-E0B8-E2B0-005757C41A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4BF800-BE8E-6781-415D-4FD677C387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9B36AE-6F5C-A91C-D2FB-43C577C405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B90902-9A5E-3693-1C0B-238F1BD1B5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EAC92A-83D6-48C6-EAA7-597D09D0CF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71E351-409E-EC9F-5591-ED1A01A82F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1CFC6B96-4D4E-2966-6F72-521DFFD34A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5BBB54-9FB2-3EE0-BFB5-0D4F2D0E6F54}"/>
              </a:ext>
            </a:extLst>
          </p:cNvPr>
          <p:cNvSpPr txBox="1"/>
          <p:nvPr/>
        </p:nvSpPr>
        <p:spPr>
          <a:xfrm>
            <a:off x="2588365" y="2390720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thong thả, vui tươi.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293031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2" y="843492"/>
            <a:ext cx="10549420" cy="558084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" y="1995724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68" y="5315717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935196" y="1239222"/>
            <a:ext cx="80741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NGẮT, NGHỈ 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0618" y="2446116"/>
            <a:ext cx="217079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/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028" y="2446116"/>
            <a:ext cx="10136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sách.</a:t>
            </a:r>
          </a:p>
        </p:txBody>
      </p:sp>
    </p:spTree>
    <p:extLst>
      <p:ext uri="{BB962C8B-B14F-4D97-AF65-F5344CB8AC3E}">
        <p14:creationId xmlns:p14="http://schemas.microsoft.com/office/powerpoint/2010/main" val="158392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48" y="-4863"/>
            <a:ext cx="22951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9497"/>
            <a:ext cx="2036252" cy="3488503"/>
          </a:xfrm>
          <a:prstGeom prst="rect">
            <a:avLst/>
          </a:prstGeom>
        </p:spPr>
      </p:pic>
      <p:sp>
        <p:nvSpPr>
          <p:cNvPr id="13" name="Khởi động">
            <a:extLst>
              <a:ext uri="{FF2B5EF4-FFF2-40B4-BE49-F238E27FC236}">
                <a16:creationId xmlns:a16="http://schemas.microsoft.com/office/drawing/2014/main" id="{3373C61E-F340-4C65-A36D-CE80E98126A9}"/>
              </a:ext>
            </a:extLst>
          </p:cNvPr>
          <p:cNvSpPr txBox="1"/>
          <p:nvPr/>
        </p:nvSpPr>
        <p:spPr>
          <a:xfrm>
            <a:off x="3380700" y="-204025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333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6404124939181">
            <a:hlinkClick r:id="" action="ppaction://media"/>
            <a:extLst>
              <a:ext uri="{FF2B5EF4-FFF2-40B4-BE49-F238E27FC236}">
                <a16:creationId xmlns:a16="http://schemas.microsoft.com/office/drawing/2014/main" id="{4C99EAC2-3057-D386-A20A-F38C938B4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837" y="1143000"/>
            <a:ext cx="932454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3070011"/>
            <a:ext cx="3578975" cy="3936437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3164618" y="1278195"/>
            <a:ext cx="7499879" cy="3760034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81939A-0D30-42CD-9E64-A2A595C073D0}"/>
              </a:ext>
            </a:extLst>
          </p:cNvPr>
          <p:cNvSpPr/>
          <p:nvPr/>
        </p:nvSpPr>
        <p:spPr>
          <a:xfrm>
            <a:off x="3648444" y="3494364"/>
            <a:ext cx="6945984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vi-VN" sz="4267" b="1" dirty="0">
                <a:solidFill>
                  <a:srgbClr val="EA1E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ĐỌC HAY, ĐỌC TỐT</a:t>
            </a:r>
            <a:endParaRPr lang="en-US" sz="6600" b="1" dirty="0">
              <a:solidFill>
                <a:srgbClr val="EA1E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3578374" y="2157004"/>
            <a:ext cx="708612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vi-VN" sz="5333" b="1" kern="0" dirty="0">
                <a:solidFill>
                  <a:srgbClr val="000000"/>
                </a:solidFill>
                <a:latin typeface="TimesNewRomanPS-ItalicMT"/>
              </a:rPr>
              <a:t>TRÒ CHƠI </a:t>
            </a:r>
            <a:endParaRPr lang="en-US" sz="5333" b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6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EAC03-8BB8-63C7-548D-D96D1B31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187FA1-E584-D7C6-B6A6-83155FD3F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C1E990-CBFE-0E60-1366-1D35889C8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4B6F58-920D-F2F6-62D1-1818DD189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8D17D8-E5F6-703D-C56A-DF7111E13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B73167-6B91-DB91-2BA8-35325E5D61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1AD256-C932-8884-A3FB-3CE01E4521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E78B3F-30F4-7D6B-B09B-D90C73E1E7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6783CB0-09F6-0282-6556-45458CD57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F7B1A7-63CA-818C-7C69-499E0CA8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36166D6-CC7B-5538-863C-51AE6B740B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FF0EA7-EBDF-0723-115E-F66E87E86E71}"/>
              </a:ext>
            </a:extLst>
          </p:cNvPr>
          <p:cNvSpPr txBox="1"/>
          <p:nvPr/>
        </p:nvSpPr>
        <p:spPr>
          <a:xfrm>
            <a:off x="2588365" y="2390720"/>
            <a:ext cx="6106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VẬN DỤNG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biệt</a:t>
            </a:r>
            <a:endParaRPr lang="en-US" sz="6700" b="1" dirty="0">
              <a:ln/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5493844-A241-0CA7-2824-7BA06451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11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hởi động">
            <a:extLst>
              <a:ext uri="{FF2B5EF4-FFF2-40B4-BE49-F238E27FC236}">
                <a16:creationId xmlns:a16="http://schemas.microsoft.com/office/drawing/2014/main" id="{08C3135F-204B-8934-F4FA-3FDDB7D3FDED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Thư </a:t>
            </a:r>
            <a:r>
              <a:rPr lang="en-US" sz="4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viện</a:t>
            </a:r>
            <a:r>
              <a:rPr lang="en-US" sz="4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trường</a:t>
            </a:r>
            <a:r>
              <a:rPr lang="en-US" sz="4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</a:t>
            </a:r>
            <a:endParaRPr lang="en-US" sz="40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AFBECDE-3ED4-9318-E812-9EAC55BA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8" r="1" b="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51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Bkgr tên lửa">
            <a:extLst>
              <a:ext uri="{FF2B5EF4-FFF2-40B4-BE49-F238E27FC236}">
                <a16:creationId xmlns:a16="http://schemas.microsoft.com/office/drawing/2014/main" id="{2B53FE17-32A9-43FC-8118-EF519331F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93027" cy="109302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9E07A6B-1A38-1D94-0AB0-BB8C0387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67562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3FDF58A-4BE2-6288-A916-D4646E4A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368" y="0"/>
            <a:ext cx="434682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41390-097F-91D5-86E3-1B564B6E2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8F772E-6C52-DA12-E29A-4EB69F6F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10160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337C79-2A24-9E0C-622B-A13F373A5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-530" r="59584" b="56190"/>
          <a:stretch/>
        </p:blipFill>
        <p:spPr>
          <a:xfrm>
            <a:off x="1435100" y="0"/>
            <a:ext cx="3124200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E1A95C-BC57-0E0F-844D-8D41FAFC54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7899399" y="2995317"/>
            <a:ext cx="2679775" cy="26498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0EDE89-63DA-12E1-E5D0-8E12B4D2A7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7344285" y="3018849"/>
            <a:ext cx="4479415" cy="39407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AD5BED-1957-C545-B628-A180084C44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681915" y="242743"/>
            <a:ext cx="1246060" cy="2171844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18AF6BF-5BFB-7A4F-ED20-D7A8B25D359E}"/>
              </a:ext>
            </a:extLst>
          </p:cNvPr>
          <p:cNvGrpSpPr/>
          <p:nvPr/>
        </p:nvGrpSpPr>
        <p:grpSpPr>
          <a:xfrm>
            <a:off x="-1104900" y="425450"/>
            <a:ext cx="13741400" cy="6249707"/>
            <a:chOff x="-1104900" y="425450"/>
            <a:chExt cx="13741400" cy="624970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315174-0B48-E7C4-A384-A3CD76C4B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D2ECC74-34DA-BB30-A747-0FA5607CC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ABD1D0B-4996-9AE6-AF01-FE8E1E128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C23DCA7-404C-6D8C-0FFB-BD4BA8A0A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56C166-A8A5-EB25-A488-0B9D1A7E8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-1104900" y="425450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F08EFBBE-C70E-85D1-4495-AC2D2CF635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3017885" y="3910858"/>
            <a:ext cx="2057400" cy="1917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4BCE31-8D5F-D2CC-1CA5-A3C00DD8F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739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85F4A2-2258-E149-E9D1-7C3732496F8E}"/>
              </a:ext>
            </a:extLst>
          </p:cNvPr>
          <p:cNvSpPr txBox="1"/>
          <p:nvPr/>
        </p:nvSpPr>
        <p:spPr>
          <a:xfrm>
            <a:off x="2460988" y="-151834"/>
            <a:ext cx="7612071" cy="1416915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MÔN TIẾNG VIỆT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904FC6-D85F-403E-8F58-E49CF684CD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9036"/>
            <a:ext cx="12215446" cy="3400564"/>
          </a:xfrm>
          <a:prstGeom prst="rect">
            <a:avLst/>
          </a:prstGeom>
        </p:spPr>
      </p:pic>
      <p:sp>
        <p:nvSpPr>
          <p:cNvPr id="7" name="Khởi động">
            <a:extLst>
              <a:ext uri="{FF2B5EF4-FFF2-40B4-BE49-F238E27FC236}">
                <a16:creationId xmlns:a16="http://schemas.microsoft.com/office/drawing/2014/main" id="{4A07FA04-E780-3175-F704-F8581E4B10D5}"/>
              </a:ext>
            </a:extLst>
          </p:cNvPr>
          <p:cNvSpPr txBox="1"/>
          <p:nvPr/>
        </p:nvSpPr>
        <p:spPr>
          <a:xfrm>
            <a:off x="9111731" y="2677239"/>
            <a:ext cx="227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2.59259E-6 L 1.45833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6E3B-3BD1-463D-6559-BDCE11EFB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3110D3-8405-DCCD-6809-A8CB1BEFA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F0E086-3E23-F469-B09B-D28F6B625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0B5EC8-657D-D6D8-7839-5DD1EF671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355CBA-95C4-A245-BC8F-60DFC1506D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54452CA-6B3A-6020-082B-78626B1BF3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7DEA5C1-CF27-0748-27BF-D62F481E1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A5EE3A-B665-49B6-6830-D69ED0654D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61DBE4-B200-5B9A-34D0-1BC8027D5F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300420-2630-EA13-1599-BCAC33641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8FFF2C8B-BF7B-744A-02CC-742B88DCD2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78" y="834582"/>
            <a:ext cx="7409105" cy="5297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942DB0-0DA6-BA69-BEA6-34276360F3BE}"/>
              </a:ext>
            </a:extLst>
          </p:cNvPr>
          <p:cNvSpPr txBox="1"/>
          <p:nvPr/>
        </p:nvSpPr>
        <p:spPr>
          <a:xfrm>
            <a:off x="2588365" y="2390720"/>
            <a:ext cx="610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 LUYỆN TẬP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1418221" y="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2142" y="4355707"/>
            <a:ext cx="5557732" cy="2597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7B81DD-68B5-4757-A73A-AB71925754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1749" y="1269535"/>
            <a:ext cx="5968501" cy="278001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C5B76-E0C1-9A95-EE62-E71696101820}"/>
              </a:ext>
            </a:extLst>
          </p:cNvPr>
          <p:cNvSpPr txBox="1"/>
          <p:nvPr/>
        </p:nvSpPr>
        <p:spPr>
          <a:xfrm>
            <a:off x="2572036" y="3492662"/>
            <a:ext cx="63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1423341-F771-7DE8-AAF0-3B9B4FE5AFF2}"/>
              </a:ext>
            </a:extLst>
          </p:cNvPr>
          <p:cNvSpPr txBox="1"/>
          <p:nvPr/>
        </p:nvSpPr>
        <p:spPr>
          <a:xfrm>
            <a:off x="2578349" y="455160"/>
            <a:ext cx="632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981">
              <a:defRPr/>
            </a:pPr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652000" y="4607154"/>
            <a:ext cx="1447874" cy="14316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10553700" y="6131919"/>
            <a:ext cx="1955800" cy="97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t="1" r="42813" b="49950"/>
          <a:stretch/>
        </p:blipFill>
        <p:spPr>
          <a:xfrm>
            <a:off x="627517" y="4106189"/>
            <a:ext cx="1246060" cy="217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259217" y="6062111"/>
            <a:ext cx="1435905" cy="7179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679413" y="810592"/>
            <a:ext cx="1477616" cy="738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3" t="33341" r="2396" b="42950"/>
          <a:stretch/>
        </p:blipFill>
        <p:spPr>
          <a:xfrm>
            <a:off x="9017074" y="369620"/>
            <a:ext cx="1562100" cy="781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8" b="58313"/>
          <a:stretch/>
        </p:blipFill>
        <p:spPr>
          <a:xfrm>
            <a:off x="9137687" y="537440"/>
            <a:ext cx="2476500" cy="2101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63501" y="5635254"/>
            <a:ext cx="12192000" cy="4240493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542522BA-9CE5-4206-B6F8-F10CD28BB4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074" y="218315"/>
            <a:ext cx="3027440" cy="1415181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:a16="http://schemas.microsoft.com/office/drawing/2014/main" id="{DD093652-49CD-41D8-88A5-92A87DB141C2}"/>
              </a:ext>
            </a:extLst>
          </p:cNvPr>
          <p:cNvSpPr txBox="1"/>
          <p:nvPr/>
        </p:nvSpPr>
        <p:spPr>
          <a:xfrm>
            <a:off x="4789523" y="633520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DFAE5E22-B280-4923-BAF9-38C968473075}"/>
              </a:ext>
            </a:extLst>
          </p:cNvPr>
          <p:cNvSpPr txBox="1"/>
          <p:nvPr/>
        </p:nvSpPr>
        <p:spPr>
          <a:xfrm>
            <a:off x="8095155" y="34584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0E13EE4A-197C-46A0-B604-838445D8E75B}"/>
              </a:ext>
            </a:extLst>
          </p:cNvPr>
          <p:cNvSpPr txBox="1"/>
          <p:nvPr/>
        </p:nvSpPr>
        <p:spPr>
          <a:xfrm>
            <a:off x="1072567" y="3303034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TAY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Arial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728554C-C143-4893-A58C-C7135797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614354" y="24967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1A07A97-0EC5-4E9A-8BB7-61685145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149230" y="36791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A6E7-7FD6-4985-A24F-C3E800D3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79479" y="363451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43461E-E1F6-425B-ACAB-F329B2AF6EBD}"/>
              </a:ext>
            </a:extLst>
          </p:cNvPr>
          <p:cNvSpPr/>
          <p:nvPr/>
        </p:nvSpPr>
        <p:spPr>
          <a:xfrm>
            <a:off x="1431619" y="341131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Đọc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  <a:sym typeface="Arial"/>
            </a:endParaRPr>
          </a:p>
        </p:txBody>
      </p:sp>
      <p:pic>
        <p:nvPicPr>
          <p:cNvPr id="24" name="Kí hiệu - Khám phá &amp; Luyện tập">
            <a:extLst>
              <a:ext uri="{FF2B5EF4-FFF2-40B4-BE49-F238E27FC236}">
                <a16:creationId xmlns:a16="http://schemas.microsoft.com/office/drawing/2014/main" id="{D8647026-9110-4F31-A58E-54AF2C480A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71" y="275861"/>
            <a:ext cx="851896" cy="851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C8F803-EF2B-4FC1-9FB0-1CFD9BDDF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500" r="90000">
                        <a14:foregroundMark x1="60000" y1="51538" x2="75700" y2="63590"/>
                        <a14:foregroundMark x1="69400" y1="25897" x2="72600" y2="52179"/>
                        <a14:foregroundMark x1="72600" y1="52179" x2="69700" y2="67436"/>
                        <a14:foregroundMark x1="69700" y1="67436" x2="63100" y2="56538"/>
                        <a14:foregroundMark x1="63100" y1="56538" x2="70600" y2="41667"/>
                        <a14:foregroundMark x1="69000" y1="25769" x2="85100" y2="62949"/>
                        <a14:foregroundMark x1="76600" y1="42051" x2="79300" y2="68718"/>
                        <a14:foregroundMark x1="62100" y1="56795" x2="74800" y2="68077"/>
                        <a14:foregroundMark x1="74800" y1="68077" x2="82300" y2="68846"/>
                        <a14:foregroundMark x1="82300" y1="68846" x2="84500" y2="58205"/>
                        <a14:foregroundMark x1="84500" y1="58205" x2="75900" y2="55513"/>
                        <a14:foregroundMark x1="75900" y1="55513" x2="67000" y2="58974"/>
                        <a14:foregroundMark x1="67000" y1="58974" x2="64100" y2="70769"/>
                        <a14:foregroundMark x1="64100" y1="70769" x2="78500" y2="62821"/>
                        <a14:foregroundMark x1="78500" y1="62821" x2="77400" y2="52051"/>
                        <a14:foregroundMark x1="77400" y1="52051" x2="65000" y2="48846"/>
                        <a14:foregroundMark x1="65000" y1="48846" x2="58000" y2="62179"/>
                        <a14:foregroundMark x1="58000" y1="62179" x2="67000" y2="67308"/>
                        <a14:foregroundMark x1="67000" y1="67308" x2="67700" y2="65641"/>
                        <a14:foregroundMark x1="56100" y1="53077" x2="55600" y2="53590"/>
                        <a14:foregroundMark x1="64000" y1="45513" x2="68500" y2="43333"/>
                        <a14:foregroundMark x1="55100" y1="63333" x2="62700" y2="71538"/>
                        <a14:foregroundMark x1="62700" y1="71538" x2="71000" y2="72949"/>
                        <a14:foregroundMark x1="71000" y1="72949" x2="81500" y2="71538"/>
                        <a14:foregroundMark x1="81500" y1="71538" x2="85500" y2="68718"/>
                        <a14:foregroundMark x1="9500" y1="56026" x2="9500" y2="56026"/>
                        <a14:foregroundMark x1="9800" y1="53718" x2="10600" y2="52949"/>
                        <a14:foregroundMark x1="18300" y1="40897" x2="20000" y2="43718"/>
                        <a14:foregroundMark x1="18100" y1="42564" x2="19400" y2="43462"/>
                        <a14:foregroundMark x1="36900" y1="39231" x2="39200" y2="40000"/>
                        <a14:foregroundMark x1="33400" y1="25513" x2="347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2" y="3361959"/>
            <a:ext cx="4731901" cy="36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3.xml><?xml version="1.0" encoding="utf-8"?>
<a:theme xmlns:a="http://schemas.openxmlformats.org/drawingml/2006/main" name="1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422</Words>
  <Application>Microsoft Office PowerPoint</Application>
  <PresentationFormat>Màn hình rộng</PresentationFormat>
  <Paragraphs>92</Paragraphs>
  <Slides>32</Slides>
  <Notes>24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13</vt:i4>
      </vt:variant>
      <vt:variant>
        <vt:lpstr>Tiêu đề Bản chiếu</vt:lpstr>
      </vt:variant>
      <vt:variant>
        <vt:i4>32</vt:i4>
      </vt:variant>
    </vt:vector>
  </HeadingPairs>
  <TitlesOfParts>
    <vt:vector size="59" baseType="lpstr">
      <vt:lpstr>等线</vt:lpstr>
      <vt:lpstr>Arial</vt:lpstr>
      <vt:lpstr>Arial Black</vt:lpstr>
      <vt:lpstr>Arial Rounded MT Bold</vt:lpstr>
      <vt:lpstr>Averta Std CY</vt:lpstr>
      <vt:lpstr>Averta Std CY Bold</vt:lpstr>
      <vt:lpstr>Calibri</vt:lpstr>
      <vt:lpstr>Calibri Light</vt:lpstr>
      <vt:lpstr>inpin heiti</vt:lpstr>
      <vt:lpstr>Quicksand Medium</vt:lpstr>
      <vt:lpstr>Times New Roman</vt:lpstr>
      <vt:lpstr>TimesNewRomanPS-ItalicMT</vt:lpstr>
      <vt:lpstr>VNI-Avo</vt:lpstr>
      <vt:lpstr>华康少女文字W5</vt:lpstr>
      <vt:lpstr>PPT定制1801380800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5_Office 主题</vt:lpstr>
      <vt:lpstr>10_www.33ppt.com</vt:lpstr>
      <vt:lpstr>第一PPT，www.1ppt.com</vt:lpstr>
      <vt:lpstr>包图主题2</vt:lpstr>
      <vt:lpstr>11_www.33ppt.com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GIẢI NGHĨA TỪ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Tran Thi Thu Trang</cp:lastModifiedBy>
  <cp:revision>266</cp:revision>
  <dcterms:created xsi:type="dcterms:W3CDTF">2021-05-25T14:46:27Z</dcterms:created>
  <dcterms:modified xsi:type="dcterms:W3CDTF">2025-03-14T01:40:51Z</dcterms:modified>
</cp:coreProperties>
</file>