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 id="2147483668" r:id="rId2"/>
  </p:sldMasterIdLst>
  <p:notesMasterIdLst>
    <p:notesMasterId r:id="rId30"/>
  </p:notesMasterIdLst>
  <p:sldIdLst>
    <p:sldId id="256" r:id="rId3"/>
    <p:sldId id="258" r:id="rId4"/>
    <p:sldId id="275" r:id="rId5"/>
    <p:sldId id="259" r:id="rId6"/>
    <p:sldId id="277" r:id="rId7"/>
    <p:sldId id="276" r:id="rId8"/>
    <p:sldId id="278" r:id="rId9"/>
    <p:sldId id="261" r:id="rId10"/>
    <p:sldId id="262" r:id="rId11"/>
    <p:sldId id="288" r:id="rId12"/>
    <p:sldId id="283" r:id="rId13"/>
    <p:sldId id="289" r:id="rId14"/>
    <p:sldId id="290" r:id="rId15"/>
    <p:sldId id="291" r:id="rId16"/>
    <p:sldId id="269" r:id="rId17"/>
    <p:sldId id="292" r:id="rId18"/>
    <p:sldId id="293" r:id="rId19"/>
    <p:sldId id="294" r:id="rId20"/>
    <p:sldId id="295" r:id="rId21"/>
    <p:sldId id="296" r:id="rId22"/>
    <p:sldId id="297" r:id="rId23"/>
    <p:sldId id="298" r:id="rId24"/>
    <p:sldId id="271" r:id="rId25"/>
    <p:sldId id="299" r:id="rId26"/>
    <p:sldId id="301" r:id="rId27"/>
    <p:sldId id="302" r:id="rId28"/>
    <p:sldId id="274"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99"/>
    <a:srgbClr val="E15D9F"/>
    <a:srgbClr val="D2207D"/>
    <a:srgbClr val="FF7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1" autoAdjust="0"/>
    <p:restoredTop sz="94660"/>
  </p:normalViewPr>
  <p:slideViewPr>
    <p:cSldViewPr snapToGrid="0">
      <p:cViewPr>
        <p:scale>
          <a:sx n="33" d="100"/>
          <a:sy n="33" d="100"/>
        </p:scale>
        <p:origin x="2232" y="9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latin typeface="Arial"/>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Arial"/>
              <a:ea typeface="inpin heiti" charset="-122"/>
              <a:cs typeface="Arial"/>
              <a:sym typeface="Arial"/>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00671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latin typeface="Arial"/>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a:ln>
                <a:noFill/>
              </a:ln>
              <a:solidFill>
                <a:prstClr val="black"/>
              </a:solidFill>
              <a:effectLst/>
              <a:uLnTx/>
              <a:uFillTx/>
              <a:latin typeface="Arial"/>
              <a:ea typeface="inpin heiti" charset="-122"/>
              <a:cs typeface="Arial"/>
              <a:sym typeface="Arial"/>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66572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latin typeface="Arial"/>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Arial"/>
              <a:ea typeface="inpin heiti" charset="-122"/>
              <a:cs typeface="Arial"/>
              <a:sym typeface="Arial"/>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357204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58d3b44f0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58d3b44f0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8d3b44f08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8d3b44f0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512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8d3b44f08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8d3b44f0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550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8d3b44f08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8d3b44f0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80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8d3b44f08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8d3b44f0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048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58d3b44f0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58d3b44f0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3884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58d3b44f0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58d3b44f0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511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58d3b44f0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58d3b44f0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99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58d3b44f0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58d3b44f0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58d3b44f0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58d3b44f0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136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58d3b44f0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58d3b44f0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5447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latin typeface="Arial"/>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Arial"/>
              <a:ea typeface="inpin heiti" charset="-122"/>
              <a:cs typeface="Arial"/>
              <a:sym typeface="Arial"/>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444523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03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090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48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d3b44f0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8d3b44f0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8d3b44f08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8d3b44f0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ea typeface="inpin heiti"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980181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1.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33126" y="1571150"/>
            <a:ext cx="4955100" cy="17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5500">
                <a:solidFill>
                  <a:srgbClr val="FF7C3E"/>
                </a:solidFill>
              </a:defRPr>
            </a:lvl1pPr>
            <a:lvl2pPr lvl="1"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11" name="Google Shape;11;p2"/>
          <p:cNvSpPr/>
          <p:nvPr/>
        </p:nvSpPr>
        <p:spPr>
          <a:xfrm>
            <a:off x="100" y="44234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subTitle" idx="1"/>
          </p:nvPr>
        </p:nvSpPr>
        <p:spPr>
          <a:xfrm>
            <a:off x="633122" y="3249529"/>
            <a:ext cx="4352100" cy="7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2800">
                <a:solidFill>
                  <a:srgbClr val="F4783C"/>
                </a:solidFill>
              </a:defRPr>
            </a:lvl2pPr>
            <a:lvl3pPr lvl="2" rtl="0">
              <a:lnSpc>
                <a:spcPct val="100000"/>
              </a:lnSpc>
              <a:spcBef>
                <a:spcPts val="0"/>
              </a:spcBef>
              <a:spcAft>
                <a:spcPts val="0"/>
              </a:spcAft>
              <a:buClr>
                <a:srgbClr val="F4783C"/>
              </a:buClr>
              <a:buSzPts val="2800"/>
              <a:buNone/>
              <a:defRPr sz="2800">
                <a:solidFill>
                  <a:srgbClr val="F4783C"/>
                </a:solidFill>
              </a:defRPr>
            </a:lvl3pPr>
            <a:lvl4pPr lvl="3" rtl="0">
              <a:lnSpc>
                <a:spcPct val="100000"/>
              </a:lnSpc>
              <a:spcBef>
                <a:spcPts val="0"/>
              </a:spcBef>
              <a:spcAft>
                <a:spcPts val="0"/>
              </a:spcAft>
              <a:buClr>
                <a:srgbClr val="F4783C"/>
              </a:buClr>
              <a:buSzPts val="2800"/>
              <a:buNone/>
              <a:defRPr sz="2800">
                <a:solidFill>
                  <a:srgbClr val="F4783C"/>
                </a:solidFill>
              </a:defRPr>
            </a:lvl4pPr>
            <a:lvl5pPr lvl="4" rtl="0">
              <a:lnSpc>
                <a:spcPct val="100000"/>
              </a:lnSpc>
              <a:spcBef>
                <a:spcPts val="0"/>
              </a:spcBef>
              <a:spcAft>
                <a:spcPts val="0"/>
              </a:spcAft>
              <a:buClr>
                <a:srgbClr val="F4783C"/>
              </a:buClr>
              <a:buSzPts val="2800"/>
              <a:buNone/>
              <a:defRPr sz="2800">
                <a:solidFill>
                  <a:srgbClr val="F4783C"/>
                </a:solidFill>
              </a:defRPr>
            </a:lvl5pPr>
            <a:lvl6pPr lvl="5" rtl="0">
              <a:lnSpc>
                <a:spcPct val="100000"/>
              </a:lnSpc>
              <a:spcBef>
                <a:spcPts val="0"/>
              </a:spcBef>
              <a:spcAft>
                <a:spcPts val="0"/>
              </a:spcAft>
              <a:buClr>
                <a:srgbClr val="F4783C"/>
              </a:buClr>
              <a:buSzPts val="2800"/>
              <a:buNone/>
              <a:defRPr sz="2800">
                <a:solidFill>
                  <a:srgbClr val="F4783C"/>
                </a:solidFill>
              </a:defRPr>
            </a:lvl6pPr>
            <a:lvl7pPr lvl="6" rtl="0">
              <a:lnSpc>
                <a:spcPct val="100000"/>
              </a:lnSpc>
              <a:spcBef>
                <a:spcPts val="0"/>
              </a:spcBef>
              <a:spcAft>
                <a:spcPts val="0"/>
              </a:spcAft>
              <a:buClr>
                <a:srgbClr val="F4783C"/>
              </a:buClr>
              <a:buSzPts val="2800"/>
              <a:buNone/>
              <a:defRPr sz="2800">
                <a:solidFill>
                  <a:srgbClr val="F4783C"/>
                </a:solidFill>
              </a:defRPr>
            </a:lvl7pPr>
            <a:lvl8pPr lvl="7" rtl="0">
              <a:lnSpc>
                <a:spcPct val="100000"/>
              </a:lnSpc>
              <a:spcBef>
                <a:spcPts val="0"/>
              </a:spcBef>
              <a:spcAft>
                <a:spcPts val="0"/>
              </a:spcAft>
              <a:buClr>
                <a:srgbClr val="F4783C"/>
              </a:buClr>
              <a:buSzPts val="2800"/>
              <a:buNone/>
              <a:defRPr sz="2800">
                <a:solidFill>
                  <a:srgbClr val="F4783C"/>
                </a:solidFill>
              </a:defRPr>
            </a:lvl8pPr>
            <a:lvl9pPr lvl="8" rtl="0">
              <a:lnSpc>
                <a:spcPct val="100000"/>
              </a:lnSpc>
              <a:spcBef>
                <a:spcPts val="0"/>
              </a:spcBef>
              <a:spcAft>
                <a:spcPts val="0"/>
              </a:spcAft>
              <a:buClr>
                <a:srgbClr val="F4783C"/>
              </a:buClr>
              <a:buSzPts val="2800"/>
              <a:buNone/>
              <a:defRPr sz="2800">
                <a:solidFill>
                  <a:srgbClr val="F4783C"/>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94387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598245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1063212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2223279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
        <p:nvSpPr>
          <p:cNvPr id="6" name="Rectangle 5">
            <a:extLst>
              <a:ext uri="{FF2B5EF4-FFF2-40B4-BE49-F238E27FC236}">
                <a16:creationId xmlns:a16="http://schemas.microsoft.com/office/drawing/2014/main" id="{90B9CBB9-E6E4-47EB-8C00-491173015E05}"/>
              </a:ext>
            </a:extLst>
          </p:cNvPr>
          <p:cNvSpPr/>
          <p:nvPr userDrawn="1"/>
        </p:nvSpPr>
        <p:spPr>
          <a:xfrm>
            <a:off x="1" y="0"/>
            <a:ext cx="9165914" cy="51435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8">
            <a:extLst>
              <a:ext uri="{FF2B5EF4-FFF2-40B4-BE49-F238E27FC236}">
                <a16:creationId xmlns:a16="http://schemas.microsoft.com/office/drawing/2014/main" id="{C8091F46-0509-4B0D-A42E-4D43DE4449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555" r="-1014"/>
          <a:stretch/>
        </p:blipFill>
        <p:spPr>
          <a:xfrm>
            <a:off x="0" y="3545805"/>
            <a:ext cx="9281160" cy="1597696"/>
          </a:xfrm>
          <a:prstGeom prst="rect">
            <a:avLst/>
          </a:prstGeom>
        </p:spPr>
      </p:pic>
      <p:pic>
        <p:nvPicPr>
          <p:cNvPr id="8" name="图片 9">
            <a:extLst>
              <a:ext uri="{FF2B5EF4-FFF2-40B4-BE49-F238E27FC236}">
                <a16:creationId xmlns:a16="http://schemas.microsoft.com/office/drawing/2014/main" id="{A29448CC-3732-475A-9F89-78028AFDD8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p:blipFill>
        <p:spPr>
          <a:xfrm flipH="1">
            <a:off x="5612338" y="1"/>
            <a:ext cx="1834484" cy="994172"/>
          </a:xfrm>
          <a:prstGeom prst="rect">
            <a:avLst/>
          </a:prstGeom>
        </p:spPr>
      </p:pic>
      <p:pic>
        <p:nvPicPr>
          <p:cNvPr id="10" name="图片 12">
            <a:extLst>
              <a:ext uri="{FF2B5EF4-FFF2-40B4-BE49-F238E27FC236}">
                <a16:creationId xmlns:a16="http://schemas.microsoft.com/office/drawing/2014/main" id="{7B08AC0A-721D-4398-95C3-8FEE3376B01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p:blipFill>
        <p:spPr>
          <a:xfrm>
            <a:off x="7884729" y="455081"/>
            <a:ext cx="1327851" cy="925606"/>
          </a:xfrm>
          <a:prstGeom prst="rect">
            <a:avLst/>
          </a:prstGeom>
        </p:spPr>
      </p:pic>
    </p:spTree>
    <p:extLst>
      <p:ext uri="{BB962C8B-B14F-4D97-AF65-F5344CB8AC3E}">
        <p14:creationId xmlns:p14="http://schemas.microsoft.com/office/powerpoint/2010/main" val="279573774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F2121-8225-4F2B-A3CA-742C7EA7FAA4}"/>
              </a:ext>
            </a:extLst>
          </p:cNvPr>
          <p:cNvSpPr/>
          <p:nvPr userDrawn="1"/>
        </p:nvSpPr>
        <p:spPr>
          <a:xfrm>
            <a:off x="-21915" y="0"/>
            <a:ext cx="9165914" cy="51435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038BD15E-9AFD-4FBE-B84F-9DADA5ED8CBE}"/>
              </a:ext>
            </a:extLst>
          </p:cNvPr>
          <p:cNvSpPr txBox="1"/>
          <p:nvPr userDrawn="1"/>
        </p:nvSpPr>
        <p:spPr>
          <a:xfrm>
            <a:off x="8201024" y="4785710"/>
            <a:ext cx="942975" cy="38087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srgbClr val="70AD47">
                    <a:lumMod val="40000"/>
                    <a:lumOff val="60000"/>
                  </a:srgbClr>
                </a:solidFill>
                <a:effectLst/>
                <a:uLnTx/>
                <a:uFillTx/>
                <a:latin typeface="Cupid de Locke" panose="02070306020206020304" pitchFamily="18" charset="0"/>
                <a:ea typeface="+mn-ea"/>
                <a:cs typeface="+mn-cs"/>
              </a:rPr>
              <a:t>KTUTS</a:t>
            </a:r>
          </a:p>
        </p:txBody>
      </p:sp>
      <p:pic>
        <p:nvPicPr>
          <p:cNvPr id="8" name="图片 8">
            <a:extLst>
              <a:ext uri="{FF2B5EF4-FFF2-40B4-BE49-F238E27FC236}">
                <a16:creationId xmlns:a16="http://schemas.microsoft.com/office/drawing/2014/main" id="{7675FD54-9D60-4323-9112-1BA4A8B59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555" r="-1014"/>
          <a:stretch/>
        </p:blipFill>
        <p:spPr>
          <a:xfrm>
            <a:off x="0" y="3545805"/>
            <a:ext cx="9281160" cy="1597696"/>
          </a:xfrm>
          <a:prstGeom prst="rect">
            <a:avLst/>
          </a:prstGeom>
        </p:spPr>
      </p:pic>
      <p:pic>
        <p:nvPicPr>
          <p:cNvPr id="9" name="图片 9">
            <a:extLst>
              <a:ext uri="{FF2B5EF4-FFF2-40B4-BE49-F238E27FC236}">
                <a16:creationId xmlns:a16="http://schemas.microsoft.com/office/drawing/2014/main" id="{07DF2DA1-DB0D-43D1-9B3B-FDFA457E45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p:blipFill>
        <p:spPr>
          <a:xfrm>
            <a:off x="332110" y="551564"/>
            <a:ext cx="1771650" cy="960120"/>
          </a:xfrm>
          <a:prstGeom prst="rect">
            <a:avLst/>
          </a:prstGeom>
        </p:spPr>
      </p:pic>
      <p:pic>
        <p:nvPicPr>
          <p:cNvPr id="10" name="图片 10">
            <a:extLst>
              <a:ext uri="{FF2B5EF4-FFF2-40B4-BE49-F238E27FC236}">
                <a16:creationId xmlns:a16="http://schemas.microsoft.com/office/drawing/2014/main" id="{0AB739D7-1D53-479F-859D-B22DBB52CA3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761" t="1329" r="14133" b="88065"/>
          <a:stretch/>
        </p:blipFill>
        <p:spPr>
          <a:xfrm>
            <a:off x="5925273" y="0"/>
            <a:ext cx="1538321" cy="1103128"/>
          </a:xfrm>
          <a:prstGeom prst="rect">
            <a:avLst/>
          </a:prstGeom>
        </p:spPr>
      </p:pic>
      <p:pic>
        <p:nvPicPr>
          <p:cNvPr id="11" name="图片 12">
            <a:extLst>
              <a:ext uri="{FF2B5EF4-FFF2-40B4-BE49-F238E27FC236}">
                <a16:creationId xmlns:a16="http://schemas.microsoft.com/office/drawing/2014/main" id="{04DD1A43-FBDA-4D19-97B5-FD6D43F2A9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5429" t="8081" r="6051" b="81084"/>
          <a:stretch/>
        </p:blipFill>
        <p:spPr>
          <a:xfrm>
            <a:off x="7572616" y="106018"/>
            <a:ext cx="1327851" cy="925606"/>
          </a:xfrm>
          <a:prstGeom prst="rect">
            <a:avLst/>
          </a:prstGeom>
        </p:spPr>
      </p:pic>
    </p:spTree>
    <p:extLst>
      <p:ext uri="{BB962C8B-B14F-4D97-AF65-F5344CB8AC3E}">
        <p14:creationId xmlns:p14="http://schemas.microsoft.com/office/powerpoint/2010/main" val="422398990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9736629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5197770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173056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368541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 userDrawn="1">
  <p:cSld name="CUSTOM_17_2">
    <p:bg>
      <p:bgPr>
        <a:solidFill>
          <a:srgbClr val="A5DDDA">
            <a:alpha val="71900"/>
          </a:srgbClr>
        </a:solidFill>
        <a:effectLst/>
      </p:bgPr>
    </p:bg>
    <p:spTree>
      <p:nvGrpSpPr>
        <p:cNvPr id="1" name="Shape 34"/>
        <p:cNvGrpSpPr/>
        <p:nvPr/>
      </p:nvGrpSpPr>
      <p:grpSpPr>
        <a:xfrm>
          <a:off x="0" y="0"/>
          <a:ext cx="0" cy="0"/>
          <a:chOff x="0" y="0"/>
          <a:chExt cx="0" cy="0"/>
        </a:xfrm>
      </p:grpSpPr>
      <p:sp>
        <p:nvSpPr>
          <p:cNvPr id="36" name="Google Shape;36;p4"/>
          <p:cNvSpPr/>
          <p:nvPr/>
        </p:nvSpPr>
        <p:spPr>
          <a:xfrm>
            <a:off x="100" y="4427567"/>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CUSTOM_17_1">
    <p:bg>
      <p:bgPr>
        <a:solidFill>
          <a:srgbClr val="A5DDDA">
            <a:alpha val="71900"/>
          </a:srgbClr>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556784" y="3136707"/>
            <a:ext cx="548700" cy="3936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pPr marL="0" lvl="0" indent="0" algn="ctr" rtl="0">
              <a:spcBef>
                <a:spcPts val="0"/>
              </a:spcBef>
              <a:spcAft>
                <a:spcPts val="0"/>
              </a:spcAft>
              <a:buNone/>
            </a:pPr>
            <a:fld id="{00000000-1234-1234-1234-123412341234}" type="slidenum">
              <a:rPr lang="es"/>
              <a:t>‹#›</a:t>
            </a:fld>
            <a:endParaRPr/>
          </a:p>
        </p:txBody>
      </p:sp>
      <p:sp>
        <p:nvSpPr>
          <p:cNvPr id="41" name="Google Shape;41;p5"/>
          <p:cNvSpPr/>
          <p:nvPr/>
        </p:nvSpPr>
        <p:spPr>
          <a:xfrm>
            <a:off x="382675" y="397650"/>
            <a:ext cx="83787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 name="Google Shape;42;p5"/>
          <p:cNvCxnSpPr/>
          <p:nvPr/>
        </p:nvCxnSpPr>
        <p:spPr>
          <a:xfrm>
            <a:off x="3834150" y="2653325"/>
            <a:ext cx="1475700" cy="0"/>
          </a:xfrm>
          <a:prstGeom prst="straightConnector1">
            <a:avLst/>
          </a:prstGeom>
          <a:noFill/>
          <a:ln w="28575" cap="flat" cmpd="sng">
            <a:solidFill>
              <a:srgbClr val="FF7C3E"/>
            </a:solidFill>
            <a:prstDash val="solid"/>
            <a:round/>
            <a:headEnd type="none" w="med" len="med"/>
            <a:tailEnd type="none" w="med" len="med"/>
          </a:ln>
        </p:spPr>
      </p:cxnSp>
      <p:sp>
        <p:nvSpPr>
          <p:cNvPr id="43" name="Google Shape;43;p5"/>
          <p:cNvSpPr txBox="1">
            <a:spLocks noGrp="1"/>
          </p:cNvSpPr>
          <p:nvPr>
            <p:ph type="ctrTitle"/>
          </p:nvPr>
        </p:nvSpPr>
        <p:spPr>
          <a:xfrm>
            <a:off x="382650" y="776000"/>
            <a:ext cx="83787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5500"/>
            </a:lvl1pPr>
            <a:lvl2pPr lvl="1"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44" name="Google Shape;44;p5"/>
          <p:cNvSpPr txBox="1">
            <a:spLocks noGrp="1"/>
          </p:cNvSpPr>
          <p:nvPr>
            <p:ph type="subTitle" idx="1"/>
          </p:nvPr>
        </p:nvSpPr>
        <p:spPr>
          <a:xfrm>
            <a:off x="2395947" y="2813304"/>
            <a:ext cx="4352100" cy="71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algn="ctr" rtl="0">
              <a:lnSpc>
                <a:spcPct val="100000"/>
              </a:lnSpc>
              <a:spcBef>
                <a:spcPts val="0"/>
              </a:spcBef>
              <a:spcAft>
                <a:spcPts val="0"/>
              </a:spcAft>
              <a:buClr>
                <a:srgbClr val="F4783C"/>
              </a:buClr>
              <a:buSzPts val="2800"/>
              <a:buNone/>
              <a:defRPr sz="2800">
                <a:solidFill>
                  <a:srgbClr val="F4783C"/>
                </a:solidFill>
              </a:defRPr>
            </a:lvl2pPr>
            <a:lvl3pPr lvl="2" algn="ctr" rtl="0">
              <a:lnSpc>
                <a:spcPct val="100000"/>
              </a:lnSpc>
              <a:spcBef>
                <a:spcPts val="0"/>
              </a:spcBef>
              <a:spcAft>
                <a:spcPts val="0"/>
              </a:spcAft>
              <a:buClr>
                <a:srgbClr val="F4783C"/>
              </a:buClr>
              <a:buSzPts val="2800"/>
              <a:buNone/>
              <a:defRPr sz="2800">
                <a:solidFill>
                  <a:srgbClr val="F4783C"/>
                </a:solidFill>
              </a:defRPr>
            </a:lvl3pPr>
            <a:lvl4pPr lvl="3" algn="ctr" rtl="0">
              <a:lnSpc>
                <a:spcPct val="100000"/>
              </a:lnSpc>
              <a:spcBef>
                <a:spcPts val="0"/>
              </a:spcBef>
              <a:spcAft>
                <a:spcPts val="0"/>
              </a:spcAft>
              <a:buClr>
                <a:srgbClr val="F4783C"/>
              </a:buClr>
              <a:buSzPts val="2800"/>
              <a:buNone/>
              <a:defRPr sz="2800">
                <a:solidFill>
                  <a:srgbClr val="F4783C"/>
                </a:solidFill>
              </a:defRPr>
            </a:lvl4pPr>
            <a:lvl5pPr lvl="4" algn="ctr" rtl="0">
              <a:lnSpc>
                <a:spcPct val="100000"/>
              </a:lnSpc>
              <a:spcBef>
                <a:spcPts val="0"/>
              </a:spcBef>
              <a:spcAft>
                <a:spcPts val="0"/>
              </a:spcAft>
              <a:buClr>
                <a:srgbClr val="F4783C"/>
              </a:buClr>
              <a:buSzPts val="2800"/>
              <a:buNone/>
              <a:defRPr sz="2800">
                <a:solidFill>
                  <a:srgbClr val="F4783C"/>
                </a:solidFill>
              </a:defRPr>
            </a:lvl5pPr>
            <a:lvl6pPr lvl="5" algn="ctr" rtl="0">
              <a:lnSpc>
                <a:spcPct val="100000"/>
              </a:lnSpc>
              <a:spcBef>
                <a:spcPts val="0"/>
              </a:spcBef>
              <a:spcAft>
                <a:spcPts val="0"/>
              </a:spcAft>
              <a:buClr>
                <a:srgbClr val="F4783C"/>
              </a:buClr>
              <a:buSzPts val="2800"/>
              <a:buNone/>
              <a:defRPr sz="2800">
                <a:solidFill>
                  <a:srgbClr val="F4783C"/>
                </a:solidFill>
              </a:defRPr>
            </a:lvl6pPr>
            <a:lvl7pPr lvl="6" algn="ctr" rtl="0">
              <a:lnSpc>
                <a:spcPct val="100000"/>
              </a:lnSpc>
              <a:spcBef>
                <a:spcPts val="0"/>
              </a:spcBef>
              <a:spcAft>
                <a:spcPts val="0"/>
              </a:spcAft>
              <a:buClr>
                <a:srgbClr val="F4783C"/>
              </a:buClr>
              <a:buSzPts val="2800"/>
              <a:buNone/>
              <a:defRPr sz="2800">
                <a:solidFill>
                  <a:srgbClr val="F4783C"/>
                </a:solidFill>
              </a:defRPr>
            </a:lvl7pPr>
            <a:lvl8pPr lvl="7" algn="ctr" rtl="0">
              <a:lnSpc>
                <a:spcPct val="100000"/>
              </a:lnSpc>
              <a:spcBef>
                <a:spcPts val="0"/>
              </a:spcBef>
              <a:spcAft>
                <a:spcPts val="0"/>
              </a:spcAft>
              <a:buClr>
                <a:srgbClr val="F4783C"/>
              </a:buClr>
              <a:buSzPts val="2800"/>
              <a:buNone/>
              <a:defRPr sz="2800">
                <a:solidFill>
                  <a:srgbClr val="F4783C"/>
                </a:solidFill>
              </a:defRPr>
            </a:lvl8pPr>
            <a:lvl9pPr lvl="8" algn="ctr" rtl="0">
              <a:lnSpc>
                <a:spcPct val="100000"/>
              </a:lnSpc>
              <a:spcBef>
                <a:spcPts val="0"/>
              </a:spcBef>
              <a:spcAft>
                <a:spcPts val="0"/>
              </a:spcAft>
              <a:buClr>
                <a:srgbClr val="F4783C"/>
              </a:buClr>
              <a:buSzPts val="2800"/>
              <a:buNone/>
              <a:defRPr sz="2800">
                <a:solidFill>
                  <a:srgbClr val="F4783C"/>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 DESIGN 1">
  <p:cSld name="CUSTOM_17_1_1_1">
    <p:bg>
      <p:bgPr>
        <a:solidFill>
          <a:srgbClr val="A5DDDA">
            <a:alpha val="71900"/>
          </a:srgbClr>
        </a:solidFill>
        <a:effectLst/>
      </p:bgPr>
    </p:bg>
    <p:spTree>
      <p:nvGrpSpPr>
        <p:cNvPr id="1" name="Shape 57"/>
        <p:cNvGrpSpPr/>
        <p:nvPr/>
      </p:nvGrpSpPr>
      <p:grpSpPr>
        <a:xfrm>
          <a:off x="0" y="0"/>
          <a:ext cx="0" cy="0"/>
          <a:chOff x="0" y="0"/>
          <a:chExt cx="0" cy="0"/>
        </a:xfrm>
      </p:grpSpPr>
      <p:sp>
        <p:nvSpPr>
          <p:cNvPr id="58" name="Google Shape;58;p7"/>
          <p:cNvSpPr/>
          <p:nvPr/>
        </p:nvSpPr>
        <p:spPr>
          <a:xfrm flipH="1">
            <a:off x="382675" y="1257616"/>
            <a:ext cx="45240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382675" y="151550"/>
            <a:ext cx="8396700" cy="8371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flipH="1">
            <a:off x="5191250" y="1267950"/>
            <a:ext cx="35880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txBox="1">
            <a:spLocks noGrp="1"/>
          </p:cNvSpPr>
          <p:nvPr>
            <p:ph type="subTitle" idx="1"/>
          </p:nvPr>
        </p:nvSpPr>
        <p:spPr>
          <a:xfrm>
            <a:off x="6104250" y="2448700"/>
            <a:ext cx="23661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2" name="Google Shape;62;p7"/>
          <p:cNvSpPr txBox="1">
            <a:spLocks noGrp="1"/>
          </p:cNvSpPr>
          <p:nvPr>
            <p:ph type="subTitle" idx="2"/>
          </p:nvPr>
        </p:nvSpPr>
        <p:spPr>
          <a:xfrm>
            <a:off x="5171550" y="1876300"/>
            <a:ext cx="3298800" cy="572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63" name="Google Shape;63;p7"/>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 DESIGN 2">
  <p:cSld name="CUSTOM_17_1_1_1_1">
    <p:bg>
      <p:bgPr>
        <a:solidFill>
          <a:srgbClr val="A5DDDA">
            <a:alpha val="71900"/>
          </a:srgbClr>
        </a:solidFill>
        <a:effectLst/>
      </p:bgPr>
    </p:bg>
    <p:spTree>
      <p:nvGrpSpPr>
        <p:cNvPr id="1" name="Shape 64"/>
        <p:cNvGrpSpPr/>
        <p:nvPr/>
      </p:nvGrpSpPr>
      <p:grpSpPr>
        <a:xfrm>
          <a:off x="0" y="0"/>
          <a:ext cx="0" cy="0"/>
          <a:chOff x="0" y="0"/>
          <a:chExt cx="0" cy="0"/>
        </a:xfrm>
      </p:grpSpPr>
      <p:sp>
        <p:nvSpPr>
          <p:cNvPr id="65" name="Google Shape;65;p8"/>
          <p:cNvSpPr/>
          <p:nvPr/>
        </p:nvSpPr>
        <p:spPr>
          <a:xfrm>
            <a:off x="382675"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382548" y="1257625"/>
            <a:ext cx="83967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 DESIGN 3" userDrawn="1">
  <p:cSld name="CUSTOM_17_2_1_1_2_1">
    <p:bg>
      <p:bgPr>
        <a:solidFill>
          <a:srgbClr val="A5DDDA">
            <a:alpha val="71900"/>
          </a:srgbClr>
        </a:solidFill>
        <a:effectLst/>
      </p:bgPr>
    </p:bg>
    <p:spTree>
      <p:nvGrpSpPr>
        <p:cNvPr id="1" name="Shape 108"/>
        <p:cNvGrpSpPr/>
        <p:nvPr/>
      </p:nvGrpSpPr>
      <p:grpSpPr>
        <a:xfrm>
          <a:off x="0" y="0"/>
          <a:ext cx="0" cy="0"/>
          <a:chOff x="0" y="0"/>
          <a:chExt cx="0" cy="0"/>
        </a:xfrm>
      </p:grpSpPr>
      <p:sp>
        <p:nvSpPr>
          <p:cNvPr id="109" name="Google Shape;109;p12"/>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2"/>
          <p:cNvGrpSpPr/>
          <p:nvPr/>
        </p:nvGrpSpPr>
        <p:grpSpPr>
          <a:xfrm>
            <a:off x="8441191" y="3791774"/>
            <a:ext cx="197076" cy="216135"/>
            <a:chOff x="7799791" y="3438161"/>
            <a:chExt cx="197076" cy="216135"/>
          </a:xfrm>
        </p:grpSpPr>
        <p:sp>
          <p:nvSpPr>
            <p:cNvPr id="112" name="Google Shape;112;p12"/>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12"/>
          <p:cNvSpPr txBox="1">
            <a:spLocks noGrp="1"/>
          </p:cNvSpPr>
          <p:nvPr>
            <p:ph type="subTitle" idx="2"/>
          </p:nvPr>
        </p:nvSpPr>
        <p:spPr>
          <a:xfrm flipH="1">
            <a:off x="5861450" y="3140250"/>
            <a:ext cx="2620200" cy="57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24" name="Google Shape;124;p12"/>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userDrawn="1">
  <p:cSld name="CUSTOM_17_2_1_1_2_2_1_1_1">
    <p:bg>
      <p:bgPr>
        <a:solidFill>
          <a:srgbClr val="A5DDDA">
            <a:alpha val="71900"/>
          </a:srgbClr>
        </a:solidFill>
        <a:effectLst/>
      </p:bgPr>
    </p:bg>
    <p:spTree>
      <p:nvGrpSpPr>
        <p:cNvPr id="1" name="Shape 16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38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2023/6/11</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9144000" cy="5143500"/>
          </a:xfrm>
          <a:prstGeom prst="rect">
            <a:avLst/>
          </a:prstGeom>
        </p:spPr>
      </p:pic>
    </p:spTree>
    <p:extLst>
      <p:ext uri="{BB962C8B-B14F-4D97-AF65-F5344CB8AC3E}">
        <p14:creationId xmlns:p14="http://schemas.microsoft.com/office/powerpoint/2010/main" val="344919138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4F2F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6FCD788-C9C7-4D1E-A3F9-FB267FFB7E0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8" r:id="rId6"/>
    <p:sldLayoutId id="2147483662" r:id="rId7"/>
    <p:sldLayoutId id="21474836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5D61FC8-49DB-4593-9C8E-D28668DDF11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1720808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685800" rtl="0" eaLnBrk="1" latinLnBrk="0" hangingPunct="1">
        <a:lnSpc>
          <a:spcPct val="90000"/>
        </a:lnSpc>
        <a:spcBef>
          <a:spcPct val="0"/>
        </a:spcBef>
        <a:buNone/>
        <a:defRPr sz="3300" b="0" i="0" kern="1200">
          <a:solidFill>
            <a:schemeClr val="tx1"/>
          </a:solidFill>
          <a:latin typeface="inpin heiti" charset="-122"/>
          <a:ea typeface="inpin heiti"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inpin heiti" charset="-122"/>
          <a:ea typeface="inpin heiti"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inpin heiti" charset="-122"/>
          <a:ea typeface="inpin heiti"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inpin heiti" charset="-122"/>
          <a:ea typeface="inpin heiti"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inpin heiti" charset="-122"/>
          <a:ea typeface="inpin heiti"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inpin heiti" charset="-122"/>
          <a:ea typeface="inpin heiti"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2.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81"/>
        <p:cNvGrpSpPr/>
        <p:nvPr/>
      </p:nvGrpSpPr>
      <p:grpSpPr>
        <a:xfrm>
          <a:off x="0" y="0"/>
          <a:ext cx="0" cy="0"/>
          <a:chOff x="0" y="0"/>
          <a:chExt cx="0" cy="0"/>
        </a:xfrm>
      </p:grpSpPr>
      <p:grpSp>
        <p:nvGrpSpPr>
          <p:cNvPr id="184" name="Google Shape;184;p23"/>
          <p:cNvGrpSpPr/>
          <p:nvPr/>
        </p:nvGrpSpPr>
        <p:grpSpPr>
          <a:xfrm>
            <a:off x="5165607" y="802585"/>
            <a:ext cx="4261104" cy="4412601"/>
            <a:chOff x="4078565" y="847364"/>
            <a:chExt cx="4209122" cy="4019109"/>
          </a:xfrm>
        </p:grpSpPr>
        <p:sp>
          <p:nvSpPr>
            <p:cNvPr id="185" name="Google Shape;185;p23"/>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23"/>
            <p:cNvGrpSpPr/>
            <p:nvPr/>
          </p:nvGrpSpPr>
          <p:grpSpPr>
            <a:xfrm>
              <a:off x="5921198" y="1938129"/>
              <a:ext cx="2158900" cy="2868100"/>
              <a:chOff x="5921198" y="1938129"/>
              <a:chExt cx="2158900" cy="2868100"/>
            </a:xfrm>
          </p:grpSpPr>
          <p:sp>
            <p:nvSpPr>
              <p:cNvPr id="189" name="Google Shape;189;p23"/>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3"/>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23"/>
              <p:cNvGrpSpPr/>
              <p:nvPr/>
            </p:nvGrpSpPr>
            <p:grpSpPr>
              <a:xfrm rot="4341851">
                <a:off x="7192285" y="3340903"/>
                <a:ext cx="550320" cy="381933"/>
                <a:chOff x="3272250" y="2015375"/>
                <a:chExt cx="291025" cy="242300"/>
              </a:xfrm>
            </p:grpSpPr>
            <p:sp>
              <p:nvSpPr>
                <p:cNvPr id="237" name="Google Shape;237;p23"/>
                <p:cNvSpPr/>
                <p:nvPr/>
              </p:nvSpPr>
              <p:spPr>
                <a:xfrm>
                  <a:off x="3272250" y="2015375"/>
                  <a:ext cx="116175" cy="242300"/>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3376100" y="2034525"/>
                  <a:ext cx="182225" cy="86475"/>
                </a:xfrm>
                <a:custGeom>
                  <a:avLst/>
                  <a:gdLst/>
                  <a:ahLst/>
                  <a:cxnLst/>
                  <a:rect l="l" t="t" r="r" b="b"/>
                  <a:pathLst>
                    <a:path w="7289" h="3459" extrusionOk="0">
                      <a:moveTo>
                        <a:pt x="205" y="0"/>
                      </a:moveTo>
                      <a:lnTo>
                        <a:pt x="1" y="492"/>
                      </a:lnTo>
                      <a:lnTo>
                        <a:pt x="7084" y="3459"/>
                      </a:lnTo>
                      <a:lnTo>
                        <a:pt x="7289"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3380950" y="2022750"/>
                  <a:ext cx="182325" cy="86475"/>
                </a:xfrm>
                <a:custGeom>
                  <a:avLst/>
                  <a:gdLst/>
                  <a:ahLst/>
                  <a:cxnLst/>
                  <a:rect l="l" t="t" r="r" b="b"/>
                  <a:pathLst>
                    <a:path w="7293" h="3459" extrusionOk="0">
                      <a:moveTo>
                        <a:pt x="210" y="0"/>
                      </a:moveTo>
                      <a:lnTo>
                        <a:pt x="1" y="492"/>
                      </a:lnTo>
                      <a:lnTo>
                        <a:pt x="7087" y="3458"/>
                      </a:lnTo>
                      <a:lnTo>
                        <a:pt x="7292" y="2964"/>
                      </a:lnTo>
                      <a:lnTo>
                        <a:pt x="210"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p:nvPr/>
              </p:nvSpPr>
              <p:spPr>
                <a:xfrm>
                  <a:off x="3370900" y="2046800"/>
                  <a:ext cx="182300" cy="86500"/>
                </a:xfrm>
                <a:custGeom>
                  <a:avLst/>
                  <a:gdLst/>
                  <a:ahLst/>
                  <a:cxnLst/>
                  <a:rect l="l" t="t" r="r" b="b"/>
                  <a:pathLst>
                    <a:path w="7292" h="3460" extrusionOk="0">
                      <a:moveTo>
                        <a:pt x="209" y="1"/>
                      </a:moveTo>
                      <a:lnTo>
                        <a:pt x="0" y="497"/>
                      </a:lnTo>
                      <a:lnTo>
                        <a:pt x="7087" y="3459"/>
                      </a:lnTo>
                      <a:lnTo>
                        <a:pt x="7292" y="2968"/>
                      </a:lnTo>
                      <a:lnTo>
                        <a:pt x="209"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3365775" y="2059200"/>
                  <a:ext cx="182325" cy="86450"/>
                </a:xfrm>
                <a:custGeom>
                  <a:avLst/>
                  <a:gdLst/>
                  <a:ahLst/>
                  <a:cxnLst/>
                  <a:rect l="l" t="t" r="r" b="b"/>
                  <a:pathLst>
                    <a:path w="7293" h="3458" extrusionOk="0">
                      <a:moveTo>
                        <a:pt x="205" y="1"/>
                      </a:moveTo>
                      <a:lnTo>
                        <a:pt x="1" y="492"/>
                      </a:lnTo>
                      <a:lnTo>
                        <a:pt x="7084" y="3458"/>
                      </a:lnTo>
                      <a:lnTo>
                        <a:pt x="7292" y="2963"/>
                      </a:lnTo>
                      <a:lnTo>
                        <a:pt x="2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a:off x="3360575" y="2071500"/>
                  <a:ext cx="182325" cy="86450"/>
                </a:xfrm>
                <a:custGeom>
                  <a:avLst/>
                  <a:gdLst/>
                  <a:ahLst/>
                  <a:cxnLst/>
                  <a:rect l="l" t="t" r="r" b="b"/>
                  <a:pathLst>
                    <a:path w="7293" h="3458" extrusionOk="0">
                      <a:moveTo>
                        <a:pt x="209" y="0"/>
                      </a:moveTo>
                      <a:lnTo>
                        <a:pt x="1" y="495"/>
                      </a:lnTo>
                      <a:lnTo>
                        <a:pt x="7087" y="3457"/>
                      </a:lnTo>
                      <a:lnTo>
                        <a:pt x="7292" y="2966"/>
                      </a:lnTo>
                      <a:lnTo>
                        <a:pt x="209"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a:off x="3355450" y="2083875"/>
                  <a:ext cx="182325" cy="86475"/>
                </a:xfrm>
                <a:custGeom>
                  <a:avLst/>
                  <a:gdLst/>
                  <a:ahLst/>
                  <a:cxnLst/>
                  <a:rect l="l" t="t" r="r" b="b"/>
                  <a:pathLst>
                    <a:path w="7293" h="3459" extrusionOk="0">
                      <a:moveTo>
                        <a:pt x="206" y="0"/>
                      </a:moveTo>
                      <a:lnTo>
                        <a:pt x="1" y="492"/>
                      </a:lnTo>
                      <a:lnTo>
                        <a:pt x="7083" y="3458"/>
                      </a:lnTo>
                      <a:lnTo>
                        <a:pt x="7292" y="2962"/>
                      </a:lnTo>
                      <a:lnTo>
                        <a:pt x="2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a:off x="3350225" y="2096150"/>
                  <a:ext cx="182325" cy="86475"/>
                </a:xfrm>
                <a:custGeom>
                  <a:avLst/>
                  <a:gdLst/>
                  <a:ahLst/>
                  <a:cxnLst/>
                  <a:rect l="l" t="t" r="r" b="b"/>
                  <a:pathLst>
                    <a:path w="7293" h="3459" extrusionOk="0">
                      <a:moveTo>
                        <a:pt x="210" y="1"/>
                      </a:moveTo>
                      <a:lnTo>
                        <a:pt x="1" y="495"/>
                      </a:lnTo>
                      <a:lnTo>
                        <a:pt x="7088" y="3459"/>
                      </a:lnTo>
                      <a:lnTo>
                        <a:pt x="7292" y="2967"/>
                      </a:lnTo>
                      <a:lnTo>
                        <a:pt x="210"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3345125" y="2108525"/>
                  <a:ext cx="182300" cy="86475"/>
                </a:xfrm>
                <a:custGeom>
                  <a:avLst/>
                  <a:gdLst/>
                  <a:ahLst/>
                  <a:cxnLst/>
                  <a:rect l="l" t="t" r="r" b="b"/>
                  <a:pathLst>
                    <a:path w="7292" h="3459" extrusionOk="0">
                      <a:moveTo>
                        <a:pt x="205" y="0"/>
                      </a:moveTo>
                      <a:lnTo>
                        <a:pt x="0" y="492"/>
                      </a:lnTo>
                      <a:lnTo>
                        <a:pt x="7083" y="3459"/>
                      </a:lnTo>
                      <a:lnTo>
                        <a:pt x="7292"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3340000" y="2120800"/>
                  <a:ext cx="182225" cy="86500"/>
                </a:xfrm>
                <a:custGeom>
                  <a:avLst/>
                  <a:gdLst/>
                  <a:ahLst/>
                  <a:cxnLst/>
                  <a:rect l="l" t="t" r="r" b="b"/>
                  <a:pathLst>
                    <a:path w="7289" h="3460" extrusionOk="0">
                      <a:moveTo>
                        <a:pt x="205" y="1"/>
                      </a:moveTo>
                      <a:lnTo>
                        <a:pt x="0" y="496"/>
                      </a:lnTo>
                      <a:lnTo>
                        <a:pt x="7084" y="3459"/>
                      </a:lnTo>
                      <a:lnTo>
                        <a:pt x="7288" y="2968"/>
                      </a:lnTo>
                      <a:lnTo>
                        <a:pt x="205"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a:off x="3360010" y="2022342"/>
                  <a:ext cx="86800" cy="86825"/>
                </a:xfrm>
                <a:custGeom>
                  <a:avLst/>
                  <a:gdLst/>
                  <a:ahLst/>
                  <a:cxnLst/>
                  <a:rect l="l" t="t" r="r" b="b"/>
                  <a:pathLst>
                    <a:path w="3472" h="3473" extrusionOk="0">
                      <a:moveTo>
                        <a:pt x="1028" y="1"/>
                      </a:moveTo>
                      <a:lnTo>
                        <a:pt x="1" y="2452"/>
                      </a:lnTo>
                      <a:lnTo>
                        <a:pt x="2444" y="3473"/>
                      </a:lnTo>
                      <a:lnTo>
                        <a:pt x="3472" y="1022"/>
                      </a:lnTo>
                      <a:lnTo>
                        <a:pt x="1028" y="1"/>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23"/>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3"/>
            <p:cNvGrpSpPr/>
            <p:nvPr/>
          </p:nvGrpSpPr>
          <p:grpSpPr>
            <a:xfrm>
              <a:off x="4765797" y="2778327"/>
              <a:ext cx="1787677" cy="1971829"/>
              <a:chOff x="4765797" y="2778327"/>
              <a:chExt cx="1787677" cy="1971829"/>
            </a:xfrm>
          </p:grpSpPr>
          <p:sp>
            <p:nvSpPr>
              <p:cNvPr id="295" name="Google Shape;295;p23"/>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txBox="1"/>
              <p:nvPr/>
            </p:nvSpPr>
            <p:spPr>
              <a:xfrm rot="-378820">
                <a:off x="5347240" y="2992648"/>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rgbClr val="F4E9DF"/>
                    </a:solidFill>
                    <a:latin typeface="Anton"/>
                    <a:ea typeface="Anton"/>
                    <a:cs typeface="Anton"/>
                    <a:sym typeface="Anton"/>
                  </a:rPr>
                  <a:t>GREEN</a:t>
                </a:r>
                <a:endParaRPr sz="2400">
                  <a:solidFill>
                    <a:srgbClr val="F4E9DF"/>
                  </a:solidFill>
                  <a:latin typeface="Anton"/>
                  <a:ea typeface="Anton"/>
                  <a:cs typeface="Anton"/>
                  <a:sym typeface="Anton"/>
                </a:endParaRPr>
              </a:p>
            </p:txBody>
          </p:sp>
          <p:sp>
            <p:nvSpPr>
              <p:cNvPr id="297" name="Google Shape;297;p23"/>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309;p23"/>
              <p:cNvGrpSpPr/>
              <p:nvPr/>
            </p:nvGrpSpPr>
            <p:grpSpPr>
              <a:xfrm>
                <a:off x="4765797" y="2931428"/>
                <a:ext cx="787826" cy="817869"/>
                <a:chOff x="34550" y="3406650"/>
                <a:chExt cx="627400" cy="651325"/>
              </a:xfrm>
            </p:grpSpPr>
            <p:sp>
              <p:nvSpPr>
                <p:cNvPr id="310" name="Google Shape;310;p23"/>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3"/>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3"/>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rot="-1943700">
                <a:off x="5385487" y="3839034"/>
                <a:ext cx="173027" cy="181771"/>
              </a:xfrm>
              <a:prstGeom prst="rect">
                <a:avLst/>
              </a:pr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23"/>
            <p:cNvGrpSpPr/>
            <p:nvPr/>
          </p:nvGrpSpPr>
          <p:grpSpPr>
            <a:xfrm>
              <a:off x="4138073" y="3540977"/>
              <a:ext cx="856417" cy="1215324"/>
              <a:chOff x="4598640" y="4070171"/>
              <a:chExt cx="483633" cy="686430"/>
            </a:xfrm>
          </p:grpSpPr>
          <p:sp>
            <p:nvSpPr>
              <p:cNvPr id="332" name="Google Shape;332;p23"/>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3" name="Rectangle 362"/>
          <p:cNvSpPr/>
          <p:nvPr/>
        </p:nvSpPr>
        <p:spPr>
          <a:xfrm>
            <a:off x="1560176" y="266768"/>
            <a:ext cx="2475358" cy="769441"/>
          </a:xfrm>
          <a:prstGeom prst="rect">
            <a:avLst/>
          </a:prstGeom>
          <a:solidFill>
            <a:srgbClr val="E15D9F"/>
          </a:solidFill>
        </p:spPr>
        <p:style>
          <a:lnRef idx="3">
            <a:schemeClr val="lt1"/>
          </a:lnRef>
          <a:fillRef idx="1">
            <a:schemeClr val="accent4"/>
          </a:fillRef>
          <a:effectRef idx="1">
            <a:schemeClr val="accent4"/>
          </a:effectRef>
          <a:fontRef idx="minor">
            <a:schemeClr val="lt1"/>
          </a:fontRef>
        </p:style>
        <p:txBody>
          <a:bodyPr wrap="none" lIns="91440" tIns="45720" rIns="91440" bIns="45720">
            <a:spAutoFit/>
          </a:bodyPr>
          <a:lstStyle/>
          <a:p>
            <a:pPr algn="ctr"/>
            <a:r>
              <a:rPr lang="en-US" sz="4400" b="1">
                <a:ln w="19050">
                  <a:solidFill>
                    <a:schemeClr val="accent4">
                      <a:lumMod val="20000"/>
                      <a:lumOff val="80000"/>
                    </a:schemeClr>
                  </a:solidFill>
                </a:ln>
                <a:solidFill>
                  <a:srgbClr val="002060"/>
                </a:solidFill>
                <a:effectLst>
                  <a:reflection blurRad="6350" stA="53000" endA="300" endPos="35500" dir="5400000" sy="-90000" algn="bl" rotWithShape="0"/>
                </a:effectLst>
                <a:latin typeface="UVN Mang Cau Nang" panose="03060902050402020B05" pitchFamily="66" charset="0"/>
              </a:rPr>
              <a:t>Đạo đức</a:t>
            </a:r>
            <a:endParaRPr lang="en-US" sz="4400" b="1" cap="none" spc="0" dirty="0">
              <a:ln w="19050">
                <a:solidFill>
                  <a:schemeClr val="accent4">
                    <a:lumMod val="20000"/>
                    <a:lumOff val="80000"/>
                  </a:schemeClr>
                </a:solidFill>
              </a:ln>
              <a:solidFill>
                <a:srgbClr val="002060"/>
              </a:solidFill>
              <a:effectLst>
                <a:reflection blurRad="6350" stA="53000" endA="300" endPos="35500" dir="5400000" sy="-90000" algn="bl" rotWithShape="0"/>
              </a:effectLst>
              <a:latin typeface="UVN Mang Cau Nang" panose="03060902050402020B05" pitchFamily="66" charset="0"/>
            </a:endParaRPr>
          </a:p>
        </p:txBody>
      </p:sp>
      <p:pic>
        <p:nvPicPr>
          <p:cNvPr id="3" name="Picture 2">
            <a:extLst>
              <a:ext uri="{FF2B5EF4-FFF2-40B4-BE49-F238E27FC236}">
                <a16:creationId xmlns:a16="http://schemas.microsoft.com/office/drawing/2014/main" id="{4B86A8EA-B042-40E0-8C04-9B07AE19782C}"/>
              </a:ext>
            </a:extLst>
          </p:cNvPr>
          <p:cNvPicPr>
            <a:picLocks noChangeAspect="1"/>
          </p:cNvPicPr>
          <p:nvPr/>
        </p:nvPicPr>
        <p:blipFill>
          <a:blip r:embed="rId3"/>
          <a:stretch>
            <a:fillRect/>
          </a:stretch>
        </p:blipFill>
        <p:spPr>
          <a:xfrm>
            <a:off x="-6675" y="1187024"/>
            <a:ext cx="6346486" cy="24264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p:cTn id="7" dur="1000" fill="hold"/>
                                        <p:tgtEl>
                                          <p:spTgt spid="363"/>
                                        </p:tgtEl>
                                        <p:attrNameLst>
                                          <p:attrName>ppt_w</p:attrName>
                                        </p:attrNameLst>
                                      </p:cBhvr>
                                      <p:tavLst>
                                        <p:tav tm="0">
                                          <p:val>
                                            <p:fltVal val="0"/>
                                          </p:val>
                                        </p:tav>
                                        <p:tav tm="100000">
                                          <p:val>
                                            <p:strVal val="#ppt_w"/>
                                          </p:val>
                                        </p:tav>
                                      </p:tavLst>
                                    </p:anim>
                                    <p:anim calcmode="lin" valueType="num">
                                      <p:cBhvr>
                                        <p:cTn id="8" dur="1000" fill="hold"/>
                                        <p:tgtEl>
                                          <p:spTgt spid="363"/>
                                        </p:tgtEl>
                                        <p:attrNameLst>
                                          <p:attrName>ppt_h</p:attrName>
                                        </p:attrNameLst>
                                      </p:cBhvr>
                                      <p:tavLst>
                                        <p:tav tm="0">
                                          <p:val>
                                            <p:fltVal val="0"/>
                                          </p:val>
                                        </p:tav>
                                        <p:tav tm="100000">
                                          <p:val>
                                            <p:strVal val="#ppt_h"/>
                                          </p:val>
                                        </p:tav>
                                      </p:tavLst>
                                    </p:anim>
                                    <p:anim calcmode="lin" valueType="num">
                                      <p:cBhvr>
                                        <p:cTn id="9" dur="1000" fill="hold"/>
                                        <p:tgtEl>
                                          <p:spTgt spid="363"/>
                                        </p:tgtEl>
                                        <p:attrNameLst>
                                          <p:attrName>style.rotation</p:attrName>
                                        </p:attrNameLst>
                                      </p:cBhvr>
                                      <p:tavLst>
                                        <p:tav tm="0">
                                          <p:val>
                                            <p:fltVal val="90"/>
                                          </p:val>
                                        </p:tav>
                                        <p:tav tm="100000">
                                          <p:val>
                                            <p:fltVal val="0"/>
                                          </p:val>
                                        </p:tav>
                                      </p:tavLst>
                                    </p:anim>
                                    <p:animEffect transition="in" filter="fade">
                                      <p:cBhvr>
                                        <p:cTn id="10"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440;p37"/>
          <p:cNvGrpSpPr/>
          <p:nvPr/>
        </p:nvGrpSpPr>
        <p:grpSpPr>
          <a:xfrm>
            <a:off x="1140524" y="511124"/>
            <a:ext cx="2707840" cy="4253495"/>
            <a:chOff x="5358610" y="540000"/>
            <a:chExt cx="2707840" cy="4253495"/>
          </a:xfrm>
        </p:grpSpPr>
        <p:sp>
          <p:nvSpPr>
            <p:cNvPr id="4" name="Google Shape;1441;p37"/>
            <p:cNvSpPr/>
            <p:nvPr/>
          </p:nvSpPr>
          <p:spPr>
            <a:xfrm flipH="1">
              <a:off x="5358610" y="872474"/>
              <a:ext cx="2499448" cy="3695199"/>
            </a:xfrm>
            <a:custGeom>
              <a:avLst/>
              <a:gdLst/>
              <a:ahLst/>
              <a:cxnLst/>
              <a:rect l="l" t="t" r="r" b="b"/>
              <a:pathLst>
                <a:path w="39964" h="59083" extrusionOk="0">
                  <a:moveTo>
                    <a:pt x="15198" y="0"/>
                  </a:moveTo>
                  <a:cubicBezTo>
                    <a:pt x="13265" y="0"/>
                    <a:pt x="11368" y="533"/>
                    <a:pt x="9521" y="1110"/>
                  </a:cubicBezTo>
                  <a:cubicBezTo>
                    <a:pt x="7251" y="1816"/>
                    <a:pt x="4888" y="2673"/>
                    <a:pt x="3349" y="4486"/>
                  </a:cubicBezTo>
                  <a:cubicBezTo>
                    <a:pt x="1564" y="6588"/>
                    <a:pt x="1250" y="9548"/>
                    <a:pt x="1222" y="12306"/>
                  </a:cubicBezTo>
                  <a:cubicBezTo>
                    <a:pt x="1161" y="17853"/>
                    <a:pt x="1943" y="23394"/>
                    <a:pt x="3336" y="28763"/>
                  </a:cubicBezTo>
                  <a:cubicBezTo>
                    <a:pt x="3691" y="30139"/>
                    <a:pt x="4086" y="31604"/>
                    <a:pt x="3639" y="32951"/>
                  </a:cubicBezTo>
                  <a:cubicBezTo>
                    <a:pt x="3288" y="34003"/>
                    <a:pt x="2472" y="34826"/>
                    <a:pt x="1878" y="35761"/>
                  </a:cubicBezTo>
                  <a:cubicBezTo>
                    <a:pt x="428" y="38051"/>
                    <a:pt x="1" y="40748"/>
                    <a:pt x="7" y="43455"/>
                  </a:cubicBezTo>
                  <a:cubicBezTo>
                    <a:pt x="10" y="45204"/>
                    <a:pt x="410" y="47221"/>
                    <a:pt x="1308" y="48722"/>
                  </a:cubicBezTo>
                  <a:cubicBezTo>
                    <a:pt x="2441" y="50614"/>
                    <a:pt x="4667" y="51536"/>
                    <a:pt x="6179" y="53140"/>
                  </a:cubicBezTo>
                  <a:cubicBezTo>
                    <a:pt x="7879" y="54945"/>
                    <a:pt x="7770" y="57748"/>
                    <a:pt x="10002" y="58834"/>
                  </a:cubicBezTo>
                  <a:lnTo>
                    <a:pt x="24257" y="59083"/>
                  </a:lnTo>
                  <a:cubicBezTo>
                    <a:pt x="26152" y="57496"/>
                    <a:pt x="28828" y="54529"/>
                    <a:pt x="30361" y="52590"/>
                  </a:cubicBezTo>
                  <a:cubicBezTo>
                    <a:pt x="31897" y="50652"/>
                    <a:pt x="33047" y="48327"/>
                    <a:pt x="33187" y="45859"/>
                  </a:cubicBezTo>
                  <a:cubicBezTo>
                    <a:pt x="33255" y="44646"/>
                    <a:pt x="33102" y="43340"/>
                    <a:pt x="33734" y="42302"/>
                  </a:cubicBezTo>
                  <a:cubicBezTo>
                    <a:pt x="34038" y="41807"/>
                    <a:pt x="34495" y="41424"/>
                    <a:pt x="34932" y="41038"/>
                  </a:cubicBezTo>
                  <a:cubicBezTo>
                    <a:pt x="36786" y="39410"/>
                    <a:pt x="38472" y="37471"/>
                    <a:pt x="39220" y="35119"/>
                  </a:cubicBezTo>
                  <a:cubicBezTo>
                    <a:pt x="39964" y="32767"/>
                    <a:pt x="39595" y="29941"/>
                    <a:pt x="37810" y="28241"/>
                  </a:cubicBezTo>
                  <a:cubicBezTo>
                    <a:pt x="36287" y="26790"/>
                    <a:pt x="33761" y="26005"/>
                    <a:pt x="33454" y="23926"/>
                  </a:cubicBezTo>
                  <a:cubicBezTo>
                    <a:pt x="33301" y="22902"/>
                    <a:pt x="33785" y="21908"/>
                    <a:pt x="34167" y="20949"/>
                  </a:cubicBezTo>
                  <a:cubicBezTo>
                    <a:pt x="35850" y="16723"/>
                    <a:pt x="35567" y="11511"/>
                    <a:pt x="32597" y="8066"/>
                  </a:cubicBezTo>
                  <a:cubicBezTo>
                    <a:pt x="31133" y="6370"/>
                    <a:pt x="29153" y="5213"/>
                    <a:pt x="27169" y="4175"/>
                  </a:cubicBezTo>
                  <a:cubicBezTo>
                    <a:pt x="25599" y="3355"/>
                    <a:pt x="23998" y="2591"/>
                    <a:pt x="22373" y="1885"/>
                  </a:cubicBezTo>
                  <a:cubicBezTo>
                    <a:pt x="20114" y="902"/>
                    <a:pt x="17741" y="17"/>
                    <a:pt x="15273" y="0"/>
                  </a:cubicBezTo>
                  <a:cubicBezTo>
                    <a:pt x="15248" y="0"/>
                    <a:pt x="15223" y="0"/>
                    <a:pt x="15198"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42;p37"/>
            <p:cNvSpPr/>
            <p:nvPr/>
          </p:nvSpPr>
          <p:spPr>
            <a:xfrm flipH="1">
              <a:off x="5371181" y="899555"/>
              <a:ext cx="2422584" cy="3616895"/>
            </a:xfrm>
            <a:custGeom>
              <a:avLst/>
              <a:gdLst/>
              <a:ahLst/>
              <a:cxnLst/>
              <a:rect l="l" t="t" r="r" b="b"/>
              <a:pathLst>
                <a:path w="38735" h="57831" extrusionOk="0">
                  <a:moveTo>
                    <a:pt x="14580" y="1"/>
                  </a:moveTo>
                  <a:cubicBezTo>
                    <a:pt x="12705" y="1"/>
                    <a:pt x="10838" y="537"/>
                    <a:pt x="9083" y="1083"/>
                  </a:cubicBezTo>
                  <a:cubicBezTo>
                    <a:pt x="6896" y="1762"/>
                    <a:pt x="4643" y="2571"/>
                    <a:pt x="3202" y="4268"/>
                  </a:cubicBezTo>
                  <a:cubicBezTo>
                    <a:pt x="1502" y="6268"/>
                    <a:pt x="1246" y="9142"/>
                    <a:pt x="1218" y="11688"/>
                  </a:cubicBezTo>
                  <a:cubicBezTo>
                    <a:pt x="1164" y="16929"/>
                    <a:pt x="1870" y="22411"/>
                    <a:pt x="3315" y="27985"/>
                  </a:cubicBezTo>
                  <a:lnTo>
                    <a:pt x="3335" y="28064"/>
                  </a:lnTo>
                  <a:cubicBezTo>
                    <a:pt x="3697" y="29454"/>
                    <a:pt x="4103" y="31027"/>
                    <a:pt x="3608" y="32526"/>
                  </a:cubicBezTo>
                  <a:cubicBezTo>
                    <a:pt x="3339" y="33328"/>
                    <a:pt x="2854" y="33987"/>
                    <a:pt x="2382" y="34618"/>
                  </a:cubicBezTo>
                  <a:cubicBezTo>
                    <a:pt x="2168" y="34911"/>
                    <a:pt x="1963" y="35188"/>
                    <a:pt x="1782" y="35475"/>
                  </a:cubicBezTo>
                  <a:cubicBezTo>
                    <a:pt x="580" y="37369"/>
                    <a:pt x="0" y="39776"/>
                    <a:pt x="7" y="42831"/>
                  </a:cubicBezTo>
                  <a:cubicBezTo>
                    <a:pt x="10" y="44668"/>
                    <a:pt x="465" y="46515"/>
                    <a:pt x="1218" y="47777"/>
                  </a:cubicBezTo>
                  <a:cubicBezTo>
                    <a:pt x="1826" y="48795"/>
                    <a:pt x="2813" y="49522"/>
                    <a:pt x="3854" y="50290"/>
                  </a:cubicBezTo>
                  <a:cubicBezTo>
                    <a:pt x="4594" y="50833"/>
                    <a:pt x="5356" y="51396"/>
                    <a:pt x="6008" y="52089"/>
                  </a:cubicBezTo>
                  <a:cubicBezTo>
                    <a:pt x="6800" y="52932"/>
                    <a:pt x="7219" y="53922"/>
                    <a:pt x="7626" y="54884"/>
                  </a:cubicBezTo>
                  <a:cubicBezTo>
                    <a:pt x="8114" y="56042"/>
                    <a:pt x="8538" y="57046"/>
                    <a:pt x="9531" y="57588"/>
                  </a:cubicBezTo>
                  <a:lnTo>
                    <a:pt x="23407" y="57831"/>
                  </a:lnTo>
                  <a:cubicBezTo>
                    <a:pt x="25230" y="56261"/>
                    <a:pt x="27749" y="53475"/>
                    <a:pt x="29248" y="51580"/>
                  </a:cubicBezTo>
                  <a:cubicBezTo>
                    <a:pt x="30392" y="50133"/>
                    <a:pt x="31788" y="47853"/>
                    <a:pt x="31937" y="45201"/>
                  </a:cubicBezTo>
                  <a:cubicBezTo>
                    <a:pt x="31951" y="44944"/>
                    <a:pt x="31955" y="44685"/>
                    <a:pt x="31961" y="44412"/>
                  </a:cubicBezTo>
                  <a:cubicBezTo>
                    <a:pt x="31978" y="43378"/>
                    <a:pt x="31996" y="42309"/>
                    <a:pt x="32576" y="41357"/>
                  </a:cubicBezTo>
                  <a:cubicBezTo>
                    <a:pt x="32903" y="40813"/>
                    <a:pt x="33358" y="40418"/>
                    <a:pt x="33795" y="40035"/>
                  </a:cubicBezTo>
                  <a:lnTo>
                    <a:pt x="33894" y="39947"/>
                  </a:lnTo>
                  <a:cubicBezTo>
                    <a:pt x="36054" y="38048"/>
                    <a:pt x="37396" y="36205"/>
                    <a:pt x="37997" y="34308"/>
                  </a:cubicBezTo>
                  <a:cubicBezTo>
                    <a:pt x="38734" y="31986"/>
                    <a:pt x="38233" y="29481"/>
                    <a:pt x="36754" y="28067"/>
                  </a:cubicBezTo>
                  <a:cubicBezTo>
                    <a:pt x="36297" y="27634"/>
                    <a:pt x="35737" y="27262"/>
                    <a:pt x="35147" y="26865"/>
                  </a:cubicBezTo>
                  <a:cubicBezTo>
                    <a:pt x="33825" y="25981"/>
                    <a:pt x="32457" y="25070"/>
                    <a:pt x="32211" y="23394"/>
                  </a:cubicBezTo>
                  <a:cubicBezTo>
                    <a:pt x="32051" y="22323"/>
                    <a:pt x="32463" y="21319"/>
                    <a:pt x="32826" y="20434"/>
                  </a:cubicBezTo>
                  <a:cubicBezTo>
                    <a:pt x="32870" y="20319"/>
                    <a:pt x="32917" y="20206"/>
                    <a:pt x="32962" y="20093"/>
                  </a:cubicBezTo>
                  <a:cubicBezTo>
                    <a:pt x="33771" y="18062"/>
                    <a:pt x="34099" y="15775"/>
                    <a:pt x="33880" y="13655"/>
                  </a:cubicBezTo>
                  <a:cubicBezTo>
                    <a:pt x="33648" y="11395"/>
                    <a:pt x="32826" y="9388"/>
                    <a:pt x="31498" y="7852"/>
                  </a:cubicBezTo>
                  <a:cubicBezTo>
                    <a:pt x="30187" y="6330"/>
                    <a:pt x="28452" y="5254"/>
                    <a:pt x="26254" y="4107"/>
                  </a:cubicBezTo>
                  <a:cubicBezTo>
                    <a:pt x="24704" y="3298"/>
                    <a:pt x="23103" y="2533"/>
                    <a:pt x="21499" y="1837"/>
                  </a:cubicBezTo>
                  <a:cubicBezTo>
                    <a:pt x="19331" y="891"/>
                    <a:pt x="17000" y="18"/>
                    <a:pt x="14644"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43;p37"/>
            <p:cNvSpPr/>
            <p:nvPr/>
          </p:nvSpPr>
          <p:spPr>
            <a:xfrm flipH="1">
              <a:off x="5799910" y="571834"/>
              <a:ext cx="2266540" cy="2171538"/>
            </a:xfrm>
            <a:custGeom>
              <a:avLst/>
              <a:gdLst/>
              <a:ahLst/>
              <a:cxnLst/>
              <a:rect l="l" t="t" r="r" b="b"/>
              <a:pathLst>
                <a:path w="36240" h="34721" extrusionOk="0">
                  <a:moveTo>
                    <a:pt x="24354" y="0"/>
                  </a:moveTo>
                  <a:cubicBezTo>
                    <a:pt x="22589" y="0"/>
                    <a:pt x="20147" y="492"/>
                    <a:pt x="17912" y="1022"/>
                  </a:cubicBezTo>
                  <a:cubicBezTo>
                    <a:pt x="14993" y="1711"/>
                    <a:pt x="12898" y="4121"/>
                    <a:pt x="12331" y="7067"/>
                  </a:cubicBezTo>
                  <a:cubicBezTo>
                    <a:pt x="12214" y="7671"/>
                    <a:pt x="11863" y="8214"/>
                    <a:pt x="10976" y="8712"/>
                  </a:cubicBezTo>
                  <a:cubicBezTo>
                    <a:pt x="9453" y="9559"/>
                    <a:pt x="7596" y="9504"/>
                    <a:pt x="5940" y="10040"/>
                  </a:cubicBezTo>
                  <a:cubicBezTo>
                    <a:pt x="2203" y="11255"/>
                    <a:pt x="1" y="15895"/>
                    <a:pt x="1425" y="19558"/>
                  </a:cubicBezTo>
                  <a:cubicBezTo>
                    <a:pt x="1896" y="20766"/>
                    <a:pt x="2694" y="21858"/>
                    <a:pt x="2940" y="23134"/>
                  </a:cubicBezTo>
                  <a:cubicBezTo>
                    <a:pt x="3141" y="24179"/>
                    <a:pt x="2950" y="25258"/>
                    <a:pt x="3039" y="26320"/>
                  </a:cubicBezTo>
                  <a:cubicBezTo>
                    <a:pt x="3251" y="28877"/>
                    <a:pt x="5132" y="31122"/>
                    <a:pt x="7477" y="32164"/>
                  </a:cubicBezTo>
                  <a:cubicBezTo>
                    <a:pt x="8724" y="32715"/>
                    <a:pt x="10079" y="32959"/>
                    <a:pt x="11445" y="32959"/>
                  </a:cubicBezTo>
                  <a:cubicBezTo>
                    <a:pt x="12649" y="32959"/>
                    <a:pt x="13862" y="32769"/>
                    <a:pt x="15017" y="32433"/>
                  </a:cubicBezTo>
                  <a:cubicBezTo>
                    <a:pt x="15722" y="32228"/>
                    <a:pt x="16433" y="31968"/>
                    <a:pt x="17159" y="31968"/>
                  </a:cubicBezTo>
                  <a:cubicBezTo>
                    <a:pt x="17243" y="31968"/>
                    <a:pt x="17326" y="31972"/>
                    <a:pt x="17410" y="31979"/>
                  </a:cubicBezTo>
                  <a:cubicBezTo>
                    <a:pt x="17977" y="32031"/>
                    <a:pt x="18510" y="32256"/>
                    <a:pt x="19035" y="32468"/>
                  </a:cubicBezTo>
                  <a:cubicBezTo>
                    <a:pt x="21824" y="33577"/>
                    <a:pt x="24760" y="34314"/>
                    <a:pt x="27739" y="34649"/>
                  </a:cubicBezTo>
                  <a:cubicBezTo>
                    <a:pt x="28087" y="34688"/>
                    <a:pt x="28442" y="34720"/>
                    <a:pt x="28794" y="34720"/>
                  </a:cubicBezTo>
                  <a:cubicBezTo>
                    <a:pt x="29307" y="34720"/>
                    <a:pt x="29813" y="34651"/>
                    <a:pt x="30273" y="34431"/>
                  </a:cubicBezTo>
                  <a:cubicBezTo>
                    <a:pt x="31266" y="33959"/>
                    <a:pt x="31843" y="32867"/>
                    <a:pt x="32020" y="31785"/>
                  </a:cubicBezTo>
                  <a:cubicBezTo>
                    <a:pt x="32198" y="30700"/>
                    <a:pt x="32048" y="29590"/>
                    <a:pt x="31963" y="28494"/>
                  </a:cubicBezTo>
                  <a:cubicBezTo>
                    <a:pt x="31922" y="27968"/>
                    <a:pt x="31901" y="27426"/>
                    <a:pt x="32072" y="26924"/>
                  </a:cubicBezTo>
                  <a:cubicBezTo>
                    <a:pt x="32290" y="26289"/>
                    <a:pt x="32795" y="25797"/>
                    <a:pt x="33228" y="25285"/>
                  </a:cubicBezTo>
                  <a:cubicBezTo>
                    <a:pt x="36239" y="21721"/>
                    <a:pt x="35926" y="15822"/>
                    <a:pt x="32553" y="12604"/>
                  </a:cubicBezTo>
                  <a:cubicBezTo>
                    <a:pt x="31914" y="11996"/>
                    <a:pt x="31177" y="11464"/>
                    <a:pt x="30744" y="10699"/>
                  </a:cubicBezTo>
                  <a:cubicBezTo>
                    <a:pt x="30115" y="9600"/>
                    <a:pt x="30225" y="8255"/>
                    <a:pt x="30099" y="6999"/>
                  </a:cubicBezTo>
                  <a:cubicBezTo>
                    <a:pt x="29842" y="4435"/>
                    <a:pt x="28477" y="2005"/>
                    <a:pt x="26422" y="455"/>
                  </a:cubicBezTo>
                  <a:cubicBezTo>
                    <a:pt x="25994" y="131"/>
                    <a:pt x="25264" y="0"/>
                    <a:pt x="24354"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44;p37"/>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45;p37"/>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46;p37"/>
            <p:cNvSpPr/>
            <p:nvPr/>
          </p:nvSpPr>
          <p:spPr>
            <a:xfrm flipH="1">
              <a:off x="6045203" y="3022737"/>
              <a:ext cx="1195437" cy="931258"/>
            </a:xfrm>
            <a:custGeom>
              <a:avLst/>
              <a:gdLst/>
              <a:ahLst/>
              <a:cxnLst/>
              <a:rect l="l" t="t" r="r" b="b"/>
              <a:pathLst>
                <a:path w="19114" h="14890" extrusionOk="0">
                  <a:moveTo>
                    <a:pt x="6272" y="0"/>
                  </a:moveTo>
                  <a:cubicBezTo>
                    <a:pt x="6011" y="0"/>
                    <a:pt x="5769" y="20"/>
                    <a:pt x="5551" y="62"/>
                  </a:cubicBezTo>
                  <a:cubicBezTo>
                    <a:pt x="3103" y="541"/>
                    <a:pt x="1827" y="3629"/>
                    <a:pt x="1684" y="4965"/>
                  </a:cubicBezTo>
                  <a:cubicBezTo>
                    <a:pt x="1543" y="6303"/>
                    <a:pt x="1206" y="10700"/>
                    <a:pt x="1206" y="10700"/>
                  </a:cubicBezTo>
                  <a:cubicBezTo>
                    <a:pt x="1206" y="10700"/>
                    <a:pt x="1" y="11321"/>
                    <a:pt x="373" y="12010"/>
                  </a:cubicBezTo>
                  <a:cubicBezTo>
                    <a:pt x="745" y="12703"/>
                    <a:pt x="2424" y="13358"/>
                    <a:pt x="2312" y="13891"/>
                  </a:cubicBezTo>
                  <a:cubicBezTo>
                    <a:pt x="2222" y="14309"/>
                    <a:pt x="1883" y="14618"/>
                    <a:pt x="1607" y="14618"/>
                  </a:cubicBezTo>
                  <a:cubicBezTo>
                    <a:pt x="1590" y="14618"/>
                    <a:pt x="1574" y="14617"/>
                    <a:pt x="1557" y="14615"/>
                  </a:cubicBezTo>
                  <a:cubicBezTo>
                    <a:pt x="1555" y="14614"/>
                    <a:pt x="1552" y="14614"/>
                    <a:pt x="1550" y="14614"/>
                  </a:cubicBezTo>
                  <a:cubicBezTo>
                    <a:pt x="1517" y="14614"/>
                    <a:pt x="1501" y="14658"/>
                    <a:pt x="1526" y="14680"/>
                  </a:cubicBezTo>
                  <a:cubicBezTo>
                    <a:pt x="1642" y="14775"/>
                    <a:pt x="1841" y="14889"/>
                    <a:pt x="2134" y="14889"/>
                  </a:cubicBezTo>
                  <a:cubicBezTo>
                    <a:pt x="2248" y="14889"/>
                    <a:pt x="2377" y="14872"/>
                    <a:pt x="2520" y="14830"/>
                  </a:cubicBezTo>
                  <a:cubicBezTo>
                    <a:pt x="2949" y="14702"/>
                    <a:pt x="3072" y="14624"/>
                    <a:pt x="3096" y="14579"/>
                  </a:cubicBezTo>
                  <a:lnTo>
                    <a:pt x="3096" y="14579"/>
                  </a:lnTo>
                  <a:cubicBezTo>
                    <a:pt x="3122" y="14606"/>
                    <a:pt x="3172" y="14633"/>
                    <a:pt x="3271" y="14633"/>
                  </a:cubicBezTo>
                  <a:cubicBezTo>
                    <a:pt x="3460" y="14633"/>
                    <a:pt x="3827" y="14533"/>
                    <a:pt x="4540" y="14136"/>
                  </a:cubicBezTo>
                  <a:cubicBezTo>
                    <a:pt x="5160" y="13793"/>
                    <a:pt x="6266" y="13647"/>
                    <a:pt x="7380" y="13647"/>
                  </a:cubicBezTo>
                  <a:cubicBezTo>
                    <a:pt x="8845" y="13647"/>
                    <a:pt x="10323" y="13900"/>
                    <a:pt x="10726" y="14294"/>
                  </a:cubicBezTo>
                  <a:cubicBezTo>
                    <a:pt x="10953" y="14517"/>
                    <a:pt x="11490" y="14605"/>
                    <a:pt x="12150" y="14605"/>
                  </a:cubicBezTo>
                  <a:cubicBezTo>
                    <a:pt x="13551" y="14605"/>
                    <a:pt x="15505" y="14207"/>
                    <a:pt x="16229" y="13857"/>
                  </a:cubicBezTo>
                  <a:cubicBezTo>
                    <a:pt x="17291" y="13342"/>
                    <a:pt x="15690" y="14004"/>
                    <a:pt x="15850" y="12795"/>
                  </a:cubicBezTo>
                  <a:cubicBezTo>
                    <a:pt x="16010" y="11587"/>
                    <a:pt x="19113" y="9266"/>
                    <a:pt x="18953" y="8006"/>
                  </a:cubicBezTo>
                  <a:cubicBezTo>
                    <a:pt x="18792" y="6747"/>
                    <a:pt x="17554" y="3271"/>
                    <a:pt x="15512" y="2633"/>
                  </a:cubicBezTo>
                  <a:cubicBezTo>
                    <a:pt x="13656" y="2052"/>
                    <a:pt x="8944" y="0"/>
                    <a:pt x="627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47;p37"/>
            <p:cNvSpPr/>
            <p:nvPr/>
          </p:nvSpPr>
          <p:spPr>
            <a:xfrm flipH="1">
              <a:off x="6082791" y="3981884"/>
              <a:ext cx="909993" cy="589025"/>
            </a:xfrm>
            <a:custGeom>
              <a:avLst/>
              <a:gdLst/>
              <a:ahLst/>
              <a:cxnLst/>
              <a:rect l="l" t="t" r="r" b="b"/>
              <a:pathLst>
                <a:path w="14550" h="9418" extrusionOk="0">
                  <a:moveTo>
                    <a:pt x="9734" y="1"/>
                  </a:moveTo>
                  <a:cubicBezTo>
                    <a:pt x="8181" y="1"/>
                    <a:pt x="6896" y="1395"/>
                    <a:pt x="6896" y="1395"/>
                  </a:cubicBezTo>
                  <a:lnTo>
                    <a:pt x="1" y="3188"/>
                  </a:lnTo>
                  <a:lnTo>
                    <a:pt x="4978" y="9417"/>
                  </a:lnTo>
                  <a:cubicBezTo>
                    <a:pt x="4978" y="9417"/>
                    <a:pt x="7661" y="9366"/>
                    <a:pt x="10402" y="7639"/>
                  </a:cubicBezTo>
                  <a:cubicBezTo>
                    <a:pt x="13140" y="5915"/>
                    <a:pt x="14550" y="2679"/>
                    <a:pt x="11157" y="439"/>
                  </a:cubicBezTo>
                  <a:cubicBezTo>
                    <a:pt x="10676" y="123"/>
                    <a:pt x="10193" y="1"/>
                    <a:pt x="9734"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48;p37"/>
            <p:cNvSpPr/>
            <p:nvPr/>
          </p:nvSpPr>
          <p:spPr>
            <a:xfrm flipH="1">
              <a:off x="6587071" y="3997144"/>
              <a:ext cx="747258" cy="697286"/>
            </a:xfrm>
            <a:custGeom>
              <a:avLst/>
              <a:gdLst/>
              <a:ahLst/>
              <a:cxnLst/>
              <a:rect l="l" t="t" r="r" b="b"/>
              <a:pathLst>
                <a:path w="11948" h="11149" extrusionOk="0">
                  <a:moveTo>
                    <a:pt x="10599" y="2988"/>
                  </a:moveTo>
                  <a:cubicBezTo>
                    <a:pt x="10594" y="2991"/>
                    <a:pt x="10589" y="2995"/>
                    <a:pt x="10584" y="2998"/>
                  </a:cubicBezTo>
                  <a:lnTo>
                    <a:pt x="10584" y="2998"/>
                  </a:lnTo>
                  <a:cubicBezTo>
                    <a:pt x="10615" y="3020"/>
                    <a:pt x="10633" y="3032"/>
                    <a:pt x="10638" y="3032"/>
                  </a:cubicBezTo>
                  <a:cubicBezTo>
                    <a:pt x="10642" y="3032"/>
                    <a:pt x="10630" y="3018"/>
                    <a:pt x="10599" y="2988"/>
                  </a:cubicBezTo>
                  <a:close/>
                  <a:moveTo>
                    <a:pt x="4562" y="1"/>
                  </a:moveTo>
                  <a:cubicBezTo>
                    <a:pt x="4311" y="1"/>
                    <a:pt x="4078" y="37"/>
                    <a:pt x="3867" y="117"/>
                  </a:cubicBezTo>
                  <a:cubicBezTo>
                    <a:pt x="1642" y="970"/>
                    <a:pt x="0" y="3442"/>
                    <a:pt x="2120" y="6821"/>
                  </a:cubicBezTo>
                  <a:cubicBezTo>
                    <a:pt x="4042" y="9890"/>
                    <a:pt x="9240" y="10037"/>
                    <a:pt x="10177" y="10037"/>
                  </a:cubicBezTo>
                  <a:cubicBezTo>
                    <a:pt x="10189" y="10037"/>
                    <a:pt x="10200" y="10037"/>
                    <a:pt x="10210" y="10037"/>
                  </a:cubicBezTo>
                  <a:cubicBezTo>
                    <a:pt x="10278" y="10037"/>
                    <a:pt x="10336" y="10081"/>
                    <a:pt x="10357" y="10146"/>
                  </a:cubicBezTo>
                  <a:lnTo>
                    <a:pt x="10626" y="11040"/>
                  </a:lnTo>
                  <a:cubicBezTo>
                    <a:pt x="10646" y="11112"/>
                    <a:pt x="10708" y="11149"/>
                    <a:pt x="10770" y="11149"/>
                  </a:cubicBezTo>
                  <a:cubicBezTo>
                    <a:pt x="10824" y="11149"/>
                    <a:pt x="10878" y="11121"/>
                    <a:pt x="10906" y="11064"/>
                  </a:cubicBezTo>
                  <a:lnTo>
                    <a:pt x="11907" y="9074"/>
                  </a:lnTo>
                  <a:cubicBezTo>
                    <a:pt x="11948" y="8999"/>
                    <a:pt x="11917" y="8907"/>
                    <a:pt x="11839" y="8869"/>
                  </a:cubicBezTo>
                  <a:cubicBezTo>
                    <a:pt x="11391" y="8654"/>
                    <a:pt x="9978" y="7931"/>
                    <a:pt x="9002" y="6941"/>
                  </a:cubicBezTo>
                  <a:cubicBezTo>
                    <a:pt x="7860" y="5786"/>
                    <a:pt x="8320" y="4506"/>
                    <a:pt x="10584" y="2998"/>
                  </a:cubicBezTo>
                  <a:lnTo>
                    <a:pt x="10584" y="2998"/>
                  </a:lnTo>
                  <a:cubicBezTo>
                    <a:pt x="10365" y="2843"/>
                    <a:pt x="9507" y="2180"/>
                    <a:pt x="8439" y="1517"/>
                  </a:cubicBezTo>
                  <a:cubicBezTo>
                    <a:pt x="7215" y="758"/>
                    <a:pt x="5710" y="1"/>
                    <a:pt x="4562"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49;p37"/>
            <p:cNvSpPr/>
            <p:nvPr/>
          </p:nvSpPr>
          <p:spPr>
            <a:xfrm flipH="1">
              <a:off x="6444663" y="4446572"/>
              <a:ext cx="355742" cy="346923"/>
            </a:xfrm>
            <a:custGeom>
              <a:avLst/>
              <a:gdLst/>
              <a:ahLst/>
              <a:cxnLst/>
              <a:rect l="l" t="t" r="r" b="b"/>
              <a:pathLst>
                <a:path w="5688" h="5547" extrusionOk="0">
                  <a:moveTo>
                    <a:pt x="1117" y="1"/>
                  </a:moveTo>
                  <a:lnTo>
                    <a:pt x="0" y="3193"/>
                  </a:lnTo>
                  <a:cubicBezTo>
                    <a:pt x="1273" y="4933"/>
                    <a:pt x="2120" y="5546"/>
                    <a:pt x="2726" y="5546"/>
                  </a:cubicBezTo>
                  <a:cubicBezTo>
                    <a:pt x="3830" y="5546"/>
                    <a:pt x="4132" y="3509"/>
                    <a:pt x="4742" y="2544"/>
                  </a:cubicBezTo>
                  <a:cubicBezTo>
                    <a:pt x="5687" y="1052"/>
                    <a:pt x="1117" y="1"/>
                    <a:pt x="1117"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0;p37"/>
            <p:cNvSpPr/>
            <p:nvPr/>
          </p:nvSpPr>
          <p:spPr>
            <a:xfrm flipH="1">
              <a:off x="6224950" y="3789254"/>
              <a:ext cx="883538" cy="405025"/>
            </a:xfrm>
            <a:custGeom>
              <a:avLst/>
              <a:gdLst/>
              <a:ahLst/>
              <a:cxnLst/>
              <a:rect l="l" t="t" r="r" b="b"/>
              <a:pathLst>
                <a:path w="14127" h="6476" extrusionOk="0">
                  <a:moveTo>
                    <a:pt x="6899" y="0"/>
                  </a:moveTo>
                  <a:cubicBezTo>
                    <a:pt x="6488" y="0"/>
                    <a:pt x="6082" y="15"/>
                    <a:pt x="5715" y="31"/>
                  </a:cubicBezTo>
                  <a:cubicBezTo>
                    <a:pt x="5336" y="48"/>
                    <a:pt x="5000" y="63"/>
                    <a:pt x="4744" y="63"/>
                  </a:cubicBezTo>
                  <a:cubicBezTo>
                    <a:pt x="4700" y="63"/>
                    <a:pt x="4658" y="63"/>
                    <a:pt x="4619" y="62"/>
                  </a:cubicBezTo>
                  <a:cubicBezTo>
                    <a:pt x="4619" y="62"/>
                    <a:pt x="4517" y="43"/>
                    <a:pt x="4338" y="43"/>
                  </a:cubicBezTo>
                  <a:cubicBezTo>
                    <a:pt x="3889" y="43"/>
                    <a:pt x="2957" y="159"/>
                    <a:pt x="1953" y="969"/>
                  </a:cubicBezTo>
                  <a:cubicBezTo>
                    <a:pt x="786" y="1908"/>
                    <a:pt x="1" y="2638"/>
                    <a:pt x="677" y="4461"/>
                  </a:cubicBezTo>
                  <a:cubicBezTo>
                    <a:pt x="929" y="4967"/>
                    <a:pt x="2055" y="6281"/>
                    <a:pt x="5756" y="6468"/>
                  </a:cubicBezTo>
                  <a:cubicBezTo>
                    <a:pt x="5844" y="6473"/>
                    <a:pt x="5933" y="6475"/>
                    <a:pt x="6022" y="6475"/>
                  </a:cubicBezTo>
                  <a:cubicBezTo>
                    <a:pt x="9679" y="6475"/>
                    <a:pt x="14126" y="2764"/>
                    <a:pt x="9248" y="355"/>
                  </a:cubicBezTo>
                  <a:cubicBezTo>
                    <a:pt x="8668" y="69"/>
                    <a:pt x="7773" y="0"/>
                    <a:pt x="689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51;p37"/>
            <p:cNvSpPr/>
            <p:nvPr/>
          </p:nvSpPr>
          <p:spPr>
            <a:xfrm flipH="1">
              <a:off x="6520276" y="3979820"/>
              <a:ext cx="601221" cy="288696"/>
            </a:xfrm>
            <a:custGeom>
              <a:avLst/>
              <a:gdLst/>
              <a:ahLst/>
              <a:cxnLst/>
              <a:rect l="l" t="t" r="r" b="b"/>
              <a:pathLst>
                <a:path w="9613" h="4616" extrusionOk="0">
                  <a:moveTo>
                    <a:pt x="2000" y="1"/>
                  </a:moveTo>
                  <a:cubicBezTo>
                    <a:pt x="2000" y="1"/>
                    <a:pt x="308" y="1264"/>
                    <a:pt x="154" y="1414"/>
                  </a:cubicBezTo>
                  <a:cubicBezTo>
                    <a:pt x="1" y="1568"/>
                    <a:pt x="853" y="3234"/>
                    <a:pt x="3571" y="4265"/>
                  </a:cubicBezTo>
                  <a:cubicBezTo>
                    <a:pt x="4233" y="4516"/>
                    <a:pt x="4932" y="4615"/>
                    <a:pt x="5610" y="4615"/>
                  </a:cubicBezTo>
                  <a:cubicBezTo>
                    <a:pt x="7711" y="4615"/>
                    <a:pt x="9612" y="3660"/>
                    <a:pt x="9599" y="3289"/>
                  </a:cubicBezTo>
                  <a:cubicBezTo>
                    <a:pt x="9586" y="2797"/>
                    <a:pt x="8439" y="1916"/>
                    <a:pt x="8439" y="1916"/>
                  </a:cubicBezTo>
                  <a:lnTo>
                    <a:pt x="7787" y="2053"/>
                  </a:lnTo>
                  <a:lnTo>
                    <a:pt x="6988" y="2490"/>
                  </a:lnTo>
                  <a:cubicBezTo>
                    <a:pt x="6648" y="2676"/>
                    <a:pt x="6162" y="2766"/>
                    <a:pt x="5619" y="2766"/>
                  </a:cubicBezTo>
                  <a:cubicBezTo>
                    <a:pt x="4889" y="2766"/>
                    <a:pt x="4055" y="2603"/>
                    <a:pt x="3328" y="2292"/>
                  </a:cubicBezTo>
                  <a:cubicBezTo>
                    <a:pt x="2066" y="1749"/>
                    <a:pt x="2000" y="1"/>
                    <a:pt x="20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52;p37"/>
            <p:cNvSpPr/>
            <p:nvPr/>
          </p:nvSpPr>
          <p:spPr>
            <a:xfrm flipH="1">
              <a:off x="6212629" y="2943996"/>
              <a:ext cx="1096057" cy="920313"/>
            </a:xfrm>
            <a:custGeom>
              <a:avLst/>
              <a:gdLst/>
              <a:ahLst/>
              <a:cxnLst/>
              <a:rect l="l" t="t" r="r" b="b"/>
              <a:pathLst>
                <a:path w="17525" h="14715" extrusionOk="0">
                  <a:moveTo>
                    <a:pt x="9790" y="1"/>
                  </a:moveTo>
                  <a:cubicBezTo>
                    <a:pt x="4165" y="1"/>
                    <a:pt x="666" y="6768"/>
                    <a:pt x="3393" y="9166"/>
                  </a:cubicBezTo>
                  <a:lnTo>
                    <a:pt x="3342" y="9142"/>
                  </a:lnTo>
                  <a:cubicBezTo>
                    <a:pt x="3342" y="9142"/>
                    <a:pt x="2680" y="8747"/>
                    <a:pt x="1971" y="8747"/>
                  </a:cubicBezTo>
                  <a:cubicBezTo>
                    <a:pt x="1377" y="8747"/>
                    <a:pt x="750" y="9025"/>
                    <a:pt x="454" y="10050"/>
                  </a:cubicBezTo>
                  <a:cubicBezTo>
                    <a:pt x="0" y="11620"/>
                    <a:pt x="1116" y="12197"/>
                    <a:pt x="2696" y="12221"/>
                  </a:cubicBezTo>
                  <a:cubicBezTo>
                    <a:pt x="3260" y="12228"/>
                    <a:pt x="4215" y="12457"/>
                    <a:pt x="4694" y="12573"/>
                  </a:cubicBezTo>
                  <a:cubicBezTo>
                    <a:pt x="6172" y="12928"/>
                    <a:pt x="7489" y="13024"/>
                    <a:pt x="8339" y="14167"/>
                  </a:cubicBezTo>
                  <a:cubicBezTo>
                    <a:pt x="8490" y="14368"/>
                    <a:pt x="9029" y="14714"/>
                    <a:pt x="9806" y="14714"/>
                  </a:cubicBezTo>
                  <a:cubicBezTo>
                    <a:pt x="9835" y="14714"/>
                    <a:pt x="9864" y="14714"/>
                    <a:pt x="9893" y="14713"/>
                  </a:cubicBezTo>
                  <a:lnTo>
                    <a:pt x="10780" y="14522"/>
                  </a:lnTo>
                  <a:cubicBezTo>
                    <a:pt x="10780" y="14522"/>
                    <a:pt x="10821" y="14085"/>
                    <a:pt x="11732" y="13832"/>
                  </a:cubicBezTo>
                  <a:cubicBezTo>
                    <a:pt x="12817" y="13536"/>
                    <a:pt x="17525" y="12156"/>
                    <a:pt x="17446" y="9282"/>
                  </a:cubicBezTo>
                  <a:cubicBezTo>
                    <a:pt x="17385" y="7118"/>
                    <a:pt x="16453" y="7739"/>
                    <a:pt x="16747" y="5862"/>
                  </a:cubicBezTo>
                  <a:cubicBezTo>
                    <a:pt x="17037" y="3987"/>
                    <a:pt x="16706" y="748"/>
                    <a:pt x="10610" y="48"/>
                  </a:cubicBezTo>
                  <a:cubicBezTo>
                    <a:pt x="10332" y="16"/>
                    <a:pt x="10059" y="1"/>
                    <a:pt x="979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53;p37"/>
            <p:cNvSpPr/>
            <p:nvPr/>
          </p:nvSpPr>
          <p:spPr>
            <a:xfrm flipH="1">
              <a:off x="5814609" y="2750929"/>
              <a:ext cx="1537232" cy="1166981"/>
            </a:xfrm>
            <a:custGeom>
              <a:avLst/>
              <a:gdLst/>
              <a:ahLst/>
              <a:cxnLst/>
              <a:rect l="l" t="t" r="r" b="b"/>
              <a:pathLst>
                <a:path w="24579" h="18659" extrusionOk="0">
                  <a:moveTo>
                    <a:pt x="15746" y="0"/>
                  </a:moveTo>
                  <a:cubicBezTo>
                    <a:pt x="14859" y="0"/>
                    <a:pt x="14186" y="338"/>
                    <a:pt x="13573" y="677"/>
                  </a:cubicBezTo>
                  <a:cubicBezTo>
                    <a:pt x="12957" y="1018"/>
                    <a:pt x="12400" y="1358"/>
                    <a:pt x="11744" y="1358"/>
                  </a:cubicBezTo>
                  <a:cubicBezTo>
                    <a:pt x="11644" y="1358"/>
                    <a:pt x="11541" y="1350"/>
                    <a:pt x="11436" y="1333"/>
                  </a:cubicBezTo>
                  <a:cubicBezTo>
                    <a:pt x="10019" y="1097"/>
                    <a:pt x="9255" y="167"/>
                    <a:pt x="7690" y="167"/>
                  </a:cubicBezTo>
                  <a:cubicBezTo>
                    <a:pt x="7052" y="167"/>
                    <a:pt x="6282" y="321"/>
                    <a:pt x="5281" y="739"/>
                  </a:cubicBezTo>
                  <a:cubicBezTo>
                    <a:pt x="2093" y="2073"/>
                    <a:pt x="3649" y="5081"/>
                    <a:pt x="3912" y="5542"/>
                  </a:cubicBezTo>
                  <a:cubicBezTo>
                    <a:pt x="3929" y="5572"/>
                    <a:pt x="3912" y="5610"/>
                    <a:pt x="3878" y="5620"/>
                  </a:cubicBezTo>
                  <a:cubicBezTo>
                    <a:pt x="3441" y="5743"/>
                    <a:pt x="1007" y="6538"/>
                    <a:pt x="509" y="9106"/>
                  </a:cubicBezTo>
                  <a:cubicBezTo>
                    <a:pt x="0" y="11724"/>
                    <a:pt x="1448" y="12133"/>
                    <a:pt x="1662" y="12178"/>
                  </a:cubicBezTo>
                  <a:cubicBezTo>
                    <a:pt x="1667" y="12179"/>
                    <a:pt x="1671" y="12179"/>
                    <a:pt x="1675" y="12179"/>
                  </a:cubicBezTo>
                  <a:cubicBezTo>
                    <a:pt x="1686" y="12179"/>
                    <a:pt x="1697" y="12176"/>
                    <a:pt x="1707" y="12168"/>
                  </a:cubicBezTo>
                  <a:cubicBezTo>
                    <a:pt x="1788" y="12099"/>
                    <a:pt x="2138" y="11829"/>
                    <a:pt x="2661" y="11829"/>
                  </a:cubicBezTo>
                  <a:cubicBezTo>
                    <a:pt x="2736" y="11829"/>
                    <a:pt x="2814" y="11834"/>
                    <a:pt x="2895" y="11846"/>
                  </a:cubicBezTo>
                  <a:cubicBezTo>
                    <a:pt x="3704" y="11966"/>
                    <a:pt x="4106" y="12219"/>
                    <a:pt x="4377" y="12612"/>
                  </a:cubicBezTo>
                  <a:cubicBezTo>
                    <a:pt x="4605" y="12952"/>
                    <a:pt x="4618" y="14165"/>
                    <a:pt x="4421" y="14652"/>
                  </a:cubicBezTo>
                  <a:cubicBezTo>
                    <a:pt x="4405" y="14693"/>
                    <a:pt x="4435" y="14729"/>
                    <a:pt x="4471" y="14729"/>
                  </a:cubicBezTo>
                  <a:cubicBezTo>
                    <a:pt x="4480" y="14729"/>
                    <a:pt x="4490" y="14727"/>
                    <a:pt x="4500" y="14721"/>
                  </a:cubicBezTo>
                  <a:cubicBezTo>
                    <a:pt x="4799" y="14534"/>
                    <a:pt x="5346" y="14090"/>
                    <a:pt x="5216" y="13390"/>
                  </a:cubicBezTo>
                  <a:cubicBezTo>
                    <a:pt x="5042" y="12437"/>
                    <a:pt x="4100" y="9946"/>
                    <a:pt x="5086" y="8082"/>
                  </a:cubicBezTo>
                  <a:cubicBezTo>
                    <a:pt x="5756" y="6815"/>
                    <a:pt x="5688" y="6508"/>
                    <a:pt x="5574" y="6443"/>
                  </a:cubicBezTo>
                  <a:cubicBezTo>
                    <a:pt x="5540" y="6423"/>
                    <a:pt x="5534" y="6382"/>
                    <a:pt x="5561" y="6354"/>
                  </a:cubicBezTo>
                  <a:cubicBezTo>
                    <a:pt x="5880" y="6065"/>
                    <a:pt x="6818" y="5086"/>
                    <a:pt x="8610" y="5086"/>
                  </a:cubicBezTo>
                  <a:cubicBezTo>
                    <a:pt x="9059" y="5086"/>
                    <a:pt x="9561" y="5147"/>
                    <a:pt x="10121" y="5296"/>
                  </a:cubicBezTo>
                  <a:cubicBezTo>
                    <a:pt x="13255" y="6129"/>
                    <a:pt x="11804" y="7477"/>
                    <a:pt x="14129" y="8082"/>
                  </a:cubicBezTo>
                  <a:cubicBezTo>
                    <a:pt x="16614" y="8727"/>
                    <a:pt x="20216" y="9696"/>
                    <a:pt x="19680" y="12369"/>
                  </a:cubicBezTo>
                  <a:cubicBezTo>
                    <a:pt x="19147" y="15042"/>
                    <a:pt x="17768" y="13444"/>
                    <a:pt x="17307" y="15919"/>
                  </a:cubicBezTo>
                  <a:cubicBezTo>
                    <a:pt x="16999" y="17565"/>
                    <a:pt x="18390" y="18659"/>
                    <a:pt x="19491" y="18659"/>
                  </a:cubicBezTo>
                  <a:cubicBezTo>
                    <a:pt x="19966" y="18659"/>
                    <a:pt x="20386" y="18455"/>
                    <a:pt x="20594" y="18005"/>
                  </a:cubicBezTo>
                  <a:cubicBezTo>
                    <a:pt x="20613" y="17964"/>
                    <a:pt x="20578" y="17927"/>
                    <a:pt x="20543" y="17927"/>
                  </a:cubicBezTo>
                  <a:cubicBezTo>
                    <a:pt x="20531" y="17927"/>
                    <a:pt x="20519" y="17931"/>
                    <a:pt x="20509" y="17940"/>
                  </a:cubicBezTo>
                  <a:cubicBezTo>
                    <a:pt x="20394" y="18045"/>
                    <a:pt x="20235" y="18155"/>
                    <a:pt x="20078" y="18155"/>
                  </a:cubicBezTo>
                  <a:cubicBezTo>
                    <a:pt x="19975" y="18155"/>
                    <a:pt x="19872" y="18107"/>
                    <a:pt x="19782" y="17978"/>
                  </a:cubicBezTo>
                  <a:cubicBezTo>
                    <a:pt x="19431" y="17472"/>
                    <a:pt x="19826" y="17274"/>
                    <a:pt x="21577" y="16708"/>
                  </a:cubicBezTo>
                  <a:cubicBezTo>
                    <a:pt x="23329" y="16138"/>
                    <a:pt x="24578" y="13727"/>
                    <a:pt x="23090" y="12369"/>
                  </a:cubicBezTo>
                  <a:cubicBezTo>
                    <a:pt x="22093" y="11462"/>
                    <a:pt x="21636" y="11311"/>
                    <a:pt x="21442" y="11311"/>
                  </a:cubicBezTo>
                  <a:cubicBezTo>
                    <a:pt x="21362" y="11311"/>
                    <a:pt x="21327" y="11337"/>
                    <a:pt x="21318" y="11346"/>
                  </a:cubicBezTo>
                  <a:lnTo>
                    <a:pt x="21318" y="11346"/>
                  </a:lnTo>
                  <a:cubicBezTo>
                    <a:pt x="21401" y="11261"/>
                    <a:pt x="23404" y="9215"/>
                    <a:pt x="22782" y="7156"/>
                  </a:cubicBezTo>
                  <a:cubicBezTo>
                    <a:pt x="22306" y="5581"/>
                    <a:pt x="21252" y="5382"/>
                    <a:pt x="20755" y="5382"/>
                  </a:cubicBezTo>
                  <a:cubicBezTo>
                    <a:pt x="20683" y="5382"/>
                    <a:pt x="20623" y="5387"/>
                    <a:pt x="20578" y="5391"/>
                  </a:cubicBezTo>
                  <a:cubicBezTo>
                    <a:pt x="20576" y="5392"/>
                    <a:pt x="20575" y="5392"/>
                    <a:pt x="20573" y="5392"/>
                  </a:cubicBezTo>
                  <a:cubicBezTo>
                    <a:pt x="20534" y="5392"/>
                    <a:pt x="20506" y="5352"/>
                    <a:pt x="20523" y="5317"/>
                  </a:cubicBezTo>
                  <a:cubicBezTo>
                    <a:pt x="20721" y="4838"/>
                    <a:pt x="21482" y="2480"/>
                    <a:pt x="18136" y="695"/>
                  </a:cubicBezTo>
                  <a:cubicBezTo>
                    <a:pt x="17179" y="186"/>
                    <a:pt x="16403" y="0"/>
                    <a:pt x="15746"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54;p37"/>
            <p:cNvSpPr/>
            <p:nvPr/>
          </p:nvSpPr>
          <p:spPr>
            <a:xfrm flipH="1">
              <a:off x="6807596" y="3994330"/>
              <a:ext cx="125210" cy="59666"/>
            </a:xfrm>
            <a:custGeom>
              <a:avLst/>
              <a:gdLst/>
              <a:ahLst/>
              <a:cxnLst/>
              <a:rect l="l" t="t" r="r" b="b"/>
              <a:pathLst>
                <a:path w="2002" h="954" extrusionOk="0">
                  <a:moveTo>
                    <a:pt x="1612" y="0"/>
                  </a:moveTo>
                  <a:cubicBezTo>
                    <a:pt x="1586" y="0"/>
                    <a:pt x="1560" y="3"/>
                    <a:pt x="1534" y="8"/>
                  </a:cubicBezTo>
                  <a:lnTo>
                    <a:pt x="335" y="265"/>
                  </a:lnTo>
                  <a:cubicBezTo>
                    <a:pt x="135" y="306"/>
                    <a:pt x="1" y="490"/>
                    <a:pt x="39" y="678"/>
                  </a:cubicBezTo>
                  <a:cubicBezTo>
                    <a:pt x="72" y="842"/>
                    <a:pt x="222" y="954"/>
                    <a:pt x="394" y="954"/>
                  </a:cubicBezTo>
                  <a:cubicBezTo>
                    <a:pt x="419" y="954"/>
                    <a:pt x="444" y="952"/>
                    <a:pt x="469" y="947"/>
                  </a:cubicBezTo>
                  <a:lnTo>
                    <a:pt x="1667" y="687"/>
                  </a:lnTo>
                  <a:cubicBezTo>
                    <a:pt x="1868" y="650"/>
                    <a:pt x="2002" y="465"/>
                    <a:pt x="1964" y="278"/>
                  </a:cubicBezTo>
                  <a:cubicBezTo>
                    <a:pt x="1934" y="115"/>
                    <a:pt x="1783" y="0"/>
                    <a:pt x="161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55;p37"/>
            <p:cNvSpPr/>
            <p:nvPr/>
          </p:nvSpPr>
          <p:spPr>
            <a:xfrm flipH="1">
              <a:off x="6800342" y="4042174"/>
              <a:ext cx="124084" cy="49471"/>
            </a:xfrm>
            <a:custGeom>
              <a:avLst/>
              <a:gdLst/>
              <a:ahLst/>
              <a:cxnLst/>
              <a:rect l="l" t="t" r="r" b="b"/>
              <a:pathLst>
                <a:path w="1984" h="791" extrusionOk="0">
                  <a:moveTo>
                    <a:pt x="1611" y="0"/>
                  </a:moveTo>
                  <a:cubicBezTo>
                    <a:pt x="1602" y="0"/>
                    <a:pt x="1593" y="0"/>
                    <a:pt x="1584" y="1"/>
                  </a:cubicBezTo>
                  <a:lnTo>
                    <a:pt x="359" y="94"/>
                  </a:lnTo>
                  <a:cubicBezTo>
                    <a:pt x="154" y="107"/>
                    <a:pt x="1" y="271"/>
                    <a:pt x="10" y="462"/>
                  </a:cubicBezTo>
                  <a:cubicBezTo>
                    <a:pt x="21" y="647"/>
                    <a:pt x="184" y="790"/>
                    <a:pt x="380" y="790"/>
                  </a:cubicBezTo>
                  <a:cubicBezTo>
                    <a:pt x="387" y="790"/>
                    <a:pt x="393" y="790"/>
                    <a:pt x="399" y="790"/>
                  </a:cubicBezTo>
                  <a:lnTo>
                    <a:pt x="1622" y="694"/>
                  </a:lnTo>
                  <a:cubicBezTo>
                    <a:pt x="1827" y="683"/>
                    <a:pt x="1983" y="516"/>
                    <a:pt x="1973" y="325"/>
                  </a:cubicBezTo>
                  <a:cubicBezTo>
                    <a:pt x="1963" y="143"/>
                    <a:pt x="1804" y="0"/>
                    <a:pt x="161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56;p37"/>
            <p:cNvSpPr/>
            <p:nvPr/>
          </p:nvSpPr>
          <p:spPr>
            <a:xfrm flipH="1">
              <a:off x="6807409" y="4069193"/>
              <a:ext cx="125585" cy="61855"/>
            </a:xfrm>
            <a:custGeom>
              <a:avLst/>
              <a:gdLst/>
              <a:ahLst/>
              <a:cxnLst/>
              <a:rect l="l" t="t" r="r" b="b"/>
              <a:pathLst>
                <a:path w="2008" h="989" extrusionOk="0">
                  <a:moveTo>
                    <a:pt x="397" y="0"/>
                  </a:moveTo>
                  <a:cubicBezTo>
                    <a:pt x="235" y="0"/>
                    <a:pt x="91" y="102"/>
                    <a:pt x="48" y="256"/>
                  </a:cubicBezTo>
                  <a:cubicBezTo>
                    <a:pt x="1" y="443"/>
                    <a:pt x="124" y="634"/>
                    <a:pt x="322" y="686"/>
                  </a:cubicBezTo>
                  <a:lnTo>
                    <a:pt x="1513" y="976"/>
                  </a:lnTo>
                  <a:cubicBezTo>
                    <a:pt x="1546" y="984"/>
                    <a:pt x="1579" y="988"/>
                    <a:pt x="1611" y="988"/>
                  </a:cubicBezTo>
                  <a:cubicBezTo>
                    <a:pt x="1773" y="988"/>
                    <a:pt x="1920" y="887"/>
                    <a:pt x="1960" y="733"/>
                  </a:cubicBezTo>
                  <a:cubicBezTo>
                    <a:pt x="2008" y="546"/>
                    <a:pt x="1888" y="354"/>
                    <a:pt x="1690" y="303"/>
                  </a:cubicBezTo>
                  <a:lnTo>
                    <a:pt x="496" y="13"/>
                  </a:lnTo>
                  <a:cubicBezTo>
                    <a:pt x="462" y="4"/>
                    <a:pt x="429" y="0"/>
                    <a:pt x="397"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57;p37"/>
            <p:cNvSpPr/>
            <p:nvPr/>
          </p:nvSpPr>
          <p:spPr>
            <a:xfrm flipH="1">
              <a:off x="6838305" y="4088643"/>
              <a:ext cx="120519" cy="79429"/>
            </a:xfrm>
            <a:custGeom>
              <a:avLst/>
              <a:gdLst/>
              <a:ahLst/>
              <a:cxnLst/>
              <a:rect l="l" t="t" r="r" b="b"/>
              <a:pathLst>
                <a:path w="1927" h="1270" extrusionOk="0">
                  <a:moveTo>
                    <a:pt x="400" y="1"/>
                  </a:moveTo>
                  <a:cubicBezTo>
                    <a:pt x="274" y="1"/>
                    <a:pt x="155" y="64"/>
                    <a:pt x="93" y="176"/>
                  </a:cubicBezTo>
                  <a:cubicBezTo>
                    <a:pt x="1" y="344"/>
                    <a:pt x="72" y="562"/>
                    <a:pt x="253" y="657"/>
                  </a:cubicBezTo>
                  <a:lnTo>
                    <a:pt x="1342" y="1221"/>
                  </a:lnTo>
                  <a:cubicBezTo>
                    <a:pt x="1402" y="1254"/>
                    <a:pt x="1466" y="1269"/>
                    <a:pt x="1529" y="1269"/>
                  </a:cubicBezTo>
                  <a:cubicBezTo>
                    <a:pt x="1654" y="1269"/>
                    <a:pt x="1772" y="1206"/>
                    <a:pt x="1833" y="1095"/>
                  </a:cubicBezTo>
                  <a:cubicBezTo>
                    <a:pt x="1926" y="924"/>
                    <a:pt x="1854" y="709"/>
                    <a:pt x="1673" y="610"/>
                  </a:cubicBezTo>
                  <a:lnTo>
                    <a:pt x="584" y="47"/>
                  </a:lnTo>
                  <a:cubicBezTo>
                    <a:pt x="525" y="16"/>
                    <a:pt x="462" y="1"/>
                    <a:pt x="4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58;p37"/>
            <p:cNvSpPr/>
            <p:nvPr/>
          </p:nvSpPr>
          <p:spPr>
            <a:xfrm flipH="1">
              <a:off x="6852627" y="3999958"/>
              <a:ext cx="120707" cy="133653"/>
            </a:xfrm>
            <a:custGeom>
              <a:avLst/>
              <a:gdLst/>
              <a:ahLst/>
              <a:cxnLst/>
              <a:rect l="l" t="t" r="r" b="b"/>
              <a:pathLst>
                <a:path w="1930" h="2137" extrusionOk="0">
                  <a:moveTo>
                    <a:pt x="1179" y="0"/>
                  </a:moveTo>
                  <a:cubicBezTo>
                    <a:pt x="1142" y="0"/>
                    <a:pt x="1105" y="6"/>
                    <a:pt x="1069" y="17"/>
                  </a:cubicBezTo>
                  <a:cubicBezTo>
                    <a:pt x="649" y="147"/>
                    <a:pt x="233" y="488"/>
                    <a:pt x="82" y="932"/>
                  </a:cubicBezTo>
                  <a:lnTo>
                    <a:pt x="35" y="1396"/>
                  </a:lnTo>
                  <a:cubicBezTo>
                    <a:pt x="0" y="1738"/>
                    <a:pt x="250" y="2045"/>
                    <a:pt x="591" y="2079"/>
                  </a:cubicBezTo>
                  <a:lnTo>
                    <a:pt x="1147" y="2133"/>
                  </a:lnTo>
                  <a:cubicBezTo>
                    <a:pt x="1168" y="2136"/>
                    <a:pt x="1189" y="2137"/>
                    <a:pt x="1210" y="2137"/>
                  </a:cubicBezTo>
                  <a:cubicBezTo>
                    <a:pt x="1526" y="2137"/>
                    <a:pt x="1798" y="1898"/>
                    <a:pt x="1830" y="1577"/>
                  </a:cubicBezTo>
                  <a:lnTo>
                    <a:pt x="1905" y="813"/>
                  </a:lnTo>
                  <a:cubicBezTo>
                    <a:pt x="1929" y="577"/>
                    <a:pt x="1816" y="348"/>
                    <a:pt x="1615" y="222"/>
                  </a:cubicBezTo>
                  <a:lnTo>
                    <a:pt x="1421" y="82"/>
                  </a:lnTo>
                  <a:cubicBezTo>
                    <a:pt x="1349" y="29"/>
                    <a:pt x="1264" y="0"/>
                    <a:pt x="117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59;p37"/>
            <p:cNvSpPr/>
            <p:nvPr/>
          </p:nvSpPr>
          <p:spPr>
            <a:xfrm flipH="1">
              <a:off x="5937819" y="4163131"/>
              <a:ext cx="328223" cy="378757"/>
            </a:xfrm>
            <a:custGeom>
              <a:avLst/>
              <a:gdLst/>
              <a:ahLst/>
              <a:cxnLst/>
              <a:rect l="l" t="t" r="r" b="b"/>
              <a:pathLst>
                <a:path w="5248" h="6056" extrusionOk="0">
                  <a:moveTo>
                    <a:pt x="3302" y="0"/>
                  </a:moveTo>
                  <a:cubicBezTo>
                    <a:pt x="2360" y="0"/>
                    <a:pt x="0" y="2709"/>
                    <a:pt x="543" y="5461"/>
                  </a:cubicBezTo>
                  <a:cubicBezTo>
                    <a:pt x="626" y="5878"/>
                    <a:pt x="795" y="6055"/>
                    <a:pt x="1016" y="6055"/>
                  </a:cubicBezTo>
                  <a:cubicBezTo>
                    <a:pt x="2281" y="6055"/>
                    <a:pt x="5248" y="223"/>
                    <a:pt x="3353" y="3"/>
                  </a:cubicBezTo>
                  <a:cubicBezTo>
                    <a:pt x="3336" y="1"/>
                    <a:pt x="3320" y="0"/>
                    <a:pt x="3302"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0;p37"/>
            <p:cNvSpPr/>
            <p:nvPr/>
          </p:nvSpPr>
          <p:spPr>
            <a:xfrm flipH="1">
              <a:off x="6049270" y="4175202"/>
              <a:ext cx="165487" cy="320343"/>
            </a:xfrm>
            <a:custGeom>
              <a:avLst/>
              <a:gdLst/>
              <a:ahLst/>
              <a:cxnLst/>
              <a:rect l="l" t="t" r="r" b="b"/>
              <a:pathLst>
                <a:path w="2646" h="5122" extrusionOk="0">
                  <a:moveTo>
                    <a:pt x="2526" y="1"/>
                  </a:moveTo>
                  <a:lnTo>
                    <a:pt x="2526" y="1"/>
                  </a:lnTo>
                  <a:cubicBezTo>
                    <a:pt x="2260" y="393"/>
                    <a:pt x="2049" y="823"/>
                    <a:pt x="1823" y="1244"/>
                  </a:cubicBezTo>
                  <a:cubicBezTo>
                    <a:pt x="1601" y="1666"/>
                    <a:pt x="1389" y="2093"/>
                    <a:pt x="1181" y="2520"/>
                  </a:cubicBezTo>
                  <a:cubicBezTo>
                    <a:pt x="1178" y="2523"/>
                    <a:pt x="1178" y="2527"/>
                    <a:pt x="1174" y="2534"/>
                  </a:cubicBezTo>
                  <a:cubicBezTo>
                    <a:pt x="1140" y="2315"/>
                    <a:pt x="1102" y="2100"/>
                    <a:pt x="1058" y="1885"/>
                  </a:cubicBezTo>
                  <a:cubicBezTo>
                    <a:pt x="1004" y="1598"/>
                    <a:pt x="946" y="1312"/>
                    <a:pt x="877" y="1028"/>
                  </a:cubicBezTo>
                  <a:lnTo>
                    <a:pt x="877" y="1028"/>
                  </a:lnTo>
                  <a:cubicBezTo>
                    <a:pt x="894" y="1321"/>
                    <a:pt x="925" y="1608"/>
                    <a:pt x="959" y="1899"/>
                  </a:cubicBezTo>
                  <a:cubicBezTo>
                    <a:pt x="990" y="2182"/>
                    <a:pt x="1031" y="2462"/>
                    <a:pt x="1072" y="2745"/>
                  </a:cubicBezTo>
                  <a:cubicBezTo>
                    <a:pt x="966" y="2967"/>
                    <a:pt x="861" y="3189"/>
                    <a:pt x="754" y="3415"/>
                  </a:cubicBezTo>
                  <a:cubicBezTo>
                    <a:pt x="594" y="2967"/>
                    <a:pt x="423" y="2523"/>
                    <a:pt x="222" y="2090"/>
                  </a:cubicBezTo>
                  <a:lnTo>
                    <a:pt x="222" y="2090"/>
                  </a:lnTo>
                  <a:cubicBezTo>
                    <a:pt x="344" y="2599"/>
                    <a:pt x="505" y="3097"/>
                    <a:pt x="676" y="3588"/>
                  </a:cubicBezTo>
                  <a:cubicBezTo>
                    <a:pt x="642" y="3664"/>
                    <a:pt x="604" y="3738"/>
                    <a:pt x="574" y="3810"/>
                  </a:cubicBezTo>
                  <a:lnTo>
                    <a:pt x="280" y="4463"/>
                  </a:lnTo>
                  <a:cubicBezTo>
                    <a:pt x="185" y="4680"/>
                    <a:pt x="89" y="4899"/>
                    <a:pt x="0" y="5121"/>
                  </a:cubicBezTo>
                  <a:cubicBezTo>
                    <a:pt x="116" y="4913"/>
                    <a:pt x="226" y="4701"/>
                    <a:pt x="338" y="4493"/>
                  </a:cubicBezTo>
                  <a:lnTo>
                    <a:pt x="666" y="3858"/>
                  </a:lnTo>
                  <a:cubicBezTo>
                    <a:pt x="703" y="3783"/>
                    <a:pt x="741" y="3711"/>
                    <a:pt x="779" y="3636"/>
                  </a:cubicBezTo>
                  <a:cubicBezTo>
                    <a:pt x="1028" y="3517"/>
                    <a:pt x="1273" y="3390"/>
                    <a:pt x="1519" y="3257"/>
                  </a:cubicBezTo>
                  <a:cubicBezTo>
                    <a:pt x="1642" y="3193"/>
                    <a:pt x="1762" y="3124"/>
                    <a:pt x="1885" y="3059"/>
                  </a:cubicBezTo>
                  <a:cubicBezTo>
                    <a:pt x="2000" y="2988"/>
                    <a:pt x="2123" y="2919"/>
                    <a:pt x="2239" y="2848"/>
                  </a:cubicBezTo>
                  <a:lnTo>
                    <a:pt x="2239" y="2848"/>
                  </a:lnTo>
                  <a:cubicBezTo>
                    <a:pt x="2103" y="2895"/>
                    <a:pt x="1976" y="2950"/>
                    <a:pt x="1847" y="3001"/>
                  </a:cubicBezTo>
                  <a:cubicBezTo>
                    <a:pt x="1717" y="3056"/>
                    <a:pt x="1591" y="3111"/>
                    <a:pt x="1464" y="3165"/>
                  </a:cubicBezTo>
                  <a:cubicBezTo>
                    <a:pt x="1266" y="3254"/>
                    <a:pt x="1072" y="3346"/>
                    <a:pt x="877" y="3438"/>
                  </a:cubicBezTo>
                  <a:cubicBezTo>
                    <a:pt x="987" y="3223"/>
                    <a:pt x="1092" y="3008"/>
                    <a:pt x="1198" y="2793"/>
                  </a:cubicBezTo>
                  <a:lnTo>
                    <a:pt x="1908" y="2090"/>
                  </a:lnTo>
                  <a:lnTo>
                    <a:pt x="2266" y="1731"/>
                  </a:lnTo>
                  <a:cubicBezTo>
                    <a:pt x="2328" y="1674"/>
                    <a:pt x="2386" y="1612"/>
                    <a:pt x="2447" y="1557"/>
                  </a:cubicBezTo>
                  <a:cubicBezTo>
                    <a:pt x="2479" y="1526"/>
                    <a:pt x="2509" y="1499"/>
                    <a:pt x="2543" y="1472"/>
                  </a:cubicBezTo>
                  <a:cubicBezTo>
                    <a:pt x="2574" y="1448"/>
                    <a:pt x="2605" y="1414"/>
                    <a:pt x="2646" y="1407"/>
                  </a:cubicBezTo>
                  <a:lnTo>
                    <a:pt x="2646" y="1407"/>
                  </a:lnTo>
                  <a:cubicBezTo>
                    <a:pt x="2561" y="1417"/>
                    <a:pt x="2492" y="1482"/>
                    <a:pt x="2424" y="1526"/>
                  </a:cubicBezTo>
                  <a:cubicBezTo>
                    <a:pt x="2356" y="1578"/>
                    <a:pt x="2287" y="1629"/>
                    <a:pt x="2219" y="1680"/>
                  </a:cubicBezTo>
                  <a:cubicBezTo>
                    <a:pt x="2089" y="1789"/>
                    <a:pt x="1959" y="1899"/>
                    <a:pt x="1833" y="2008"/>
                  </a:cubicBezTo>
                  <a:cubicBezTo>
                    <a:pt x="1676" y="2148"/>
                    <a:pt x="1523" y="2291"/>
                    <a:pt x="1373" y="2435"/>
                  </a:cubicBezTo>
                  <a:cubicBezTo>
                    <a:pt x="1557" y="2056"/>
                    <a:pt x="1741" y="1674"/>
                    <a:pt x="1918" y="1291"/>
                  </a:cubicBezTo>
                  <a:lnTo>
                    <a:pt x="2219" y="642"/>
                  </a:lnTo>
                  <a:cubicBezTo>
                    <a:pt x="2318" y="428"/>
                    <a:pt x="2410" y="206"/>
                    <a:pt x="2526"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61;p37"/>
            <p:cNvSpPr/>
            <p:nvPr/>
          </p:nvSpPr>
          <p:spPr>
            <a:xfrm flipH="1">
              <a:off x="5754194" y="4212289"/>
              <a:ext cx="462752" cy="333789"/>
            </a:xfrm>
            <a:custGeom>
              <a:avLst/>
              <a:gdLst/>
              <a:ahLst/>
              <a:cxnLst/>
              <a:rect l="l" t="t" r="r" b="b"/>
              <a:pathLst>
                <a:path w="7399" h="5337" extrusionOk="0">
                  <a:moveTo>
                    <a:pt x="6145" y="1"/>
                  </a:moveTo>
                  <a:cubicBezTo>
                    <a:pt x="6104" y="1"/>
                    <a:pt x="6058" y="6"/>
                    <a:pt x="6005" y="16"/>
                  </a:cubicBezTo>
                  <a:cubicBezTo>
                    <a:pt x="4340" y="333"/>
                    <a:pt x="62" y="5204"/>
                    <a:pt x="1" y="5231"/>
                  </a:cubicBezTo>
                  <a:lnTo>
                    <a:pt x="127" y="5337"/>
                  </a:lnTo>
                  <a:cubicBezTo>
                    <a:pt x="3149" y="4659"/>
                    <a:pt x="7398" y="1"/>
                    <a:pt x="6145"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62;p37"/>
            <p:cNvSpPr/>
            <p:nvPr/>
          </p:nvSpPr>
          <p:spPr>
            <a:xfrm flipH="1">
              <a:off x="5835124" y="4224485"/>
              <a:ext cx="348299" cy="302893"/>
            </a:xfrm>
            <a:custGeom>
              <a:avLst/>
              <a:gdLst/>
              <a:ahLst/>
              <a:cxnLst/>
              <a:rect l="l" t="t" r="r" b="b"/>
              <a:pathLst>
                <a:path w="5569" h="4843" extrusionOk="0">
                  <a:moveTo>
                    <a:pt x="5568" y="1"/>
                  </a:moveTo>
                  <a:lnTo>
                    <a:pt x="5568" y="1"/>
                  </a:lnTo>
                  <a:cubicBezTo>
                    <a:pt x="5326" y="193"/>
                    <a:pt x="5091" y="390"/>
                    <a:pt x="4852" y="582"/>
                  </a:cubicBezTo>
                  <a:lnTo>
                    <a:pt x="4275" y="1066"/>
                  </a:lnTo>
                  <a:cubicBezTo>
                    <a:pt x="4278" y="998"/>
                    <a:pt x="4281" y="930"/>
                    <a:pt x="4281" y="861"/>
                  </a:cubicBezTo>
                  <a:cubicBezTo>
                    <a:pt x="4278" y="766"/>
                    <a:pt x="4275" y="670"/>
                    <a:pt x="4258" y="574"/>
                  </a:cubicBezTo>
                  <a:cubicBezTo>
                    <a:pt x="4223" y="667"/>
                    <a:pt x="4203" y="759"/>
                    <a:pt x="4182" y="851"/>
                  </a:cubicBezTo>
                  <a:cubicBezTo>
                    <a:pt x="4165" y="943"/>
                    <a:pt x="4152" y="1036"/>
                    <a:pt x="4141" y="1132"/>
                  </a:cubicBezTo>
                  <a:lnTo>
                    <a:pt x="4138" y="1179"/>
                  </a:lnTo>
                  <a:cubicBezTo>
                    <a:pt x="3913" y="1367"/>
                    <a:pt x="3691" y="1558"/>
                    <a:pt x="3469" y="1749"/>
                  </a:cubicBezTo>
                  <a:cubicBezTo>
                    <a:pt x="3465" y="1712"/>
                    <a:pt x="3459" y="1674"/>
                    <a:pt x="3452" y="1636"/>
                  </a:cubicBezTo>
                  <a:cubicBezTo>
                    <a:pt x="3438" y="1548"/>
                    <a:pt x="3418" y="1463"/>
                    <a:pt x="3380" y="1377"/>
                  </a:cubicBezTo>
                  <a:cubicBezTo>
                    <a:pt x="3360" y="1466"/>
                    <a:pt x="3353" y="1554"/>
                    <a:pt x="3350" y="1644"/>
                  </a:cubicBezTo>
                  <a:cubicBezTo>
                    <a:pt x="3346" y="1712"/>
                    <a:pt x="3350" y="1780"/>
                    <a:pt x="3353" y="1848"/>
                  </a:cubicBezTo>
                  <a:cubicBezTo>
                    <a:pt x="3152" y="2022"/>
                    <a:pt x="2947" y="2197"/>
                    <a:pt x="2742" y="2374"/>
                  </a:cubicBezTo>
                  <a:cubicBezTo>
                    <a:pt x="2708" y="2401"/>
                    <a:pt x="2674" y="2432"/>
                    <a:pt x="2640" y="2463"/>
                  </a:cubicBezTo>
                  <a:cubicBezTo>
                    <a:pt x="2619" y="2353"/>
                    <a:pt x="2592" y="2247"/>
                    <a:pt x="2547" y="2142"/>
                  </a:cubicBezTo>
                  <a:cubicBezTo>
                    <a:pt x="2523" y="2282"/>
                    <a:pt x="2523" y="2418"/>
                    <a:pt x="2534" y="2555"/>
                  </a:cubicBezTo>
                  <a:cubicBezTo>
                    <a:pt x="2277" y="2780"/>
                    <a:pt x="2025" y="3005"/>
                    <a:pt x="1769" y="3231"/>
                  </a:cubicBezTo>
                  <a:cubicBezTo>
                    <a:pt x="1762" y="3090"/>
                    <a:pt x="1745" y="2954"/>
                    <a:pt x="1707" y="2814"/>
                  </a:cubicBezTo>
                  <a:cubicBezTo>
                    <a:pt x="1660" y="2988"/>
                    <a:pt x="1650" y="3166"/>
                    <a:pt x="1646" y="3339"/>
                  </a:cubicBezTo>
                  <a:cubicBezTo>
                    <a:pt x="1551" y="3425"/>
                    <a:pt x="1455" y="3507"/>
                    <a:pt x="1359" y="3593"/>
                  </a:cubicBezTo>
                  <a:cubicBezTo>
                    <a:pt x="1233" y="3708"/>
                    <a:pt x="1103" y="3824"/>
                    <a:pt x="977" y="3941"/>
                  </a:cubicBezTo>
                  <a:cubicBezTo>
                    <a:pt x="967" y="3876"/>
                    <a:pt x="957" y="3807"/>
                    <a:pt x="933" y="3739"/>
                  </a:cubicBezTo>
                  <a:cubicBezTo>
                    <a:pt x="895" y="3838"/>
                    <a:pt x="878" y="3938"/>
                    <a:pt x="868" y="4033"/>
                  </a:cubicBezTo>
                  <a:lnTo>
                    <a:pt x="868" y="4036"/>
                  </a:lnTo>
                  <a:cubicBezTo>
                    <a:pt x="577" y="4302"/>
                    <a:pt x="287" y="4568"/>
                    <a:pt x="1" y="4842"/>
                  </a:cubicBezTo>
                  <a:lnTo>
                    <a:pt x="718" y="4258"/>
                  </a:lnTo>
                  <a:lnTo>
                    <a:pt x="916" y="4091"/>
                  </a:lnTo>
                  <a:lnTo>
                    <a:pt x="926" y="4091"/>
                  </a:lnTo>
                  <a:cubicBezTo>
                    <a:pt x="990" y="4100"/>
                    <a:pt x="1055" y="4103"/>
                    <a:pt x="1120" y="4103"/>
                  </a:cubicBezTo>
                  <a:cubicBezTo>
                    <a:pt x="1152" y="4103"/>
                    <a:pt x="1184" y="4102"/>
                    <a:pt x="1216" y="4101"/>
                  </a:cubicBezTo>
                  <a:cubicBezTo>
                    <a:pt x="1312" y="4094"/>
                    <a:pt x="1407" y="4084"/>
                    <a:pt x="1507" y="4050"/>
                  </a:cubicBezTo>
                  <a:cubicBezTo>
                    <a:pt x="1411" y="4012"/>
                    <a:pt x="1315" y="3999"/>
                    <a:pt x="1216" y="3985"/>
                  </a:cubicBezTo>
                  <a:cubicBezTo>
                    <a:pt x="1165" y="3979"/>
                    <a:pt x="1110" y="3974"/>
                    <a:pt x="1056" y="3974"/>
                  </a:cubicBezTo>
                  <a:lnTo>
                    <a:pt x="1425" y="3667"/>
                  </a:lnTo>
                  <a:cubicBezTo>
                    <a:pt x="1523" y="3585"/>
                    <a:pt x="1619" y="3500"/>
                    <a:pt x="1718" y="3418"/>
                  </a:cubicBezTo>
                  <a:cubicBezTo>
                    <a:pt x="1806" y="3425"/>
                    <a:pt x="1899" y="3432"/>
                    <a:pt x="1991" y="3432"/>
                  </a:cubicBezTo>
                  <a:cubicBezTo>
                    <a:pt x="2090" y="3432"/>
                    <a:pt x="2186" y="3425"/>
                    <a:pt x="2285" y="3408"/>
                  </a:cubicBezTo>
                  <a:cubicBezTo>
                    <a:pt x="2192" y="3371"/>
                    <a:pt x="2096" y="3347"/>
                    <a:pt x="2001" y="3330"/>
                  </a:cubicBezTo>
                  <a:cubicBezTo>
                    <a:pt x="1950" y="3319"/>
                    <a:pt x="1899" y="3312"/>
                    <a:pt x="1847" y="3306"/>
                  </a:cubicBezTo>
                  <a:cubicBezTo>
                    <a:pt x="2104" y="3087"/>
                    <a:pt x="2359" y="2868"/>
                    <a:pt x="2616" y="2650"/>
                  </a:cubicBezTo>
                  <a:cubicBezTo>
                    <a:pt x="2704" y="2668"/>
                    <a:pt x="2797" y="2681"/>
                    <a:pt x="2889" y="2688"/>
                  </a:cubicBezTo>
                  <a:cubicBezTo>
                    <a:pt x="2948" y="2692"/>
                    <a:pt x="3008" y="2696"/>
                    <a:pt x="3069" y="2696"/>
                  </a:cubicBezTo>
                  <a:cubicBezTo>
                    <a:pt x="3113" y="2696"/>
                    <a:pt x="3158" y="2694"/>
                    <a:pt x="3202" y="2688"/>
                  </a:cubicBezTo>
                  <a:cubicBezTo>
                    <a:pt x="3107" y="2640"/>
                    <a:pt x="3008" y="2610"/>
                    <a:pt x="2909" y="2582"/>
                  </a:cubicBezTo>
                  <a:cubicBezTo>
                    <a:pt x="2851" y="2569"/>
                    <a:pt x="2797" y="2555"/>
                    <a:pt x="2739" y="2545"/>
                  </a:cubicBezTo>
                  <a:cubicBezTo>
                    <a:pt x="2766" y="2520"/>
                    <a:pt x="2797" y="2493"/>
                    <a:pt x="2824" y="2469"/>
                  </a:cubicBezTo>
                  <a:cubicBezTo>
                    <a:pt x="3015" y="2299"/>
                    <a:pt x="3210" y="2131"/>
                    <a:pt x="3401" y="1964"/>
                  </a:cubicBezTo>
                  <a:lnTo>
                    <a:pt x="3407" y="1964"/>
                  </a:lnTo>
                  <a:cubicBezTo>
                    <a:pt x="3528" y="1989"/>
                    <a:pt x="3652" y="2008"/>
                    <a:pt x="3780" y="2008"/>
                  </a:cubicBezTo>
                  <a:cubicBezTo>
                    <a:pt x="3808" y="2008"/>
                    <a:pt x="3837" y="2007"/>
                    <a:pt x="3865" y="2005"/>
                  </a:cubicBezTo>
                  <a:cubicBezTo>
                    <a:pt x="3752" y="1940"/>
                    <a:pt x="3633" y="1896"/>
                    <a:pt x="3514" y="1865"/>
                  </a:cubicBezTo>
                  <a:cubicBezTo>
                    <a:pt x="3746" y="1660"/>
                    <a:pt x="3977" y="1455"/>
                    <a:pt x="4206" y="1247"/>
                  </a:cubicBezTo>
                  <a:lnTo>
                    <a:pt x="4251" y="1209"/>
                  </a:lnTo>
                  <a:cubicBezTo>
                    <a:pt x="4333" y="1223"/>
                    <a:pt x="4415" y="1237"/>
                    <a:pt x="4500" y="1244"/>
                  </a:cubicBezTo>
                  <a:cubicBezTo>
                    <a:pt x="4566" y="1251"/>
                    <a:pt x="4632" y="1256"/>
                    <a:pt x="4698" y="1256"/>
                  </a:cubicBezTo>
                  <a:cubicBezTo>
                    <a:pt x="4735" y="1256"/>
                    <a:pt x="4773" y="1254"/>
                    <a:pt x="4811" y="1250"/>
                  </a:cubicBezTo>
                  <a:cubicBezTo>
                    <a:pt x="4715" y="1206"/>
                    <a:pt x="4616" y="1173"/>
                    <a:pt x="4517" y="1145"/>
                  </a:cubicBezTo>
                  <a:cubicBezTo>
                    <a:pt x="4466" y="1127"/>
                    <a:pt x="4418" y="1118"/>
                    <a:pt x="4367" y="1104"/>
                  </a:cubicBezTo>
                  <a:lnTo>
                    <a:pt x="4893" y="629"/>
                  </a:lnTo>
                  <a:cubicBezTo>
                    <a:pt x="5118" y="421"/>
                    <a:pt x="5343" y="216"/>
                    <a:pt x="5568"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63;p37"/>
            <p:cNvSpPr/>
            <p:nvPr/>
          </p:nvSpPr>
          <p:spPr>
            <a:xfrm flipH="1">
              <a:off x="7562296" y="2698893"/>
              <a:ext cx="73738" cy="49158"/>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64;p37"/>
            <p:cNvSpPr/>
            <p:nvPr/>
          </p:nvSpPr>
          <p:spPr>
            <a:xfrm flipH="1">
              <a:off x="6074848" y="3064953"/>
              <a:ext cx="1136335" cy="885414"/>
            </a:xfrm>
            <a:custGeom>
              <a:avLst/>
              <a:gdLst/>
              <a:ahLst/>
              <a:cxnLst/>
              <a:rect l="l" t="t" r="r" b="b"/>
              <a:pathLst>
                <a:path w="18169" h="14157" extrusionOk="0">
                  <a:moveTo>
                    <a:pt x="5960" y="1"/>
                  </a:moveTo>
                  <a:cubicBezTo>
                    <a:pt x="5712" y="1"/>
                    <a:pt x="5482" y="19"/>
                    <a:pt x="5275" y="60"/>
                  </a:cubicBezTo>
                  <a:cubicBezTo>
                    <a:pt x="2950" y="517"/>
                    <a:pt x="1734" y="3453"/>
                    <a:pt x="1602" y="4723"/>
                  </a:cubicBezTo>
                  <a:cubicBezTo>
                    <a:pt x="1465" y="5993"/>
                    <a:pt x="1148" y="10175"/>
                    <a:pt x="1148" y="10175"/>
                  </a:cubicBezTo>
                  <a:cubicBezTo>
                    <a:pt x="1148" y="10175"/>
                    <a:pt x="1" y="10762"/>
                    <a:pt x="352" y="11421"/>
                  </a:cubicBezTo>
                  <a:cubicBezTo>
                    <a:pt x="707" y="12079"/>
                    <a:pt x="2305" y="12700"/>
                    <a:pt x="2196" y="13206"/>
                  </a:cubicBezTo>
                  <a:cubicBezTo>
                    <a:pt x="2113" y="13604"/>
                    <a:pt x="1793" y="13899"/>
                    <a:pt x="1529" y="13899"/>
                  </a:cubicBezTo>
                  <a:cubicBezTo>
                    <a:pt x="1512" y="13899"/>
                    <a:pt x="1495" y="13898"/>
                    <a:pt x="1479" y="13896"/>
                  </a:cubicBezTo>
                  <a:cubicBezTo>
                    <a:pt x="1476" y="13895"/>
                    <a:pt x="1474" y="13895"/>
                    <a:pt x="1471" y="13895"/>
                  </a:cubicBezTo>
                  <a:cubicBezTo>
                    <a:pt x="1442" y="13895"/>
                    <a:pt x="1426" y="13934"/>
                    <a:pt x="1452" y="13957"/>
                  </a:cubicBezTo>
                  <a:cubicBezTo>
                    <a:pt x="1562" y="14048"/>
                    <a:pt x="1751" y="14157"/>
                    <a:pt x="2029" y="14157"/>
                  </a:cubicBezTo>
                  <a:cubicBezTo>
                    <a:pt x="2137" y="14157"/>
                    <a:pt x="2259" y="14141"/>
                    <a:pt x="2394" y="14101"/>
                  </a:cubicBezTo>
                  <a:cubicBezTo>
                    <a:pt x="2804" y="13980"/>
                    <a:pt x="2920" y="13905"/>
                    <a:pt x="2942" y="13862"/>
                  </a:cubicBezTo>
                  <a:lnTo>
                    <a:pt x="2942" y="13862"/>
                  </a:lnTo>
                  <a:cubicBezTo>
                    <a:pt x="2967" y="13887"/>
                    <a:pt x="3015" y="13913"/>
                    <a:pt x="3109" y="13913"/>
                  </a:cubicBezTo>
                  <a:cubicBezTo>
                    <a:pt x="3290" y="13913"/>
                    <a:pt x="3640" y="13818"/>
                    <a:pt x="4315" y="13441"/>
                  </a:cubicBezTo>
                  <a:cubicBezTo>
                    <a:pt x="4905" y="13114"/>
                    <a:pt x="5958" y="12973"/>
                    <a:pt x="7017" y="12973"/>
                  </a:cubicBezTo>
                  <a:cubicBezTo>
                    <a:pt x="8409" y="12973"/>
                    <a:pt x="9814" y="13215"/>
                    <a:pt x="10197" y="13592"/>
                  </a:cubicBezTo>
                  <a:cubicBezTo>
                    <a:pt x="10412" y="13802"/>
                    <a:pt x="10920" y="13885"/>
                    <a:pt x="11545" y="13885"/>
                  </a:cubicBezTo>
                  <a:cubicBezTo>
                    <a:pt x="12876" y="13885"/>
                    <a:pt x="14739" y="13507"/>
                    <a:pt x="15427" y="13175"/>
                  </a:cubicBezTo>
                  <a:cubicBezTo>
                    <a:pt x="16437" y="12687"/>
                    <a:pt x="14915" y="13315"/>
                    <a:pt x="15068" y="12165"/>
                  </a:cubicBezTo>
                  <a:cubicBezTo>
                    <a:pt x="15219" y="11018"/>
                    <a:pt x="18168" y="8812"/>
                    <a:pt x="18017" y="7614"/>
                  </a:cubicBezTo>
                  <a:cubicBezTo>
                    <a:pt x="17864" y="6416"/>
                    <a:pt x="16686" y="3112"/>
                    <a:pt x="14748" y="2504"/>
                  </a:cubicBezTo>
                  <a:cubicBezTo>
                    <a:pt x="12981" y="1951"/>
                    <a:pt x="8502" y="1"/>
                    <a:pt x="5960" y="1"/>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65;p37"/>
            <p:cNvSpPr/>
            <p:nvPr/>
          </p:nvSpPr>
          <p:spPr>
            <a:xfrm flipH="1">
              <a:off x="6138516" y="4435877"/>
              <a:ext cx="1107440" cy="152291"/>
            </a:xfrm>
            <a:custGeom>
              <a:avLst/>
              <a:gdLst/>
              <a:ahLst/>
              <a:cxnLst/>
              <a:rect l="l" t="t" r="r" b="b"/>
              <a:pathLst>
                <a:path w="17707" h="2435" extrusionOk="0">
                  <a:moveTo>
                    <a:pt x="8852" y="0"/>
                  </a:moveTo>
                  <a:cubicBezTo>
                    <a:pt x="3963" y="0"/>
                    <a:pt x="1" y="544"/>
                    <a:pt x="1" y="1216"/>
                  </a:cubicBezTo>
                  <a:cubicBezTo>
                    <a:pt x="1" y="1889"/>
                    <a:pt x="3963" y="2434"/>
                    <a:pt x="8852" y="2434"/>
                  </a:cubicBezTo>
                  <a:cubicBezTo>
                    <a:pt x="13744" y="2434"/>
                    <a:pt x="17707" y="1889"/>
                    <a:pt x="17707" y="1216"/>
                  </a:cubicBezTo>
                  <a:cubicBezTo>
                    <a:pt x="17707" y="544"/>
                    <a:pt x="13744" y="0"/>
                    <a:pt x="885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66;p37"/>
            <p:cNvSpPr/>
            <p:nvPr/>
          </p:nvSpPr>
          <p:spPr>
            <a:xfrm flipH="1">
              <a:off x="6635543" y="4466210"/>
              <a:ext cx="63" cy="63"/>
            </a:xfrm>
            <a:custGeom>
              <a:avLst/>
              <a:gdLst/>
              <a:ahLst/>
              <a:cxnLst/>
              <a:rect l="l" t="t" r="r" b="b"/>
              <a:pathLst>
                <a:path w="1" h="1" extrusionOk="0">
                  <a:moveTo>
                    <a:pt x="1" y="0"/>
                  </a:move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67;p37"/>
            <p:cNvSpPr/>
            <p:nvPr/>
          </p:nvSpPr>
          <p:spPr>
            <a:xfrm flipH="1">
              <a:off x="6524717" y="3608820"/>
              <a:ext cx="28895" cy="10320"/>
            </a:xfrm>
            <a:custGeom>
              <a:avLst/>
              <a:gdLst/>
              <a:ahLst/>
              <a:cxnLst/>
              <a:rect l="l" t="t" r="r" b="b"/>
              <a:pathLst>
                <a:path w="462" h="165" extrusionOk="0">
                  <a:moveTo>
                    <a:pt x="454" y="1"/>
                  </a:moveTo>
                  <a:cubicBezTo>
                    <a:pt x="386" y="38"/>
                    <a:pt x="308" y="42"/>
                    <a:pt x="232" y="42"/>
                  </a:cubicBezTo>
                  <a:cubicBezTo>
                    <a:pt x="218" y="42"/>
                    <a:pt x="203" y="42"/>
                    <a:pt x="188" y="42"/>
                  </a:cubicBezTo>
                  <a:cubicBezTo>
                    <a:pt x="126" y="42"/>
                    <a:pt x="64" y="38"/>
                    <a:pt x="1" y="34"/>
                  </a:cubicBezTo>
                  <a:lnTo>
                    <a:pt x="1" y="48"/>
                  </a:lnTo>
                  <a:cubicBezTo>
                    <a:pt x="69" y="137"/>
                    <a:pt x="150" y="164"/>
                    <a:pt x="236" y="164"/>
                  </a:cubicBezTo>
                  <a:cubicBezTo>
                    <a:pt x="277" y="164"/>
                    <a:pt x="322" y="154"/>
                    <a:pt x="366" y="130"/>
                  </a:cubicBezTo>
                  <a:cubicBezTo>
                    <a:pt x="407" y="106"/>
                    <a:pt x="448" y="69"/>
                    <a:pt x="462" y="10"/>
                  </a:cubicBezTo>
                  <a:lnTo>
                    <a:pt x="454"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68;p37"/>
            <p:cNvSpPr/>
            <p:nvPr/>
          </p:nvSpPr>
          <p:spPr>
            <a:xfrm flipH="1">
              <a:off x="6107996" y="3976943"/>
              <a:ext cx="865338" cy="560006"/>
            </a:xfrm>
            <a:custGeom>
              <a:avLst/>
              <a:gdLst/>
              <a:ahLst/>
              <a:cxnLst/>
              <a:rect l="l" t="t" r="r" b="b"/>
              <a:pathLst>
                <a:path w="13836" h="8954" extrusionOk="0">
                  <a:moveTo>
                    <a:pt x="9253" y="1"/>
                  </a:moveTo>
                  <a:cubicBezTo>
                    <a:pt x="7778" y="1"/>
                    <a:pt x="6558" y="1324"/>
                    <a:pt x="6558" y="1324"/>
                  </a:cubicBezTo>
                  <a:lnTo>
                    <a:pt x="0" y="3027"/>
                  </a:lnTo>
                  <a:lnTo>
                    <a:pt x="4735" y="8953"/>
                  </a:lnTo>
                  <a:cubicBezTo>
                    <a:pt x="4735" y="8953"/>
                    <a:pt x="7285" y="8906"/>
                    <a:pt x="9889" y="7264"/>
                  </a:cubicBezTo>
                  <a:cubicBezTo>
                    <a:pt x="12491" y="5622"/>
                    <a:pt x="13836" y="2546"/>
                    <a:pt x="10610" y="420"/>
                  </a:cubicBezTo>
                  <a:cubicBezTo>
                    <a:pt x="10152" y="117"/>
                    <a:pt x="9691" y="1"/>
                    <a:pt x="9253" y="1"/>
                  </a:cubicBezTo>
                  <a:close/>
                </a:path>
              </a:pathLst>
            </a:custGeom>
            <a:solidFill>
              <a:srgbClr val="65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69;p37"/>
            <p:cNvSpPr/>
            <p:nvPr/>
          </p:nvSpPr>
          <p:spPr>
            <a:xfrm flipH="1">
              <a:off x="6517900" y="4257007"/>
              <a:ext cx="427478" cy="305332"/>
            </a:xfrm>
            <a:custGeom>
              <a:avLst/>
              <a:gdLst/>
              <a:ahLst/>
              <a:cxnLst/>
              <a:rect l="l" t="t" r="r" b="b"/>
              <a:pathLst>
                <a:path w="6835" h="4882" extrusionOk="0">
                  <a:moveTo>
                    <a:pt x="6835" y="0"/>
                  </a:moveTo>
                  <a:cubicBezTo>
                    <a:pt x="6835" y="0"/>
                    <a:pt x="6189" y="7"/>
                    <a:pt x="5145" y="355"/>
                  </a:cubicBezTo>
                  <a:cubicBezTo>
                    <a:pt x="4100" y="700"/>
                    <a:pt x="0" y="4882"/>
                    <a:pt x="0" y="4882"/>
                  </a:cubicBezTo>
                  <a:cubicBezTo>
                    <a:pt x="0" y="4882"/>
                    <a:pt x="5009" y="809"/>
                    <a:pt x="683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0;p37"/>
            <p:cNvSpPr/>
            <p:nvPr/>
          </p:nvSpPr>
          <p:spPr>
            <a:xfrm flipH="1">
              <a:off x="6587696" y="3991515"/>
              <a:ext cx="710358" cy="662888"/>
            </a:xfrm>
            <a:custGeom>
              <a:avLst/>
              <a:gdLst/>
              <a:ahLst/>
              <a:cxnLst/>
              <a:rect l="l" t="t" r="r" b="b"/>
              <a:pathLst>
                <a:path w="11358" h="10599" extrusionOk="0">
                  <a:moveTo>
                    <a:pt x="10077" y="2839"/>
                  </a:moveTo>
                  <a:cubicBezTo>
                    <a:pt x="10073" y="2842"/>
                    <a:pt x="10068" y="2845"/>
                    <a:pt x="10063" y="2848"/>
                  </a:cubicBezTo>
                  <a:lnTo>
                    <a:pt x="10063" y="2848"/>
                  </a:lnTo>
                  <a:cubicBezTo>
                    <a:pt x="10093" y="2869"/>
                    <a:pt x="10110" y="2880"/>
                    <a:pt x="10114" y="2880"/>
                  </a:cubicBezTo>
                  <a:cubicBezTo>
                    <a:pt x="10118" y="2880"/>
                    <a:pt x="10106" y="2867"/>
                    <a:pt x="10077" y="2839"/>
                  </a:cubicBezTo>
                  <a:close/>
                  <a:moveTo>
                    <a:pt x="4340" y="0"/>
                  </a:moveTo>
                  <a:cubicBezTo>
                    <a:pt x="4100" y="0"/>
                    <a:pt x="3877" y="35"/>
                    <a:pt x="3676" y="111"/>
                  </a:cubicBezTo>
                  <a:cubicBezTo>
                    <a:pt x="1564" y="920"/>
                    <a:pt x="0" y="3269"/>
                    <a:pt x="2014" y="6484"/>
                  </a:cubicBezTo>
                  <a:cubicBezTo>
                    <a:pt x="3844" y="9399"/>
                    <a:pt x="8780" y="9540"/>
                    <a:pt x="9676" y="9540"/>
                  </a:cubicBezTo>
                  <a:cubicBezTo>
                    <a:pt x="9687" y="9540"/>
                    <a:pt x="9698" y="9540"/>
                    <a:pt x="9709" y="9539"/>
                  </a:cubicBezTo>
                  <a:cubicBezTo>
                    <a:pt x="9773" y="9539"/>
                    <a:pt x="9828" y="9584"/>
                    <a:pt x="9849" y="9645"/>
                  </a:cubicBezTo>
                  <a:lnTo>
                    <a:pt x="10101" y="10496"/>
                  </a:lnTo>
                  <a:cubicBezTo>
                    <a:pt x="10121" y="10564"/>
                    <a:pt x="10181" y="10599"/>
                    <a:pt x="10241" y="10599"/>
                  </a:cubicBezTo>
                  <a:cubicBezTo>
                    <a:pt x="10292" y="10599"/>
                    <a:pt x="10344" y="10573"/>
                    <a:pt x="10371" y="10519"/>
                  </a:cubicBezTo>
                  <a:lnTo>
                    <a:pt x="11323" y="8625"/>
                  </a:lnTo>
                  <a:cubicBezTo>
                    <a:pt x="11357" y="8553"/>
                    <a:pt x="11330" y="8465"/>
                    <a:pt x="11255" y="8430"/>
                  </a:cubicBezTo>
                  <a:cubicBezTo>
                    <a:pt x="10832" y="8225"/>
                    <a:pt x="9487" y="7540"/>
                    <a:pt x="8558" y="6597"/>
                  </a:cubicBezTo>
                  <a:cubicBezTo>
                    <a:pt x="7475" y="5497"/>
                    <a:pt x="7911" y="4281"/>
                    <a:pt x="10063" y="2848"/>
                  </a:cubicBezTo>
                  <a:lnTo>
                    <a:pt x="10063" y="2848"/>
                  </a:lnTo>
                  <a:cubicBezTo>
                    <a:pt x="9856" y="2702"/>
                    <a:pt x="9042" y="2071"/>
                    <a:pt x="8023" y="1439"/>
                  </a:cubicBezTo>
                  <a:cubicBezTo>
                    <a:pt x="6860" y="720"/>
                    <a:pt x="5432" y="0"/>
                    <a:pt x="4340" y="0"/>
                  </a:cubicBezTo>
                  <a:close/>
                </a:path>
              </a:pathLst>
            </a:custGeom>
            <a:solidFill>
              <a:srgbClr val="7F7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71;p37"/>
            <p:cNvSpPr/>
            <p:nvPr/>
          </p:nvSpPr>
          <p:spPr>
            <a:xfrm flipH="1">
              <a:off x="6452168" y="4418616"/>
              <a:ext cx="338230" cy="329974"/>
            </a:xfrm>
            <a:custGeom>
              <a:avLst/>
              <a:gdLst/>
              <a:ahLst/>
              <a:cxnLst/>
              <a:rect l="l" t="t" r="r" b="b"/>
              <a:pathLst>
                <a:path w="5408" h="5276" extrusionOk="0">
                  <a:moveTo>
                    <a:pt x="1062" y="0"/>
                  </a:moveTo>
                  <a:lnTo>
                    <a:pt x="1" y="3038"/>
                  </a:lnTo>
                  <a:cubicBezTo>
                    <a:pt x="1210" y="4692"/>
                    <a:pt x="2015" y="5275"/>
                    <a:pt x="2591" y="5275"/>
                  </a:cubicBezTo>
                  <a:cubicBezTo>
                    <a:pt x="3640" y="5275"/>
                    <a:pt x="3927" y="3337"/>
                    <a:pt x="4507" y="2420"/>
                  </a:cubicBezTo>
                  <a:cubicBezTo>
                    <a:pt x="5408" y="1001"/>
                    <a:pt x="1062" y="0"/>
                    <a:pt x="1062" y="0"/>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72;p37"/>
            <p:cNvSpPr/>
            <p:nvPr/>
          </p:nvSpPr>
          <p:spPr>
            <a:xfrm flipH="1">
              <a:off x="6239022" y="3790880"/>
              <a:ext cx="840008" cy="385012"/>
            </a:xfrm>
            <a:custGeom>
              <a:avLst/>
              <a:gdLst/>
              <a:ahLst/>
              <a:cxnLst/>
              <a:rect l="l" t="t" r="r" b="b"/>
              <a:pathLst>
                <a:path w="13431" h="6156" extrusionOk="0">
                  <a:moveTo>
                    <a:pt x="6544" y="0"/>
                  </a:moveTo>
                  <a:cubicBezTo>
                    <a:pt x="6158" y="0"/>
                    <a:pt x="5777" y="14"/>
                    <a:pt x="5432" y="28"/>
                  </a:cubicBezTo>
                  <a:cubicBezTo>
                    <a:pt x="5096" y="45"/>
                    <a:pt x="4795" y="59"/>
                    <a:pt x="4556" y="59"/>
                  </a:cubicBezTo>
                  <a:cubicBezTo>
                    <a:pt x="4497" y="59"/>
                    <a:pt x="4442" y="58"/>
                    <a:pt x="4390" y="56"/>
                  </a:cubicBezTo>
                  <a:cubicBezTo>
                    <a:pt x="4390" y="56"/>
                    <a:pt x="4294" y="39"/>
                    <a:pt x="4126" y="39"/>
                  </a:cubicBezTo>
                  <a:cubicBezTo>
                    <a:pt x="3700" y="39"/>
                    <a:pt x="2813" y="148"/>
                    <a:pt x="1858" y="920"/>
                  </a:cubicBezTo>
                  <a:cubicBezTo>
                    <a:pt x="748" y="1818"/>
                    <a:pt x="1" y="2507"/>
                    <a:pt x="642" y="4241"/>
                  </a:cubicBezTo>
                  <a:cubicBezTo>
                    <a:pt x="885" y="4722"/>
                    <a:pt x="1953" y="5971"/>
                    <a:pt x="5473" y="6149"/>
                  </a:cubicBezTo>
                  <a:cubicBezTo>
                    <a:pt x="5556" y="6153"/>
                    <a:pt x="5639" y="6155"/>
                    <a:pt x="5723" y="6155"/>
                  </a:cubicBezTo>
                  <a:cubicBezTo>
                    <a:pt x="9199" y="6155"/>
                    <a:pt x="13430" y="2626"/>
                    <a:pt x="8791" y="339"/>
                  </a:cubicBezTo>
                  <a:cubicBezTo>
                    <a:pt x="8238" y="66"/>
                    <a:pt x="7380" y="0"/>
                    <a:pt x="65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73;p37"/>
            <p:cNvSpPr/>
            <p:nvPr/>
          </p:nvSpPr>
          <p:spPr>
            <a:xfrm flipH="1">
              <a:off x="6231642" y="2990090"/>
              <a:ext cx="1042083" cy="875095"/>
            </a:xfrm>
            <a:custGeom>
              <a:avLst/>
              <a:gdLst/>
              <a:ahLst/>
              <a:cxnLst/>
              <a:rect l="l" t="t" r="r" b="b"/>
              <a:pathLst>
                <a:path w="16662" h="13992" extrusionOk="0">
                  <a:moveTo>
                    <a:pt x="9315" y="0"/>
                  </a:moveTo>
                  <a:cubicBezTo>
                    <a:pt x="3965" y="0"/>
                    <a:pt x="633" y="6435"/>
                    <a:pt x="3226" y="8716"/>
                  </a:cubicBezTo>
                  <a:lnTo>
                    <a:pt x="3179" y="8692"/>
                  </a:lnTo>
                  <a:cubicBezTo>
                    <a:pt x="3179" y="8692"/>
                    <a:pt x="2550" y="8315"/>
                    <a:pt x="1877" y="8315"/>
                  </a:cubicBezTo>
                  <a:cubicBezTo>
                    <a:pt x="1312" y="8315"/>
                    <a:pt x="716" y="8580"/>
                    <a:pt x="434" y="9555"/>
                  </a:cubicBezTo>
                  <a:cubicBezTo>
                    <a:pt x="1" y="11050"/>
                    <a:pt x="1062" y="11600"/>
                    <a:pt x="2567" y="11621"/>
                  </a:cubicBezTo>
                  <a:cubicBezTo>
                    <a:pt x="3100" y="11627"/>
                    <a:pt x="4008" y="11843"/>
                    <a:pt x="4462" y="11952"/>
                  </a:cubicBezTo>
                  <a:cubicBezTo>
                    <a:pt x="5868" y="12293"/>
                    <a:pt x="7122" y="12385"/>
                    <a:pt x="7930" y="13467"/>
                  </a:cubicBezTo>
                  <a:cubicBezTo>
                    <a:pt x="8075" y="13662"/>
                    <a:pt x="8591" y="13991"/>
                    <a:pt x="9332" y="13991"/>
                  </a:cubicBezTo>
                  <a:cubicBezTo>
                    <a:pt x="9357" y="13991"/>
                    <a:pt x="9382" y="13991"/>
                    <a:pt x="9408" y="13990"/>
                  </a:cubicBezTo>
                  <a:lnTo>
                    <a:pt x="10251" y="13809"/>
                  </a:lnTo>
                  <a:cubicBezTo>
                    <a:pt x="10251" y="13809"/>
                    <a:pt x="10289" y="13393"/>
                    <a:pt x="11157" y="13153"/>
                  </a:cubicBezTo>
                  <a:cubicBezTo>
                    <a:pt x="12190" y="12870"/>
                    <a:pt x="16662" y="11559"/>
                    <a:pt x="16587" y="8829"/>
                  </a:cubicBezTo>
                  <a:cubicBezTo>
                    <a:pt x="16533" y="6766"/>
                    <a:pt x="15642" y="7357"/>
                    <a:pt x="15921" y="5575"/>
                  </a:cubicBezTo>
                  <a:cubicBezTo>
                    <a:pt x="16202" y="3793"/>
                    <a:pt x="15884" y="715"/>
                    <a:pt x="10091" y="45"/>
                  </a:cubicBezTo>
                  <a:cubicBezTo>
                    <a:pt x="9828" y="15"/>
                    <a:pt x="9569" y="0"/>
                    <a:pt x="931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74;p37"/>
            <p:cNvSpPr/>
            <p:nvPr/>
          </p:nvSpPr>
          <p:spPr>
            <a:xfrm flipH="1">
              <a:off x="6415643" y="3109045"/>
              <a:ext cx="561757" cy="219337"/>
            </a:xfrm>
            <a:custGeom>
              <a:avLst/>
              <a:gdLst/>
              <a:ahLst/>
              <a:cxnLst/>
              <a:rect l="l" t="t" r="r" b="b"/>
              <a:pathLst>
                <a:path w="8982" h="3507" extrusionOk="0">
                  <a:moveTo>
                    <a:pt x="2797" y="0"/>
                  </a:moveTo>
                  <a:cubicBezTo>
                    <a:pt x="1257" y="0"/>
                    <a:pt x="383" y="758"/>
                    <a:pt x="0" y="1110"/>
                  </a:cubicBezTo>
                  <a:cubicBezTo>
                    <a:pt x="495" y="803"/>
                    <a:pt x="1595" y="201"/>
                    <a:pt x="2595" y="201"/>
                  </a:cubicBezTo>
                  <a:cubicBezTo>
                    <a:pt x="2718" y="201"/>
                    <a:pt x="2834" y="209"/>
                    <a:pt x="2950" y="229"/>
                  </a:cubicBezTo>
                  <a:cubicBezTo>
                    <a:pt x="5186" y="590"/>
                    <a:pt x="6083" y="1434"/>
                    <a:pt x="6603" y="2533"/>
                  </a:cubicBezTo>
                  <a:cubicBezTo>
                    <a:pt x="6852" y="3062"/>
                    <a:pt x="7511" y="3352"/>
                    <a:pt x="8207" y="3506"/>
                  </a:cubicBezTo>
                  <a:cubicBezTo>
                    <a:pt x="8432" y="3355"/>
                    <a:pt x="8692" y="3212"/>
                    <a:pt x="8982" y="3100"/>
                  </a:cubicBezTo>
                  <a:cubicBezTo>
                    <a:pt x="8658" y="3007"/>
                    <a:pt x="8344" y="2925"/>
                    <a:pt x="8043" y="2847"/>
                  </a:cubicBezTo>
                  <a:cubicBezTo>
                    <a:pt x="5831" y="2274"/>
                    <a:pt x="7210" y="990"/>
                    <a:pt x="4234" y="198"/>
                  </a:cubicBezTo>
                  <a:cubicBezTo>
                    <a:pt x="3701" y="58"/>
                    <a:pt x="3223" y="0"/>
                    <a:pt x="2797" y="0"/>
                  </a:cubicBezTo>
                  <a:close/>
                </a:path>
              </a:pathLst>
            </a:custGeom>
            <a:solidFill>
              <a:srgbClr val="F2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75;p37"/>
            <p:cNvSpPr/>
            <p:nvPr/>
          </p:nvSpPr>
          <p:spPr>
            <a:xfrm flipH="1">
              <a:off x="6782830" y="3418942"/>
              <a:ext cx="119644" cy="99192"/>
            </a:xfrm>
            <a:custGeom>
              <a:avLst/>
              <a:gdLst/>
              <a:ahLst/>
              <a:cxnLst/>
              <a:rect l="l" t="t" r="r" b="b"/>
              <a:pathLst>
                <a:path w="1913" h="1586" extrusionOk="0">
                  <a:moveTo>
                    <a:pt x="1059" y="1"/>
                  </a:moveTo>
                  <a:cubicBezTo>
                    <a:pt x="891" y="1"/>
                    <a:pt x="722" y="48"/>
                    <a:pt x="581" y="125"/>
                  </a:cubicBezTo>
                  <a:cubicBezTo>
                    <a:pt x="516" y="155"/>
                    <a:pt x="461" y="203"/>
                    <a:pt x="403" y="244"/>
                  </a:cubicBezTo>
                  <a:cubicBezTo>
                    <a:pt x="376" y="268"/>
                    <a:pt x="349" y="295"/>
                    <a:pt x="325" y="319"/>
                  </a:cubicBezTo>
                  <a:cubicBezTo>
                    <a:pt x="298" y="343"/>
                    <a:pt x="271" y="371"/>
                    <a:pt x="250" y="401"/>
                  </a:cubicBezTo>
                  <a:cubicBezTo>
                    <a:pt x="157" y="510"/>
                    <a:pt x="83" y="640"/>
                    <a:pt x="52" y="776"/>
                  </a:cubicBezTo>
                  <a:cubicBezTo>
                    <a:pt x="14" y="913"/>
                    <a:pt x="1" y="1053"/>
                    <a:pt x="4" y="1190"/>
                  </a:cubicBezTo>
                  <a:cubicBezTo>
                    <a:pt x="18" y="1326"/>
                    <a:pt x="42" y="1463"/>
                    <a:pt x="89" y="1586"/>
                  </a:cubicBezTo>
                  <a:lnTo>
                    <a:pt x="100" y="1586"/>
                  </a:lnTo>
                  <a:cubicBezTo>
                    <a:pt x="55" y="1326"/>
                    <a:pt x="55" y="1056"/>
                    <a:pt x="141" y="811"/>
                  </a:cubicBezTo>
                  <a:cubicBezTo>
                    <a:pt x="226" y="562"/>
                    <a:pt x="411" y="354"/>
                    <a:pt x="642" y="234"/>
                  </a:cubicBezTo>
                  <a:cubicBezTo>
                    <a:pt x="774" y="157"/>
                    <a:pt x="929" y="113"/>
                    <a:pt x="1083" y="113"/>
                  </a:cubicBezTo>
                  <a:cubicBezTo>
                    <a:pt x="1188" y="113"/>
                    <a:pt x="1293" y="133"/>
                    <a:pt x="1390" y="179"/>
                  </a:cubicBezTo>
                  <a:cubicBezTo>
                    <a:pt x="1626" y="285"/>
                    <a:pt x="1816" y="497"/>
                    <a:pt x="1898" y="743"/>
                  </a:cubicBezTo>
                  <a:lnTo>
                    <a:pt x="1912" y="739"/>
                  </a:lnTo>
                  <a:cubicBezTo>
                    <a:pt x="1895" y="603"/>
                    <a:pt x="1830" y="480"/>
                    <a:pt x="1752" y="363"/>
                  </a:cubicBezTo>
                  <a:cubicBezTo>
                    <a:pt x="1667" y="254"/>
                    <a:pt x="1558" y="159"/>
                    <a:pt x="1427" y="91"/>
                  </a:cubicBezTo>
                  <a:cubicBezTo>
                    <a:pt x="1315" y="28"/>
                    <a:pt x="1188" y="1"/>
                    <a:pt x="1059"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76;p37"/>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3" y="127"/>
                    <a:pt x="828" y="120"/>
                    <a:pt x="892" y="120"/>
                  </a:cubicBezTo>
                  <a:cubicBezTo>
                    <a:pt x="1031" y="120"/>
                    <a:pt x="1170" y="153"/>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77;p37"/>
            <p:cNvSpPr/>
            <p:nvPr/>
          </p:nvSpPr>
          <p:spPr>
            <a:xfrm flipH="1">
              <a:off x="6463488" y="3560975"/>
              <a:ext cx="155230" cy="24579"/>
            </a:xfrm>
            <a:custGeom>
              <a:avLst/>
              <a:gdLst/>
              <a:ahLst/>
              <a:cxnLst/>
              <a:rect l="l" t="t" r="r" b="b"/>
              <a:pathLst>
                <a:path w="2482" h="393" extrusionOk="0">
                  <a:moveTo>
                    <a:pt x="2475" y="0"/>
                  </a:moveTo>
                  <a:cubicBezTo>
                    <a:pt x="2376" y="45"/>
                    <a:pt x="2277" y="82"/>
                    <a:pt x="2175" y="107"/>
                  </a:cubicBezTo>
                  <a:cubicBezTo>
                    <a:pt x="2076" y="137"/>
                    <a:pt x="1974" y="161"/>
                    <a:pt x="1871" y="181"/>
                  </a:cubicBezTo>
                  <a:cubicBezTo>
                    <a:pt x="1667" y="216"/>
                    <a:pt x="1462" y="250"/>
                    <a:pt x="1257" y="263"/>
                  </a:cubicBezTo>
                  <a:cubicBezTo>
                    <a:pt x="1161" y="270"/>
                    <a:pt x="1065" y="273"/>
                    <a:pt x="968" y="273"/>
                  </a:cubicBezTo>
                  <a:cubicBezTo>
                    <a:pt x="857" y="273"/>
                    <a:pt x="746" y="269"/>
                    <a:pt x="635" y="263"/>
                  </a:cubicBezTo>
                  <a:cubicBezTo>
                    <a:pt x="427" y="246"/>
                    <a:pt x="219" y="230"/>
                    <a:pt x="4" y="199"/>
                  </a:cubicBezTo>
                  <a:lnTo>
                    <a:pt x="0" y="213"/>
                  </a:lnTo>
                  <a:cubicBezTo>
                    <a:pt x="202" y="284"/>
                    <a:pt x="410" y="328"/>
                    <a:pt x="622" y="363"/>
                  </a:cubicBezTo>
                  <a:cubicBezTo>
                    <a:pt x="773" y="382"/>
                    <a:pt x="924" y="392"/>
                    <a:pt x="1074" y="392"/>
                  </a:cubicBezTo>
                  <a:cubicBezTo>
                    <a:pt x="1137" y="392"/>
                    <a:pt x="1201" y="390"/>
                    <a:pt x="1264" y="386"/>
                  </a:cubicBezTo>
                  <a:cubicBezTo>
                    <a:pt x="1478" y="369"/>
                    <a:pt x="1690" y="332"/>
                    <a:pt x="1898" y="274"/>
                  </a:cubicBezTo>
                  <a:cubicBezTo>
                    <a:pt x="2103" y="213"/>
                    <a:pt x="2308" y="137"/>
                    <a:pt x="2482" y="11"/>
                  </a:cubicBezTo>
                  <a:lnTo>
                    <a:pt x="2475" y="0"/>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78;p37"/>
            <p:cNvSpPr/>
            <p:nvPr/>
          </p:nvSpPr>
          <p:spPr>
            <a:xfrm flipH="1">
              <a:off x="6731983" y="3512442"/>
              <a:ext cx="221088" cy="159734"/>
            </a:xfrm>
            <a:custGeom>
              <a:avLst/>
              <a:gdLst/>
              <a:ahLst/>
              <a:cxnLst/>
              <a:rect l="l" t="t" r="r" b="b"/>
              <a:pathLst>
                <a:path w="3535" h="2554" extrusionOk="0">
                  <a:moveTo>
                    <a:pt x="1817" y="0"/>
                  </a:moveTo>
                  <a:cubicBezTo>
                    <a:pt x="1783" y="0"/>
                    <a:pt x="1749" y="1"/>
                    <a:pt x="1714" y="2"/>
                  </a:cubicBezTo>
                  <a:cubicBezTo>
                    <a:pt x="755" y="43"/>
                    <a:pt x="1" y="647"/>
                    <a:pt x="32" y="1350"/>
                  </a:cubicBezTo>
                  <a:cubicBezTo>
                    <a:pt x="61" y="2028"/>
                    <a:pt x="805" y="2554"/>
                    <a:pt x="1718" y="2554"/>
                  </a:cubicBezTo>
                  <a:cubicBezTo>
                    <a:pt x="1752" y="2554"/>
                    <a:pt x="1786" y="2553"/>
                    <a:pt x="1820" y="2552"/>
                  </a:cubicBezTo>
                  <a:cubicBezTo>
                    <a:pt x="2779" y="2511"/>
                    <a:pt x="3534" y="1907"/>
                    <a:pt x="3503" y="1200"/>
                  </a:cubicBezTo>
                  <a:cubicBezTo>
                    <a:pt x="3474" y="522"/>
                    <a:pt x="2730" y="0"/>
                    <a:pt x="1817"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79;p37"/>
            <p:cNvSpPr/>
            <p:nvPr/>
          </p:nvSpPr>
          <p:spPr>
            <a:xfrm flipH="1">
              <a:off x="6253596" y="3480421"/>
              <a:ext cx="181498" cy="131339"/>
            </a:xfrm>
            <a:custGeom>
              <a:avLst/>
              <a:gdLst/>
              <a:ahLst/>
              <a:cxnLst/>
              <a:rect l="l" t="t" r="r" b="b"/>
              <a:pathLst>
                <a:path w="2902" h="2100" extrusionOk="0">
                  <a:moveTo>
                    <a:pt x="1485" y="1"/>
                  </a:moveTo>
                  <a:cubicBezTo>
                    <a:pt x="1459" y="1"/>
                    <a:pt x="1433" y="1"/>
                    <a:pt x="1406" y="2"/>
                  </a:cubicBezTo>
                  <a:cubicBezTo>
                    <a:pt x="618" y="36"/>
                    <a:pt x="0" y="531"/>
                    <a:pt x="24" y="1111"/>
                  </a:cubicBezTo>
                  <a:cubicBezTo>
                    <a:pt x="47" y="1669"/>
                    <a:pt x="664" y="2099"/>
                    <a:pt x="1419" y="2099"/>
                  </a:cubicBezTo>
                  <a:cubicBezTo>
                    <a:pt x="1444" y="2099"/>
                    <a:pt x="1470" y="2099"/>
                    <a:pt x="1496" y="2098"/>
                  </a:cubicBezTo>
                  <a:cubicBezTo>
                    <a:pt x="2284" y="2063"/>
                    <a:pt x="2902" y="1565"/>
                    <a:pt x="2874" y="989"/>
                  </a:cubicBezTo>
                  <a:cubicBezTo>
                    <a:pt x="2852" y="431"/>
                    <a:pt x="2235" y="1"/>
                    <a:pt x="1485"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0;p37"/>
            <p:cNvSpPr/>
            <p:nvPr/>
          </p:nvSpPr>
          <p:spPr>
            <a:xfrm flipH="1">
              <a:off x="5853260" y="2806654"/>
              <a:ext cx="1461431" cy="1109441"/>
            </a:xfrm>
            <a:custGeom>
              <a:avLst/>
              <a:gdLst/>
              <a:ahLst/>
              <a:cxnLst/>
              <a:rect l="l" t="t" r="r" b="b"/>
              <a:pathLst>
                <a:path w="23367" h="17739" extrusionOk="0">
                  <a:moveTo>
                    <a:pt x="14973" y="0"/>
                  </a:moveTo>
                  <a:cubicBezTo>
                    <a:pt x="14128" y="0"/>
                    <a:pt x="13488" y="323"/>
                    <a:pt x="12904" y="647"/>
                  </a:cubicBezTo>
                  <a:cubicBezTo>
                    <a:pt x="12322" y="968"/>
                    <a:pt x="11795" y="1289"/>
                    <a:pt x="11176" y="1289"/>
                  </a:cubicBezTo>
                  <a:cubicBezTo>
                    <a:pt x="11078" y="1289"/>
                    <a:pt x="10978" y="1281"/>
                    <a:pt x="10876" y="1264"/>
                  </a:cubicBezTo>
                  <a:cubicBezTo>
                    <a:pt x="9527" y="1044"/>
                    <a:pt x="8801" y="160"/>
                    <a:pt x="7313" y="160"/>
                  </a:cubicBezTo>
                  <a:cubicBezTo>
                    <a:pt x="6707" y="160"/>
                    <a:pt x="5974" y="306"/>
                    <a:pt x="5021" y="705"/>
                  </a:cubicBezTo>
                  <a:cubicBezTo>
                    <a:pt x="1990" y="1971"/>
                    <a:pt x="3468" y="4828"/>
                    <a:pt x="3721" y="5269"/>
                  </a:cubicBezTo>
                  <a:cubicBezTo>
                    <a:pt x="3734" y="5299"/>
                    <a:pt x="3721" y="5334"/>
                    <a:pt x="3690" y="5343"/>
                  </a:cubicBezTo>
                  <a:cubicBezTo>
                    <a:pt x="3274" y="5460"/>
                    <a:pt x="956" y="6214"/>
                    <a:pt x="485" y="8658"/>
                  </a:cubicBezTo>
                  <a:cubicBezTo>
                    <a:pt x="0" y="11147"/>
                    <a:pt x="1379" y="11536"/>
                    <a:pt x="1581" y="11577"/>
                  </a:cubicBezTo>
                  <a:cubicBezTo>
                    <a:pt x="1585" y="11578"/>
                    <a:pt x="1589" y="11578"/>
                    <a:pt x="1593" y="11578"/>
                  </a:cubicBezTo>
                  <a:cubicBezTo>
                    <a:pt x="1605" y="11578"/>
                    <a:pt x="1615" y="11575"/>
                    <a:pt x="1625" y="11567"/>
                  </a:cubicBezTo>
                  <a:cubicBezTo>
                    <a:pt x="1703" y="11501"/>
                    <a:pt x="2035" y="11246"/>
                    <a:pt x="2532" y="11246"/>
                  </a:cubicBezTo>
                  <a:cubicBezTo>
                    <a:pt x="2602" y="11246"/>
                    <a:pt x="2675" y="11251"/>
                    <a:pt x="2751" y="11263"/>
                  </a:cubicBezTo>
                  <a:cubicBezTo>
                    <a:pt x="3523" y="11376"/>
                    <a:pt x="3909" y="11615"/>
                    <a:pt x="4161" y="11990"/>
                  </a:cubicBezTo>
                  <a:cubicBezTo>
                    <a:pt x="4380" y="12315"/>
                    <a:pt x="4393" y="13468"/>
                    <a:pt x="4205" y="13933"/>
                  </a:cubicBezTo>
                  <a:cubicBezTo>
                    <a:pt x="4189" y="13970"/>
                    <a:pt x="4217" y="14003"/>
                    <a:pt x="4250" y="14003"/>
                  </a:cubicBezTo>
                  <a:cubicBezTo>
                    <a:pt x="4259" y="14003"/>
                    <a:pt x="4269" y="14000"/>
                    <a:pt x="4278" y="13994"/>
                  </a:cubicBezTo>
                  <a:cubicBezTo>
                    <a:pt x="4564" y="13816"/>
                    <a:pt x="5083" y="13393"/>
                    <a:pt x="4960" y="12727"/>
                  </a:cubicBezTo>
                  <a:cubicBezTo>
                    <a:pt x="4793" y="11823"/>
                    <a:pt x="3898" y="9457"/>
                    <a:pt x="4837" y="7682"/>
                  </a:cubicBezTo>
                  <a:cubicBezTo>
                    <a:pt x="5472" y="6481"/>
                    <a:pt x="5407" y="6187"/>
                    <a:pt x="5302" y="6126"/>
                  </a:cubicBezTo>
                  <a:cubicBezTo>
                    <a:pt x="5270" y="6109"/>
                    <a:pt x="5261" y="6068"/>
                    <a:pt x="5288" y="6044"/>
                  </a:cubicBezTo>
                  <a:cubicBezTo>
                    <a:pt x="5594" y="5765"/>
                    <a:pt x="6485" y="4833"/>
                    <a:pt x="8191" y="4833"/>
                  </a:cubicBezTo>
                  <a:cubicBezTo>
                    <a:pt x="8617" y="4833"/>
                    <a:pt x="9095" y="4892"/>
                    <a:pt x="9627" y="5033"/>
                  </a:cubicBezTo>
                  <a:cubicBezTo>
                    <a:pt x="12603" y="5825"/>
                    <a:pt x="11224" y="7109"/>
                    <a:pt x="13436" y="7682"/>
                  </a:cubicBezTo>
                  <a:cubicBezTo>
                    <a:pt x="15798" y="8297"/>
                    <a:pt x="19218" y="9219"/>
                    <a:pt x="18710" y="11762"/>
                  </a:cubicBezTo>
                  <a:cubicBezTo>
                    <a:pt x="18205" y="14301"/>
                    <a:pt x="16891" y="12778"/>
                    <a:pt x="16453" y="15134"/>
                  </a:cubicBezTo>
                  <a:cubicBezTo>
                    <a:pt x="16163" y="16699"/>
                    <a:pt x="17485" y="17739"/>
                    <a:pt x="18532" y="17739"/>
                  </a:cubicBezTo>
                  <a:cubicBezTo>
                    <a:pt x="18983" y="17739"/>
                    <a:pt x="19383" y="17545"/>
                    <a:pt x="19581" y="17117"/>
                  </a:cubicBezTo>
                  <a:cubicBezTo>
                    <a:pt x="19598" y="17079"/>
                    <a:pt x="19566" y="17042"/>
                    <a:pt x="19532" y="17042"/>
                  </a:cubicBezTo>
                  <a:cubicBezTo>
                    <a:pt x="19521" y="17042"/>
                    <a:pt x="19509" y="17046"/>
                    <a:pt x="19499" y="17056"/>
                  </a:cubicBezTo>
                  <a:cubicBezTo>
                    <a:pt x="19390" y="17156"/>
                    <a:pt x="19241" y="17260"/>
                    <a:pt x="19092" y="17260"/>
                  </a:cubicBezTo>
                  <a:cubicBezTo>
                    <a:pt x="18992" y="17260"/>
                    <a:pt x="18893" y="17214"/>
                    <a:pt x="18806" y="17090"/>
                  </a:cubicBezTo>
                  <a:cubicBezTo>
                    <a:pt x="18475" y="16612"/>
                    <a:pt x="18850" y="16424"/>
                    <a:pt x="20516" y="15882"/>
                  </a:cubicBezTo>
                  <a:cubicBezTo>
                    <a:pt x="22182" y="15343"/>
                    <a:pt x="23366" y="13052"/>
                    <a:pt x="21953" y="11762"/>
                  </a:cubicBezTo>
                  <a:cubicBezTo>
                    <a:pt x="21006" y="10896"/>
                    <a:pt x="20570" y="10753"/>
                    <a:pt x="20385" y="10753"/>
                  </a:cubicBezTo>
                  <a:cubicBezTo>
                    <a:pt x="20307" y="10753"/>
                    <a:pt x="20273" y="10779"/>
                    <a:pt x="20265" y="10786"/>
                  </a:cubicBezTo>
                  <a:lnTo>
                    <a:pt x="20265" y="10786"/>
                  </a:lnTo>
                  <a:cubicBezTo>
                    <a:pt x="20338" y="10713"/>
                    <a:pt x="22252" y="8764"/>
                    <a:pt x="21659" y="6805"/>
                  </a:cubicBezTo>
                  <a:cubicBezTo>
                    <a:pt x="21208" y="5304"/>
                    <a:pt x="20201" y="5117"/>
                    <a:pt x="19729" y="5117"/>
                  </a:cubicBezTo>
                  <a:cubicBezTo>
                    <a:pt x="19662" y="5117"/>
                    <a:pt x="19606" y="5121"/>
                    <a:pt x="19563" y="5125"/>
                  </a:cubicBezTo>
                  <a:cubicBezTo>
                    <a:pt x="19562" y="5126"/>
                    <a:pt x="19560" y="5126"/>
                    <a:pt x="19559" y="5126"/>
                  </a:cubicBezTo>
                  <a:cubicBezTo>
                    <a:pt x="19523" y="5126"/>
                    <a:pt x="19496" y="5090"/>
                    <a:pt x="19513" y="5057"/>
                  </a:cubicBezTo>
                  <a:cubicBezTo>
                    <a:pt x="19700" y="4600"/>
                    <a:pt x="20427" y="2357"/>
                    <a:pt x="17242" y="660"/>
                  </a:cubicBezTo>
                  <a:cubicBezTo>
                    <a:pt x="16334" y="177"/>
                    <a:pt x="15597" y="0"/>
                    <a:pt x="14973" y="0"/>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81;p37"/>
            <p:cNvSpPr/>
            <p:nvPr/>
          </p:nvSpPr>
          <p:spPr>
            <a:xfrm flipH="1">
              <a:off x="6144521" y="3287165"/>
              <a:ext cx="910994" cy="370127"/>
            </a:xfrm>
            <a:custGeom>
              <a:avLst/>
              <a:gdLst/>
              <a:ahLst/>
              <a:cxnLst/>
              <a:rect l="l" t="t" r="r" b="b"/>
              <a:pathLst>
                <a:path w="14566" h="5918" extrusionOk="0">
                  <a:moveTo>
                    <a:pt x="11546" y="819"/>
                  </a:moveTo>
                  <a:cubicBezTo>
                    <a:pt x="11549" y="819"/>
                    <a:pt x="11552" y="819"/>
                    <a:pt x="11555" y="819"/>
                  </a:cubicBezTo>
                  <a:cubicBezTo>
                    <a:pt x="12586" y="822"/>
                    <a:pt x="13190" y="1549"/>
                    <a:pt x="13187" y="2447"/>
                  </a:cubicBezTo>
                  <a:cubicBezTo>
                    <a:pt x="13184" y="3346"/>
                    <a:pt x="12575" y="4079"/>
                    <a:pt x="11549" y="4079"/>
                  </a:cubicBezTo>
                  <a:cubicBezTo>
                    <a:pt x="11546" y="4079"/>
                    <a:pt x="11544" y="4079"/>
                    <a:pt x="11542" y="4079"/>
                  </a:cubicBezTo>
                  <a:cubicBezTo>
                    <a:pt x="10510" y="4071"/>
                    <a:pt x="9675" y="3341"/>
                    <a:pt x="9678" y="2440"/>
                  </a:cubicBezTo>
                  <a:cubicBezTo>
                    <a:pt x="9681" y="1545"/>
                    <a:pt x="10516" y="819"/>
                    <a:pt x="11546" y="819"/>
                  </a:cubicBezTo>
                  <a:close/>
                  <a:moveTo>
                    <a:pt x="3795" y="1395"/>
                  </a:moveTo>
                  <a:cubicBezTo>
                    <a:pt x="3800" y="1395"/>
                    <a:pt x="3805" y="1395"/>
                    <a:pt x="3810" y="1395"/>
                  </a:cubicBezTo>
                  <a:cubicBezTo>
                    <a:pt x="4919" y="1399"/>
                    <a:pt x="5814" y="2252"/>
                    <a:pt x="5810" y="3300"/>
                  </a:cubicBezTo>
                  <a:cubicBezTo>
                    <a:pt x="5807" y="4344"/>
                    <a:pt x="4913" y="5191"/>
                    <a:pt x="3809" y="5191"/>
                  </a:cubicBezTo>
                  <a:cubicBezTo>
                    <a:pt x="3805" y="5191"/>
                    <a:pt x="3801" y="5191"/>
                    <a:pt x="3796" y="5191"/>
                  </a:cubicBezTo>
                  <a:cubicBezTo>
                    <a:pt x="2690" y="5188"/>
                    <a:pt x="1793" y="4334"/>
                    <a:pt x="1796" y="3286"/>
                  </a:cubicBezTo>
                  <a:cubicBezTo>
                    <a:pt x="1802" y="2240"/>
                    <a:pt x="2696" y="1395"/>
                    <a:pt x="3795" y="1395"/>
                  </a:cubicBezTo>
                  <a:close/>
                  <a:moveTo>
                    <a:pt x="11539" y="0"/>
                  </a:moveTo>
                  <a:cubicBezTo>
                    <a:pt x="9585" y="0"/>
                    <a:pt x="8401" y="1627"/>
                    <a:pt x="8401" y="1627"/>
                  </a:cubicBezTo>
                  <a:cubicBezTo>
                    <a:pt x="8401" y="1627"/>
                    <a:pt x="7896" y="1459"/>
                    <a:pt x="7439" y="1459"/>
                  </a:cubicBezTo>
                  <a:cubicBezTo>
                    <a:pt x="7396" y="1459"/>
                    <a:pt x="7353" y="1460"/>
                    <a:pt x="7312" y="1463"/>
                  </a:cubicBezTo>
                  <a:cubicBezTo>
                    <a:pt x="6831" y="1501"/>
                    <a:pt x="6401" y="1781"/>
                    <a:pt x="6401" y="1781"/>
                  </a:cubicBezTo>
                  <a:cubicBezTo>
                    <a:pt x="6401" y="1781"/>
                    <a:pt x="5845" y="401"/>
                    <a:pt x="3991" y="401"/>
                  </a:cubicBezTo>
                  <a:cubicBezTo>
                    <a:pt x="3933" y="401"/>
                    <a:pt x="3873" y="402"/>
                    <a:pt x="3813" y="405"/>
                  </a:cubicBezTo>
                  <a:cubicBezTo>
                    <a:pt x="1939" y="491"/>
                    <a:pt x="1052" y="1750"/>
                    <a:pt x="765" y="2232"/>
                  </a:cubicBezTo>
                  <a:cubicBezTo>
                    <a:pt x="687" y="2365"/>
                    <a:pt x="556" y="2457"/>
                    <a:pt x="406" y="2491"/>
                  </a:cubicBezTo>
                  <a:lnTo>
                    <a:pt x="208" y="2532"/>
                  </a:lnTo>
                  <a:cubicBezTo>
                    <a:pt x="82" y="2560"/>
                    <a:pt x="0" y="2678"/>
                    <a:pt x="20" y="2801"/>
                  </a:cubicBezTo>
                  <a:lnTo>
                    <a:pt x="126" y="3515"/>
                  </a:lnTo>
                  <a:cubicBezTo>
                    <a:pt x="143" y="3628"/>
                    <a:pt x="233" y="3720"/>
                    <a:pt x="348" y="3740"/>
                  </a:cubicBezTo>
                  <a:cubicBezTo>
                    <a:pt x="560" y="3778"/>
                    <a:pt x="877" y="3846"/>
                    <a:pt x="922" y="3925"/>
                  </a:cubicBezTo>
                  <a:cubicBezTo>
                    <a:pt x="984" y="4036"/>
                    <a:pt x="1311" y="5917"/>
                    <a:pt x="3693" y="5917"/>
                  </a:cubicBezTo>
                  <a:cubicBezTo>
                    <a:pt x="3804" y="5917"/>
                    <a:pt x="3919" y="5913"/>
                    <a:pt x="4038" y="5905"/>
                  </a:cubicBezTo>
                  <a:cubicBezTo>
                    <a:pt x="5984" y="5765"/>
                    <a:pt x="6565" y="4225"/>
                    <a:pt x="6738" y="3379"/>
                  </a:cubicBezTo>
                  <a:cubicBezTo>
                    <a:pt x="6844" y="2856"/>
                    <a:pt x="7288" y="2453"/>
                    <a:pt x="7821" y="2423"/>
                  </a:cubicBezTo>
                  <a:cubicBezTo>
                    <a:pt x="7840" y="2422"/>
                    <a:pt x="7859" y="2421"/>
                    <a:pt x="7879" y="2421"/>
                  </a:cubicBezTo>
                  <a:cubicBezTo>
                    <a:pt x="8000" y="2421"/>
                    <a:pt x="8123" y="2440"/>
                    <a:pt x="8241" y="2484"/>
                  </a:cubicBezTo>
                  <a:cubicBezTo>
                    <a:pt x="8903" y="2744"/>
                    <a:pt x="9111" y="4703"/>
                    <a:pt x="11081" y="4809"/>
                  </a:cubicBezTo>
                  <a:cubicBezTo>
                    <a:pt x="11168" y="4813"/>
                    <a:pt x="11252" y="4816"/>
                    <a:pt x="11334" y="4816"/>
                  </a:cubicBezTo>
                  <a:cubicBezTo>
                    <a:pt x="13108" y="4816"/>
                    <a:pt x="13683" y="3714"/>
                    <a:pt x="13771" y="2982"/>
                  </a:cubicBezTo>
                  <a:cubicBezTo>
                    <a:pt x="13801" y="2719"/>
                    <a:pt x="13825" y="2549"/>
                    <a:pt x="13839" y="2433"/>
                  </a:cubicBezTo>
                  <a:cubicBezTo>
                    <a:pt x="13856" y="2300"/>
                    <a:pt x="13965" y="2194"/>
                    <a:pt x="14099" y="2180"/>
                  </a:cubicBezTo>
                  <a:lnTo>
                    <a:pt x="14304" y="2163"/>
                  </a:lnTo>
                  <a:cubicBezTo>
                    <a:pt x="14450" y="2150"/>
                    <a:pt x="14566" y="2023"/>
                    <a:pt x="14566" y="1873"/>
                  </a:cubicBezTo>
                  <a:lnTo>
                    <a:pt x="14566" y="1474"/>
                  </a:lnTo>
                  <a:cubicBezTo>
                    <a:pt x="14566" y="1337"/>
                    <a:pt x="14471" y="1218"/>
                    <a:pt x="14334" y="1187"/>
                  </a:cubicBezTo>
                  <a:lnTo>
                    <a:pt x="14006" y="1122"/>
                  </a:lnTo>
                  <a:cubicBezTo>
                    <a:pt x="13938" y="1109"/>
                    <a:pt x="13880" y="1071"/>
                    <a:pt x="13836" y="1016"/>
                  </a:cubicBezTo>
                  <a:cubicBezTo>
                    <a:pt x="13641" y="774"/>
                    <a:pt x="12982" y="77"/>
                    <a:pt x="11743" y="6"/>
                  </a:cubicBezTo>
                  <a:cubicBezTo>
                    <a:pt x="11674" y="2"/>
                    <a:pt x="11606" y="0"/>
                    <a:pt x="11539" y="0"/>
                  </a:cubicBezTo>
                  <a:close/>
                </a:path>
              </a:pathLst>
            </a:custGeom>
            <a:solidFill>
              <a:srgbClr val="493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82;p37"/>
            <p:cNvSpPr/>
            <p:nvPr/>
          </p:nvSpPr>
          <p:spPr>
            <a:xfrm flipH="1">
              <a:off x="7058016" y="3568230"/>
              <a:ext cx="119644" cy="69047"/>
            </a:xfrm>
            <a:custGeom>
              <a:avLst/>
              <a:gdLst/>
              <a:ahLst/>
              <a:cxnLst/>
              <a:rect l="l" t="t" r="r" b="b"/>
              <a:pathLst>
                <a:path w="1913" h="1104" extrusionOk="0">
                  <a:moveTo>
                    <a:pt x="849" y="0"/>
                  </a:moveTo>
                  <a:cubicBezTo>
                    <a:pt x="793" y="0"/>
                    <a:pt x="736" y="5"/>
                    <a:pt x="680" y="15"/>
                  </a:cubicBezTo>
                  <a:cubicBezTo>
                    <a:pt x="560" y="45"/>
                    <a:pt x="451" y="100"/>
                    <a:pt x="355" y="171"/>
                  </a:cubicBezTo>
                  <a:cubicBezTo>
                    <a:pt x="264" y="247"/>
                    <a:pt x="188" y="335"/>
                    <a:pt x="130" y="434"/>
                  </a:cubicBezTo>
                  <a:cubicBezTo>
                    <a:pt x="72" y="530"/>
                    <a:pt x="24" y="632"/>
                    <a:pt x="1" y="741"/>
                  </a:cubicBezTo>
                  <a:lnTo>
                    <a:pt x="15" y="745"/>
                  </a:lnTo>
                  <a:cubicBezTo>
                    <a:pt x="97" y="547"/>
                    <a:pt x="226" y="363"/>
                    <a:pt x="404" y="240"/>
                  </a:cubicBezTo>
                  <a:cubicBezTo>
                    <a:pt x="492" y="179"/>
                    <a:pt x="591" y="138"/>
                    <a:pt x="697" y="117"/>
                  </a:cubicBezTo>
                  <a:cubicBezTo>
                    <a:pt x="743" y="112"/>
                    <a:pt x="789" y="109"/>
                    <a:pt x="835" y="109"/>
                  </a:cubicBezTo>
                  <a:cubicBezTo>
                    <a:pt x="896" y="109"/>
                    <a:pt x="958" y="115"/>
                    <a:pt x="1018" y="130"/>
                  </a:cubicBezTo>
                  <a:cubicBezTo>
                    <a:pt x="1226" y="175"/>
                    <a:pt x="1431" y="274"/>
                    <a:pt x="1584" y="424"/>
                  </a:cubicBezTo>
                  <a:cubicBezTo>
                    <a:pt x="1660" y="499"/>
                    <a:pt x="1721" y="591"/>
                    <a:pt x="1759" y="691"/>
                  </a:cubicBezTo>
                  <a:cubicBezTo>
                    <a:pt x="1779" y="738"/>
                    <a:pt x="1792" y="793"/>
                    <a:pt x="1800" y="844"/>
                  </a:cubicBezTo>
                  <a:cubicBezTo>
                    <a:pt x="1803" y="872"/>
                    <a:pt x="1806" y="899"/>
                    <a:pt x="1806" y="926"/>
                  </a:cubicBezTo>
                  <a:cubicBezTo>
                    <a:pt x="1806" y="943"/>
                    <a:pt x="1802" y="973"/>
                    <a:pt x="1798" y="988"/>
                  </a:cubicBezTo>
                  <a:lnTo>
                    <a:pt x="1798" y="988"/>
                  </a:lnTo>
                  <a:cubicBezTo>
                    <a:pt x="1694" y="870"/>
                    <a:pt x="1563" y="781"/>
                    <a:pt x="1417" y="728"/>
                  </a:cubicBezTo>
                  <a:cubicBezTo>
                    <a:pt x="1342" y="700"/>
                    <a:pt x="1264" y="691"/>
                    <a:pt x="1182" y="691"/>
                  </a:cubicBezTo>
                  <a:cubicBezTo>
                    <a:pt x="1103" y="691"/>
                    <a:pt x="1025" y="711"/>
                    <a:pt x="949" y="738"/>
                  </a:cubicBezTo>
                  <a:lnTo>
                    <a:pt x="957" y="749"/>
                  </a:lnTo>
                  <a:cubicBezTo>
                    <a:pt x="1010" y="739"/>
                    <a:pt x="1066" y="730"/>
                    <a:pt x="1120" y="730"/>
                  </a:cubicBezTo>
                  <a:cubicBezTo>
                    <a:pt x="1142" y="730"/>
                    <a:pt x="1164" y="732"/>
                    <a:pt x="1185" y="735"/>
                  </a:cubicBezTo>
                  <a:cubicBezTo>
                    <a:pt x="1257" y="741"/>
                    <a:pt x="1329" y="762"/>
                    <a:pt x="1397" y="793"/>
                  </a:cubicBezTo>
                  <a:cubicBezTo>
                    <a:pt x="1461" y="820"/>
                    <a:pt x="1523" y="861"/>
                    <a:pt x="1581" y="905"/>
                  </a:cubicBezTo>
                  <a:cubicBezTo>
                    <a:pt x="1636" y="949"/>
                    <a:pt x="1690" y="1008"/>
                    <a:pt x="1728" y="1059"/>
                  </a:cubicBezTo>
                  <a:lnTo>
                    <a:pt x="1759" y="1103"/>
                  </a:lnTo>
                  <a:lnTo>
                    <a:pt x="1820" y="1090"/>
                  </a:lnTo>
                  <a:cubicBezTo>
                    <a:pt x="1841" y="1086"/>
                    <a:pt x="1868" y="1066"/>
                    <a:pt x="1874" y="1056"/>
                  </a:cubicBezTo>
                  <a:cubicBezTo>
                    <a:pt x="1878" y="1049"/>
                    <a:pt x="1885" y="1042"/>
                    <a:pt x="1888" y="1035"/>
                  </a:cubicBezTo>
                  <a:cubicBezTo>
                    <a:pt x="1895" y="1025"/>
                    <a:pt x="1895" y="1022"/>
                    <a:pt x="1899" y="1011"/>
                  </a:cubicBezTo>
                  <a:cubicBezTo>
                    <a:pt x="1902" y="1001"/>
                    <a:pt x="1905" y="987"/>
                    <a:pt x="1905" y="981"/>
                  </a:cubicBezTo>
                  <a:cubicBezTo>
                    <a:pt x="1909" y="960"/>
                    <a:pt x="1912" y="943"/>
                    <a:pt x="1912" y="926"/>
                  </a:cubicBezTo>
                  <a:cubicBezTo>
                    <a:pt x="1912" y="892"/>
                    <a:pt x="1912" y="861"/>
                    <a:pt x="1909" y="831"/>
                  </a:cubicBezTo>
                  <a:cubicBezTo>
                    <a:pt x="1899" y="769"/>
                    <a:pt x="1885" y="708"/>
                    <a:pt x="1865" y="650"/>
                  </a:cubicBezTo>
                  <a:cubicBezTo>
                    <a:pt x="1820" y="533"/>
                    <a:pt x="1756" y="428"/>
                    <a:pt x="1670" y="339"/>
                  </a:cubicBezTo>
                  <a:cubicBezTo>
                    <a:pt x="1584" y="250"/>
                    <a:pt x="1485" y="179"/>
                    <a:pt x="1376" y="130"/>
                  </a:cubicBezTo>
                  <a:cubicBezTo>
                    <a:pt x="1267" y="79"/>
                    <a:pt x="1162" y="42"/>
                    <a:pt x="1042" y="21"/>
                  </a:cubicBezTo>
                  <a:cubicBezTo>
                    <a:pt x="980" y="7"/>
                    <a:pt x="915" y="0"/>
                    <a:pt x="84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83;p37"/>
            <p:cNvSpPr/>
            <p:nvPr/>
          </p:nvSpPr>
          <p:spPr>
            <a:xfrm flipH="1">
              <a:off x="6048457" y="4090645"/>
              <a:ext cx="132152" cy="426227"/>
            </a:xfrm>
            <a:custGeom>
              <a:avLst/>
              <a:gdLst/>
              <a:ahLst/>
              <a:cxnLst/>
              <a:rect l="l" t="t" r="r" b="b"/>
              <a:pathLst>
                <a:path w="2113" h="6815" extrusionOk="0">
                  <a:moveTo>
                    <a:pt x="1286" y="1"/>
                  </a:moveTo>
                  <a:cubicBezTo>
                    <a:pt x="664" y="1"/>
                    <a:pt x="577" y="1023"/>
                    <a:pt x="567" y="1449"/>
                  </a:cubicBezTo>
                  <a:cubicBezTo>
                    <a:pt x="564" y="1551"/>
                    <a:pt x="642" y="1636"/>
                    <a:pt x="745" y="1640"/>
                  </a:cubicBezTo>
                  <a:lnTo>
                    <a:pt x="1301" y="1663"/>
                  </a:lnTo>
                  <a:cubicBezTo>
                    <a:pt x="1249" y="1926"/>
                    <a:pt x="1290" y="2216"/>
                    <a:pt x="1273" y="2473"/>
                  </a:cubicBezTo>
                  <a:cubicBezTo>
                    <a:pt x="1246" y="2971"/>
                    <a:pt x="1175" y="3462"/>
                    <a:pt x="1065" y="3947"/>
                  </a:cubicBezTo>
                  <a:cubicBezTo>
                    <a:pt x="847" y="4896"/>
                    <a:pt x="441" y="5763"/>
                    <a:pt x="41" y="6644"/>
                  </a:cubicBezTo>
                  <a:cubicBezTo>
                    <a:pt x="1" y="6733"/>
                    <a:pt x="79" y="6814"/>
                    <a:pt x="150" y="6814"/>
                  </a:cubicBezTo>
                  <a:cubicBezTo>
                    <a:pt x="183" y="6814"/>
                    <a:pt x="214" y="6797"/>
                    <a:pt x="233" y="6757"/>
                  </a:cubicBezTo>
                  <a:cubicBezTo>
                    <a:pt x="601" y="5941"/>
                    <a:pt x="986" y="5135"/>
                    <a:pt x="1216" y="4261"/>
                  </a:cubicBezTo>
                  <a:cubicBezTo>
                    <a:pt x="1314" y="3869"/>
                    <a:pt x="1389" y="3469"/>
                    <a:pt x="1441" y="3067"/>
                  </a:cubicBezTo>
                  <a:cubicBezTo>
                    <a:pt x="1471" y="2824"/>
                    <a:pt x="1489" y="2585"/>
                    <a:pt x="1503" y="2342"/>
                  </a:cubicBezTo>
                  <a:cubicBezTo>
                    <a:pt x="1509" y="2138"/>
                    <a:pt x="1475" y="1875"/>
                    <a:pt x="1530" y="1660"/>
                  </a:cubicBezTo>
                  <a:cubicBezTo>
                    <a:pt x="1703" y="1657"/>
                    <a:pt x="1830" y="1657"/>
                    <a:pt x="1919" y="1657"/>
                  </a:cubicBezTo>
                  <a:cubicBezTo>
                    <a:pt x="1921" y="1657"/>
                    <a:pt x="1922" y="1657"/>
                    <a:pt x="1924" y="1657"/>
                  </a:cubicBezTo>
                  <a:cubicBezTo>
                    <a:pt x="2031" y="1657"/>
                    <a:pt x="2113" y="1566"/>
                    <a:pt x="2106" y="1459"/>
                  </a:cubicBezTo>
                  <a:cubicBezTo>
                    <a:pt x="2072" y="1019"/>
                    <a:pt x="1929" y="25"/>
                    <a:pt x="1304" y="1"/>
                  </a:cubicBezTo>
                  <a:cubicBezTo>
                    <a:pt x="1298" y="1"/>
                    <a:pt x="1292" y="1"/>
                    <a:pt x="1286"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84;p37"/>
            <p:cNvSpPr/>
            <p:nvPr/>
          </p:nvSpPr>
          <p:spPr>
            <a:xfrm flipH="1">
              <a:off x="6171603" y="4271517"/>
              <a:ext cx="28019" cy="265868"/>
            </a:xfrm>
            <a:custGeom>
              <a:avLst/>
              <a:gdLst/>
              <a:ahLst/>
              <a:cxnLst/>
              <a:rect l="l" t="t" r="r" b="b"/>
              <a:pathLst>
                <a:path w="448" h="4251" extrusionOk="0">
                  <a:moveTo>
                    <a:pt x="187" y="1"/>
                  </a:moveTo>
                  <a:cubicBezTo>
                    <a:pt x="119" y="1"/>
                    <a:pt x="45" y="57"/>
                    <a:pt x="61" y="144"/>
                  </a:cubicBezTo>
                  <a:cubicBezTo>
                    <a:pt x="192" y="830"/>
                    <a:pt x="219" y="1513"/>
                    <a:pt x="154" y="2209"/>
                  </a:cubicBezTo>
                  <a:cubicBezTo>
                    <a:pt x="96" y="2854"/>
                    <a:pt x="0" y="3493"/>
                    <a:pt x="66" y="4141"/>
                  </a:cubicBezTo>
                  <a:cubicBezTo>
                    <a:pt x="72" y="4214"/>
                    <a:pt x="133" y="4251"/>
                    <a:pt x="190" y="4251"/>
                  </a:cubicBezTo>
                  <a:cubicBezTo>
                    <a:pt x="247" y="4251"/>
                    <a:pt x="301" y="4214"/>
                    <a:pt x="294" y="4141"/>
                  </a:cubicBezTo>
                  <a:cubicBezTo>
                    <a:pt x="225" y="3441"/>
                    <a:pt x="342" y="2759"/>
                    <a:pt x="397" y="2062"/>
                  </a:cubicBezTo>
                  <a:cubicBezTo>
                    <a:pt x="447" y="1396"/>
                    <a:pt x="406" y="738"/>
                    <a:pt x="283" y="82"/>
                  </a:cubicBezTo>
                  <a:cubicBezTo>
                    <a:pt x="273" y="25"/>
                    <a:pt x="231" y="1"/>
                    <a:pt x="187"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85;p37"/>
            <p:cNvSpPr/>
            <p:nvPr/>
          </p:nvSpPr>
          <p:spPr>
            <a:xfrm flipH="1">
              <a:off x="6141958" y="4184395"/>
              <a:ext cx="96941" cy="104008"/>
            </a:xfrm>
            <a:custGeom>
              <a:avLst/>
              <a:gdLst/>
              <a:ahLst/>
              <a:cxnLst/>
              <a:rect l="l" t="t" r="r" b="b"/>
              <a:pathLst>
                <a:path w="1550" h="1663" extrusionOk="0">
                  <a:moveTo>
                    <a:pt x="720" y="0"/>
                  </a:moveTo>
                  <a:cubicBezTo>
                    <a:pt x="101" y="0"/>
                    <a:pt x="13" y="1023"/>
                    <a:pt x="4" y="1448"/>
                  </a:cubicBezTo>
                  <a:cubicBezTo>
                    <a:pt x="0" y="1551"/>
                    <a:pt x="79" y="1632"/>
                    <a:pt x="182" y="1639"/>
                  </a:cubicBezTo>
                  <a:lnTo>
                    <a:pt x="741" y="1663"/>
                  </a:lnTo>
                  <a:cubicBezTo>
                    <a:pt x="1038" y="1656"/>
                    <a:pt x="1233" y="1656"/>
                    <a:pt x="1356" y="1656"/>
                  </a:cubicBezTo>
                  <a:cubicBezTo>
                    <a:pt x="1357" y="1656"/>
                    <a:pt x="1359" y="1656"/>
                    <a:pt x="1361" y="1656"/>
                  </a:cubicBezTo>
                  <a:cubicBezTo>
                    <a:pt x="1467" y="1656"/>
                    <a:pt x="1550" y="1566"/>
                    <a:pt x="1543" y="1458"/>
                  </a:cubicBezTo>
                  <a:cubicBezTo>
                    <a:pt x="1509" y="1018"/>
                    <a:pt x="1365" y="24"/>
                    <a:pt x="741" y="0"/>
                  </a:cubicBezTo>
                  <a:cubicBezTo>
                    <a:pt x="734" y="0"/>
                    <a:pt x="727" y="0"/>
                    <a:pt x="720"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86;p37"/>
            <p:cNvSpPr/>
            <p:nvPr/>
          </p:nvSpPr>
          <p:spPr>
            <a:xfrm flipH="1">
              <a:off x="6103932" y="4329556"/>
              <a:ext cx="89936" cy="185001"/>
            </a:xfrm>
            <a:custGeom>
              <a:avLst/>
              <a:gdLst/>
              <a:ahLst/>
              <a:cxnLst/>
              <a:rect l="l" t="t" r="r" b="b"/>
              <a:pathLst>
                <a:path w="1438" h="2958" extrusionOk="0">
                  <a:moveTo>
                    <a:pt x="517" y="2204"/>
                  </a:moveTo>
                  <a:cubicBezTo>
                    <a:pt x="516" y="2205"/>
                    <a:pt x="515" y="2206"/>
                    <a:pt x="516" y="2206"/>
                  </a:cubicBezTo>
                  <a:cubicBezTo>
                    <a:pt x="516" y="2206"/>
                    <a:pt x="517" y="2205"/>
                    <a:pt x="517" y="2204"/>
                  </a:cubicBezTo>
                  <a:close/>
                  <a:moveTo>
                    <a:pt x="994" y="0"/>
                  </a:moveTo>
                  <a:lnTo>
                    <a:pt x="994" y="0"/>
                  </a:lnTo>
                  <a:cubicBezTo>
                    <a:pt x="943" y="257"/>
                    <a:pt x="899" y="512"/>
                    <a:pt x="840" y="769"/>
                  </a:cubicBezTo>
                  <a:cubicBezTo>
                    <a:pt x="806" y="892"/>
                    <a:pt x="782" y="1021"/>
                    <a:pt x="748" y="1144"/>
                  </a:cubicBezTo>
                  <a:cubicBezTo>
                    <a:pt x="738" y="1182"/>
                    <a:pt x="727" y="1220"/>
                    <a:pt x="721" y="1257"/>
                  </a:cubicBezTo>
                  <a:cubicBezTo>
                    <a:pt x="618" y="1106"/>
                    <a:pt x="516" y="957"/>
                    <a:pt x="410" y="813"/>
                  </a:cubicBezTo>
                  <a:cubicBezTo>
                    <a:pt x="287" y="643"/>
                    <a:pt x="158" y="472"/>
                    <a:pt x="21" y="312"/>
                  </a:cubicBezTo>
                  <a:lnTo>
                    <a:pt x="21" y="312"/>
                  </a:lnTo>
                  <a:cubicBezTo>
                    <a:pt x="123" y="496"/>
                    <a:pt x="232" y="676"/>
                    <a:pt x="349" y="854"/>
                  </a:cubicBezTo>
                  <a:cubicBezTo>
                    <a:pt x="458" y="1029"/>
                    <a:pt x="574" y="1196"/>
                    <a:pt x="690" y="1363"/>
                  </a:cubicBezTo>
                  <a:cubicBezTo>
                    <a:pt x="676" y="1414"/>
                    <a:pt x="663" y="1469"/>
                    <a:pt x="645" y="1520"/>
                  </a:cubicBezTo>
                  <a:cubicBezTo>
                    <a:pt x="591" y="1708"/>
                    <a:pt x="530" y="1892"/>
                    <a:pt x="461" y="2076"/>
                  </a:cubicBezTo>
                  <a:lnTo>
                    <a:pt x="281" y="1766"/>
                  </a:lnTo>
                  <a:cubicBezTo>
                    <a:pt x="212" y="1650"/>
                    <a:pt x="141" y="1537"/>
                    <a:pt x="65" y="1428"/>
                  </a:cubicBezTo>
                  <a:lnTo>
                    <a:pt x="65" y="1428"/>
                  </a:lnTo>
                  <a:cubicBezTo>
                    <a:pt x="110" y="1554"/>
                    <a:pt x="164" y="1677"/>
                    <a:pt x="219" y="1796"/>
                  </a:cubicBezTo>
                  <a:cubicBezTo>
                    <a:pt x="277" y="1916"/>
                    <a:pt x="338" y="2036"/>
                    <a:pt x="407" y="2151"/>
                  </a:cubicBezTo>
                  <a:cubicBezTo>
                    <a:pt x="414" y="2162"/>
                    <a:pt x="417" y="2168"/>
                    <a:pt x="424" y="2179"/>
                  </a:cubicBezTo>
                  <a:cubicBezTo>
                    <a:pt x="414" y="2203"/>
                    <a:pt x="407" y="2230"/>
                    <a:pt x="396" y="2258"/>
                  </a:cubicBezTo>
                  <a:cubicBezTo>
                    <a:pt x="349" y="2376"/>
                    <a:pt x="297" y="2496"/>
                    <a:pt x="243" y="2612"/>
                  </a:cubicBezTo>
                  <a:cubicBezTo>
                    <a:pt x="236" y="2626"/>
                    <a:pt x="232" y="2636"/>
                    <a:pt x="226" y="2647"/>
                  </a:cubicBezTo>
                  <a:cubicBezTo>
                    <a:pt x="199" y="2578"/>
                    <a:pt x="171" y="2510"/>
                    <a:pt x="141" y="2445"/>
                  </a:cubicBezTo>
                  <a:cubicBezTo>
                    <a:pt x="120" y="2401"/>
                    <a:pt x="100" y="2360"/>
                    <a:pt x="76" y="2315"/>
                  </a:cubicBezTo>
                  <a:cubicBezTo>
                    <a:pt x="51" y="2274"/>
                    <a:pt x="31" y="2230"/>
                    <a:pt x="1" y="2196"/>
                  </a:cubicBezTo>
                  <a:lnTo>
                    <a:pt x="1" y="2196"/>
                  </a:lnTo>
                  <a:cubicBezTo>
                    <a:pt x="18" y="2240"/>
                    <a:pt x="24" y="2285"/>
                    <a:pt x="38" y="2332"/>
                  </a:cubicBezTo>
                  <a:cubicBezTo>
                    <a:pt x="51" y="2376"/>
                    <a:pt x="65" y="2421"/>
                    <a:pt x="79" y="2469"/>
                  </a:cubicBezTo>
                  <a:cubicBezTo>
                    <a:pt x="106" y="2557"/>
                    <a:pt x="137" y="2647"/>
                    <a:pt x="168" y="2738"/>
                  </a:cubicBezTo>
                  <a:lnTo>
                    <a:pt x="174" y="2752"/>
                  </a:lnTo>
                  <a:cubicBezTo>
                    <a:pt x="141" y="2824"/>
                    <a:pt x="103" y="2892"/>
                    <a:pt x="62" y="2957"/>
                  </a:cubicBezTo>
                  <a:cubicBezTo>
                    <a:pt x="113" y="2896"/>
                    <a:pt x="158" y="2831"/>
                    <a:pt x="199" y="2765"/>
                  </a:cubicBezTo>
                  <a:lnTo>
                    <a:pt x="212" y="2765"/>
                  </a:lnTo>
                  <a:cubicBezTo>
                    <a:pt x="318" y="2756"/>
                    <a:pt x="420" y="2742"/>
                    <a:pt x="527" y="2729"/>
                  </a:cubicBezTo>
                  <a:cubicBezTo>
                    <a:pt x="629" y="2711"/>
                    <a:pt x="731" y="2691"/>
                    <a:pt x="834" y="2663"/>
                  </a:cubicBezTo>
                  <a:cubicBezTo>
                    <a:pt x="766" y="2657"/>
                    <a:pt x="700" y="2655"/>
                    <a:pt x="634" y="2655"/>
                  </a:cubicBezTo>
                  <a:cubicBezTo>
                    <a:pt x="596" y="2655"/>
                    <a:pt x="558" y="2655"/>
                    <a:pt x="519" y="2657"/>
                  </a:cubicBezTo>
                  <a:cubicBezTo>
                    <a:pt x="431" y="2660"/>
                    <a:pt x="342" y="2667"/>
                    <a:pt x="253" y="2677"/>
                  </a:cubicBezTo>
                  <a:cubicBezTo>
                    <a:pt x="328" y="2548"/>
                    <a:pt x="396" y="2417"/>
                    <a:pt x="458" y="2281"/>
                  </a:cubicBezTo>
                  <a:cubicBezTo>
                    <a:pt x="465" y="2261"/>
                    <a:pt x="475" y="2240"/>
                    <a:pt x="482" y="2220"/>
                  </a:cubicBezTo>
                  <a:cubicBezTo>
                    <a:pt x="489" y="2220"/>
                    <a:pt x="495" y="2220"/>
                    <a:pt x="506" y="2212"/>
                  </a:cubicBezTo>
                  <a:cubicBezTo>
                    <a:pt x="513" y="2209"/>
                    <a:pt x="519" y="2196"/>
                    <a:pt x="519" y="2196"/>
                  </a:cubicBezTo>
                  <a:lnTo>
                    <a:pt x="519" y="2199"/>
                  </a:lnTo>
                  <a:cubicBezTo>
                    <a:pt x="519" y="2201"/>
                    <a:pt x="518" y="2203"/>
                    <a:pt x="517" y="2204"/>
                  </a:cubicBezTo>
                  <a:lnTo>
                    <a:pt x="517" y="2204"/>
                  </a:lnTo>
                  <a:cubicBezTo>
                    <a:pt x="521" y="2202"/>
                    <a:pt x="528" y="2199"/>
                    <a:pt x="530" y="2199"/>
                  </a:cubicBezTo>
                  <a:cubicBezTo>
                    <a:pt x="557" y="2185"/>
                    <a:pt x="588" y="2176"/>
                    <a:pt x="618" y="2162"/>
                  </a:cubicBezTo>
                  <a:lnTo>
                    <a:pt x="803" y="2094"/>
                  </a:lnTo>
                  <a:cubicBezTo>
                    <a:pt x="929" y="2045"/>
                    <a:pt x="1052" y="1995"/>
                    <a:pt x="1171" y="1940"/>
                  </a:cubicBezTo>
                  <a:lnTo>
                    <a:pt x="1171" y="1940"/>
                  </a:lnTo>
                  <a:cubicBezTo>
                    <a:pt x="1042" y="1963"/>
                    <a:pt x="912" y="1991"/>
                    <a:pt x="782" y="2028"/>
                  </a:cubicBezTo>
                  <a:cubicBezTo>
                    <a:pt x="717" y="2045"/>
                    <a:pt x="656" y="2066"/>
                    <a:pt x="591" y="2086"/>
                  </a:cubicBezTo>
                  <a:cubicBezTo>
                    <a:pt x="571" y="2094"/>
                    <a:pt x="550" y="2100"/>
                    <a:pt x="533" y="2107"/>
                  </a:cubicBezTo>
                  <a:cubicBezTo>
                    <a:pt x="608" y="1922"/>
                    <a:pt x="670" y="1735"/>
                    <a:pt x="727" y="1544"/>
                  </a:cubicBezTo>
                  <a:cubicBezTo>
                    <a:pt x="744" y="1492"/>
                    <a:pt x="758" y="1438"/>
                    <a:pt x="772" y="1383"/>
                  </a:cubicBezTo>
                  <a:cubicBezTo>
                    <a:pt x="1001" y="1247"/>
                    <a:pt x="1223" y="1103"/>
                    <a:pt x="1438" y="947"/>
                  </a:cubicBezTo>
                  <a:lnTo>
                    <a:pt x="1438" y="947"/>
                  </a:lnTo>
                  <a:cubicBezTo>
                    <a:pt x="1219" y="1045"/>
                    <a:pt x="1007" y="1158"/>
                    <a:pt x="799" y="1274"/>
                  </a:cubicBezTo>
                  <a:cubicBezTo>
                    <a:pt x="840" y="1111"/>
                    <a:pt x="875" y="947"/>
                    <a:pt x="905" y="779"/>
                  </a:cubicBezTo>
                  <a:cubicBezTo>
                    <a:pt x="926" y="653"/>
                    <a:pt x="943" y="523"/>
                    <a:pt x="960" y="394"/>
                  </a:cubicBezTo>
                  <a:cubicBezTo>
                    <a:pt x="973" y="263"/>
                    <a:pt x="987" y="134"/>
                    <a:pt x="994"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87;p37"/>
            <p:cNvSpPr/>
            <p:nvPr/>
          </p:nvSpPr>
          <p:spPr>
            <a:xfrm flipH="1">
              <a:off x="6112876" y="4300724"/>
              <a:ext cx="41966" cy="36775"/>
            </a:xfrm>
            <a:custGeom>
              <a:avLst/>
              <a:gdLst/>
              <a:ahLst/>
              <a:cxnLst/>
              <a:rect l="l" t="t" r="r" b="b"/>
              <a:pathLst>
                <a:path w="671" h="588" extrusionOk="0">
                  <a:moveTo>
                    <a:pt x="332" y="1"/>
                  </a:moveTo>
                  <a:cubicBezTo>
                    <a:pt x="228" y="1"/>
                    <a:pt x="128" y="56"/>
                    <a:pt x="76" y="154"/>
                  </a:cubicBezTo>
                  <a:cubicBezTo>
                    <a:pt x="1" y="298"/>
                    <a:pt x="52" y="475"/>
                    <a:pt x="196" y="554"/>
                  </a:cubicBezTo>
                  <a:cubicBezTo>
                    <a:pt x="239" y="577"/>
                    <a:pt x="286" y="588"/>
                    <a:pt x="332" y="588"/>
                  </a:cubicBezTo>
                  <a:cubicBezTo>
                    <a:pt x="438" y="588"/>
                    <a:pt x="540" y="531"/>
                    <a:pt x="592" y="431"/>
                  </a:cubicBezTo>
                  <a:cubicBezTo>
                    <a:pt x="670" y="291"/>
                    <a:pt x="615" y="110"/>
                    <a:pt x="472" y="35"/>
                  </a:cubicBezTo>
                  <a:cubicBezTo>
                    <a:pt x="427" y="12"/>
                    <a:pt x="379" y="1"/>
                    <a:pt x="33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88;p37"/>
            <p:cNvSpPr/>
            <p:nvPr/>
          </p:nvSpPr>
          <p:spPr>
            <a:xfrm flipH="1">
              <a:off x="6168413" y="4335560"/>
              <a:ext cx="41716" cy="36775"/>
            </a:xfrm>
            <a:custGeom>
              <a:avLst/>
              <a:gdLst/>
              <a:ahLst/>
              <a:cxnLst/>
              <a:rect l="l" t="t" r="r" b="b"/>
              <a:pathLst>
                <a:path w="667" h="588" extrusionOk="0">
                  <a:moveTo>
                    <a:pt x="335" y="1"/>
                  </a:moveTo>
                  <a:cubicBezTo>
                    <a:pt x="230" y="1"/>
                    <a:pt x="129" y="57"/>
                    <a:pt x="76" y="154"/>
                  </a:cubicBezTo>
                  <a:cubicBezTo>
                    <a:pt x="1" y="298"/>
                    <a:pt x="53" y="475"/>
                    <a:pt x="196" y="553"/>
                  </a:cubicBezTo>
                  <a:cubicBezTo>
                    <a:pt x="240" y="576"/>
                    <a:pt x="287" y="587"/>
                    <a:pt x="333" y="587"/>
                  </a:cubicBezTo>
                  <a:cubicBezTo>
                    <a:pt x="438" y="587"/>
                    <a:pt x="539" y="531"/>
                    <a:pt x="592" y="434"/>
                  </a:cubicBezTo>
                  <a:cubicBezTo>
                    <a:pt x="667" y="290"/>
                    <a:pt x="615" y="113"/>
                    <a:pt x="472" y="35"/>
                  </a:cubicBezTo>
                  <a:cubicBezTo>
                    <a:pt x="428" y="12"/>
                    <a:pt x="381" y="1"/>
                    <a:pt x="33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89;p37"/>
            <p:cNvSpPr/>
            <p:nvPr/>
          </p:nvSpPr>
          <p:spPr>
            <a:xfrm flipH="1">
              <a:off x="6173479" y="4395288"/>
              <a:ext cx="38526" cy="33710"/>
            </a:xfrm>
            <a:custGeom>
              <a:avLst/>
              <a:gdLst/>
              <a:ahLst/>
              <a:cxnLst/>
              <a:rect l="l" t="t" r="r" b="b"/>
              <a:pathLst>
                <a:path w="616" h="539" extrusionOk="0">
                  <a:moveTo>
                    <a:pt x="307" y="1"/>
                  </a:moveTo>
                  <a:cubicBezTo>
                    <a:pt x="210" y="1"/>
                    <a:pt x="118" y="51"/>
                    <a:pt x="69" y="141"/>
                  </a:cubicBezTo>
                  <a:cubicBezTo>
                    <a:pt x="1" y="274"/>
                    <a:pt x="48" y="435"/>
                    <a:pt x="182" y="506"/>
                  </a:cubicBezTo>
                  <a:cubicBezTo>
                    <a:pt x="222" y="528"/>
                    <a:pt x="265" y="539"/>
                    <a:pt x="308" y="539"/>
                  </a:cubicBezTo>
                  <a:cubicBezTo>
                    <a:pt x="403" y="539"/>
                    <a:pt x="496" y="487"/>
                    <a:pt x="543" y="397"/>
                  </a:cubicBezTo>
                  <a:cubicBezTo>
                    <a:pt x="615" y="264"/>
                    <a:pt x="563" y="104"/>
                    <a:pt x="434" y="32"/>
                  </a:cubicBezTo>
                  <a:cubicBezTo>
                    <a:pt x="393" y="11"/>
                    <a:pt x="349" y="1"/>
                    <a:pt x="30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90;p37"/>
            <p:cNvSpPr/>
            <p:nvPr/>
          </p:nvSpPr>
          <p:spPr>
            <a:xfrm flipH="1">
              <a:off x="6101368" y="4434001"/>
              <a:ext cx="38276" cy="33773"/>
            </a:xfrm>
            <a:custGeom>
              <a:avLst/>
              <a:gdLst/>
              <a:ahLst/>
              <a:cxnLst/>
              <a:rect l="l" t="t" r="r" b="b"/>
              <a:pathLst>
                <a:path w="612" h="540" extrusionOk="0">
                  <a:moveTo>
                    <a:pt x="304" y="1"/>
                  </a:moveTo>
                  <a:cubicBezTo>
                    <a:pt x="209" y="1"/>
                    <a:pt x="118" y="52"/>
                    <a:pt x="69" y="143"/>
                  </a:cubicBezTo>
                  <a:cubicBezTo>
                    <a:pt x="0" y="273"/>
                    <a:pt x="49" y="437"/>
                    <a:pt x="178" y="509"/>
                  </a:cubicBezTo>
                  <a:cubicBezTo>
                    <a:pt x="219" y="530"/>
                    <a:pt x="262" y="540"/>
                    <a:pt x="305" y="540"/>
                  </a:cubicBezTo>
                  <a:cubicBezTo>
                    <a:pt x="401" y="540"/>
                    <a:pt x="494" y="488"/>
                    <a:pt x="544" y="396"/>
                  </a:cubicBezTo>
                  <a:cubicBezTo>
                    <a:pt x="612" y="266"/>
                    <a:pt x="564" y="103"/>
                    <a:pt x="434" y="35"/>
                  </a:cubicBezTo>
                  <a:cubicBezTo>
                    <a:pt x="392" y="12"/>
                    <a:pt x="347" y="1"/>
                    <a:pt x="30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91;p37"/>
            <p:cNvSpPr/>
            <p:nvPr/>
          </p:nvSpPr>
          <p:spPr>
            <a:xfrm flipH="1">
              <a:off x="6131701" y="4485098"/>
              <a:ext cx="26518" cy="23266"/>
            </a:xfrm>
            <a:custGeom>
              <a:avLst/>
              <a:gdLst/>
              <a:ahLst/>
              <a:cxnLst/>
              <a:rect l="l" t="t" r="r" b="b"/>
              <a:pathLst>
                <a:path w="424" h="372" extrusionOk="0">
                  <a:moveTo>
                    <a:pt x="212" y="1"/>
                  </a:moveTo>
                  <a:cubicBezTo>
                    <a:pt x="143" y="1"/>
                    <a:pt x="77" y="39"/>
                    <a:pt x="45" y="105"/>
                  </a:cubicBezTo>
                  <a:cubicBezTo>
                    <a:pt x="1" y="197"/>
                    <a:pt x="38" y="310"/>
                    <a:pt x="130" y="354"/>
                  </a:cubicBezTo>
                  <a:cubicBezTo>
                    <a:pt x="156" y="366"/>
                    <a:pt x="183" y="372"/>
                    <a:pt x="210" y="372"/>
                  </a:cubicBezTo>
                  <a:cubicBezTo>
                    <a:pt x="280" y="372"/>
                    <a:pt x="347" y="333"/>
                    <a:pt x="379" y="269"/>
                  </a:cubicBezTo>
                  <a:cubicBezTo>
                    <a:pt x="424" y="176"/>
                    <a:pt x="383" y="64"/>
                    <a:pt x="294" y="20"/>
                  </a:cubicBezTo>
                  <a:cubicBezTo>
                    <a:pt x="268" y="7"/>
                    <a:pt x="240" y="1"/>
                    <a:pt x="21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92;p37"/>
            <p:cNvSpPr/>
            <p:nvPr/>
          </p:nvSpPr>
          <p:spPr>
            <a:xfrm flipH="1">
              <a:off x="6180984" y="4451826"/>
              <a:ext cx="26581" cy="23266"/>
            </a:xfrm>
            <a:custGeom>
              <a:avLst/>
              <a:gdLst/>
              <a:ahLst/>
              <a:cxnLst/>
              <a:rect l="l" t="t" r="r" b="b"/>
              <a:pathLst>
                <a:path w="425" h="372" extrusionOk="0">
                  <a:moveTo>
                    <a:pt x="213" y="0"/>
                  </a:moveTo>
                  <a:cubicBezTo>
                    <a:pt x="144" y="0"/>
                    <a:pt x="77" y="38"/>
                    <a:pt x="45" y="104"/>
                  </a:cubicBezTo>
                  <a:cubicBezTo>
                    <a:pt x="1" y="196"/>
                    <a:pt x="42" y="306"/>
                    <a:pt x="131" y="353"/>
                  </a:cubicBezTo>
                  <a:cubicBezTo>
                    <a:pt x="156" y="365"/>
                    <a:pt x="183" y="371"/>
                    <a:pt x="210" y="371"/>
                  </a:cubicBezTo>
                  <a:cubicBezTo>
                    <a:pt x="280" y="371"/>
                    <a:pt x="348" y="331"/>
                    <a:pt x="380" y="265"/>
                  </a:cubicBezTo>
                  <a:cubicBezTo>
                    <a:pt x="424" y="172"/>
                    <a:pt x="387" y="63"/>
                    <a:pt x="295" y="19"/>
                  </a:cubicBezTo>
                  <a:cubicBezTo>
                    <a:pt x="269" y="6"/>
                    <a:pt x="241" y="0"/>
                    <a:pt x="21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93;p37"/>
            <p:cNvSpPr/>
            <p:nvPr/>
          </p:nvSpPr>
          <p:spPr>
            <a:xfrm flipH="1">
              <a:off x="6080666" y="4365768"/>
              <a:ext cx="41841" cy="36838"/>
            </a:xfrm>
            <a:custGeom>
              <a:avLst/>
              <a:gdLst/>
              <a:ahLst/>
              <a:cxnLst/>
              <a:rect l="l" t="t" r="r" b="b"/>
              <a:pathLst>
                <a:path w="669" h="589" extrusionOk="0">
                  <a:moveTo>
                    <a:pt x="335" y="0"/>
                  </a:moveTo>
                  <a:cubicBezTo>
                    <a:pt x="230" y="0"/>
                    <a:pt x="130" y="57"/>
                    <a:pt x="78" y="156"/>
                  </a:cubicBezTo>
                  <a:cubicBezTo>
                    <a:pt x="0" y="299"/>
                    <a:pt x="54" y="477"/>
                    <a:pt x="197" y="555"/>
                  </a:cubicBezTo>
                  <a:cubicBezTo>
                    <a:pt x="241" y="578"/>
                    <a:pt x="288" y="589"/>
                    <a:pt x="334" y="589"/>
                  </a:cubicBezTo>
                  <a:cubicBezTo>
                    <a:pt x="439" y="589"/>
                    <a:pt x="542" y="532"/>
                    <a:pt x="594" y="432"/>
                  </a:cubicBezTo>
                  <a:cubicBezTo>
                    <a:pt x="669" y="289"/>
                    <a:pt x="614" y="111"/>
                    <a:pt x="474" y="36"/>
                  </a:cubicBezTo>
                  <a:cubicBezTo>
                    <a:pt x="430" y="12"/>
                    <a:pt x="382" y="0"/>
                    <a:pt x="33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94;p37"/>
            <p:cNvSpPr/>
            <p:nvPr/>
          </p:nvSpPr>
          <p:spPr>
            <a:xfrm flipH="1">
              <a:off x="6192492" y="4455516"/>
              <a:ext cx="12508" cy="11007"/>
            </a:xfrm>
            <a:custGeom>
              <a:avLst/>
              <a:gdLst/>
              <a:ahLst/>
              <a:cxnLst/>
              <a:rect l="l" t="t" r="r" b="b"/>
              <a:pathLst>
                <a:path w="200" h="176" extrusionOk="0">
                  <a:moveTo>
                    <a:pt x="99" y="0"/>
                  </a:moveTo>
                  <a:cubicBezTo>
                    <a:pt x="67" y="0"/>
                    <a:pt x="38" y="17"/>
                    <a:pt x="21" y="45"/>
                  </a:cubicBezTo>
                  <a:cubicBezTo>
                    <a:pt x="1" y="90"/>
                    <a:pt x="15" y="141"/>
                    <a:pt x="59" y="165"/>
                  </a:cubicBezTo>
                  <a:cubicBezTo>
                    <a:pt x="72" y="172"/>
                    <a:pt x="85" y="176"/>
                    <a:pt x="99" y="176"/>
                  </a:cubicBezTo>
                  <a:cubicBezTo>
                    <a:pt x="130" y="176"/>
                    <a:pt x="161" y="158"/>
                    <a:pt x="175" y="127"/>
                  </a:cubicBezTo>
                  <a:cubicBezTo>
                    <a:pt x="199" y="86"/>
                    <a:pt x="182" y="31"/>
                    <a:pt x="141" y="11"/>
                  </a:cubicBezTo>
                  <a:cubicBezTo>
                    <a:pt x="127" y="3"/>
                    <a:pt x="113"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95;p37"/>
            <p:cNvSpPr/>
            <p:nvPr/>
          </p:nvSpPr>
          <p:spPr>
            <a:xfrm flipH="1">
              <a:off x="6135266" y="4488663"/>
              <a:ext cx="9069" cy="7818"/>
            </a:xfrm>
            <a:custGeom>
              <a:avLst/>
              <a:gdLst/>
              <a:ahLst/>
              <a:cxnLst/>
              <a:rect l="l" t="t" r="r" b="b"/>
              <a:pathLst>
                <a:path w="145" h="125" extrusionOk="0">
                  <a:moveTo>
                    <a:pt x="75" y="1"/>
                  </a:moveTo>
                  <a:cubicBezTo>
                    <a:pt x="52" y="1"/>
                    <a:pt x="29" y="12"/>
                    <a:pt x="17" y="34"/>
                  </a:cubicBezTo>
                  <a:cubicBezTo>
                    <a:pt x="1" y="65"/>
                    <a:pt x="14" y="103"/>
                    <a:pt x="45" y="116"/>
                  </a:cubicBezTo>
                  <a:cubicBezTo>
                    <a:pt x="54" y="121"/>
                    <a:pt x="64" y="124"/>
                    <a:pt x="74" y="124"/>
                  </a:cubicBezTo>
                  <a:cubicBezTo>
                    <a:pt x="95" y="124"/>
                    <a:pt x="115" y="113"/>
                    <a:pt x="127" y="92"/>
                  </a:cubicBezTo>
                  <a:cubicBezTo>
                    <a:pt x="144" y="62"/>
                    <a:pt x="130" y="24"/>
                    <a:pt x="103" y="7"/>
                  </a:cubicBezTo>
                  <a:cubicBezTo>
                    <a:pt x="94" y="3"/>
                    <a:pt x="85" y="1"/>
                    <a:pt x="7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96;p37"/>
            <p:cNvSpPr/>
            <p:nvPr/>
          </p:nvSpPr>
          <p:spPr>
            <a:xfrm flipH="1">
              <a:off x="6105808" y="4439755"/>
              <a:ext cx="14635" cy="12759"/>
            </a:xfrm>
            <a:custGeom>
              <a:avLst/>
              <a:gdLst/>
              <a:ahLst/>
              <a:cxnLst/>
              <a:rect l="l" t="t" r="r" b="b"/>
              <a:pathLst>
                <a:path w="234" h="204" extrusionOk="0">
                  <a:moveTo>
                    <a:pt x="120" y="0"/>
                  </a:moveTo>
                  <a:cubicBezTo>
                    <a:pt x="83" y="0"/>
                    <a:pt x="47" y="19"/>
                    <a:pt x="28" y="55"/>
                  </a:cubicBezTo>
                  <a:cubicBezTo>
                    <a:pt x="1" y="102"/>
                    <a:pt x="21" y="164"/>
                    <a:pt x="69" y="192"/>
                  </a:cubicBezTo>
                  <a:cubicBezTo>
                    <a:pt x="85" y="200"/>
                    <a:pt x="101" y="204"/>
                    <a:pt x="117" y="204"/>
                  </a:cubicBezTo>
                  <a:cubicBezTo>
                    <a:pt x="154" y="204"/>
                    <a:pt x="189" y="184"/>
                    <a:pt x="205" y="151"/>
                  </a:cubicBezTo>
                  <a:cubicBezTo>
                    <a:pt x="233" y="99"/>
                    <a:pt x="216" y="38"/>
                    <a:pt x="164" y="11"/>
                  </a:cubicBezTo>
                  <a:cubicBezTo>
                    <a:pt x="150" y="3"/>
                    <a:pt x="135" y="0"/>
                    <a:pt x="120"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97;p37"/>
            <p:cNvSpPr/>
            <p:nvPr/>
          </p:nvSpPr>
          <p:spPr>
            <a:xfrm flipH="1">
              <a:off x="6085607" y="4370771"/>
              <a:ext cx="17074" cy="15010"/>
            </a:xfrm>
            <a:custGeom>
              <a:avLst/>
              <a:gdLst/>
              <a:ahLst/>
              <a:cxnLst/>
              <a:rect l="l" t="t" r="r" b="b"/>
              <a:pathLst>
                <a:path w="273" h="240" extrusionOk="0">
                  <a:moveTo>
                    <a:pt x="138" y="1"/>
                  </a:moveTo>
                  <a:cubicBezTo>
                    <a:pt x="95" y="1"/>
                    <a:pt x="53" y="25"/>
                    <a:pt x="31" y="66"/>
                  </a:cubicBezTo>
                  <a:cubicBezTo>
                    <a:pt x="0" y="124"/>
                    <a:pt x="24" y="195"/>
                    <a:pt x="82" y="226"/>
                  </a:cubicBezTo>
                  <a:cubicBezTo>
                    <a:pt x="99" y="235"/>
                    <a:pt x="118" y="239"/>
                    <a:pt x="136" y="239"/>
                  </a:cubicBezTo>
                  <a:cubicBezTo>
                    <a:pt x="179" y="239"/>
                    <a:pt x="221" y="216"/>
                    <a:pt x="243" y="175"/>
                  </a:cubicBezTo>
                  <a:cubicBezTo>
                    <a:pt x="273" y="116"/>
                    <a:pt x="249" y="45"/>
                    <a:pt x="191" y="14"/>
                  </a:cubicBezTo>
                  <a:cubicBezTo>
                    <a:pt x="174" y="5"/>
                    <a:pt x="156" y="1"/>
                    <a:pt x="13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98;p37"/>
            <p:cNvSpPr/>
            <p:nvPr/>
          </p:nvSpPr>
          <p:spPr>
            <a:xfrm flipH="1">
              <a:off x="6127886" y="4304977"/>
              <a:ext cx="16449" cy="14635"/>
            </a:xfrm>
            <a:custGeom>
              <a:avLst/>
              <a:gdLst/>
              <a:ahLst/>
              <a:cxnLst/>
              <a:rect l="l" t="t" r="r" b="b"/>
              <a:pathLst>
                <a:path w="263" h="234" extrusionOk="0">
                  <a:moveTo>
                    <a:pt x="132" y="0"/>
                  </a:moveTo>
                  <a:cubicBezTo>
                    <a:pt x="91" y="0"/>
                    <a:pt x="52" y="23"/>
                    <a:pt x="31" y="62"/>
                  </a:cubicBezTo>
                  <a:cubicBezTo>
                    <a:pt x="1" y="117"/>
                    <a:pt x="21" y="189"/>
                    <a:pt x="79" y="220"/>
                  </a:cubicBezTo>
                  <a:cubicBezTo>
                    <a:pt x="95" y="229"/>
                    <a:pt x="113" y="233"/>
                    <a:pt x="131" y="233"/>
                  </a:cubicBezTo>
                  <a:cubicBezTo>
                    <a:pt x="173" y="233"/>
                    <a:pt x="215" y="210"/>
                    <a:pt x="236" y="172"/>
                  </a:cubicBezTo>
                  <a:cubicBezTo>
                    <a:pt x="263" y="114"/>
                    <a:pt x="243" y="45"/>
                    <a:pt x="188" y="15"/>
                  </a:cubicBezTo>
                  <a:cubicBezTo>
                    <a:pt x="170" y="5"/>
                    <a:pt x="151" y="0"/>
                    <a:pt x="132"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99;p37"/>
            <p:cNvSpPr/>
            <p:nvPr/>
          </p:nvSpPr>
          <p:spPr>
            <a:xfrm flipH="1">
              <a:off x="6192930" y="4343002"/>
              <a:ext cx="12696" cy="11133"/>
            </a:xfrm>
            <a:custGeom>
              <a:avLst/>
              <a:gdLst/>
              <a:ahLst/>
              <a:cxnLst/>
              <a:rect l="l" t="t" r="r" b="b"/>
              <a:pathLst>
                <a:path w="203" h="178" extrusionOk="0">
                  <a:moveTo>
                    <a:pt x="103" y="0"/>
                  </a:moveTo>
                  <a:cubicBezTo>
                    <a:pt x="71" y="0"/>
                    <a:pt x="41" y="18"/>
                    <a:pt x="25" y="48"/>
                  </a:cubicBezTo>
                  <a:cubicBezTo>
                    <a:pt x="1" y="89"/>
                    <a:pt x="18" y="144"/>
                    <a:pt x="59" y="168"/>
                  </a:cubicBezTo>
                  <a:cubicBezTo>
                    <a:pt x="73" y="174"/>
                    <a:pt x="87" y="177"/>
                    <a:pt x="101" y="177"/>
                  </a:cubicBezTo>
                  <a:cubicBezTo>
                    <a:pt x="133" y="177"/>
                    <a:pt x="164" y="161"/>
                    <a:pt x="178" y="130"/>
                  </a:cubicBezTo>
                  <a:cubicBezTo>
                    <a:pt x="203" y="86"/>
                    <a:pt x="185" y="35"/>
                    <a:pt x="144" y="11"/>
                  </a:cubicBezTo>
                  <a:cubicBezTo>
                    <a:pt x="131" y="3"/>
                    <a:pt x="117" y="0"/>
                    <a:pt x="103"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00;p37"/>
            <p:cNvSpPr/>
            <p:nvPr/>
          </p:nvSpPr>
          <p:spPr>
            <a:xfrm flipH="1">
              <a:off x="6193368" y="4400916"/>
              <a:ext cx="13322" cy="11758"/>
            </a:xfrm>
            <a:custGeom>
              <a:avLst/>
              <a:gdLst/>
              <a:ahLst/>
              <a:cxnLst/>
              <a:rect l="l" t="t" r="r" b="b"/>
              <a:pathLst>
                <a:path w="213" h="188" extrusionOk="0">
                  <a:moveTo>
                    <a:pt x="105" y="0"/>
                  </a:moveTo>
                  <a:cubicBezTo>
                    <a:pt x="72" y="0"/>
                    <a:pt x="41" y="19"/>
                    <a:pt x="25" y="51"/>
                  </a:cubicBezTo>
                  <a:cubicBezTo>
                    <a:pt x="1" y="96"/>
                    <a:pt x="18" y="150"/>
                    <a:pt x="62" y="174"/>
                  </a:cubicBezTo>
                  <a:cubicBezTo>
                    <a:pt x="78" y="183"/>
                    <a:pt x="94" y="187"/>
                    <a:pt x="109" y="187"/>
                  </a:cubicBezTo>
                  <a:cubicBezTo>
                    <a:pt x="142" y="187"/>
                    <a:pt x="172" y="169"/>
                    <a:pt x="188" y="137"/>
                  </a:cubicBezTo>
                  <a:cubicBezTo>
                    <a:pt x="212" y="92"/>
                    <a:pt x="195" y="38"/>
                    <a:pt x="151" y="14"/>
                  </a:cubicBezTo>
                  <a:cubicBezTo>
                    <a:pt x="136" y="5"/>
                    <a:pt x="120" y="0"/>
                    <a:pt x="10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01;p37"/>
            <p:cNvSpPr/>
            <p:nvPr/>
          </p:nvSpPr>
          <p:spPr>
            <a:xfrm flipH="1">
              <a:off x="7411131" y="4149997"/>
              <a:ext cx="73925" cy="15016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02;p37"/>
            <p:cNvSpPr/>
            <p:nvPr/>
          </p:nvSpPr>
          <p:spPr>
            <a:xfrm flipH="1">
              <a:off x="7438024" y="4127607"/>
              <a:ext cx="33148" cy="28957"/>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03;p37"/>
            <p:cNvSpPr/>
            <p:nvPr/>
          </p:nvSpPr>
          <p:spPr>
            <a:xfrm flipH="1">
              <a:off x="7397684" y="4160129"/>
              <a:ext cx="33210" cy="28957"/>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04;p37"/>
            <p:cNvSpPr/>
            <p:nvPr/>
          </p:nvSpPr>
          <p:spPr>
            <a:xfrm flipH="1">
              <a:off x="7401749" y="4207098"/>
              <a:ext cx="30396" cy="26581"/>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05;p37"/>
            <p:cNvSpPr/>
            <p:nvPr/>
          </p:nvSpPr>
          <p:spPr>
            <a:xfrm flipH="1">
              <a:off x="7462853" y="4230551"/>
              <a:ext cx="30333" cy="26518"/>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06;p37"/>
            <p:cNvSpPr/>
            <p:nvPr/>
          </p:nvSpPr>
          <p:spPr>
            <a:xfrm flipH="1">
              <a:off x="7452784" y="4272767"/>
              <a:ext cx="20764" cy="18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07;p37"/>
            <p:cNvSpPr/>
            <p:nvPr/>
          </p:nvSpPr>
          <p:spPr>
            <a:xfrm flipH="1">
              <a:off x="7410505" y="4251441"/>
              <a:ext cx="20764" cy="18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08;p37"/>
            <p:cNvSpPr/>
            <p:nvPr/>
          </p:nvSpPr>
          <p:spPr>
            <a:xfrm flipH="1">
              <a:off x="7470046" y="4175389"/>
              <a:ext cx="33148" cy="28895"/>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09;p37"/>
            <p:cNvSpPr/>
            <p:nvPr/>
          </p:nvSpPr>
          <p:spPr>
            <a:xfrm flipH="1">
              <a:off x="7412006" y="4254755"/>
              <a:ext cx="10132" cy="8756"/>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10;p37"/>
            <p:cNvSpPr/>
            <p:nvPr/>
          </p:nvSpPr>
          <p:spPr>
            <a:xfrm flipH="1">
              <a:off x="7463229" y="4275144"/>
              <a:ext cx="7130" cy="6192"/>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11;p37"/>
            <p:cNvSpPr/>
            <p:nvPr/>
          </p:nvSpPr>
          <p:spPr>
            <a:xfrm flipH="1">
              <a:off x="7477738" y="4234304"/>
              <a:ext cx="11383" cy="10069"/>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12;p37"/>
            <p:cNvSpPr/>
            <p:nvPr/>
          </p:nvSpPr>
          <p:spPr>
            <a:xfrm flipH="1">
              <a:off x="7485244" y="4178579"/>
              <a:ext cx="13509" cy="11758"/>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13;p37"/>
            <p:cNvSpPr/>
            <p:nvPr/>
          </p:nvSpPr>
          <p:spPr>
            <a:xfrm flipH="1">
              <a:off x="7445717" y="4131297"/>
              <a:ext cx="13134" cy="11445"/>
            </a:xfrm>
            <a:custGeom>
              <a:avLst/>
              <a:gdLst/>
              <a:ahLst/>
              <a:cxnLst/>
              <a:rect l="l" t="t" r="r" b="b"/>
              <a:pathLst>
                <a:path w="210" h="183" extrusionOk="0">
                  <a:moveTo>
                    <a:pt x="104" y="0"/>
                  </a:moveTo>
                  <a:cubicBezTo>
                    <a:pt x="92" y="0"/>
                    <a:pt x="81" y="2"/>
                    <a:pt x="69" y="6"/>
                  </a:cubicBezTo>
                  <a:cubicBezTo>
                    <a:pt x="25" y="24"/>
                    <a:pt x="1" y="78"/>
                    <a:pt x="18" y="123"/>
                  </a:cubicBezTo>
                  <a:cubicBezTo>
                    <a:pt x="31" y="160"/>
                    <a:pt x="68" y="182"/>
                    <a:pt x="105" y="182"/>
                  </a:cubicBezTo>
                  <a:cubicBezTo>
                    <a:pt x="116" y="182"/>
                    <a:pt x="127" y="181"/>
                    <a:pt x="137" y="177"/>
                  </a:cubicBezTo>
                  <a:cubicBezTo>
                    <a:pt x="185" y="156"/>
                    <a:pt x="209" y="106"/>
                    <a:pt x="189" y="57"/>
                  </a:cubicBezTo>
                  <a:cubicBezTo>
                    <a:pt x="176" y="21"/>
                    <a:pt x="141" y="0"/>
                    <a:pt x="104"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14;p37"/>
            <p:cNvSpPr/>
            <p:nvPr/>
          </p:nvSpPr>
          <p:spPr>
            <a:xfrm flipH="1">
              <a:off x="7400874" y="4167009"/>
              <a:ext cx="9882" cy="8756"/>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15;p37"/>
            <p:cNvSpPr/>
            <p:nvPr/>
          </p:nvSpPr>
          <p:spPr>
            <a:xfrm flipH="1">
              <a:off x="7405627" y="4212289"/>
              <a:ext cx="10507" cy="9194"/>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16;p37"/>
            <p:cNvSpPr/>
            <p:nvPr/>
          </p:nvSpPr>
          <p:spPr>
            <a:xfrm flipH="1">
              <a:off x="7289048" y="4266888"/>
              <a:ext cx="169303" cy="229531"/>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17;p37"/>
            <p:cNvSpPr/>
            <p:nvPr/>
          </p:nvSpPr>
          <p:spPr>
            <a:xfrm flipH="1">
              <a:off x="7337268" y="4273831"/>
              <a:ext cx="106197" cy="2030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18;p37"/>
            <p:cNvSpPr/>
            <p:nvPr/>
          </p:nvSpPr>
          <p:spPr>
            <a:xfrm flipH="1">
              <a:off x="7202990" y="4344628"/>
              <a:ext cx="32272" cy="190192"/>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19;p37"/>
            <p:cNvSpPr/>
            <p:nvPr/>
          </p:nvSpPr>
          <p:spPr>
            <a:xfrm flipH="1">
              <a:off x="7226693" y="4366768"/>
              <a:ext cx="79742" cy="167989"/>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20;p37"/>
            <p:cNvSpPr/>
            <p:nvPr/>
          </p:nvSpPr>
          <p:spPr>
            <a:xfrm flipH="1">
              <a:off x="7226693" y="4483722"/>
              <a:ext cx="144348" cy="52973"/>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21;p37"/>
            <p:cNvSpPr/>
            <p:nvPr/>
          </p:nvSpPr>
          <p:spPr>
            <a:xfrm flipH="1">
              <a:off x="7235199" y="4489476"/>
              <a:ext cx="128212" cy="40840"/>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22;p37"/>
            <p:cNvSpPr/>
            <p:nvPr/>
          </p:nvSpPr>
          <p:spPr>
            <a:xfrm flipH="1">
              <a:off x="7248458" y="4278584"/>
              <a:ext cx="110450" cy="97629"/>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23;p37"/>
            <p:cNvSpPr/>
            <p:nvPr/>
          </p:nvSpPr>
          <p:spPr>
            <a:xfrm flipH="1">
              <a:off x="7283732" y="4290529"/>
              <a:ext cx="44468" cy="20326"/>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24;p37"/>
            <p:cNvSpPr/>
            <p:nvPr/>
          </p:nvSpPr>
          <p:spPr>
            <a:xfrm flipH="1">
              <a:off x="7315941" y="4325115"/>
              <a:ext cx="31459" cy="13697"/>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25;p37"/>
            <p:cNvSpPr/>
            <p:nvPr/>
          </p:nvSpPr>
          <p:spPr>
            <a:xfrm flipH="1">
              <a:off x="7274726" y="4343002"/>
              <a:ext cx="31209" cy="14572"/>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26;p37"/>
            <p:cNvSpPr/>
            <p:nvPr/>
          </p:nvSpPr>
          <p:spPr>
            <a:xfrm flipH="1">
              <a:off x="7253399" y="4310668"/>
              <a:ext cx="26518" cy="14072"/>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27;p37"/>
            <p:cNvSpPr/>
            <p:nvPr/>
          </p:nvSpPr>
          <p:spPr>
            <a:xfrm flipH="1">
              <a:off x="7168028" y="4305977"/>
              <a:ext cx="61041" cy="49659"/>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28;p37"/>
            <p:cNvSpPr/>
            <p:nvPr/>
          </p:nvSpPr>
          <p:spPr>
            <a:xfrm flipH="1">
              <a:off x="7183789" y="4311794"/>
              <a:ext cx="22703" cy="12071"/>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29;p37"/>
            <p:cNvSpPr/>
            <p:nvPr/>
          </p:nvSpPr>
          <p:spPr>
            <a:xfrm flipH="1">
              <a:off x="7205554" y="4322864"/>
              <a:ext cx="13759" cy="10882"/>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30;p37"/>
            <p:cNvSpPr/>
            <p:nvPr/>
          </p:nvSpPr>
          <p:spPr>
            <a:xfrm flipH="1">
              <a:off x="7187854" y="4342439"/>
              <a:ext cx="16699" cy="3627"/>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31;p37"/>
            <p:cNvSpPr/>
            <p:nvPr/>
          </p:nvSpPr>
          <p:spPr>
            <a:xfrm flipH="1">
              <a:off x="7174846" y="4329493"/>
              <a:ext cx="13071" cy="3315"/>
            </a:xfrm>
            <a:custGeom>
              <a:avLst/>
              <a:gdLst/>
              <a:ahLst/>
              <a:cxnLst/>
              <a:rect l="l" t="t" r="r" b="b"/>
              <a:pathLst>
                <a:path w="209" h="53" extrusionOk="0">
                  <a:moveTo>
                    <a:pt x="190" y="0"/>
                  </a:moveTo>
                  <a:cubicBezTo>
                    <a:pt x="186" y="0"/>
                    <a:pt x="182" y="2"/>
                    <a:pt x="179" y="6"/>
                  </a:cubicBezTo>
                  <a:cubicBezTo>
                    <a:pt x="173" y="10"/>
                    <a:pt x="155" y="19"/>
                    <a:pt x="101" y="19"/>
                  </a:cubicBezTo>
                  <a:cubicBezTo>
                    <a:pt x="81" y="19"/>
                    <a:pt x="57" y="18"/>
                    <a:pt x="28" y="15"/>
                  </a:cubicBezTo>
                  <a:lnTo>
                    <a:pt x="21" y="15"/>
                  </a:lnTo>
                  <a:cubicBezTo>
                    <a:pt x="11" y="15"/>
                    <a:pt x="4" y="22"/>
                    <a:pt x="1" y="33"/>
                  </a:cubicBezTo>
                  <a:cubicBezTo>
                    <a:pt x="1" y="39"/>
                    <a:pt x="7" y="47"/>
                    <a:pt x="15" y="47"/>
                  </a:cubicBezTo>
                  <a:cubicBezTo>
                    <a:pt x="15" y="50"/>
                    <a:pt x="18" y="50"/>
                    <a:pt x="18" y="50"/>
                  </a:cubicBezTo>
                  <a:lnTo>
                    <a:pt x="25" y="50"/>
                  </a:lnTo>
                  <a:cubicBezTo>
                    <a:pt x="48" y="51"/>
                    <a:pt x="70" y="52"/>
                    <a:pt x="89" y="52"/>
                  </a:cubicBezTo>
                  <a:cubicBezTo>
                    <a:pt x="147" y="52"/>
                    <a:pt x="185" y="45"/>
                    <a:pt x="202" y="29"/>
                  </a:cubicBezTo>
                  <a:cubicBezTo>
                    <a:pt x="209" y="22"/>
                    <a:pt x="209" y="12"/>
                    <a:pt x="202" y="6"/>
                  </a:cubicBezTo>
                  <a:cubicBezTo>
                    <a:pt x="199" y="2"/>
                    <a:pt x="194" y="0"/>
                    <a:pt x="190"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32;p37"/>
            <p:cNvSpPr/>
            <p:nvPr/>
          </p:nvSpPr>
          <p:spPr>
            <a:xfrm flipH="1">
              <a:off x="7231384" y="4288591"/>
              <a:ext cx="149039" cy="244729"/>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33;p37"/>
            <p:cNvSpPr/>
            <p:nvPr/>
          </p:nvSpPr>
          <p:spPr>
            <a:xfrm flipH="1">
              <a:off x="7348338" y="4271329"/>
              <a:ext cx="68672" cy="50847"/>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34;p37"/>
            <p:cNvSpPr/>
            <p:nvPr/>
          </p:nvSpPr>
          <p:spPr>
            <a:xfrm flipH="1">
              <a:off x="7375919" y="4278209"/>
              <a:ext cx="25705" cy="13196"/>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35;p37"/>
            <p:cNvSpPr/>
            <p:nvPr/>
          </p:nvSpPr>
          <p:spPr>
            <a:xfrm flipH="1">
              <a:off x="7387240" y="4302788"/>
              <a:ext cx="18638" cy="4628"/>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36;p37"/>
            <p:cNvSpPr/>
            <p:nvPr/>
          </p:nvSpPr>
          <p:spPr>
            <a:xfrm flipH="1">
              <a:off x="7363974" y="4298535"/>
              <a:ext cx="15010" cy="12383"/>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37;p37"/>
            <p:cNvSpPr/>
            <p:nvPr/>
          </p:nvSpPr>
          <p:spPr>
            <a:xfrm flipH="1">
              <a:off x="7358595" y="4278959"/>
              <a:ext cx="12509" cy="11258"/>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38;p37"/>
            <p:cNvSpPr/>
            <p:nvPr/>
          </p:nvSpPr>
          <p:spPr>
            <a:xfrm flipH="1">
              <a:off x="7144200" y="4424620"/>
              <a:ext cx="84870" cy="112076"/>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39;p37"/>
            <p:cNvSpPr/>
            <p:nvPr/>
          </p:nvSpPr>
          <p:spPr>
            <a:xfrm flipH="1">
              <a:off x="7160336" y="4428185"/>
              <a:ext cx="61542" cy="101944"/>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40;p37"/>
            <p:cNvSpPr/>
            <p:nvPr/>
          </p:nvSpPr>
          <p:spPr>
            <a:xfrm flipH="1">
              <a:off x="6823857" y="3235693"/>
              <a:ext cx="142034" cy="71549"/>
            </a:xfrm>
            <a:custGeom>
              <a:avLst/>
              <a:gdLst/>
              <a:ahLst/>
              <a:cxnLst/>
              <a:rect l="l" t="t" r="r" b="b"/>
              <a:pathLst>
                <a:path w="2271" h="1144" extrusionOk="0">
                  <a:moveTo>
                    <a:pt x="2005" y="1"/>
                  </a:moveTo>
                  <a:cubicBezTo>
                    <a:pt x="1810" y="1"/>
                    <a:pt x="1501" y="88"/>
                    <a:pt x="1076" y="249"/>
                  </a:cubicBezTo>
                  <a:cubicBezTo>
                    <a:pt x="308" y="539"/>
                    <a:pt x="1" y="1112"/>
                    <a:pt x="315" y="1143"/>
                  </a:cubicBezTo>
                  <a:cubicBezTo>
                    <a:pt x="318" y="1143"/>
                    <a:pt x="321" y="1143"/>
                    <a:pt x="324" y="1143"/>
                  </a:cubicBezTo>
                  <a:cubicBezTo>
                    <a:pt x="472" y="1143"/>
                    <a:pt x="801" y="825"/>
                    <a:pt x="1469" y="624"/>
                  </a:cubicBezTo>
                  <a:cubicBezTo>
                    <a:pt x="2151" y="419"/>
                    <a:pt x="2271" y="454"/>
                    <a:pt x="2254" y="180"/>
                  </a:cubicBezTo>
                  <a:cubicBezTo>
                    <a:pt x="2246" y="58"/>
                    <a:pt x="2163" y="1"/>
                    <a:pt x="2005"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41;p37"/>
            <p:cNvSpPr/>
            <p:nvPr/>
          </p:nvSpPr>
          <p:spPr>
            <a:xfrm flipH="1">
              <a:off x="6249280" y="3193415"/>
              <a:ext cx="151415" cy="50222"/>
            </a:xfrm>
            <a:custGeom>
              <a:avLst/>
              <a:gdLst/>
              <a:ahLst/>
              <a:cxnLst/>
              <a:rect l="l" t="t" r="r" b="b"/>
              <a:pathLst>
                <a:path w="2421" h="803" extrusionOk="0">
                  <a:moveTo>
                    <a:pt x="463" y="1"/>
                  </a:moveTo>
                  <a:cubicBezTo>
                    <a:pt x="148" y="1"/>
                    <a:pt x="0" y="75"/>
                    <a:pt x="24" y="245"/>
                  </a:cubicBezTo>
                  <a:cubicBezTo>
                    <a:pt x="65" y="519"/>
                    <a:pt x="174" y="460"/>
                    <a:pt x="884" y="522"/>
                  </a:cubicBezTo>
                  <a:cubicBezTo>
                    <a:pt x="1544" y="582"/>
                    <a:pt x="1921" y="802"/>
                    <a:pt x="2084" y="802"/>
                  </a:cubicBezTo>
                  <a:cubicBezTo>
                    <a:pt x="2097" y="802"/>
                    <a:pt x="2109" y="801"/>
                    <a:pt x="2120" y="798"/>
                  </a:cubicBezTo>
                  <a:cubicBezTo>
                    <a:pt x="2420" y="703"/>
                    <a:pt x="2007" y="204"/>
                    <a:pt x="1195" y="75"/>
                  </a:cubicBezTo>
                  <a:cubicBezTo>
                    <a:pt x="893" y="27"/>
                    <a:pt x="649" y="1"/>
                    <a:pt x="463"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2;p37"/>
            <p:cNvSpPr/>
            <p:nvPr/>
          </p:nvSpPr>
          <p:spPr>
            <a:xfrm flipH="1">
              <a:off x="6692080" y="3374412"/>
              <a:ext cx="251171" cy="207766"/>
            </a:xfrm>
            <a:custGeom>
              <a:avLst/>
              <a:gdLst/>
              <a:ahLst/>
              <a:cxnLst/>
              <a:rect l="l" t="t" r="r" b="b"/>
              <a:pathLst>
                <a:path w="4016" h="3322" extrusionOk="0">
                  <a:moveTo>
                    <a:pt x="1715" y="714"/>
                  </a:moveTo>
                  <a:cubicBezTo>
                    <a:pt x="1841" y="714"/>
                    <a:pt x="1967" y="741"/>
                    <a:pt x="2079" y="803"/>
                  </a:cubicBezTo>
                  <a:cubicBezTo>
                    <a:pt x="2210" y="871"/>
                    <a:pt x="2319" y="966"/>
                    <a:pt x="2404" y="1075"/>
                  </a:cubicBezTo>
                  <a:cubicBezTo>
                    <a:pt x="2482" y="1192"/>
                    <a:pt x="2547" y="1315"/>
                    <a:pt x="2564" y="1451"/>
                  </a:cubicBezTo>
                  <a:lnTo>
                    <a:pt x="2550" y="1455"/>
                  </a:lnTo>
                  <a:cubicBezTo>
                    <a:pt x="2468" y="1209"/>
                    <a:pt x="2278" y="997"/>
                    <a:pt x="2042" y="891"/>
                  </a:cubicBezTo>
                  <a:cubicBezTo>
                    <a:pt x="1943" y="847"/>
                    <a:pt x="1841" y="826"/>
                    <a:pt x="1735" y="826"/>
                  </a:cubicBezTo>
                  <a:cubicBezTo>
                    <a:pt x="1581" y="826"/>
                    <a:pt x="1428" y="871"/>
                    <a:pt x="1294" y="946"/>
                  </a:cubicBezTo>
                  <a:cubicBezTo>
                    <a:pt x="1063" y="1066"/>
                    <a:pt x="878" y="1274"/>
                    <a:pt x="793" y="1523"/>
                  </a:cubicBezTo>
                  <a:cubicBezTo>
                    <a:pt x="707" y="1768"/>
                    <a:pt x="707" y="2038"/>
                    <a:pt x="752" y="2298"/>
                  </a:cubicBezTo>
                  <a:lnTo>
                    <a:pt x="741" y="2298"/>
                  </a:lnTo>
                  <a:cubicBezTo>
                    <a:pt x="694" y="2175"/>
                    <a:pt x="670" y="2038"/>
                    <a:pt x="656" y="1902"/>
                  </a:cubicBezTo>
                  <a:cubicBezTo>
                    <a:pt x="653" y="1765"/>
                    <a:pt x="666" y="1625"/>
                    <a:pt x="704" y="1488"/>
                  </a:cubicBezTo>
                  <a:cubicBezTo>
                    <a:pt x="735" y="1352"/>
                    <a:pt x="809" y="1222"/>
                    <a:pt x="902" y="1113"/>
                  </a:cubicBezTo>
                  <a:cubicBezTo>
                    <a:pt x="923" y="1083"/>
                    <a:pt x="950" y="1055"/>
                    <a:pt x="977" y="1031"/>
                  </a:cubicBezTo>
                  <a:cubicBezTo>
                    <a:pt x="1001" y="1007"/>
                    <a:pt x="1028" y="980"/>
                    <a:pt x="1055" y="956"/>
                  </a:cubicBezTo>
                  <a:cubicBezTo>
                    <a:pt x="1113" y="915"/>
                    <a:pt x="1168" y="867"/>
                    <a:pt x="1233" y="837"/>
                  </a:cubicBezTo>
                  <a:cubicBezTo>
                    <a:pt x="1376" y="762"/>
                    <a:pt x="1544" y="714"/>
                    <a:pt x="1715" y="714"/>
                  </a:cubicBezTo>
                  <a:close/>
                  <a:moveTo>
                    <a:pt x="2588" y="338"/>
                  </a:moveTo>
                  <a:cubicBezTo>
                    <a:pt x="2605" y="338"/>
                    <a:pt x="2622" y="338"/>
                    <a:pt x="2643" y="345"/>
                  </a:cubicBezTo>
                  <a:cubicBezTo>
                    <a:pt x="3677" y="635"/>
                    <a:pt x="3626" y="1803"/>
                    <a:pt x="3472" y="2652"/>
                  </a:cubicBezTo>
                  <a:cubicBezTo>
                    <a:pt x="3456" y="2748"/>
                    <a:pt x="3387" y="2789"/>
                    <a:pt x="3316" y="2789"/>
                  </a:cubicBezTo>
                  <a:cubicBezTo>
                    <a:pt x="3206" y="2789"/>
                    <a:pt x="3087" y="2693"/>
                    <a:pt x="3111" y="2553"/>
                  </a:cubicBezTo>
                  <a:cubicBezTo>
                    <a:pt x="3223" y="1922"/>
                    <a:pt x="3349" y="932"/>
                    <a:pt x="2544" y="707"/>
                  </a:cubicBezTo>
                  <a:cubicBezTo>
                    <a:pt x="2329" y="645"/>
                    <a:pt x="2397" y="338"/>
                    <a:pt x="2588" y="338"/>
                  </a:cubicBezTo>
                  <a:close/>
                  <a:moveTo>
                    <a:pt x="2008" y="0"/>
                  </a:moveTo>
                  <a:cubicBezTo>
                    <a:pt x="902" y="0"/>
                    <a:pt x="7" y="843"/>
                    <a:pt x="1" y="1891"/>
                  </a:cubicBezTo>
                  <a:lnTo>
                    <a:pt x="1" y="1898"/>
                  </a:lnTo>
                  <a:cubicBezTo>
                    <a:pt x="1" y="2202"/>
                    <a:pt x="79" y="2492"/>
                    <a:pt x="215" y="2748"/>
                  </a:cubicBezTo>
                  <a:cubicBezTo>
                    <a:pt x="519" y="2441"/>
                    <a:pt x="1004" y="2233"/>
                    <a:pt x="1557" y="2209"/>
                  </a:cubicBezTo>
                  <a:cubicBezTo>
                    <a:pt x="1592" y="2205"/>
                    <a:pt x="1625" y="2205"/>
                    <a:pt x="1660" y="2205"/>
                  </a:cubicBezTo>
                  <a:cubicBezTo>
                    <a:pt x="2530" y="2205"/>
                    <a:pt x="3254" y="2684"/>
                    <a:pt x="3339" y="3322"/>
                  </a:cubicBezTo>
                  <a:cubicBezTo>
                    <a:pt x="3752" y="2974"/>
                    <a:pt x="4012" y="2468"/>
                    <a:pt x="4015" y="1905"/>
                  </a:cubicBezTo>
                  <a:lnTo>
                    <a:pt x="4015" y="1898"/>
                  </a:lnTo>
                  <a:cubicBezTo>
                    <a:pt x="4015" y="853"/>
                    <a:pt x="3121" y="4"/>
                    <a:pt x="2015" y="0"/>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3;p37"/>
            <p:cNvSpPr/>
            <p:nvPr/>
          </p:nvSpPr>
          <p:spPr>
            <a:xfrm flipH="1">
              <a:off x="6782830" y="3419067"/>
              <a:ext cx="119644" cy="99067"/>
            </a:xfrm>
            <a:custGeom>
              <a:avLst/>
              <a:gdLst/>
              <a:ahLst/>
              <a:cxnLst/>
              <a:rect l="l" t="t" r="r" b="b"/>
              <a:pathLst>
                <a:path w="1913" h="1584" extrusionOk="0">
                  <a:moveTo>
                    <a:pt x="1063" y="0"/>
                  </a:moveTo>
                  <a:cubicBezTo>
                    <a:pt x="892" y="0"/>
                    <a:pt x="724" y="48"/>
                    <a:pt x="581" y="123"/>
                  </a:cubicBezTo>
                  <a:cubicBezTo>
                    <a:pt x="516" y="153"/>
                    <a:pt x="461" y="201"/>
                    <a:pt x="403" y="242"/>
                  </a:cubicBezTo>
                  <a:cubicBezTo>
                    <a:pt x="376" y="266"/>
                    <a:pt x="349" y="293"/>
                    <a:pt x="325" y="317"/>
                  </a:cubicBezTo>
                  <a:cubicBezTo>
                    <a:pt x="298" y="341"/>
                    <a:pt x="271" y="369"/>
                    <a:pt x="250" y="399"/>
                  </a:cubicBezTo>
                  <a:cubicBezTo>
                    <a:pt x="157" y="508"/>
                    <a:pt x="83" y="638"/>
                    <a:pt x="52" y="774"/>
                  </a:cubicBezTo>
                  <a:cubicBezTo>
                    <a:pt x="14" y="911"/>
                    <a:pt x="1" y="1051"/>
                    <a:pt x="4" y="1188"/>
                  </a:cubicBezTo>
                  <a:cubicBezTo>
                    <a:pt x="18" y="1324"/>
                    <a:pt x="42" y="1461"/>
                    <a:pt x="89" y="1584"/>
                  </a:cubicBezTo>
                  <a:lnTo>
                    <a:pt x="100" y="1584"/>
                  </a:lnTo>
                  <a:cubicBezTo>
                    <a:pt x="55" y="1324"/>
                    <a:pt x="55" y="1054"/>
                    <a:pt x="141" y="809"/>
                  </a:cubicBezTo>
                  <a:cubicBezTo>
                    <a:pt x="226" y="560"/>
                    <a:pt x="411" y="352"/>
                    <a:pt x="642" y="232"/>
                  </a:cubicBezTo>
                  <a:cubicBezTo>
                    <a:pt x="776" y="157"/>
                    <a:pt x="929" y="112"/>
                    <a:pt x="1083" y="112"/>
                  </a:cubicBezTo>
                  <a:cubicBezTo>
                    <a:pt x="1189" y="112"/>
                    <a:pt x="1291" y="133"/>
                    <a:pt x="1390" y="177"/>
                  </a:cubicBezTo>
                  <a:cubicBezTo>
                    <a:pt x="1626" y="283"/>
                    <a:pt x="1816" y="495"/>
                    <a:pt x="1898" y="741"/>
                  </a:cubicBezTo>
                  <a:lnTo>
                    <a:pt x="1912" y="737"/>
                  </a:lnTo>
                  <a:cubicBezTo>
                    <a:pt x="1895" y="601"/>
                    <a:pt x="1830" y="478"/>
                    <a:pt x="1752" y="361"/>
                  </a:cubicBezTo>
                  <a:cubicBezTo>
                    <a:pt x="1667" y="252"/>
                    <a:pt x="1558" y="157"/>
                    <a:pt x="1427" y="89"/>
                  </a:cubicBezTo>
                  <a:cubicBezTo>
                    <a:pt x="1315" y="27"/>
                    <a:pt x="1189" y="0"/>
                    <a:pt x="1063"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4;p37"/>
            <p:cNvSpPr/>
            <p:nvPr/>
          </p:nvSpPr>
          <p:spPr>
            <a:xfrm flipH="1">
              <a:off x="6734359" y="3512317"/>
              <a:ext cx="195445" cy="99568"/>
            </a:xfrm>
            <a:custGeom>
              <a:avLst/>
              <a:gdLst/>
              <a:ahLst/>
              <a:cxnLst/>
              <a:rect l="l" t="t" r="r" b="b"/>
              <a:pathLst>
                <a:path w="3125" h="1592" extrusionOk="0">
                  <a:moveTo>
                    <a:pt x="1445" y="0"/>
                  </a:moveTo>
                  <a:cubicBezTo>
                    <a:pt x="1410" y="0"/>
                    <a:pt x="1377" y="0"/>
                    <a:pt x="1342" y="4"/>
                  </a:cubicBezTo>
                  <a:cubicBezTo>
                    <a:pt x="789" y="28"/>
                    <a:pt x="304" y="236"/>
                    <a:pt x="0" y="543"/>
                  </a:cubicBezTo>
                  <a:cubicBezTo>
                    <a:pt x="328" y="1164"/>
                    <a:pt x="1004" y="1591"/>
                    <a:pt x="1786" y="1591"/>
                  </a:cubicBezTo>
                  <a:lnTo>
                    <a:pt x="1793" y="1591"/>
                  </a:lnTo>
                  <a:cubicBezTo>
                    <a:pt x="2305" y="1591"/>
                    <a:pt x="2770" y="1413"/>
                    <a:pt x="3124" y="1117"/>
                  </a:cubicBezTo>
                  <a:cubicBezTo>
                    <a:pt x="3039" y="479"/>
                    <a:pt x="2315" y="0"/>
                    <a:pt x="144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45;p37"/>
            <p:cNvSpPr/>
            <p:nvPr/>
          </p:nvSpPr>
          <p:spPr>
            <a:xfrm flipH="1">
              <a:off x="6230518" y="3351146"/>
              <a:ext cx="50659" cy="138407"/>
            </a:xfrm>
            <a:custGeom>
              <a:avLst/>
              <a:gdLst/>
              <a:ahLst/>
              <a:cxnLst/>
              <a:rect l="l" t="t" r="r" b="b"/>
              <a:pathLst>
                <a:path w="810" h="2213" extrusionOk="0">
                  <a:moveTo>
                    <a:pt x="24" y="1"/>
                  </a:moveTo>
                  <a:cubicBezTo>
                    <a:pt x="14" y="96"/>
                    <a:pt x="7" y="185"/>
                    <a:pt x="1" y="267"/>
                  </a:cubicBezTo>
                  <a:cubicBezTo>
                    <a:pt x="407" y="652"/>
                    <a:pt x="499" y="1219"/>
                    <a:pt x="499" y="1786"/>
                  </a:cubicBezTo>
                  <a:cubicBezTo>
                    <a:pt x="546" y="1905"/>
                    <a:pt x="591" y="2041"/>
                    <a:pt x="628" y="2213"/>
                  </a:cubicBezTo>
                  <a:cubicBezTo>
                    <a:pt x="744" y="1977"/>
                    <a:pt x="806" y="1710"/>
                    <a:pt x="806" y="1424"/>
                  </a:cubicBezTo>
                  <a:lnTo>
                    <a:pt x="806" y="1420"/>
                  </a:lnTo>
                  <a:cubicBezTo>
                    <a:pt x="809" y="809"/>
                    <a:pt x="530" y="280"/>
                    <a:pt x="24" y="1"/>
                  </a:cubicBezTo>
                  <a:close/>
                </a:path>
              </a:pathLst>
            </a:custGeom>
            <a:solidFill>
              <a:srgbClr val="D0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46;p37"/>
            <p:cNvSpPr/>
            <p:nvPr/>
          </p:nvSpPr>
          <p:spPr>
            <a:xfrm flipH="1">
              <a:off x="6241838" y="3338512"/>
              <a:ext cx="208454" cy="178746"/>
            </a:xfrm>
            <a:custGeom>
              <a:avLst/>
              <a:gdLst/>
              <a:ahLst/>
              <a:cxnLst/>
              <a:rect l="l" t="t" r="r" b="b"/>
              <a:pathLst>
                <a:path w="3333" h="2858" extrusionOk="0">
                  <a:moveTo>
                    <a:pt x="1414" y="837"/>
                  </a:moveTo>
                  <a:cubicBezTo>
                    <a:pt x="1428" y="838"/>
                    <a:pt x="1442" y="838"/>
                    <a:pt x="1456" y="838"/>
                  </a:cubicBezTo>
                  <a:cubicBezTo>
                    <a:pt x="1467" y="838"/>
                    <a:pt x="1478" y="838"/>
                    <a:pt x="1488" y="838"/>
                  </a:cubicBezTo>
                  <a:cubicBezTo>
                    <a:pt x="1521" y="838"/>
                    <a:pt x="1555" y="839"/>
                    <a:pt x="1588" y="847"/>
                  </a:cubicBezTo>
                  <a:cubicBezTo>
                    <a:pt x="1701" y="864"/>
                    <a:pt x="1816" y="915"/>
                    <a:pt x="1909" y="991"/>
                  </a:cubicBezTo>
                  <a:cubicBezTo>
                    <a:pt x="1998" y="1066"/>
                    <a:pt x="2066" y="1165"/>
                    <a:pt x="2107" y="1268"/>
                  </a:cubicBezTo>
                  <a:cubicBezTo>
                    <a:pt x="2141" y="1373"/>
                    <a:pt x="2165" y="1479"/>
                    <a:pt x="2155" y="1585"/>
                  </a:cubicBezTo>
                  <a:cubicBezTo>
                    <a:pt x="2155" y="1588"/>
                    <a:pt x="2152" y="1591"/>
                    <a:pt x="2148" y="1591"/>
                  </a:cubicBezTo>
                  <a:cubicBezTo>
                    <a:pt x="2144" y="1591"/>
                    <a:pt x="2141" y="1588"/>
                    <a:pt x="2141" y="1585"/>
                  </a:cubicBezTo>
                  <a:cubicBezTo>
                    <a:pt x="2114" y="1386"/>
                    <a:pt x="2018" y="1186"/>
                    <a:pt x="1851" y="1069"/>
                  </a:cubicBezTo>
                  <a:cubicBezTo>
                    <a:pt x="1739" y="991"/>
                    <a:pt x="1599" y="956"/>
                    <a:pt x="1458" y="956"/>
                  </a:cubicBezTo>
                  <a:cubicBezTo>
                    <a:pt x="1394" y="956"/>
                    <a:pt x="1329" y="964"/>
                    <a:pt x="1268" y="977"/>
                  </a:cubicBezTo>
                  <a:cubicBezTo>
                    <a:pt x="1069" y="1011"/>
                    <a:pt x="868" y="1096"/>
                    <a:pt x="748" y="1263"/>
                  </a:cubicBezTo>
                  <a:cubicBezTo>
                    <a:pt x="690" y="1342"/>
                    <a:pt x="653" y="1441"/>
                    <a:pt x="636" y="1540"/>
                  </a:cubicBezTo>
                  <a:cubicBezTo>
                    <a:pt x="615" y="1643"/>
                    <a:pt x="625" y="1742"/>
                    <a:pt x="625" y="1851"/>
                  </a:cubicBezTo>
                  <a:cubicBezTo>
                    <a:pt x="625" y="1851"/>
                    <a:pt x="622" y="1854"/>
                    <a:pt x="619" y="1854"/>
                  </a:cubicBezTo>
                  <a:cubicBezTo>
                    <a:pt x="619" y="1854"/>
                    <a:pt x="615" y="1854"/>
                    <a:pt x="615" y="1851"/>
                  </a:cubicBezTo>
                  <a:lnTo>
                    <a:pt x="612" y="1844"/>
                  </a:lnTo>
                  <a:cubicBezTo>
                    <a:pt x="588" y="1752"/>
                    <a:pt x="567" y="1640"/>
                    <a:pt x="571" y="1530"/>
                  </a:cubicBezTo>
                  <a:cubicBezTo>
                    <a:pt x="578" y="1421"/>
                    <a:pt x="605" y="1304"/>
                    <a:pt x="670" y="1206"/>
                  </a:cubicBezTo>
                  <a:cubicBezTo>
                    <a:pt x="731" y="1104"/>
                    <a:pt x="824" y="1022"/>
                    <a:pt x="926" y="967"/>
                  </a:cubicBezTo>
                  <a:cubicBezTo>
                    <a:pt x="1028" y="905"/>
                    <a:pt x="1137" y="878"/>
                    <a:pt x="1247" y="854"/>
                  </a:cubicBezTo>
                  <a:cubicBezTo>
                    <a:pt x="1301" y="847"/>
                    <a:pt x="1356" y="841"/>
                    <a:pt x="1414" y="837"/>
                  </a:cubicBezTo>
                  <a:close/>
                  <a:moveTo>
                    <a:pt x="1988" y="1"/>
                  </a:moveTo>
                  <a:cubicBezTo>
                    <a:pt x="1988" y="1"/>
                    <a:pt x="1851" y="8"/>
                    <a:pt x="1629" y="11"/>
                  </a:cubicBezTo>
                  <a:cubicBezTo>
                    <a:pt x="715" y="113"/>
                    <a:pt x="4" y="792"/>
                    <a:pt x="1" y="1619"/>
                  </a:cubicBezTo>
                  <a:lnTo>
                    <a:pt x="1" y="1626"/>
                  </a:lnTo>
                  <a:cubicBezTo>
                    <a:pt x="1" y="2059"/>
                    <a:pt x="198" y="2456"/>
                    <a:pt x="516" y="2749"/>
                  </a:cubicBezTo>
                  <a:cubicBezTo>
                    <a:pt x="765" y="2479"/>
                    <a:pt x="1175" y="2292"/>
                    <a:pt x="1649" y="2271"/>
                  </a:cubicBezTo>
                  <a:lnTo>
                    <a:pt x="1731" y="2271"/>
                  </a:lnTo>
                  <a:cubicBezTo>
                    <a:pt x="2292" y="2271"/>
                    <a:pt x="2773" y="2510"/>
                    <a:pt x="2991" y="2858"/>
                  </a:cubicBezTo>
                  <a:cubicBezTo>
                    <a:pt x="3131" y="2735"/>
                    <a:pt x="3247" y="2582"/>
                    <a:pt x="3332" y="2415"/>
                  </a:cubicBezTo>
                  <a:cubicBezTo>
                    <a:pt x="3295" y="2243"/>
                    <a:pt x="3250" y="2107"/>
                    <a:pt x="3203" y="1988"/>
                  </a:cubicBezTo>
                  <a:cubicBezTo>
                    <a:pt x="3203" y="2134"/>
                    <a:pt x="3196" y="2284"/>
                    <a:pt x="3185" y="2431"/>
                  </a:cubicBezTo>
                  <a:cubicBezTo>
                    <a:pt x="3176" y="2551"/>
                    <a:pt x="3080" y="2612"/>
                    <a:pt x="2984" y="2612"/>
                  </a:cubicBezTo>
                  <a:cubicBezTo>
                    <a:pt x="2892" y="2612"/>
                    <a:pt x="2804" y="2551"/>
                    <a:pt x="2810" y="2431"/>
                  </a:cubicBezTo>
                  <a:cubicBezTo>
                    <a:pt x="2854" y="1776"/>
                    <a:pt x="2895" y="970"/>
                    <a:pt x="2247" y="588"/>
                  </a:cubicBezTo>
                  <a:cubicBezTo>
                    <a:pt x="2070" y="485"/>
                    <a:pt x="2179" y="239"/>
                    <a:pt x="2342" y="239"/>
                  </a:cubicBezTo>
                  <a:cubicBezTo>
                    <a:pt x="2374" y="239"/>
                    <a:pt x="2404" y="247"/>
                    <a:pt x="2435" y="267"/>
                  </a:cubicBezTo>
                  <a:cubicBezTo>
                    <a:pt x="2537" y="325"/>
                    <a:pt x="2629" y="393"/>
                    <a:pt x="2705" y="469"/>
                  </a:cubicBezTo>
                  <a:cubicBezTo>
                    <a:pt x="2711" y="387"/>
                    <a:pt x="2718" y="298"/>
                    <a:pt x="2728" y="203"/>
                  </a:cubicBezTo>
                  <a:cubicBezTo>
                    <a:pt x="2520" y="89"/>
                    <a:pt x="2271" y="14"/>
                    <a:pt x="1988" y="1"/>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47;p37"/>
            <p:cNvSpPr/>
            <p:nvPr/>
          </p:nvSpPr>
          <p:spPr>
            <a:xfrm flipH="1">
              <a:off x="6325958" y="3338325"/>
              <a:ext cx="22515" cy="876"/>
            </a:xfrm>
            <a:custGeom>
              <a:avLst/>
              <a:gdLst/>
              <a:ahLst/>
              <a:cxnLst/>
              <a:rect l="l" t="t" r="r" b="b"/>
              <a:pathLst>
                <a:path w="360" h="14" extrusionOk="0">
                  <a:moveTo>
                    <a:pt x="240" y="1"/>
                  </a:moveTo>
                  <a:cubicBezTo>
                    <a:pt x="158" y="1"/>
                    <a:pt x="80" y="4"/>
                    <a:pt x="1" y="14"/>
                  </a:cubicBezTo>
                  <a:cubicBezTo>
                    <a:pt x="223" y="11"/>
                    <a:pt x="360" y="4"/>
                    <a:pt x="360" y="4"/>
                  </a:cubicBezTo>
                  <a:cubicBezTo>
                    <a:pt x="322" y="1"/>
                    <a:pt x="284" y="1"/>
                    <a:pt x="250" y="1"/>
                  </a:cubicBezTo>
                  <a:close/>
                </a:path>
              </a:pathLst>
            </a:custGeom>
            <a:solidFill>
              <a:srgbClr val="C59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48;p37"/>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2" y="127"/>
                    <a:pt x="827" y="119"/>
                    <a:pt x="891" y="119"/>
                  </a:cubicBezTo>
                  <a:cubicBezTo>
                    <a:pt x="1032" y="119"/>
                    <a:pt x="1172" y="154"/>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49;p37"/>
            <p:cNvSpPr/>
            <p:nvPr/>
          </p:nvSpPr>
          <p:spPr>
            <a:xfrm flipH="1">
              <a:off x="6263165" y="3480546"/>
              <a:ext cx="154855" cy="61729"/>
            </a:xfrm>
            <a:custGeom>
              <a:avLst/>
              <a:gdLst/>
              <a:ahLst/>
              <a:cxnLst/>
              <a:rect l="l" t="t" r="r" b="b"/>
              <a:pathLst>
                <a:path w="2476" h="987" extrusionOk="0">
                  <a:moveTo>
                    <a:pt x="1133" y="0"/>
                  </a:moveTo>
                  <a:cubicBezTo>
                    <a:pt x="659" y="21"/>
                    <a:pt x="249" y="208"/>
                    <a:pt x="0" y="478"/>
                  </a:cubicBezTo>
                  <a:cubicBezTo>
                    <a:pt x="338" y="788"/>
                    <a:pt x="820" y="983"/>
                    <a:pt x="1349" y="987"/>
                  </a:cubicBezTo>
                  <a:lnTo>
                    <a:pt x="1355" y="987"/>
                  </a:lnTo>
                  <a:cubicBezTo>
                    <a:pt x="1820" y="987"/>
                    <a:pt x="2198" y="836"/>
                    <a:pt x="2475" y="587"/>
                  </a:cubicBezTo>
                  <a:cubicBezTo>
                    <a:pt x="2257" y="239"/>
                    <a:pt x="1776" y="0"/>
                    <a:pt x="121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50;p37"/>
            <p:cNvSpPr/>
            <p:nvPr/>
          </p:nvSpPr>
          <p:spPr>
            <a:xfrm flipH="1">
              <a:off x="6230518" y="3338325"/>
              <a:ext cx="219774" cy="101694"/>
            </a:xfrm>
            <a:custGeom>
              <a:avLst/>
              <a:gdLst/>
              <a:ahLst/>
              <a:cxnLst/>
              <a:rect l="l" t="t" r="r" b="b"/>
              <a:pathLst>
                <a:path w="3514" h="1626" extrusionOk="0">
                  <a:moveTo>
                    <a:pt x="1878" y="1"/>
                  </a:moveTo>
                  <a:cubicBezTo>
                    <a:pt x="1914" y="1"/>
                    <a:pt x="1949" y="2"/>
                    <a:pt x="1983" y="4"/>
                  </a:cubicBezTo>
                  <a:lnTo>
                    <a:pt x="1983" y="4"/>
                  </a:lnTo>
                  <a:cubicBezTo>
                    <a:pt x="1947" y="1"/>
                    <a:pt x="1911" y="1"/>
                    <a:pt x="1878" y="1"/>
                  </a:cubicBezTo>
                  <a:close/>
                  <a:moveTo>
                    <a:pt x="1983" y="4"/>
                  </a:moveTo>
                  <a:cubicBezTo>
                    <a:pt x="1985" y="4"/>
                    <a:pt x="1986" y="4"/>
                    <a:pt x="1988" y="4"/>
                  </a:cubicBezTo>
                  <a:cubicBezTo>
                    <a:pt x="1993" y="4"/>
                    <a:pt x="1998" y="4"/>
                    <a:pt x="2003" y="5"/>
                  </a:cubicBezTo>
                  <a:lnTo>
                    <a:pt x="2003" y="5"/>
                  </a:lnTo>
                  <a:cubicBezTo>
                    <a:pt x="1997" y="4"/>
                    <a:pt x="1990" y="4"/>
                    <a:pt x="1983" y="4"/>
                  </a:cubicBezTo>
                  <a:close/>
                  <a:moveTo>
                    <a:pt x="1868" y="1"/>
                  </a:moveTo>
                  <a:cubicBezTo>
                    <a:pt x="1786" y="1"/>
                    <a:pt x="1708" y="4"/>
                    <a:pt x="1629" y="14"/>
                  </a:cubicBezTo>
                  <a:cubicBezTo>
                    <a:pt x="1557" y="22"/>
                    <a:pt x="1486" y="34"/>
                    <a:pt x="1416" y="49"/>
                  </a:cubicBezTo>
                  <a:lnTo>
                    <a:pt x="1416" y="49"/>
                  </a:lnTo>
                  <a:cubicBezTo>
                    <a:pt x="1561" y="17"/>
                    <a:pt x="1712" y="1"/>
                    <a:pt x="1868" y="1"/>
                  </a:cubicBezTo>
                  <a:close/>
                  <a:moveTo>
                    <a:pt x="1416" y="49"/>
                  </a:moveTo>
                  <a:cubicBezTo>
                    <a:pt x="606" y="224"/>
                    <a:pt x="4" y="860"/>
                    <a:pt x="1" y="1622"/>
                  </a:cubicBezTo>
                  <a:cubicBezTo>
                    <a:pt x="4" y="861"/>
                    <a:pt x="607" y="225"/>
                    <a:pt x="1416" y="49"/>
                  </a:cubicBezTo>
                  <a:close/>
                  <a:moveTo>
                    <a:pt x="2003" y="5"/>
                  </a:moveTo>
                  <a:lnTo>
                    <a:pt x="2003" y="5"/>
                  </a:lnTo>
                  <a:cubicBezTo>
                    <a:pt x="2955" y="64"/>
                    <a:pt x="3513" y="765"/>
                    <a:pt x="3510" y="1625"/>
                  </a:cubicBezTo>
                  <a:cubicBezTo>
                    <a:pt x="3513" y="1014"/>
                    <a:pt x="3234" y="485"/>
                    <a:pt x="2728" y="206"/>
                  </a:cubicBezTo>
                  <a:cubicBezTo>
                    <a:pt x="2524" y="95"/>
                    <a:pt x="2280" y="20"/>
                    <a:pt x="2003" y="5"/>
                  </a:cubicBezTo>
                  <a:close/>
                </a:path>
              </a:pathLst>
            </a:custGeom>
            <a:solidFill>
              <a:srgbClr val="3B3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51;p37"/>
            <p:cNvSpPr/>
            <p:nvPr/>
          </p:nvSpPr>
          <p:spPr>
            <a:xfrm flipH="1">
              <a:off x="6249969" y="3367782"/>
              <a:ext cx="33773" cy="95065"/>
            </a:xfrm>
            <a:custGeom>
              <a:avLst/>
              <a:gdLst/>
              <a:ahLst/>
              <a:cxnLst/>
              <a:rect l="l" t="t" r="r" b="b"/>
              <a:pathLst>
                <a:path w="540" h="1520" extrusionOk="0">
                  <a:moveTo>
                    <a:pt x="42" y="1"/>
                  </a:moveTo>
                  <a:cubicBezTo>
                    <a:pt x="1" y="820"/>
                    <a:pt x="314" y="959"/>
                    <a:pt x="540" y="1520"/>
                  </a:cubicBezTo>
                  <a:cubicBezTo>
                    <a:pt x="540" y="953"/>
                    <a:pt x="448" y="386"/>
                    <a:pt x="42" y="1"/>
                  </a:cubicBezTo>
                  <a:close/>
                </a:path>
              </a:pathLst>
            </a:custGeom>
            <a:solidFill>
              <a:srgbClr val="E1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52;p37"/>
            <p:cNvSpPr/>
            <p:nvPr/>
          </p:nvSpPr>
          <p:spPr>
            <a:xfrm flipH="1">
              <a:off x="6249969" y="3353460"/>
              <a:ext cx="70923" cy="148413"/>
            </a:xfrm>
            <a:custGeom>
              <a:avLst/>
              <a:gdLst/>
              <a:ahLst/>
              <a:cxnLst/>
              <a:rect l="l" t="t" r="r" b="b"/>
              <a:pathLst>
                <a:path w="1134" h="2373" extrusionOk="0">
                  <a:moveTo>
                    <a:pt x="273" y="0"/>
                  </a:moveTo>
                  <a:cubicBezTo>
                    <a:pt x="110" y="0"/>
                    <a:pt x="1" y="246"/>
                    <a:pt x="178" y="349"/>
                  </a:cubicBezTo>
                  <a:cubicBezTo>
                    <a:pt x="826" y="731"/>
                    <a:pt x="785" y="1537"/>
                    <a:pt x="741" y="2192"/>
                  </a:cubicBezTo>
                  <a:cubicBezTo>
                    <a:pt x="735" y="2312"/>
                    <a:pt x="823" y="2373"/>
                    <a:pt x="915" y="2373"/>
                  </a:cubicBezTo>
                  <a:cubicBezTo>
                    <a:pt x="1011" y="2373"/>
                    <a:pt x="1107" y="2312"/>
                    <a:pt x="1116" y="2192"/>
                  </a:cubicBezTo>
                  <a:cubicBezTo>
                    <a:pt x="1127" y="2045"/>
                    <a:pt x="1134" y="1895"/>
                    <a:pt x="1134" y="1749"/>
                  </a:cubicBezTo>
                  <a:cubicBezTo>
                    <a:pt x="908" y="1188"/>
                    <a:pt x="595" y="1049"/>
                    <a:pt x="636" y="230"/>
                  </a:cubicBezTo>
                  <a:cubicBezTo>
                    <a:pt x="560" y="154"/>
                    <a:pt x="468" y="86"/>
                    <a:pt x="366" y="28"/>
                  </a:cubicBezTo>
                  <a:cubicBezTo>
                    <a:pt x="335" y="8"/>
                    <a:pt x="305" y="0"/>
                    <a:pt x="273"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53;p37"/>
            <p:cNvSpPr/>
            <p:nvPr/>
          </p:nvSpPr>
          <p:spPr>
            <a:xfrm flipH="1">
              <a:off x="6713283" y="3395551"/>
              <a:ext cx="84307" cy="153354"/>
            </a:xfrm>
            <a:custGeom>
              <a:avLst/>
              <a:gdLst/>
              <a:ahLst/>
              <a:cxnLst/>
              <a:rect l="l" t="t" r="r" b="b"/>
              <a:pathLst>
                <a:path w="1348" h="2452" extrusionOk="0">
                  <a:moveTo>
                    <a:pt x="259" y="0"/>
                  </a:moveTo>
                  <a:cubicBezTo>
                    <a:pt x="68" y="0"/>
                    <a:pt x="0" y="307"/>
                    <a:pt x="215" y="369"/>
                  </a:cubicBezTo>
                  <a:cubicBezTo>
                    <a:pt x="1020" y="594"/>
                    <a:pt x="894" y="1584"/>
                    <a:pt x="782" y="2215"/>
                  </a:cubicBezTo>
                  <a:cubicBezTo>
                    <a:pt x="758" y="2355"/>
                    <a:pt x="877" y="2451"/>
                    <a:pt x="987" y="2451"/>
                  </a:cubicBezTo>
                  <a:cubicBezTo>
                    <a:pt x="1058" y="2451"/>
                    <a:pt x="1127" y="2410"/>
                    <a:pt x="1143" y="2314"/>
                  </a:cubicBezTo>
                  <a:cubicBezTo>
                    <a:pt x="1297" y="1465"/>
                    <a:pt x="1348" y="297"/>
                    <a:pt x="314" y="7"/>
                  </a:cubicBezTo>
                  <a:cubicBezTo>
                    <a:pt x="293" y="0"/>
                    <a:pt x="276" y="0"/>
                    <a:pt x="259"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54;p37"/>
            <p:cNvSpPr/>
            <p:nvPr/>
          </p:nvSpPr>
          <p:spPr>
            <a:xfrm flipH="1">
              <a:off x="6135077" y="3287165"/>
              <a:ext cx="911307" cy="370127"/>
            </a:xfrm>
            <a:custGeom>
              <a:avLst/>
              <a:gdLst/>
              <a:ahLst/>
              <a:cxnLst/>
              <a:rect l="l" t="t" r="r" b="b"/>
              <a:pathLst>
                <a:path w="14571" h="5918" extrusionOk="0">
                  <a:moveTo>
                    <a:pt x="11548" y="819"/>
                  </a:moveTo>
                  <a:cubicBezTo>
                    <a:pt x="11551" y="819"/>
                    <a:pt x="11554" y="819"/>
                    <a:pt x="11556" y="819"/>
                  </a:cubicBezTo>
                  <a:cubicBezTo>
                    <a:pt x="12587" y="822"/>
                    <a:pt x="13195" y="1549"/>
                    <a:pt x="13191" y="2447"/>
                  </a:cubicBezTo>
                  <a:cubicBezTo>
                    <a:pt x="13188" y="3346"/>
                    <a:pt x="12579" y="4079"/>
                    <a:pt x="11549" y="4079"/>
                  </a:cubicBezTo>
                  <a:cubicBezTo>
                    <a:pt x="11547" y="4079"/>
                    <a:pt x="11545" y="4079"/>
                    <a:pt x="11542" y="4079"/>
                  </a:cubicBezTo>
                  <a:cubicBezTo>
                    <a:pt x="10512" y="4071"/>
                    <a:pt x="9679" y="3341"/>
                    <a:pt x="9682" y="2440"/>
                  </a:cubicBezTo>
                  <a:cubicBezTo>
                    <a:pt x="9685" y="1545"/>
                    <a:pt x="10517" y="819"/>
                    <a:pt x="11548" y="819"/>
                  </a:cubicBezTo>
                  <a:close/>
                  <a:moveTo>
                    <a:pt x="3800" y="1395"/>
                  </a:moveTo>
                  <a:cubicBezTo>
                    <a:pt x="3805" y="1395"/>
                    <a:pt x="3810" y="1395"/>
                    <a:pt x="3814" y="1395"/>
                  </a:cubicBezTo>
                  <a:cubicBezTo>
                    <a:pt x="4920" y="1399"/>
                    <a:pt x="5814" y="2252"/>
                    <a:pt x="5811" y="3300"/>
                  </a:cubicBezTo>
                  <a:cubicBezTo>
                    <a:pt x="5808" y="4344"/>
                    <a:pt x="4913" y="5191"/>
                    <a:pt x="3810" y="5191"/>
                  </a:cubicBezTo>
                  <a:cubicBezTo>
                    <a:pt x="3806" y="5191"/>
                    <a:pt x="3801" y="5191"/>
                    <a:pt x="3797" y="5191"/>
                  </a:cubicBezTo>
                  <a:cubicBezTo>
                    <a:pt x="2691" y="5188"/>
                    <a:pt x="1796" y="4334"/>
                    <a:pt x="1800" y="3286"/>
                  </a:cubicBezTo>
                  <a:cubicBezTo>
                    <a:pt x="1803" y="2240"/>
                    <a:pt x="2696" y="1395"/>
                    <a:pt x="3800" y="1395"/>
                  </a:cubicBezTo>
                  <a:close/>
                  <a:moveTo>
                    <a:pt x="11540" y="0"/>
                  </a:moveTo>
                  <a:cubicBezTo>
                    <a:pt x="9585" y="0"/>
                    <a:pt x="8402" y="1627"/>
                    <a:pt x="8402" y="1627"/>
                  </a:cubicBezTo>
                  <a:cubicBezTo>
                    <a:pt x="8402" y="1627"/>
                    <a:pt x="7897" y="1459"/>
                    <a:pt x="7442" y="1459"/>
                  </a:cubicBezTo>
                  <a:cubicBezTo>
                    <a:pt x="7400" y="1459"/>
                    <a:pt x="7358" y="1460"/>
                    <a:pt x="7317" y="1463"/>
                  </a:cubicBezTo>
                  <a:cubicBezTo>
                    <a:pt x="6832" y="1501"/>
                    <a:pt x="6402" y="1781"/>
                    <a:pt x="6402" y="1781"/>
                  </a:cubicBezTo>
                  <a:cubicBezTo>
                    <a:pt x="6402" y="1781"/>
                    <a:pt x="5846" y="401"/>
                    <a:pt x="3995" y="401"/>
                  </a:cubicBezTo>
                  <a:cubicBezTo>
                    <a:pt x="3937" y="401"/>
                    <a:pt x="3878" y="402"/>
                    <a:pt x="3818" y="405"/>
                  </a:cubicBezTo>
                  <a:cubicBezTo>
                    <a:pt x="1940" y="491"/>
                    <a:pt x="1056" y="1750"/>
                    <a:pt x="769" y="2232"/>
                  </a:cubicBezTo>
                  <a:cubicBezTo>
                    <a:pt x="690" y="2365"/>
                    <a:pt x="561" y="2457"/>
                    <a:pt x="410" y="2491"/>
                  </a:cubicBezTo>
                  <a:lnTo>
                    <a:pt x="210" y="2532"/>
                  </a:lnTo>
                  <a:cubicBezTo>
                    <a:pt x="87" y="2560"/>
                    <a:pt x="1" y="2678"/>
                    <a:pt x="21" y="2801"/>
                  </a:cubicBezTo>
                  <a:lnTo>
                    <a:pt x="131" y="3515"/>
                  </a:lnTo>
                  <a:cubicBezTo>
                    <a:pt x="148" y="3628"/>
                    <a:pt x="237" y="3720"/>
                    <a:pt x="349" y="3740"/>
                  </a:cubicBezTo>
                  <a:cubicBezTo>
                    <a:pt x="561" y="3778"/>
                    <a:pt x="878" y="3846"/>
                    <a:pt x="922" y="3925"/>
                  </a:cubicBezTo>
                  <a:cubicBezTo>
                    <a:pt x="985" y="4036"/>
                    <a:pt x="1312" y="5917"/>
                    <a:pt x="3695" y="5917"/>
                  </a:cubicBezTo>
                  <a:cubicBezTo>
                    <a:pt x="3805" y="5917"/>
                    <a:pt x="3920" y="5913"/>
                    <a:pt x="4040" y="5905"/>
                  </a:cubicBezTo>
                  <a:cubicBezTo>
                    <a:pt x="5985" y="5765"/>
                    <a:pt x="6569" y="4225"/>
                    <a:pt x="6739" y="3379"/>
                  </a:cubicBezTo>
                  <a:cubicBezTo>
                    <a:pt x="6849" y="2856"/>
                    <a:pt x="7292" y="2453"/>
                    <a:pt x="7821" y="2423"/>
                  </a:cubicBezTo>
                  <a:cubicBezTo>
                    <a:pt x="7841" y="2422"/>
                    <a:pt x="7860" y="2421"/>
                    <a:pt x="7879" y="2421"/>
                  </a:cubicBezTo>
                  <a:cubicBezTo>
                    <a:pt x="8001" y="2421"/>
                    <a:pt x="8124" y="2440"/>
                    <a:pt x="8242" y="2484"/>
                  </a:cubicBezTo>
                  <a:cubicBezTo>
                    <a:pt x="8907" y="2744"/>
                    <a:pt x="9112" y="4703"/>
                    <a:pt x="11085" y="4809"/>
                  </a:cubicBezTo>
                  <a:cubicBezTo>
                    <a:pt x="11172" y="4813"/>
                    <a:pt x="11257" y="4816"/>
                    <a:pt x="11338" y="4816"/>
                  </a:cubicBezTo>
                  <a:cubicBezTo>
                    <a:pt x="13109" y="4816"/>
                    <a:pt x="13686" y="3714"/>
                    <a:pt x="13772" y="2982"/>
                  </a:cubicBezTo>
                  <a:cubicBezTo>
                    <a:pt x="13802" y="2719"/>
                    <a:pt x="13826" y="2549"/>
                    <a:pt x="13843" y="2433"/>
                  </a:cubicBezTo>
                  <a:cubicBezTo>
                    <a:pt x="13857" y="2300"/>
                    <a:pt x="13966" y="2194"/>
                    <a:pt x="14103" y="2180"/>
                  </a:cubicBezTo>
                  <a:lnTo>
                    <a:pt x="14304" y="2163"/>
                  </a:lnTo>
                  <a:cubicBezTo>
                    <a:pt x="14454" y="2150"/>
                    <a:pt x="14567" y="2023"/>
                    <a:pt x="14567" y="1873"/>
                  </a:cubicBezTo>
                  <a:lnTo>
                    <a:pt x="14570" y="1474"/>
                  </a:lnTo>
                  <a:cubicBezTo>
                    <a:pt x="14570" y="1337"/>
                    <a:pt x="14471" y="1218"/>
                    <a:pt x="14338" y="1187"/>
                  </a:cubicBezTo>
                  <a:lnTo>
                    <a:pt x="14010" y="1122"/>
                  </a:lnTo>
                  <a:cubicBezTo>
                    <a:pt x="13942" y="1109"/>
                    <a:pt x="13881" y="1071"/>
                    <a:pt x="13840" y="1016"/>
                  </a:cubicBezTo>
                  <a:cubicBezTo>
                    <a:pt x="13646" y="774"/>
                    <a:pt x="12983" y="77"/>
                    <a:pt x="11744" y="6"/>
                  </a:cubicBezTo>
                  <a:cubicBezTo>
                    <a:pt x="11675" y="2"/>
                    <a:pt x="11607" y="0"/>
                    <a:pt x="11540"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55;p37"/>
            <p:cNvSpPr/>
            <p:nvPr/>
          </p:nvSpPr>
          <p:spPr>
            <a:xfrm flipH="1">
              <a:off x="6996975" y="3458844"/>
              <a:ext cx="20952" cy="29708"/>
            </a:xfrm>
            <a:custGeom>
              <a:avLst/>
              <a:gdLst/>
              <a:ahLst/>
              <a:cxnLst/>
              <a:rect l="l" t="t" r="r" b="b"/>
              <a:pathLst>
                <a:path w="335" h="475" extrusionOk="0">
                  <a:moveTo>
                    <a:pt x="254" y="0"/>
                  </a:moveTo>
                  <a:cubicBezTo>
                    <a:pt x="240" y="0"/>
                    <a:pt x="225" y="16"/>
                    <a:pt x="232" y="33"/>
                  </a:cubicBezTo>
                  <a:cubicBezTo>
                    <a:pt x="267" y="91"/>
                    <a:pt x="283" y="155"/>
                    <a:pt x="283" y="224"/>
                  </a:cubicBezTo>
                  <a:cubicBezTo>
                    <a:pt x="283" y="282"/>
                    <a:pt x="270" y="401"/>
                    <a:pt x="208" y="425"/>
                  </a:cubicBezTo>
                  <a:cubicBezTo>
                    <a:pt x="195" y="431"/>
                    <a:pt x="184" y="433"/>
                    <a:pt x="175" y="433"/>
                  </a:cubicBezTo>
                  <a:cubicBezTo>
                    <a:pt x="110" y="433"/>
                    <a:pt x="134" y="311"/>
                    <a:pt x="144" y="275"/>
                  </a:cubicBezTo>
                  <a:cubicBezTo>
                    <a:pt x="164" y="210"/>
                    <a:pt x="191" y="142"/>
                    <a:pt x="212" y="77"/>
                  </a:cubicBezTo>
                  <a:cubicBezTo>
                    <a:pt x="218" y="63"/>
                    <a:pt x="205" y="53"/>
                    <a:pt x="193" y="53"/>
                  </a:cubicBezTo>
                  <a:cubicBezTo>
                    <a:pt x="185" y="53"/>
                    <a:pt x="177" y="57"/>
                    <a:pt x="174" y="67"/>
                  </a:cubicBezTo>
                  <a:cubicBezTo>
                    <a:pt x="151" y="126"/>
                    <a:pt x="1" y="475"/>
                    <a:pt x="171" y="475"/>
                  </a:cubicBezTo>
                  <a:cubicBezTo>
                    <a:pt x="178" y="475"/>
                    <a:pt x="184" y="474"/>
                    <a:pt x="191" y="473"/>
                  </a:cubicBezTo>
                  <a:cubicBezTo>
                    <a:pt x="270" y="466"/>
                    <a:pt x="308" y="360"/>
                    <a:pt x="317" y="292"/>
                  </a:cubicBezTo>
                  <a:cubicBezTo>
                    <a:pt x="335" y="196"/>
                    <a:pt x="317" y="97"/>
                    <a:pt x="270" y="9"/>
                  </a:cubicBezTo>
                  <a:cubicBezTo>
                    <a:pt x="266" y="3"/>
                    <a:pt x="260" y="0"/>
                    <a:pt x="254"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56;p37"/>
            <p:cNvSpPr/>
            <p:nvPr/>
          </p:nvSpPr>
          <p:spPr>
            <a:xfrm flipH="1">
              <a:off x="6946816" y="3397177"/>
              <a:ext cx="26143" cy="33273"/>
            </a:xfrm>
            <a:custGeom>
              <a:avLst/>
              <a:gdLst/>
              <a:ahLst/>
              <a:cxnLst/>
              <a:rect l="l" t="t" r="r" b="b"/>
              <a:pathLst>
                <a:path w="418" h="532" extrusionOk="0">
                  <a:moveTo>
                    <a:pt x="94" y="1"/>
                  </a:moveTo>
                  <a:cubicBezTo>
                    <a:pt x="71" y="1"/>
                    <a:pt x="65" y="36"/>
                    <a:pt x="90" y="39"/>
                  </a:cubicBezTo>
                  <a:cubicBezTo>
                    <a:pt x="247" y="73"/>
                    <a:pt x="363" y="230"/>
                    <a:pt x="346" y="394"/>
                  </a:cubicBezTo>
                  <a:cubicBezTo>
                    <a:pt x="346" y="415"/>
                    <a:pt x="342" y="456"/>
                    <a:pt x="329" y="469"/>
                  </a:cubicBezTo>
                  <a:cubicBezTo>
                    <a:pt x="316" y="481"/>
                    <a:pt x="301" y="485"/>
                    <a:pt x="285" y="485"/>
                  </a:cubicBezTo>
                  <a:cubicBezTo>
                    <a:pt x="264" y="485"/>
                    <a:pt x="242" y="476"/>
                    <a:pt x="227" y="462"/>
                  </a:cubicBezTo>
                  <a:cubicBezTo>
                    <a:pt x="192" y="435"/>
                    <a:pt x="178" y="401"/>
                    <a:pt x="158" y="363"/>
                  </a:cubicBezTo>
                  <a:cubicBezTo>
                    <a:pt x="131" y="312"/>
                    <a:pt x="97" y="264"/>
                    <a:pt x="35" y="251"/>
                  </a:cubicBezTo>
                  <a:cubicBezTo>
                    <a:pt x="33" y="250"/>
                    <a:pt x="31" y="250"/>
                    <a:pt x="29" y="250"/>
                  </a:cubicBezTo>
                  <a:cubicBezTo>
                    <a:pt x="9" y="250"/>
                    <a:pt x="0" y="285"/>
                    <a:pt x="25" y="289"/>
                  </a:cubicBezTo>
                  <a:cubicBezTo>
                    <a:pt x="134" y="312"/>
                    <a:pt x="137" y="473"/>
                    <a:pt x="237" y="520"/>
                  </a:cubicBezTo>
                  <a:cubicBezTo>
                    <a:pt x="254" y="528"/>
                    <a:pt x="271" y="532"/>
                    <a:pt x="285" y="532"/>
                  </a:cubicBezTo>
                  <a:cubicBezTo>
                    <a:pt x="342" y="532"/>
                    <a:pt x="376" y="480"/>
                    <a:pt x="387" y="418"/>
                  </a:cubicBezTo>
                  <a:cubicBezTo>
                    <a:pt x="418" y="230"/>
                    <a:pt x="285" y="43"/>
                    <a:pt x="101" y="2"/>
                  </a:cubicBezTo>
                  <a:cubicBezTo>
                    <a:pt x="98" y="1"/>
                    <a:pt x="96" y="1"/>
                    <a:pt x="94"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57;p37"/>
            <p:cNvSpPr/>
            <p:nvPr/>
          </p:nvSpPr>
          <p:spPr>
            <a:xfrm flipH="1">
              <a:off x="6883836" y="3330257"/>
              <a:ext cx="30959" cy="22828"/>
            </a:xfrm>
            <a:custGeom>
              <a:avLst/>
              <a:gdLst/>
              <a:ahLst/>
              <a:cxnLst/>
              <a:rect l="l" t="t" r="r" b="b"/>
              <a:pathLst>
                <a:path w="495" h="365" extrusionOk="0">
                  <a:moveTo>
                    <a:pt x="221" y="0"/>
                  </a:moveTo>
                  <a:cubicBezTo>
                    <a:pt x="125" y="0"/>
                    <a:pt x="42" y="38"/>
                    <a:pt x="58" y="116"/>
                  </a:cubicBezTo>
                  <a:cubicBezTo>
                    <a:pt x="61" y="127"/>
                    <a:pt x="69" y="132"/>
                    <a:pt x="78" y="132"/>
                  </a:cubicBezTo>
                  <a:cubicBezTo>
                    <a:pt x="90" y="132"/>
                    <a:pt x="103" y="122"/>
                    <a:pt x="99" y="105"/>
                  </a:cubicBezTo>
                  <a:cubicBezTo>
                    <a:pt x="88" y="56"/>
                    <a:pt x="157" y="44"/>
                    <a:pt x="221" y="44"/>
                  </a:cubicBezTo>
                  <a:cubicBezTo>
                    <a:pt x="257" y="44"/>
                    <a:pt x="292" y="48"/>
                    <a:pt x="307" y="51"/>
                  </a:cubicBezTo>
                  <a:cubicBezTo>
                    <a:pt x="386" y="64"/>
                    <a:pt x="464" y="119"/>
                    <a:pt x="433" y="212"/>
                  </a:cubicBezTo>
                  <a:cubicBezTo>
                    <a:pt x="412" y="282"/>
                    <a:pt x="343" y="322"/>
                    <a:pt x="272" y="322"/>
                  </a:cubicBezTo>
                  <a:cubicBezTo>
                    <a:pt x="264" y="322"/>
                    <a:pt x="256" y="322"/>
                    <a:pt x="249" y="321"/>
                  </a:cubicBezTo>
                  <a:cubicBezTo>
                    <a:pt x="164" y="307"/>
                    <a:pt x="96" y="248"/>
                    <a:pt x="41" y="187"/>
                  </a:cubicBezTo>
                  <a:cubicBezTo>
                    <a:pt x="36" y="182"/>
                    <a:pt x="32" y="180"/>
                    <a:pt x="27" y="180"/>
                  </a:cubicBezTo>
                  <a:cubicBezTo>
                    <a:pt x="13" y="180"/>
                    <a:pt x="1" y="199"/>
                    <a:pt x="14" y="215"/>
                  </a:cubicBezTo>
                  <a:cubicBezTo>
                    <a:pt x="78" y="291"/>
                    <a:pt x="173" y="365"/>
                    <a:pt x="276" y="365"/>
                  </a:cubicBezTo>
                  <a:cubicBezTo>
                    <a:pt x="293" y="365"/>
                    <a:pt x="310" y="363"/>
                    <a:pt x="327" y="358"/>
                  </a:cubicBezTo>
                  <a:cubicBezTo>
                    <a:pt x="416" y="338"/>
                    <a:pt x="495" y="245"/>
                    <a:pt x="481" y="150"/>
                  </a:cubicBezTo>
                  <a:cubicBezTo>
                    <a:pt x="468" y="52"/>
                    <a:pt x="335" y="0"/>
                    <a:pt x="22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58;p37"/>
            <p:cNvSpPr/>
            <p:nvPr/>
          </p:nvSpPr>
          <p:spPr>
            <a:xfrm flipH="1">
              <a:off x="6727855" y="3362216"/>
              <a:ext cx="23391" cy="27581"/>
            </a:xfrm>
            <a:custGeom>
              <a:avLst/>
              <a:gdLst/>
              <a:ahLst/>
              <a:cxnLst/>
              <a:rect l="l" t="t" r="r" b="b"/>
              <a:pathLst>
                <a:path w="374" h="441" extrusionOk="0">
                  <a:moveTo>
                    <a:pt x="120" y="149"/>
                  </a:moveTo>
                  <a:cubicBezTo>
                    <a:pt x="154" y="154"/>
                    <a:pt x="188" y="168"/>
                    <a:pt x="218" y="188"/>
                  </a:cubicBezTo>
                  <a:cubicBezTo>
                    <a:pt x="255" y="219"/>
                    <a:pt x="334" y="308"/>
                    <a:pt x="304" y="366"/>
                  </a:cubicBezTo>
                  <a:cubicBezTo>
                    <a:pt x="296" y="382"/>
                    <a:pt x="287" y="389"/>
                    <a:pt x="278" y="389"/>
                  </a:cubicBezTo>
                  <a:cubicBezTo>
                    <a:pt x="234" y="389"/>
                    <a:pt x="174" y="254"/>
                    <a:pt x="160" y="226"/>
                  </a:cubicBezTo>
                  <a:cubicBezTo>
                    <a:pt x="147" y="200"/>
                    <a:pt x="133" y="175"/>
                    <a:pt x="120" y="149"/>
                  </a:cubicBezTo>
                  <a:close/>
                  <a:moveTo>
                    <a:pt x="29" y="1"/>
                  </a:moveTo>
                  <a:cubicBezTo>
                    <a:pt x="15" y="1"/>
                    <a:pt x="1" y="15"/>
                    <a:pt x="10" y="32"/>
                  </a:cubicBezTo>
                  <a:cubicBezTo>
                    <a:pt x="24" y="58"/>
                    <a:pt x="38" y="84"/>
                    <a:pt x="52" y="111"/>
                  </a:cubicBezTo>
                  <a:lnTo>
                    <a:pt x="52" y="111"/>
                  </a:lnTo>
                  <a:cubicBezTo>
                    <a:pt x="43" y="112"/>
                    <a:pt x="33" y="114"/>
                    <a:pt x="24" y="117"/>
                  </a:cubicBezTo>
                  <a:cubicBezTo>
                    <a:pt x="2" y="123"/>
                    <a:pt x="8" y="155"/>
                    <a:pt x="31" y="155"/>
                  </a:cubicBezTo>
                  <a:cubicBezTo>
                    <a:pt x="33" y="155"/>
                    <a:pt x="35" y="155"/>
                    <a:pt x="37" y="155"/>
                  </a:cubicBezTo>
                  <a:cubicBezTo>
                    <a:pt x="49" y="151"/>
                    <a:pt x="61" y="149"/>
                    <a:pt x="72" y="148"/>
                  </a:cubicBezTo>
                  <a:lnTo>
                    <a:pt x="72" y="148"/>
                  </a:lnTo>
                  <a:cubicBezTo>
                    <a:pt x="88" y="177"/>
                    <a:pt x="103" y="207"/>
                    <a:pt x="119" y="236"/>
                  </a:cubicBezTo>
                  <a:cubicBezTo>
                    <a:pt x="146" y="291"/>
                    <a:pt x="170" y="352"/>
                    <a:pt x="208" y="400"/>
                  </a:cubicBezTo>
                  <a:cubicBezTo>
                    <a:pt x="229" y="425"/>
                    <a:pt x="258" y="440"/>
                    <a:pt x="284" y="440"/>
                  </a:cubicBezTo>
                  <a:cubicBezTo>
                    <a:pt x="312" y="440"/>
                    <a:pt x="336" y="423"/>
                    <a:pt x="345" y="383"/>
                  </a:cubicBezTo>
                  <a:cubicBezTo>
                    <a:pt x="373" y="239"/>
                    <a:pt x="236" y="117"/>
                    <a:pt x="98" y="109"/>
                  </a:cubicBezTo>
                  <a:lnTo>
                    <a:pt x="98" y="109"/>
                  </a:lnTo>
                  <a:cubicBezTo>
                    <a:pt x="83" y="80"/>
                    <a:pt x="67" y="52"/>
                    <a:pt x="51" y="23"/>
                  </a:cubicBezTo>
                  <a:lnTo>
                    <a:pt x="51" y="23"/>
                  </a:lnTo>
                  <a:cubicBezTo>
                    <a:pt x="49" y="19"/>
                    <a:pt x="46" y="15"/>
                    <a:pt x="44" y="11"/>
                  </a:cubicBezTo>
                  <a:lnTo>
                    <a:pt x="44" y="11"/>
                  </a:lnTo>
                  <a:cubicBezTo>
                    <a:pt x="44" y="11"/>
                    <a:pt x="44" y="11"/>
                    <a:pt x="44" y="11"/>
                  </a:cubicBezTo>
                  <a:cubicBezTo>
                    <a:pt x="41" y="4"/>
                    <a:pt x="35" y="1"/>
                    <a:pt x="29"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559;p37"/>
            <p:cNvSpPr/>
            <p:nvPr/>
          </p:nvSpPr>
          <p:spPr>
            <a:xfrm flipH="1">
              <a:off x="6643610" y="3431575"/>
              <a:ext cx="30458" cy="20827"/>
            </a:xfrm>
            <a:custGeom>
              <a:avLst/>
              <a:gdLst/>
              <a:ahLst/>
              <a:cxnLst/>
              <a:rect l="l" t="t" r="r" b="b"/>
              <a:pathLst>
                <a:path w="487" h="333" extrusionOk="0">
                  <a:moveTo>
                    <a:pt x="30" y="0"/>
                  </a:moveTo>
                  <a:cubicBezTo>
                    <a:pt x="10" y="0"/>
                    <a:pt x="0" y="33"/>
                    <a:pt x="25" y="42"/>
                  </a:cubicBezTo>
                  <a:cubicBezTo>
                    <a:pt x="115" y="75"/>
                    <a:pt x="414" y="140"/>
                    <a:pt x="358" y="289"/>
                  </a:cubicBezTo>
                  <a:lnTo>
                    <a:pt x="358" y="289"/>
                  </a:lnTo>
                  <a:cubicBezTo>
                    <a:pt x="266" y="269"/>
                    <a:pt x="189" y="222"/>
                    <a:pt x="124" y="152"/>
                  </a:cubicBezTo>
                  <a:cubicBezTo>
                    <a:pt x="120" y="147"/>
                    <a:pt x="116" y="145"/>
                    <a:pt x="111" y="145"/>
                  </a:cubicBezTo>
                  <a:cubicBezTo>
                    <a:pt x="97" y="145"/>
                    <a:pt x="84" y="166"/>
                    <a:pt x="97" y="182"/>
                  </a:cubicBezTo>
                  <a:cubicBezTo>
                    <a:pt x="168" y="260"/>
                    <a:pt x="258" y="312"/>
                    <a:pt x="363" y="333"/>
                  </a:cubicBezTo>
                  <a:cubicBezTo>
                    <a:pt x="373" y="333"/>
                    <a:pt x="384" y="333"/>
                    <a:pt x="387" y="322"/>
                  </a:cubicBezTo>
                  <a:cubicBezTo>
                    <a:pt x="486" y="120"/>
                    <a:pt x="155" y="46"/>
                    <a:pt x="36" y="1"/>
                  </a:cubicBezTo>
                  <a:cubicBezTo>
                    <a:pt x="34" y="0"/>
                    <a:pt x="32" y="0"/>
                    <a:pt x="30"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560;p37"/>
            <p:cNvSpPr/>
            <p:nvPr/>
          </p:nvSpPr>
          <p:spPr>
            <a:xfrm flipH="1">
              <a:off x="6677383" y="3568980"/>
              <a:ext cx="34649" cy="18200"/>
            </a:xfrm>
            <a:custGeom>
              <a:avLst/>
              <a:gdLst/>
              <a:ahLst/>
              <a:cxnLst/>
              <a:rect l="l" t="t" r="r" b="b"/>
              <a:pathLst>
                <a:path w="554" h="291" extrusionOk="0">
                  <a:moveTo>
                    <a:pt x="405" y="0"/>
                  </a:moveTo>
                  <a:cubicBezTo>
                    <a:pt x="383" y="0"/>
                    <a:pt x="360" y="7"/>
                    <a:pt x="339" y="23"/>
                  </a:cubicBezTo>
                  <a:cubicBezTo>
                    <a:pt x="322" y="34"/>
                    <a:pt x="333" y="61"/>
                    <a:pt x="348" y="61"/>
                  </a:cubicBezTo>
                  <a:cubicBezTo>
                    <a:pt x="352" y="61"/>
                    <a:pt x="356" y="60"/>
                    <a:pt x="359" y="57"/>
                  </a:cubicBezTo>
                  <a:cubicBezTo>
                    <a:pt x="373" y="48"/>
                    <a:pt x="389" y="44"/>
                    <a:pt x="404" y="44"/>
                  </a:cubicBezTo>
                  <a:cubicBezTo>
                    <a:pt x="447" y="44"/>
                    <a:pt x="488" y="75"/>
                    <a:pt x="476" y="126"/>
                  </a:cubicBezTo>
                  <a:cubicBezTo>
                    <a:pt x="465" y="173"/>
                    <a:pt x="407" y="200"/>
                    <a:pt x="366" y="214"/>
                  </a:cubicBezTo>
                  <a:cubicBezTo>
                    <a:pt x="299" y="238"/>
                    <a:pt x="228" y="248"/>
                    <a:pt x="157" y="248"/>
                  </a:cubicBezTo>
                  <a:cubicBezTo>
                    <a:pt x="120" y="248"/>
                    <a:pt x="84" y="245"/>
                    <a:pt x="49" y="240"/>
                  </a:cubicBezTo>
                  <a:lnTo>
                    <a:pt x="49" y="240"/>
                  </a:lnTo>
                  <a:cubicBezTo>
                    <a:pt x="60" y="131"/>
                    <a:pt x="244" y="148"/>
                    <a:pt x="322" y="118"/>
                  </a:cubicBezTo>
                  <a:cubicBezTo>
                    <a:pt x="343" y="109"/>
                    <a:pt x="337" y="76"/>
                    <a:pt x="319" y="76"/>
                  </a:cubicBezTo>
                  <a:cubicBezTo>
                    <a:pt x="317" y="76"/>
                    <a:pt x="314" y="76"/>
                    <a:pt x="312" y="77"/>
                  </a:cubicBezTo>
                  <a:cubicBezTo>
                    <a:pt x="209" y="115"/>
                    <a:pt x="0" y="98"/>
                    <a:pt x="8" y="258"/>
                  </a:cubicBezTo>
                  <a:cubicBezTo>
                    <a:pt x="8" y="266"/>
                    <a:pt x="11" y="279"/>
                    <a:pt x="21" y="279"/>
                  </a:cubicBezTo>
                  <a:cubicBezTo>
                    <a:pt x="63" y="285"/>
                    <a:pt x="116" y="290"/>
                    <a:pt x="173" y="290"/>
                  </a:cubicBezTo>
                  <a:cubicBezTo>
                    <a:pt x="300" y="290"/>
                    <a:pt x="441" y="265"/>
                    <a:pt x="503" y="170"/>
                  </a:cubicBezTo>
                  <a:cubicBezTo>
                    <a:pt x="553" y="87"/>
                    <a:pt x="483" y="0"/>
                    <a:pt x="405"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561;p37"/>
            <p:cNvSpPr/>
            <p:nvPr/>
          </p:nvSpPr>
          <p:spPr>
            <a:xfrm flipH="1">
              <a:off x="6780266" y="3624830"/>
              <a:ext cx="30646" cy="9882"/>
            </a:xfrm>
            <a:custGeom>
              <a:avLst/>
              <a:gdLst/>
              <a:ahLst/>
              <a:cxnLst/>
              <a:rect l="l" t="t" r="r" b="b"/>
              <a:pathLst>
                <a:path w="490" h="158" extrusionOk="0">
                  <a:moveTo>
                    <a:pt x="345" y="58"/>
                  </a:moveTo>
                  <a:cubicBezTo>
                    <a:pt x="364" y="58"/>
                    <a:pt x="383" y="59"/>
                    <a:pt x="401" y="61"/>
                  </a:cubicBezTo>
                  <a:lnTo>
                    <a:pt x="401" y="61"/>
                  </a:lnTo>
                  <a:cubicBezTo>
                    <a:pt x="352" y="85"/>
                    <a:pt x="300" y="102"/>
                    <a:pt x="244" y="110"/>
                  </a:cubicBezTo>
                  <a:cubicBezTo>
                    <a:pt x="209" y="117"/>
                    <a:pt x="176" y="117"/>
                    <a:pt x="141" y="117"/>
                  </a:cubicBezTo>
                  <a:cubicBezTo>
                    <a:pt x="137" y="116"/>
                    <a:pt x="132" y="116"/>
                    <a:pt x="129" y="116"/>
                  </a:cubicBezTo>
                  <a:lnTo>
                    <a:pt x="129" y="116"/>
                  </a:lnTo>
                  <a:cubicBezTo>
                    <a:pt x="195" y="77"/>
                    <a:pt x="270" y="58"/>
                    <a:pt x="345" y="58"/>
                  </a:cubicBezTo>
                  <a:close/>
                  <a:moveTo>
                    <a:pt x="102" y="1"/>
                  </a:moveTo>
                  <a:cubicBezTo>
                    <a:pt x="100" y="1"/>
                    <a:pt x="97" y="2"/>
                    <a:pt x="94" y="4"/>
                  </a:cubicBezTo>
                  <a:cubicBezTo>
                    <a:pt x="36" y="36"/>
                    <a:pt x="1" y="99"/>
                    <a:pt x="42" y="132"/>
                  </a:cubicBezTo>
                  <a:lnTo>
                    <a:pt x="42" y="132"/>
                  </a:lnTo>
                  <a:cubicBezTo>
                    <a:pt x="41" y="144"/>
                    <a:pt x="52" y="154"/>
                    <a:pt x="65" y="154"/>
                  </a:cubicBezTo>
                  <a:cubicBezTo>
                    <a:pt x="69" y="154"/>
                    <a:pt x="73" y="153"/>
                    <a:pt x="76" y="151"/>
                  </a:cubicBezTo>
                  <a:cubicBezTo>
                    <a:pt x="77" y="150"/>
                    <a:pt x="78" y="150"/>
                    <a:pt x="79" y="149"/>
                  </a:cubicBezTo>
                  <a:lnTo>
                    <a:pt x="79" y="149"/>
                  </a:lnTo>
                  <a:cubicBezTo>
                    <a:pt x="83" y="150"/>
                    <a:pt x="86" y="150"/>
                    <a:pt x="90" y="151"/>
                  </a:cubicBezTo>
                  <a:cubicBezTo>
                    <a:pt x="117" y="155"/>
                    <a:pt x="144" y="157"/>
                    <a:pt x="171" y="157"/>
                  </a:cubicBezTo>
                  <a:cubicBezTo>
                    <a:pt x="278" y="157"/>
                    <a:pt x="383" y="126"/>
                    <a:pt x="472" y="69"/>
                  </a:cubicBezTo>
                  <a:cubicBezTo>
                    <a:pt x="489" y="62"/>
                    <a:pt x="486" y="38"/>
                    <a:pt x="469" y="31"/>
                  </a:cubicBezTo>
                  <a:cubicBezTo>
                    <a:pt x="429" y="21"/>
                    <a:pt x="388" y="16"/>
                    <a:pt x="348" y="16"/>
                  </a:cubicBezTo>
                  <a:cubicBezTo>
                    <a:pt x="255" y="16"/>
                    <a:pt x="164" y="44"/>
                    <a:pt x="85" y="95"/>
                  </a:cubicBezTo>
                  <a:lnTo>
                    <a:pt x="85" y="95"/>
                  </a:lnTo>
                  <a:cubicBezTo>
                    <a:pt x="84" y="93"/>
                    <a:pt x="84" y="91"/>
                    <a:pt x="83" y="90"/>
                  </a:cubicBezTo>
                  <a:cubicBezTo>
                    <a:pt x="73" y="58"/>
                    <a:pt x="86" y="55"/>
                    <a:pt x="114" y="38"/>
                  </a:cubicBezTo>
                  <a:cubicBezTo>
                    <a:pt x="132" y="30"/>
                    <a:pt x="119" y="1"/>
                    <a:pt x="102"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562;p37"/>
            <p:cNvSpPr/>
            <p:nvPr/>
          </p:nvSpPr>
          <p:spPr>
            <a:xfrm flipH="1">
              <a:off x="6540353" y="3378164"/>
              <a:ext cx="31334" cy="15573"/>
            </a:xfrm>
            <a:custGeom>
              <a:avLst/>
              <a:gdLst/>
              <a:ahLst/>
              <a:cxnLst/>
              <a:rect l="l" t="t" r="r" b="b"/>
              <a:pathLst>
                <a:path w="501" h="249" extrusionOk="0">
                  <a:moveTo>
                    <a:pt x="130" y="1"/>
                  </a:moveTo>
                  <a:cubicBezTo>
                    <a:pt x="110" y="1"/>
                    <a:pt x="104" y="33"/>
                    <a:pt x="126" y="40"/>
                  </a:cubicBezTo>
                  <a:cubicBezTo>
                    <a:pt x="194" y="56"/>
                    <a:pt x="259" y="73"/>
                    <a:pt x="324" y="90"/>
                  </a:cubicBezTo>
                  <a:cubicBezTo>
                    <a:pt x="344" y="97"/>
                    <a:pt x="371" y="101"/>
                    <a:pt x="389" y="111"/>
                  </a:cubicBezTo>
                  <a:cubicBezTo>
                    <a:pt x="488" y="155"/>
                    <a:pt x="419" y="199"/>
                    <a:pt x="362" y="203"/>
                  </a:cubicBezTo>
                  <a:cubicBezTo>
                    <a:pt x="337" y="205"/>
                    <a:pt x="312" y="206"/>
                    <a:pt x="286" y="206"/>
                  </a:cubicBezTo>
                  <a:cubicBezTo>
                    <a:pt x="199" y="206"/>
                    <a:pt x="110" y="192"/>
                    <a:pt x="44" y="131"/>
                  </a:cubicBezTo>
                  <a:cubicBezTo>
                    <a:pt x="40" y="128"/>
                    <a:pt x="35" y="126"/>
                    <a:pt x="31" y="126"/>
                  </a:cubicBezTo>
                  <a:cubicBezTo>
                    <a:pt x="16" y="126"/>
                    <a:pt x="1" y="146"/>
                    <a:pt x="17" y="158"/>
                  </a:cubicBezTo>
                  <a:cubicBezTo>
                    <a:pt x="75" y="213"/>
                    <a:pt x="143" y="237"/>
                    <a:pt x="222" y="244"/>
                  </a:cubicBezTo>
                  <a:cubicBezTo>
                    <a:pt x="240" y="247"/>
                    <a:pt x="260" y="248"/>
                    <a:pt x="279" y="248"/>
                  </a:cubicBezTo>
                  <a:cubicBezTo>
                    <a:pt x="306" y="248"/>
                    <a:pt x="334" y="246"/>
                    <a:pt x="362" y="244"/>
                  </a:cubicBezTo>
                  <a:cubicBezTo>
                    <a:pt x="389" y="240"/>
                    <a:pt x="433" y="244"/>
                    <a:pt x="457" y="224"/>
                  </a:cubicBezTo>
                  <a:cubicBezTo>
                    <a:pt x="501" y="190"/>
                    <a:pt x="485" y="122"/>
                    <a:pt x="444" y="90"/>
                  </a:cubicBezTo>
                  <a:cubicBezTo>
                    <a:pt x="409" y="67"/>
                    <a:pt x="365" y="60"/>
                    <a:pt x="324" y="49"/>
                  </a:cubicBezTo>
                  <a:cubicBezTo>
                    <a:pt x="262" y="32"/>
                    <a:pt x="201" y="15"/>
                    <a:pt x="136" y="2"/>
                  </a:cubicBezTo>
                  <a:cubicBezTo>
                    <a:pt x="134" y="1"/>
                    <a:pt x="132" y="1"/>
                    <a:pt x="130"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563;p37"/>
            <p:cNvSpPr/>
            <p:nvPr/>
          </p:nvSpPr>
          <p:spPr>
            <a:xfrm flipH="1">
              <a:off x="6433343" y="3369721"/>
              <a:ext cx="29958" cy="6692"/>
            </a:xfrm>
            <a:custGeom>
              <a:avLst/>
              <a:gdLst/>
              <a:ahLst/>
              <a:cxnLst/>
              <a:rect l="l" t="t" r="r" b="b"/>
              <a:pathLst>
                <a:path w="479" h="107" extrusionOk="0">
                  <a:moveTo>
                    <a:pt x="341" y="0"/>
                  </a:moveTo>
                  <a:cubicBezTo>
                    <a:pt x="231" y="0"/>
                    <a:pt x="122" y="19"/>
                    <a:pt x="17" y="55"/>
                  </a:cubicBezTo>
                  <a:cubicBezTo>
                    <a:pt x="1" y="62"/>
                    <a:pt x="1" y="85"/>
                    <a:pt x="17" y="93"/>
                  </a:cubicBezTo>
                  <a:cubicBezTo>
                    <a:pt x="41" y="102"/>
                    <a:pt x="65" y="106"/>
                    <a:pt x="88" y="106"/>
                  </a:cubicBezTo>
                  <a:cubicBezTo>
                    <a:pt x="125" y="106"/>
                    <a:pt x="160" y="95"/>
                    <a:pt x="192" y="72"/>
                  </a:cubicBezTo>
                  <a:cubicBezTo>
                    <a:pt x="197" y="67"/>
                    <a:pt x="200" y="59"/>
                    <a:pt x="201" y="52"/>
                  </a:cubicBezTo>
                  <a:lnTo>
                    <a:pt x="201" y="52"/>
                  </a:lnTo>
                  <a:cubicBezTo>
                    <a:pt x="248" y="45"/>
                    <a:pt x="295" y="41"/>
                    <a:pt x="343" y="41"/>
                  </a:cubicBezTo>
                  <a:cubicBezTo>
                    <a:pt x="379" y="41"/>
                    <a:pt x="415" y="43"/>
                    <a:pt x="451" y="48"/>
                  </a:cubicBezTo>
                  <a:cubicBezTo>
                    <a:pt x="453" y="48"/>
                    <a:pt x="454" y="48"/>
                    <a:pt x="455" y="48"/>
                  </a:cubicBezTo>
                  <a:cubicBezTo>
                    <a:pt x="478" y="48"/>
                    <a:pt x="477" y="11"/>
                    <a:pt x="451" y="7"/>
                  </a:cubicBezTo>
                  <a:cubicBezTo>
                    <a:pt x="415" y="3"/>
                    <a:pt x="378" y="0"/>
                    <a:pt x="34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564;p37"/>
            <p:cNvSpPr/>
            <p:nvPr/>
          </p:nvSpPr>
          <p:spPr>
            <a:xfrm flipH="1">
              <a:off x="6425463" y="3528328"/>
              <a:ext cx="25893" cy="21952"/>
            </a:xfrm>
            <a:custGeom>
              <a:avLst/>
              <a:gdLst/>
              <a:ahLst/>
              <a:cxnLst/>
              <a:rect l="l" t="t" r="r" b="b"/>
              <a:pathLst>
                <a:path w="414" h="351" extrusionOk="0">
                  <a:moveTo>
                    <a:pt x="185" y="1"/>
                  </a:moveTo>
                  <a:cubicBezTo>
                    <a:pt x="182" y="1"/>
                    <a:pt x="178" y="2"/>
                    <a:pt x="174" y="4"/>
                  </a:cubicBezTo>
                  <a:cubicBezTo>
                    <a:pt x="100" y="48"/>
                    <a:pt x="1" y="117"/>
                    <a:pt x="21" y="219"/>
                  </a:cubicBezTo>
                  <a:cubicBezTo>
                    <a:pt x="42" y="321"/>
                    <a:pt x="146" y="351"/>
                    <a:pt x="240" y="351"/>
                  </a:cubicBezTo>
                  <a:cubicBezTo>
                    <a:pt x="255" y="351"/>
                    <a:pt x="270" y="350"/>
                    <a:pt x="284" y="349"/>
                  </a:cubicBezTo>
                  <a:cubicBezTo>
                    <a:pt x="325" y="345"/>
                    <a:pt x="369" y="345"/>
                    <a:pt x="393" y="304"/>
                  </a:cubicBezTo>
                  <a:cubicBezTo>
                    <a:pt x="414" y="267"/>
                    <a:pt x="407" y="219"/>
                    <a:pt x="390" y="182"/>
                  </a:cubicBezTo>
                  <a:cubicBezTo>
                    <a:pt x="359" y="111"/>
                    <a:pt x="290" y="66"/>
                    <a:pt x="217" y="66"/>
                  </a:cubicBezTo>
                  <a:cubicBezTo>
                    <a:pt x="202" y="66"/>
                    <a:pt x="187" y="68"/>
                    <a:pt x="171" y="72"/>
                  </a:cubicBezTo>
                  <a:cubicBezTo>
                    <a:pt x="149" y="79"/>
                    <a:pt x="157" y="113"/>
                    <a:pt x="181" y="113"/>
                  </a:cubicBezTo>
                  <a:cubicBezTo>
                    <a:pt x="182" y="113"/>
                    <a:pt x="184" y="113"/>
                    <a:pt x="185" y="113"/>
                  </a:cubicBezTo>
                  <a:cubicBezTo>
                    <a:pt x="196" y="110"/>
                    <a:pt x="208" y="108"/>
                    <a:pt x="219" y="108"/>
                  </a:cubicBezTo>
                  <a:cubicBezTo>
                    <a:pt x="269" y="108"/>
                    <a:pt x="318" y="137"/>
                    <a:pt x="346" y="182"/>
                  </a:cubicBezTo>
                  <a:cubicBezTo>
                    <a:pt x="376" y="232"/>
                    <a:pt x="376" y="284"/>
                    <a:pt x="294" y="308"/>
                  </a:cubicBezTo>
                  <a:cubicBezTo>
                    <a:pt x="283" y="311"/>
                    <a:pt x="269" y="312"/>
                    <a:pt x="255" y="312"/>
                  </a:cubicBezTo>
                  <a:cubicBezTo>
                    <a:pt x="237" y="312"/>
                    <a:pt x="217" y="310"/>
                    <a:pt x="199" y="308"/>
                  </a:cubicBezTo>
                  <a:cubicBezTo>
                    <a:pt x="124" y="301"/>
                    <a:pt x="35" y="250"/>
                    <a:pt x="66" y="158"/>
                  </a:cubicBezTo>
                  <a:cubicBezTo>
                    <a:pt x="86" y="103"/>
                    <a:pt x="147" y="69"/>
                    <a:pt x="195" y="38"/>
                  </a:cubicBezTo>
                  <a:cubicBezTo>
                    <a:pt x="216" y="29"/>
                    <a:pt x="204" y="1"/>
                    <a:pt x="18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65;p37"/>
            <p:cNvSpPr/>
            <p:nvPr/>
          </p:nvSpPr>
          <p:spPr>
            <a:xfrm flipH="1">
              <a:off x="6267043" y="3555346"/>
              <a:ext cx="29520" cy="15761"/>
            </a:xfrm>
            <a:custGeom>
              <a:avLst/>
              <a:gdLst/>
              <a:ahLst/>
              <a:cxnLst/>
              <a:rect l="l" t="t" r="r" b="b"/>
              <a:pathLst>
                <a:path w="472" h="252" extrusionOk="0">
                  <a:moveTo>
                    <a:pt x="316" y="0"/>
                  </a:moveTo>
                  <a:cubicBezTo>
                    <a:pt x="313" y="0"/>
                    <a:pt x="311" y="1"/>
                    <a:pt x="308" y="2"/>
                  </a:cubicBezTo>
                  <a:cubicBezTo>
                    <a:pt x="236" y="29"/>
                    <a:pt x="165" y="57"/>
                    <a:pt x="93" y="84"/>
                  </a:cubicBezTo>
                  <a:cubicBezTo>
                    <a:pt x="59" y="98"/>
                    <a:pt x="14" y="111"/>
                    <a:pt x="11" y="152"/>
                  </a:cubicBezTo>
                  <a:cubicBezTo>
                    <a:pt x="1" y="251"/>
                    <a:pt x="185" y="248"/>
                    <a:pt x="243" y="251"/>
                  </a:cubicBezTo>
                  <a:cubicBezTo>
                    <a:pt x="255" y="251"/>
                    <a:pt x="273" y="252"/>
                    <a:pt x="293" y="252"/>
                  </a:cubicBezTo>
                  <a:cubicBezTo>
                    <a:pt x="365" y="252"/>
                    <a:pt x="471" y="243"/>
                    <a:pt x="469" y="169"/>
                  </a:cubicBezTo>
                  <a:cubicBezTo>
                    <a:pt x="463" y="101"/>
                    <a:pt x="357" y="87"/>
                    <a:pt x="278" y="87"/>
                  </a:cubicBezTo>
                  <a:cubicBezTo>
                    <a:pt x="251" y="87"/>
                    <a:pt x="227" y="89"/>
                    <a:pt x="212" y="90"/>
                  </a:cubicBezTo>
                  <a:cubicBezTo>
                    <a:pt x="185" y="90"/>
                    <a:pt x="185" y="131"/>
                    <a:pt x="212" y="131"/>
                  </a:cubicBezTo>
                  <a:cubicBezTo>
                    <a:pt x="243" y="128"/>
                    <a:pt x="274" y="128"/>
                    <a:pt x="305" y="128"/>
                  </a:cubicBezTo>
                  <a:cubicBezTo>
                    <a:pt x="315" y="131"/>
                    <a:pt x="458" y="142"/>
                    <a:pt x="390" y="200"/>
                  </a:cubicBezTo>
                  <a:cubicBezTo>
                    <a:pt x="379" y="207"/>
                    <a:pt x="321" y="207"/>
                    <a:pt x="305" y="207"/>
                  </a:cubicBezTo>
                  <a:cubicBezTo>
                    <a:pt x="289" y="208"/>
                    <a:pt x="273" y="209"/>
                    <a:pt x="256" y="209"/>
                  </a:cubicBezTo>
                  <a:cubicBezTo>
                    <a:pt x="239" y="209"/>
                    <a:pt x="222" y="208"/>
                    <a:pt x="206" y="207"/>
                  </a:cubicBezTo>
                  <a:cubicBezTo>
                    <a:pt x="198" y="207"/>
                    <a:pt x="187" y="207"/>
                    <a:pt x="176" y="207"/>
                  </a:cubicBezTo>
                  <a:cubicBezTo>
                    <a:pt x="145" y="207"/>
                    <a:pt x="107" y="205"/>
                    <a:pt x="93" y="193"/>
                  </a:cubicBezTo>
                  <a:cubicBezTo>
                    <a:pt x="86" y="172"/>
                    <a:pt x="75" y="156"/>
                    <a:pt x="69" y="139"/>
                  </a:cubicBezTo>
                  <a:cubicBezTo>
                    <a:pt x="86" y="128"/>
                    <a:pt x="106" y="122"/>
                    <a:pt x="127" y="115"/>
                  </a:cubicBezTo>
                  <a:cubicBezTo>
                    <a:pt x="192" y="90"/>
                    <a:pt x="256" y="63"/>
                    <a:pt x="318" y="40"/>
                  </a:cubicBezTo>
                  <a:cubicBezTo>
                    <a:pt x="339" y="30"/>
                    <a:pt x="334" y="0"/>
                    <a:pt x="316"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566;p37"/>
            <p:cNvSpPr/>
            <p:nvPr/>
          </p:nvSpPr>
          <p:spPr>
            <a:xfrm flipH="1">
              <a:off x="6167538" y="3366031"/>
              <a:ext cx="18575" cy="17324"/>
            </a:xfrm>
            <a:custGeom>
              <a:avLst/>
              <a:gdLst/>
              <a:ahLst/>
              <a:cxnLst/>
              <a:rect l="l" t="t" r="r" b="b"/>
              <a:pathLst>
                <a:path w="297" h="277" extrusionOk="0">
                  <a:moveTo>
                    <a:pt x="203" y="1"/>
                  </a:moveTo>
                  <a:cubicBezTo>
                    <a:pt x="188" y="1"/>
                    <a:pt x="172" y="6"/>
                    <a:pt x="157" y="18"/>
                  </a:cubicBezTo>
                  <a:cubicBezTo>
                    <a:pt x="141" y="31"/>
                    <a:pt x="156" y="51"/>
                    <a:pt x="172" y="51"/>
                  </a:cubicBezTo>
                  <a:cubicBezTo>
                    <a:pt x="177" y="51"/>
                    <a:pt x="182" y="49"/>
                    <a:pt x="187" y="45"/>
                  </a:cubicBezTo>
                  <a:cubicBezTo>
                    <a:pt x="194" y="40"/>
                    <a:pt x="200" y="38"/>
                    <a:pt x="206" y="38"/>
                  </a:cubicBezTo>
                  <a:cubicBezTo>
                    <a:pt x="228" y="38"/>
                    <a:pt x="245" y="68"/>
                    <a:pt x="245" y="90"/>
                  </a:cubicBezTo>
                  <a:cubicBezTo>
                    <a:pt x="249" y="103"/>
                    <a:pt x="245" y="121"/>
                    <a:pt x="239" y="134"/>
                  </a:cubicBezTo>
                  <a:cubicBezTo>
                    <a:pt x="228" y="168"/>
                    <a:pt x="204" y="202"/>
                    <a:pt x="173" y="223"/>
                  </a:cubicBezTo>
                  <a:cubicBezTo>
                    <a:pt x="159" y="231"/>
                    <a:pt x="142" y="236"/>
                    <a:pt x="125" y="236"/>
                  </a:cubicBezTo>
                  <a:cubicBezTo>
                    <a:pt x="107" y="236"/>
                    <a:pt x="89" y="230"/>
                    <a:pt x="75" y="216"/>
                  </a:cubicBezTo>
                  <a:cubicBezTo>
                    <a:pt x="48" y="193"/>
                    <a:pt x="57" y="144"/>
                    <a:pt x="87" y="133"/>
                  </a:cubicBezTo>
                  <a:lnTo>
                    <a:pt x="87" y="133"/>
                  </a:lnTo>
                  <a:cubicBezTo>
                    <a:pt x="88" y="143"/>
                    <a:pt x="88" y="152"/>
                    <a:pt x="88" y="162"/>
                  </a:cubicBezTo>
                  <a:cubicBezTo>
                    <a:pt x="90" y="175"/>
                    <a:pt x="101" y="182"/>
                    <a:pt x="111" y="182"/>
                  </a:cubicBezTo>
                  <a:cubicBezTo>
                    <a:pt x="121" y="182"/>
                    <a:pt x="131" y="175"/>
                    <a:pt x="129" y="162"/>
                  </a:cubicBezTo>
                  <a:cubicBezTo>
                    <a:pt x="129" y="144"/>
                    <a:pt x="129" y="127"/>
                    <a:pt x="126" y="111"/>
                  </a:cubicBezTo>
                  <a:cubicBezTo>
                    <a:pt x="126" y="100"/>
                    <a:pt x="119" y="90"/>
                    <a:pt x="105" y="90"/>
                  </a:cubicBezTo>
                  <a:cubicBezTo>
                    <a:pt x="103" y="90"/>
                    <a:pt x="102" y="90"/>
                    <a:pt x="100" y="90"/>
                  </a:cubicBezTo>
                  <a:cubicBezTo>
                    <a:pt x="41" y="90"/>
                    <a:pt x="0" y="160"/>
                    <a:pt x="23" y="213"/>
                  </a:cubicBezTo>
                  <a:cubicBezTo>
                    <a:pt x="40" y="256"/>
                    <a:pt x="84" y="276"/>
                    <a:pt x="128" y="276"/>
                  </a:cubicBezTo>
                  <a:cubicBezTo>
                    <a:pt x="147" y="276"/>
                    <a:pt x="167" y="272"/>
                    <a:pt x="184" y="264"/>
                  </a:cubicBezTo>
                  <a:cubicBezTo>
                    <a:pt x="245" y="234"/>
                    <a:pt x="296" y="148"/>
                    <a:pt x="286" y="76"/>
                  </a:cubicBezTo>
                  <a:cubicBezTo>
                    <a:pt x="279" y="33"/>
                    <a:pt x="242" y="1"/>
                    <a:pt x="203"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567;p37"/>
            <p:cNvSpPr/>
            <p:nvPr/>
          </p:nvSpPr>
          <p:spPr>
            <a:xfrm flipH="1">
              <a:off x="6308446" y="3294858"/>
              <a:ext cx="35524" cy="12133"/>
            </a:xfrm>
            <a:custGeom>
              <a:avLst/>
              <a:gdLst/>
              <a:ahLst/>
              <a:cxnLst/>
              <a:rect l="l" t="t" r="r" b="b"/>
              <a:pathLst>
                <a:path w="568" h="194" extrusionOk="0">
                  <a:moveTo>
                    <a:pt x="289" y="0"/>
                  </a:moveTo>
                  <a:cubicBezTo>
                    <a:pt x="188" y="0"/>
                    <a:pt x="87" y="40"/>
                    <a:pt x="11" y="112"/>
                  </a:cubicBezTo>
                  <a:cubicBezTo>
                    <a:pt x="1" y="122"/>
                    <a:pt x="4" y="143"/>
                    <a:pt x="21" y="146"/>
                  </a:cubicBezTo>
                  <a:cubicBezTo>
                    <a:pt x="118" y="167"/>
                    <a:pt x="230" y="193"/>
                    <a:pt x="335" y="193"/>
                  </a:cubicBezTo>
                  <a:cubicBezTo>
                    <a:pt x="363" y="193"/>
                    <a:pt x="390" y="191"/>
                    <a:pt x="417" y="187"/>
                  </a:cubicBezTo>
                  <a:cubicBezTo>
                    <a:pt x="499" y="176"/>
                    <a:pt x="567" y="108"/>
                    <a:pt x="530" y="23"/>
                  </a:cubicBezTo>
                  <a:cubicBezTo>
                    <a:pt x="527" y="16"/>
                    <a:pt x="521" y="13"/>
                    <a:pt x="515" y="13"/>
                  </a:cubicBezTo>
                  <a:cubicBezTo>
                    <a:pt x="502" y="13"/>
                    <a:pt x="489" y="27"/>
                    <a:pt x="496" y="44"/>
                  </a:cubicBezTo>
                  <a:cubicBezTo>
                    <a:pt x="510" y="71"/>
                    <a:pt x="489" y="115"/>
                    <a:pt x="465" y="129"/>
                  </a:cubicBezTo>
                  <a:cubicBezTo>
                    <a:pt x="438" y="146"/>
                    <a:pt x="407" y="149"/>
                    <a:pt x="376" y="149"/>
                  </a:cubicBezTo>
                  <a:cubicBezTo>
                    <a:pt x="342" y="149"/>
                    <a:pt x="305" y="146"/>
                    <a:pt x="271" y="143"/>
                  </a:cubicBezTo>
                  <a:cubicBezTo>
                    <a:pt x="202" y="137"/>
                    <a:pt x="136" y="126"/>
                    <a:pt x="70" y="113"/>
                  </a:cubicBezTo>
                  <a:lnTo>
                    <a:pt x="70" y="113"/>
                  </a:lnTo>
                  <a:cubicBezTo>
                    <a:pt x="135" y="66"/>
                    <a:pt x="212" y="42"/>
                    <a:pt x="290" y="42"/>
                  </a:cubicBezTo>
                  <a:cubicBezTo>
                    <a:pt x="339" y="42"/>
                    <a:pt x="388" y="51"/>
                    <a:pt x="434" y="71"/>
                  </a:cubicBezTo>
                  <a:cubicBezTo>
                    <a:pt x="437" y="72"/>
                    <a:pt x="440" y="72"/>
                    <a:pt x="442" y="72"/>
                  </a:cubicBezTo>
                  <a:cubicBezTo>
                    <a:pt x="460" y="72"/>
                    <a:pt x="466" y="42"/>
                    <a:pt x="444" y="33"/>
                  </a:cubicBezTo>
                  <a:cubicBezTo>
                    <a:pt x="394" y="11"/>
                    <a:pt x="341" y="0"/>
                    <a:pt x="289"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568;p37"/>
            <p:cNvSpPr/>
            <p:nvPr/>
          </p:nvSpPr>
          <p:spPr>
            <a:xfrm flipH="1">
              <a:off x="6241588" y="3341702"/>
              <a:ext cx="34899" cy="15073"/>
            </a:xfrm>
            <a:custGeom>
              <a:avLst/>
              <a:gdLst/>
              <a:ahLst/>
              <a:cxnLst/>
              <a:rect l="l" t="t" r="r" b="b"/>
              <a:pathLst>
                <a:path w="558" h="241" extrusionOk="0">
                  <a:moveTo>
                    <a:pt x="345" y="1"/>
                  </a:moveTo>
                  <a:cubicBezTo>
                    <a:pt x="338" y="1"/>
                    <a:pt x="331" y="1"/>
                    <a:pt x="325" y="1"/>
                  </a:cubicBezTo>
                  <a:cubicBezTo>
                    <a:pt x="225" y="1"/>
                    <a:pt x="127" y="4"/>
                    <a:pt x="28" y="8"/>
                  </a:cubicBezTo>
                  <a:cubicBezTo>
                    <a:pt x="0" y="8"/>
                    <a:pt x="0" y="49"/>
                    <a:pt x="28" y="49"/>
                  </a:cubicBezTo>
                  <a:cubicBezTo>
                    <a:pt x="127" y="45"/>
                    <a:pt x="225" y="42"/>
                    <a:pt x="325" y="42"/>
                  </a:cubicBezTo>
                  <a:cubicBezTo>
                    <a:pt x="335" y="42"/>
                    <a:pt x="343" y="41"/>
                    <a:pt x="350" y="41"/>
                  </a:cubicBezTo>
                  <a:cubicBezTo>
                    <a:pt x="374" y="41"/>
                    <a:pt x="379" y="45"/>
                    <a:pt x="400" y="83"/>
                  </a:cubicBezTo>
                  <a:cubicBezTo>
                    <a:pt x="430" y="134"/>
                    <a:pt x="420" y="124"/>
                    <a:pt x="379" y="141"/>
                  </a:cubicBezTo>
                  <a:cubicBezTo>
                    <a:pt x="328" y="165"/>
                    <a:pt x="277" y="182"/>
                    <a:pt x="222" y="199"/>
                  </a:cubicBezTo>
                  <a:cubicBezTo>
                    <a:pt x="200" y="205"/>
                    <a:pt x="208" y="241"/>
                    <a:pt x="228" y="241"/>
                  </a:cubicBezTo>
                  <a:cubicBezTo>
                    <a:pt x="229" y="241"/>
                    <a:pt x="231" y="240"/>
                    <a:pt x="233" y="240"/>
                  </a:cubicBezTo>
                  <a:cubicBezTo>
                    <a:pt x="301" y="220"/>
                    <a:pt x="557" y="161"/>
                    <a:pt x="479" y="45"/>
                  </a:cubicBezTo>
                  <a:cubicBezTo>
                    <a:pt x="448" y="3"/>
                    <a:pt x="395" y="1"/>
                    <a:pt x="34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69;p37"/>
            <p:cNvSpPr/>
            <p:nvPr/>
          </p:nvSpPr>
          <p:spPr>
            <a:xfrm flipH="1">
              <a:off x="6933119" y="3545152"/>
              <a:ext cx="41966" cy="28082"/>
            </a:xfrm>
            <a:custGeom>
              <a:avLst/>
              <a:gdLst/>
              <a:ahLst/>
              <a:cxnLst/>
              <a:rect l="l" t="t" r="r" b="b"/>
              <a:pathLst>
                <a:path w="671" h="449" extrusionOk="0">
                  <a:moveTo>
                    <a:pt x="381" y="120"/>
                  </a:moveTo>
                  <a:cubicBezTo>
                    <a:pt x="434" y="137"/>
                    <a:pt x="495" y="157"/>
                    <a:pt x="537" y="196"/>
                  </a:cubicBezTo>
                  <a:cubicBezTo>
                    <a:pt x="612" y="267"/>
                    <a:pt x="534" y="360"/>
                    <a:pt x="462" y="390"/>
                  </a:cubicBezTo>
                  <a:cubicBezTo>
                    <a:pt x="434" y="402"/>
                    <a:pt x="401" y="412"/>
                    <a:pt x="368" y="412"/>
                  </a:cubicBezTo>
                  <a:cubicBezTo>
                    <a:pt x="345" y="412"/>
                    <a:pt x="322" y="407"/>
                    <a:pt x="302" y="394"/>
                  </a:cubicBezTo>
                  <a:cubicBezTo>
                    <a:pt x="237" y="356"/>
                    <a:pt x="271" y="267"/>
                    <a:pt x="302" y="212"/>
                  </a:cubicBezTo>
                  <a:cubicBezTo>
                    <a:pt x="323" y="177"/>
                    <a:pt x="350" y="146"/>
                    <a:pt x="381" y="120"/>
                  </a:cubicBezTo>
                  <a:close/>
                  <a:moveTo>
                    <a:pt x="546" y="0"/>
                  </a:moveTo>
                  <a:cubicBezTo>
                    <a:pt x="544" y="0"/>
                    <a:pt x="542" y="1"/>
                    <a:pt x="540" y="1"/>
                  </a:cubicBezTo>
                  <a:cubicBezTo>
                    <a:pt x="479" y="11"/>
                    <a:pt x="421" y="36"/>
                    <a:pt x="371" y="73"/>
                  </a:cubicBezTo>
                  <a:lnTo>
                    <a:pt x="371" y="73"/>
                  </a:lnTo>
                  <a:cubicBezTo>
                    <a:pt x="333" y="65"/>
                    <a:pt x="293" y="61"/>
                    <a:pt x="253" y="61"/>
                  </a:cubicBezTo>
                  <a:cubicBezTo>
                    <a:pt x="173" y="61"/>
                    <a:pt x="94" y="77"/>
                    <a:pt x="22" y="107"/>
                  </a:cubicBezTo>
                  <a:cubicBezTo>
                    <a:pt x="1" y="116"/>
                    <a:pt x="6" y="146"/>
                    <a:pt x="24" y="146"/>
                  </a:cubicBezTo>
                  <a:cubicBezTo>
                    <a:pt x="26" y="146"/>
                    <a:pt x="29" y="146"/>
                    <a:pt x="32" y="144"/>
                  </a:cubicBezTo>
                  <a:cubicBezTo>
                    <a:pt x="101" y="117"/>
                    <a:pt x="174" y="102"/>
                    <a:pt x="246" y="102"/>
                  </a:cubicBezTo>
                  <a:cubicBezTo>
                    <a:pt x="274" y="102"/>
                    <a:pt x="302" y="104"/>
                    <a:pt x="330" y="109"/>
                  </a:cubicBezTo>
                  <a:lnTo>
                    <a:pt x="330" y="109"/>
                  </a:lnTo>
                  <a:cubicBezTo>
                    <a:pt x="284" y="154"/>
                    <a:pt x="250" y="212"/>
                    <a:pt x="233" y="278"/>
                  </a:cubicBezTo>
                  <a:cubicBezTo>
                    <a:pt x="202" y="393"/>
                    <a:pt x="278" y="449"/>
                    <a:pt x="372" y="449"/>
                  </a:cubicBezTo>
                  <a:cubicBezTo>
                    <a:pt x="402" y="449"/>
                    <a:pt x="434" y="443"/>
                    <a:pt x="466" y="431"/>
                  </a:cubicBezTo>
                  <a:cubicBezTo>
                    <a:pt x="588" y="387"/>
                    <a:pt x="670" y="237"/>
                    <a:pt x="537" y="144"/>
                  </a:cubicBezTo>
                  <a:cubicBezTo>
                    <a:pt x="502" y="120"/>
                    <a:pt x="464" y="102"/>
                    <a:pt x="425" y="88"/>
                  </a:cubicBezTo>
                  <a:lnTo>
                    <a:pt x="425" y="88"/>
                  </a:lnTo>
                  <a:cubicBezTo>
                    <a:pt x="463" y="64"/>
                    <a:pt x="506" y="48"/>
                    <a:pt x="551" y="39"/>
                  </a:cubicBezTo>
                  <a:cubicBezTo>
                    <a:pt x="576" y="36"/>
                    <a:pt x="569" y="0"/>
                    <a:pt x="546"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70;p37"/>
            <p:cNvSpPr/>
            <p:nvPr/>
          </p:nvSpPr>
          <p:spPr>
            <a:xfrm flipH="1">
              <a:off x="7001478" y="3446585"/>
              <a:ext cx="13697" cy="23516"/>
            </a:xfrm>
            <a:custGeom>
              <a:avLst/>
              <a:gdLst/>
              <a:ahLst/>
              <a:cxnLst/>
              <a:rect l="l" t="t" r="r" b="b"/>
              <a:pathLst>
                <a:path w="219" h="376" extrusionOk="0">
                  <a:moveTo>
                    <a:pt x="70" y="0"/>
                  </a:moveTo>
                  <a:cubicBezTo>
                    <a:pt x="54" y="0"/>
                    <a:pt x="38" y="4"/>
                    <a:pt x="21" y="11"/>
                  </a:cubicBezTo>
                  <a:cubicBezTo>
                    <a:pt x="0" y="19"/>
                    <a:pt x="13" y="49"/>
                    <a:pt x="33" y="49"/>
                  </a:cubicBezTo>
                  <a:cubicBezTo>
                    <a:pt x="36" y="49"/>
                    <a:pt x="39" y="49"/>
                    <a:pt x="42" y="48"/>
                  </a:cubicBezTo>
                  <a:cubicBezTo>
                    <a:pt x="56" y="41"/>
                    <a:pt x="68" y="39"/>
                    <a:pt x="79" y="39"/>
                  </a:cubicBezTo>
                  <a:cubicBezTo>
                    <a:pt x="160" y="39"/>
                    <a:pt x="171" y="183"/>
                    <a:pt x="168" y="246"/>
                  </a:cubicBezTo>
                  <a:cubicBezTo>
                    <a:pt x="165" y="273"/>
                    <a:pt x="150" y="330"/>
                    <a:pt x="126" y="330"/>
                  </a:cubicBezTo>
                  <a:cubicBezTo>
                    <a:pt x="119" y="330"/>
                    <a:pt x="111" y="325"/>
                    <a:pt x="103" y="314"/>
                  </a:cubicBezTo>
                  <a:cubicBezTo>
                    <a:pt x="83" y="283"/>
                    <a:pt x="89" y="222"/>
                    <a:pt x="92" y="188"/>
                  </a:cubicBezTo>
                  <a:cubicBezTo>
                    <a:pt x="94" y="176"/>
                    <a:pt x="85" y="170"/>
                    <a:pt x="74" y="170"/>
                  </a:cubicBezTo>
                  <a:cubicBezTo>
                    <a:pt x="64" y="170"/>
                    <a:pt x="53" y="176"/>
                    <a:pt x="51" y="188"/>
                  </a:cubicBezTo>
                  <a:cubicBezTo>
                    <a:pt x="45" y="236"/>
                    <a:pt x="42" y="351"/>
                    <a:pt x="100" y="372"/>
                  </a:cubicBezTo>
                  <a:cubicBezTo>
                    <a:pt x="108" y="375"/>
                    <a:pt x="115" y="376"/>
                    <a:pt x="122" y="376"/>
                  </a:cubicBezTo>
                  <a:cubicBezTo>
                    <a:pt x="170" y="376"/>
                    <a:pt x="199" y="322"/>
                    <a:pt x="205" y="280"/>
                  </a:cubicBezTo>
                  <a:cubicBezTo>
                    <a:pt x="215" y="211"/>
                    <a:pt x="219" y="116"/>
                    <a:pt x="174" y="58"/>
                  </a:cubicBezTo>
                  <a:cubicBezTo>
                    <a:pt x="147" y="21"/>
                    <a:pt x="110" y="0"/>
                    <a:pt x="7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71;p37"/>
            <p:cNvSpPr/>
            <p:nvPr/>
          </p:nvSpPr>
          <p:spPr>
            <a:xfrm flipH="1">
              <a:off x="6962889" y="3393299"/>
              <a:ext cx="17074" cy="25893"/>
            </a:xfrm>
            <a:custGeom>
              <a:avLst/>
              <a:gdLst/>
              <a:ahLst/>
              <a:cxnLst/>
              <a:rect l="l" t="t" r="r" b="b"/>
              <a:pathLst>
                <a:path w="273" h="414" extrusionOk="0">
                  <a:moveTo>
                    <a:pt x="221" y="250"/>
                  </a:moveTo>
                  <a:lnTo>
                    <a:pt x="221" y="250"/>
                  </a:lnTo>
                  <a:cubicBezTo>
                    <a:pt x="219" y="256"/>
                    <a:pt x="218" y="262"/>
                    <a:pt x="216" y="269"/>
                  </a:cubicBezTo>
                  <a:cubicBezTo>
                    <a:pt x="208" y="303"/>
                    <a:pt x="145" y="377"/>
                    <a:pt x="101" y="377"/>
                  </a:cubicBezTo>
                  <a:cubicBezTo>
                    <a:pt x="88" y="377"/>
                    <a:pt x="77" y="370"/>
                    <a:pt x="69" y="354"/>
                  </a:cubicBezTo>
                  <a:cubicBezTo>
                    <a:pt x="45" y="299"/>
                    <a:pt x="164" y="279"/>
                    <a:pt x="199" y="261"/>
                  </a:cubicBezTo>
                  <a:cubicBezTo>
                    <a:pt x="207" y="258"/>
                    <a:pt x="214" y="254"/>
                    <a:pt x="221" y="250"/>
                  </a:cubicBezTo>
                  <a:close/>
                  <a:moveTo>
                    <a:pt x="130" y="1"/>
                  </a:moveTo>
                  <a:cubicBezTo>
                    <a:pt x="122" y="1"/>
                    <a:pt x="113" y="3"/>
                    <a:pt x="103" y="6"/>
                  </a:cubicBezTo>
                  <a:cubicBezTo>
                    <a:pt x="96" y="6"/>
                    <a:pt x="86" y="16"/>
                    <a:pt x="90" y="23"/>
                  </a:cubicBezTo>
                  <a:cubicBezTo>
                    <a:pt x="99" y="105"/>
                    <a:pt x="146" y="168"/>
                    <a:pt x="217" y="201"/>
                  </a:cubicBezTo>
                  <a:lnTo>
                    <a:pt x="217" y="201"/>
                  </a:lnTo>
                  <a:cubicBezTo>
                    <a:pt x="167" y="251"/>
                    <a:pt x="68" y="243"/>
                    <a:pt x="28" y="313"/>
                  </a:cubicBezTo>
                  <a:cubicBezTo>
                    <a:pt x="0" y="364"/>
                    <a:pt x="24" y="405"/>
                    <a:pt x="79" y="412"/>
                  </a:cubicBezTo>
                  <a:cubicBezTo>
                    <a:pt x="88" y="413"/>
                    <a:pt x="97" y="414"/>
                    <a:pt x="105" y="414"/>
                  </a:cubicBezTo>
                  <a:cubicBezTo>
                    <a:pt x="215" y="414"/>
                    <a:pt x="252" y="310"/>
                    <a:pt x="260" y="211"/>
                  </a:cubicBezTo>
                  <a:lnTo>
                    <a:pt x="260" y="211"/>
                  </a:lnTo>
                  <a:cubicBezTo>
                    <a:pt x="262" y="207"/>
                    <a:pt x="265" y="204"/>
                    <a:pt x="267" y="200"/>
                  </a:cubicBezTo>
                  <a:cubicBezTo>
                    <a:pt x="272" y="190"/>
                    <a:pt x="269" y="180"/>
                    <a:pt x="262" y="174"/>
                  </a:cubicBezTo>
                  <a:lnTo>
                    <a:pt x="262" y="174"/>
                  </a:lnTo>
                  <a:cubicBezTo>
                    <a:pt x="263" y="147"/>
                    <a:pt x="262" y="122"/>
                    <a:pt x="260" y="101"/>
                  </a:cubicBezTo>
                  <a:cubicBezTo>
                    <a:pt x="258" y="87"/>
                    <a:pt x="247" y="80"/>
                    <a:pt x="237" y="80"/>
                  </a:cubicBezTo>
                  <a:cubicBezTo>
                    <a:pt x="227" y="80"/>
                    <a:pt x="218" y="87"/>
                    <a:pt x="219" y="101"/>
                  </a:cubicBezTo>
                  <a:cubicBezTo>
                    <a:pt x="220" y="119"/>
                    <a:pt x="222" y="139"/>
                    <a:pt x="224" y="158"/>
                  </a:cubicBezTo>
                  <a:lnTo>
                    <a:pt x="224" y="158"/>
                  </a:lnTo>
                  <a:cubicBezTo>
                    <a:pt x="179" y="136"/>
                    <a:pt x="147" y="97"/>
                    <a:pt x="135" y="49"/>
                  </a:cubicBezTo>
                  <a:lnTo>
                    <a:pt x="135" y="49"/>
                  </a:lnTo>
                  <a:cubicBezTo>
                    <a:pt x="141" y="50"/>
                    <a:pt x="148" y="52"/>
                    <a:pt x="154" y="53"/>
                  </a:cubicBezTo>
                  <a:cubicBezTo>
                    <a:pt x="159" y="58"/>
                    <a:pt x="163" y="60"/>
                    <a:pt x="168" y="60"/>
                  </a:cubicBezTo>
                  <a:cubicBezTo>
                    <a:pt x="183" y="60"/>
                    <a:pt x="197" y="39"/>
                    <a:pt x="181" y="26"/>
                  </a:cubicBezTo>
                  <a:cubicBezTo>
                    <a:pt x="165" y="10"/>
                    <a:pt x="150" y="1"/>
                    <a:pt x="130"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72;p37"/>
            <p:cNvSpPr/>
            <p:nvPr/>
          </p:nvSpPr>
          <p:spPr>
            <a:xfrm flipH="1">
              <a:off x="6904725" y="3557097"/>
              <a:ext cx="34398" cy="28019"/>
            </a:xfrm>
            <a:custGeom>
              <a:avLst/>
              <a:gdLst/>
              <a:ahLst/>
              <a:cxnLst/>
              <a:rect l="l" t="t" r="r" b="b"/>
              <a:pathLst>
                <a:path w="550" h="448" extrusionOk="0">
                  <a:moveTo>
                    <a:pt x="34" y="1"/>
                  </a:moveTo>
                  <a:cubicBezTo>
                    <a:pt x="9" y="1"/>
                    <a:pt x="1" y="39"/>
                    <a:pt x="27" y="42"/>
                  </a:cubicBezTo>
                  <a:cubicBezTo>
                    <a:pt x="163" y="70"/>
                    <a:pt x="344" y="114"/>
                    <a:pt x="444" y="220"/>
                  </a:cubicBezTo>
                  <a:cubicBezTo>
                    <a:pt x="474" y="254"/>
                    <a:pt x="505" y="298"/>
                    <a:pt x="491" y="343"/>
                  </a:cubicBezTo>
                  <a:cubicBezTo>
                    <a:pt x="476" y="384"/>
                    <a:pt x="432" y="405"/>
                    <a:pt x="391" y="405"/>
                  </a:cubicBezTo>
                  <a:cubicBezTo>
                    <a:pt x="386" y="405"/>
                    <a:pt x="380" y="405"/>
                    <a:pt x="375" y="404"/>
                  </a:cubicBezTo>
                  <a:cubicBezTo>
                    <a:pt x="290" y="390"/>
                    <a:pt x="252" y="308"/>
                    <a:pt x="236" y="234"/>
                  </a:cubicBezTo>
                  <a:cubicBezTo>
                    <a:pt x="233" y="224"/>
                    <a:pt x="224" y="220"/>
                    <a:pt x="216" y="220"/>
                  </a:cubicBezTo>
                  <a:cubicBezTo>
                    <a:pt x="203" y="220"/>
                    <a:pt x="190" y="229"/>
                    <a:pt x="195" y="243"/>
                  </a:cubicBezTo>
                  <a:cubicBezTo>
                    <a:pt x="215" y="329"/>
                    <a:pt x="259" y="418"/>
                    <a:pt x="348" y="442"/>
                  </a:cubicBezTo>
                  <a:cubicBezTo>
                    <a:pt x="362" y="446"/>
                    <a:pt x="377" y="448"/>
                    <a:pt x="391" y="448"/>
                  </a:cubicBezTo>
                  <a:cubicBezTo>
                    <a:pt x="454" y="448"/>
                    <a:pt x="515" y="412"/>
                    <a:pt x="532" y="346"/>
                  </a:cubicBezTo>
                  <a:cubicBezTo>
                    <a:pt x="549" y="257"/>
                    <a:pt x="471" y="179"/>
                    <a:pt x="406" y="138"/>
                  </a:cubicBezTo>
                  <a:cubicBezTo>
                    <a:pt x="297" y="67"/>
                    <a:pt x="163" y="26"/>
                    <a:pt x="37" y="1"/>
                  </a:cubicBezTo>
                  <a:cubicBezTo>
                    <a:pt x="36" y="1"/>
                    <a:pt x="35" y="1"/>
                    <a:pt x="34"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73;p37"/>
            <p:cNvSpPr/>
            <p:nvPr/>
          </p:nvSpPr>
          <p:spPr>
            <a:xfrm flipH="1">
              <a:off x="6774950" y="3606318"/>
              <a:ext cx="28144" cy="17074"/>
            </a:xfrm>
            <a:custGeom>
              <a:avLst/>
              <a:gdLst/>
              <a:ahLst/>
              <a:cxnLst/>
              <a:rect l="l" t="t" r="r" b="b"/>
              <a:pathLst>
                <a:path w="450" h="273" extrusionOk="0">
                  <a:moveTo>
                    <a:pt x="388" y="0"/>
                  </a:moveTo>
                  <a:cubicBezTo>
                    <a:pt x="353" y="0"/>
                    <a:pt x="322" y="7"/>
                    <a:pt x="286" y="20"/>
                  </a:cubicBezTo>
                  <a:cubicBezTo>
                    <a:pt x="264" y="29"/>
                    <a:pt x="271" y="63"/>
                    <a:pt x="289" y="63"/>
                  </a:cubicBezTo>
                  <a:cubicBezTo>
                    <a:pt x="291" y="63"/>
                    <a:pt x="294" y="62"/>
                    <a:pt x="296" y="61"/>
                  </a:cubicBezTo>
                  <a:cubicBezTo>
                    <a:pt x="329" y="48"/>
                    <a:pt x="360" y="41"/>
                    <a:pt x="392" y="41"/>
                  </a:cubicBezTo>
                  <a:cubicBezTo>
                    <a:pt x="395" y="41"/>
                    <a:pt x="397" y="41"/>
                    <a:pt x="400" y="42"/>
                  </a:cubicBezTo>
                  <a:lnTo>
                    <a:pt x="400" y="42"/>
                  </a:lnTo>
                  <a:cubicBezTo>
                    <a:pt x="381" y="112"/>
                    <a:pt x="333" y="167"/>
                    <a:pt x="265" y="201"/>
                  </a:cubicBezTo>
                  <a:cubicBezTo>
                    <a:pt x="235" y="217"/>
                    <a:pt x="180" y="233"/>
                    <a:pt x="133" y="233"/>
                  </a:cubicBezTo>
                  <a:cubicBezTo>
                    <a:pt x="87" y="233"/>
                    <a:pt x="48" y="218"/>
                    <a:pt x="43" y="173"/>
                  </a:cubicBezTo>
                  <a:cubicBezTo>
                    <a:pt x="41" y="160"/>
                    <a:pt x="30" y="153"/>
                    <a:pt x="20" y="153"/>
                  </a:cubicBezTo>
                  <a:cubicBezTo>
                    <a:pt x="10" y="153"/>
                    <a:pt x="1" y="160"/>
                    <a:pt x="2" y="173"/>
                  </a:cubicBezTo>
                  <a:cubicBezTo>
                    <a:pt x="10" y="238"/>
                    <a:pt x="19" y="252"/>
                    <a:pt x="84" y="266"/>
                  </a:cubicBezTo>
                  <a:cubicBezTo>
                    <a:pt x="103" y="271"/>
                    <a:pt x="122" y="273"/>
                    <a:pt x="142" y="273"/>
                  </a:cubicBezTo>
                  <a:cubicBezTo>
                    <a:pt x="177" y="273"/>
                    <a:pt x="211" y="266"/>
                    <a:pt x="241" y="255"/>
                  </a:cubicBezTo>
                  <a:cubicBezTo>
                    <a:pt x="344" y="222"/>
                    <a:pt x="426" y="136"/>
                    <a:pt x="446" y="30"/>
                  </a:cubicBezTo>
                  <a:cubicBezTo>
                    <a:pt x="449" y="13"/>
                    <a:pt x="440" y="6"/>
                    <a:pt x="426" y="3"/>
                  </a:cubicBezTo>
                  <a:cubicBezTo>
                    <a:pt x="413" y="1"/>
                    <a:pt x="400" y="0"/>
                    <a:pt x="388"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74;p37"/>
            <p:cNvSpPr/>
            <p:nvPr/>
          </p:nvSpPr>
          <p:spPr>
            <a:xfrm flipH="1">
              <a:off x="6700649" y="3561913"/>
              <a:ext cx="19701" cy="10382"/>
            </a:xfrm>
            <a:custGeom>
              <a:avLst/>
              <a:gdLst/>
              <a:ahLst/>
              <a:cxnLst/>
              <a:rect l="l" t="t" r="r" b="b"/>
              <a:pathLst>
                <a:path w="315" h="166" extrusionOk="0">
                  <a:moveTo>
                    <a:pt x="253" y="47"/>
                  </a:moveTo>
                  <a:cubicBezTo>
                    <a:pt x="259" y="47"/>
                    <a:pt x="265" y="47"/>
                    <a:pt x="272" y="48"/>
                  </a:cubicBezTo>
                  <a:lnTo>
                    <a:pt x="272" y="48"/>
                  </a:lnTo>
                  <a:cubicBezTo>
                    <a:pt x="263" y="88"/>
                    <a:pt x="222" y="109"/>
                    <a:pt x="181" y="118"/>
                  </a:cubicBezTo>
                  <a:lnTo>
                    <a:pt x="181" y="118"/>
                  </a:lnTo>
                  <a:cubicBezTo>
                    <a:pt x="182" y="116"/>
                    <a:pt x="184" y="115"/>
                    <a:pt x="185" y="112"/>
                  </a:cubicBezTo>
                  <a:cubicBezTo>
                    <a:pt x="199" y="95"/>
                    <a:pt x="209" y="78"/>
                    <a:pt x="223" y="58"/>
                  </a:cubicBezTo>
                  <a:cubicBezTo>
                    <a:pt x="225" y="56"/>
                    <a:pt x="226" y="53"/>
                    <a:pt x="226" y="49"/>
                  </a:cubicBezTo>
                  <a:lnTo>
                    <a:pt x="226" y="49"/>
                  </a:lnTo>
                  <a:cubicBezTo>
                    <a:pt x="235" y="48"/>
                    <a:pt x="244" y="47"/>
                    <a:pt x="253" y="47"/>
                  </a:cubicBezTo>
                  <a:close/>
                  <a:moveTo>
                    <a:pt x="102" y="41"/>
                  </a:moveTo>
                  <a:cubicBezTo>
                    <a:pt x="114" y="41"/>
                    <a:pt x="128" y="44"/>
                    <a:pt x="141" y="47"/>
                  </a:cubicBezTo>
                  <a:lnTo>
                    <a:pt x="141" y="47"/>
                  </a:lnTo>
                  <a:cubicBezTo>
                    <a:pt x="132" y="54"/>
                    <a:pt x="124" y="62"/>
                    <a:pt x="117" y="71"/>
                  </a:cubicBezTo>
                  <a:cubicBezTo>
                    <a:pt x="104" y="87"/>
                    <a:pt x="116" y="106"/>
                    <a:pt x="130" y="106"/>
                  </a:cubicBezTo>
                  <a:cubicBezTo>
                    <a:pt x="135" y="106"/>
                    <a:pt x="140" y="104"/>
                    <a:pt x="144" y="98"/>
                  </a:cubicBezTo>
                  <a:cubicBezTo>
                    <a:pt x="146" y="96"/>
                    <a:pt x="149" y="94"/>
                    <a:pt x="151" y="91"/>
                  </a:cubicBezTo>
                  <a:lnTo>
                    <a:pt x="151" y="91"/>
                  </a:lnTo>
                  <a:cubicBezTo>
                    <a:pt x="151" y="92"/>
                    <a:pt x="151" y="92"/>
                    <a:pt x="151" y="92"/>
                  </a:cubicBezTo>
                  <a:cubicBezTo>
                    <a:pt x="141" y="105"/>
                    <a:pt x="148" y="117"/>
                    <a:pt x="159" y="121"/>
                  </a:cubicBezTo>
                  <a:lnTo>
                    <a:pt x="159" y="121"/>
                  </a:lnTo>
                  <a:cubicBezTo>
                    <a:pt x="155" y="122"/>
                    <a:pt x="151" y="122"/>
                    <a:pt x="147" y="122"/>
                  </a:cubicBezTo>
                  <a:cubicBezTo>
                    <a:pt x="142" y="123"/>
                    <a:pt x="135" y="123"/>
                    <a:pt x="126" y="123"/>
                  </a:cubicBezTo>
                  <a:cubicBezTo>
                    <a:pt x="93" y="123"/>
                    <a:pt x="45" y="115"/>
                    <a:pt x="59" y="71"/>
                  </a:cubicBezTo>
                  <a:cubicBezTo>
                    <a:pt x="64" y="49"/>
                    <a:pt x="81" y="41"/>
                    <a:pt x="102" y="41"/>
                  </a:cubicBezTo>
                  <a:close/>
                  <a:moveTo>
                    <a:pt x="105" y="0"/>
                  </a:moveTo>
                  <a:cubicBezTo>
                    <a:pt x="77" y="0"/>
                    <a:pt x="51" y="9"/>
                    <a:pt x="31" y="34"/>
                  </a:cubicBezTo>
                  <a:cubicBezTo>
                    <a:pt x="1" y="75"/>
                    <a:pt x="7" y="129"/>
                    <a:pt x="56" y="149"/>
                  </a:cubicBezTo>
                  <a:cubicBezTo>
                    <a:pt x="78" y="161"/>
                    <a:pt x="106" y="166"/>
                    <a:pt x="135" y="166"/>
                  </a:cubicBezTo>
                  <a:cubicBezTo>
                    <a:pt x="220" y="166"/>
                    <a:pt x="314" y="117"/>
                    <a:pt x="314" y="30"/>
                  </a:cubicBezTo>
                  <a:cubicBezTo>
                    <a:pt x="314" y="20"/>
                    <a:pt x="308" y="13"/>
                    <a:pt x="301" y="10"/>
                  </a:cubicBezTo>
                  <a:cubicBezTo>
                    <a:pt x="287" y="7"/>
                    <a:pt x="272" y="6"/>
                    <a:pt x="258" y="6"/>
                  </a:cubicBezTo>
                  <a:cubicBezTo>
                    <a:pt x="233" y="6"/>
                    <a:pt x="209" y="10"/>
                    <a:pt x="187" y="19"/>
                  </a:cubicBezTo>
                  <a:lnTo>
                    <a:pt x="187" y="19"/>
                  </a:lnTo>
                  <a:cubicBezTo>
                    <a:pt x="161" y="9"/>
                    <a:pt x="132" y="0"/>
                    <a:pt x="105"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75;p37"/>
            <p:cNvSpPr/>
            <p:nvPr/>
          </p:nvSpPr>
          <p:spPr>
            <a:xfrm flipH="1">
              <a:off x="6643235" y="3453653"/>
              <a:ext cx="23328" cy="17449"/>
            </a:xfrm>
            <a:custGeom>
              <a:avLst/>
              <a:gdLst/>
              <a:ahLst/>
              <a:cxnLst/>
              <a:rect l="l" t="t" r="r" b="b"/>
              <a:pathLst>
                <a:path w="373" h="279" extrusionOk="0">
                  <a:moveTo>
                    <a:pt x="222" y="43"/>
                  </a:moveTo>
                  <a:cubicBezTo>
                    <a:pt x="226" y="43"/>
                    <a:pt x="229" y="43"/>
                    <a:pt x="233" y="43"/>
                  </a:cubicBezTo>
                  <a:lnTo>
                    <a:pt x="233" y="43"/>
                  </a:lnTo>
                  <a:cubicBezTo>
                    <a:pt x="233" y="43"/>
                    <a:pt x="233" y="44"/>
                    <a:pt x="233" y="44"/>
                  </a:cubicBezTo>
                  <a:cubicBezTo>
                    <a:pt x="240" y="98"/>
                    <a:pt x="240" y="170"/>
                    <a:pt x="192" y="211"/>
                  </a:cubicBezTo>
                  <a:cubicBezTo>
                    <a:pt x="174" y="228"/>
                    <a:pt x="150" y="237"/>
                    <a:pt x="128" y="237"/>
                  </a:cubicBezTo>
                  <a:cubicBezTo>
                    <a:pt x="89" y="237"/>
                    <a:pt x="54" y="210"/>
                    <a:pt x="59" y="160"/>
                  </a:cubicBezTo>
                  <a:cubicBezTo>
                    <a:pt x="65" y="67"/>
                    <a:pt x="142" y="43"/>
                    <a:pt x="222" y="43"/>
                  </a:cubicBezTo>
                  <a:close/>
                  <a:moveTo>
                    <a:pt x="220" y="0"/>
                  </a:moveTo>
                  <a:cubicBezTo>
                    <a:pt x="173" y="0"/>
                    <a:pt x="126" y="9"/>
                    <a:pt x="86" y="37"/>
                  </a:cubicBezTo>
                  <a:cubicBezTo>
                    <a:pt x="31" y="71"/>
                    <a:pt x="1" y="150"/>
                    <a:pt x="25" y="215"/>
                  </a:cubicBezTo>
                  <a:cubicBezTo>
                    <a:pt x="41" y="257"/>
                    <a:pt x="83" y="279"/>
                    <a:pt x="126" y="279"/>
                  </a:cubicBezTo>
                  <a:cubicBezTo>
                    <a:pt x="145" y="279"/>
                    <a:pt x="164" y="275"/>
                    <a:pt x="182" y="266"/>
                  </a:cubicBezTo>
                  <a:cubicBezTo>
                    <a:pt x="267" y="229"/>
                    <a:pt x="284" y="128"/>
                    <a:pt x="274" y="46"/>
                  </a:cubicBezTo>
                  <a:lnTo>
                    <a:pt x="274" y="46"/>
                  </a:lnTo>
                  <a:cubicBezTo>
                    <a:pt x="291" y="48"/>
                    <a:pt x="308" y="50"/>
                    <a:pt x="324" y="53"/>
                  </a:cubicBezTo>
                  <a:lnTo>
                    <a:pt x="324" y="53"/>
                  </a:lnTo>
                  <a:cubicBezTo>
                    <a:pt x="322" y="62"/>
                    <a:pt x="320" y="71"/>
                    <a:pt x="318" y="78"/>
                  </a:cubicBezTo>
                  <a:cubicBezTo>
                    <a:pt x="314" y="94"/>
                    <a:pt x="327" y="104"/>
                    <a:pt x="339" y="104"/>
                  </a:cubicBezTo>
                  <a:cubicBezTo>
                    <a:pt x="348" y="104"/>
                    <a:pt x="356" y="100"/>
                    <a:pt x="359" y="89"/>
                  </a:cubicBezTo>
                  <a:cubicBezTo>
                    <a:pt x="363" y="75"/>
                    <a:pt x="366" y="57"/>
                    <a:pt x="370" y="41"/>
                  </a:cubicBezTo>
                  <a:cubicBezTo>
                    <a:pt x="373" y="30"/>
                    <a:pt x="366" y="21"/>
                    <a:pt x="356" y="16"/>
                  </a:cubicBezTo>
                  <a:cubicBezTo>
                    <a:pt x="312" y="8"/>
                    <a:pt x="266" y="0"/>
                    <a:pt x="22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76;p37"/>
            <p:cNvSpPr/>
            <p:nvPr/>
          </p:nvSpPr>
          <p:spPr>
            <a:xfrm flipH="1">
              <a:off x="6534974" y="3377539"/>
              <a:ext cx="36587" cy="12884"/>
            </a:xfrm>
            <a:custGeom>
              <a:avLst/>
              <a:gdLst/>
              <a:ahLst/>
              <a:cxnLst/>
              <a:rect l="l" t="t" r="r" b="b"/>
              <a:pathLst>
                <a:path w="585" h="206" extrusionOk="0">
                  <a:moveTo>
                    <a:pt x="337" y="1"/>
                  </a:moveTo>
                  <a:cubicBezTo>
                    <a:pt x="300" y="1"/>
                    <a:pt x="265" y="4"/>
                    <a:pt x="237" y="9"/>
                  </a:cubicBezTo>
                  <a:cubicBezTo>
                    <a:pt x="213" y="12"/>
                    <a:pt x="222" y="50"/>
                    <a:pt x="247" y="50"/>
                  </a:cubicBezTo>
                  <a:cubicBezTo>
                    <a:pt x="248" y="50"/>
                    <a:pt x="249" y="50"/>
                    <a:pt x="250" y="50"/>
                  </a:cubicBezTo>
                  <a:cubicBezTo>
                    <a:pt x="275" y="45"/>
                    <a:pt x="301" y="42"/>
                    <a:pt x="327" y="42"/>
                  </a:cubicBezTo>
                  <a:cubicBezTo>
                    <a:pt x="359" y="42"/>
                    <a:pt x="392" y="47"/>
                    <a:pt x="424" y="56"/>
                  </a:cubicBezTo>
                  <a:cubicBezTo>
                    <a:pt x="437" y="59"/>
                    <a:pt x="489" y="70"/>
                    <a:pt x="499" y="83"/>
                  </a:cubicBezTo>
                  <a:cubicBezTo>
                    <a:pt x="527" y="132"/>
                    <a:pt x="451" y="141"/>
                    <a:pt x="431" y="148"/>
                  </a:cubicBezTo>
                  <a:cubicBezTo>
                    <a:pt x="373" y="159"/>
                    <a:pt x="315" y="162"/>
                    <a:pt x="257" y="162"/>
                  </a:cubicBezTo>
                  <a:cubicBezTo>
                    <a:pt x="237" y="162"/>
                    <a:pt x="212" y="159"/>
                    <a:pt x="192" y="159"/>
                  </a:cubicBezTo>
                  <a:cubicBezTo>
                    <a:pt x="171" y="155"/>
                    <a:pt x="155" y="152"/>
                    <a:pt x="134" y="148"/>
                  </a:cubicBezTo>
                  <a:cubicBezTo>
                    <a:pt x="110" y="148"/>
                    <a:pt x="93" y="138"/>
                    <a:pt x="79" y="121"/>
                  </a:cubicBezTo>
                  <a:cubicBezTo>
                    <a:pt x="100" y="109"/>
                    <a:pt x="87" y="81"/>
                    <a:pt x="68" y="81"/>
                  </a:cubicBezTo>
                  <a:cubicBezTo>
                    <a:pt x="65" y="81"/>
                    <a:pt x="62" y="82"/>
                    <a:pt x="59" y="83"/>
                  </a:cubicBezTo>
                  <a:cubicBezTo>
                    <a:pt x="1" y="118"/>
                    <a:pt x="56" y="172"/>
                    <a:pt x="97" y="182"/>
                  </a:cubicBezTo>
                  <a:cubicBezTo>
                    <a:pt x="153" y="197"/>
                    <a:pt x="218" y="205"/>
                    <a:pt x="282" y="205"/>
                  </a:cubicBezTo>
                  <a:cubicBezTo>
                    <a:pt x="350" y="205"/>
                    <a:pt x="418" y="197"/>
                    <a:pt x="475" y="179"/>
                  </a:cubicBezTo>
                  <a:cubicBezTo>
                    <a:pt x="527" y="162"/>
                    <a:pt x="585" y="111"/>
                    <a:pt x="533" y="59"/>
                  </a:cubicBezTo>
                  <a:cubicBezTo>
                    <a:pt x="488" y="14"/>
                    <a:pt x="409" y="1"/>
                    <a:pt x="33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77;p37"/>
            <p:cNvSpPr/>
            <p:nvPr/>
          </p:nvSpPr>
          <p:spPr>
            <a:xfrm flipH="1">
              <a:off x="6485628" y="3455967"/>
              <a:ext cx="30646" cy="26581"/>
            </a:xfrm>
            <a:custGeom>
              <a:avLst/>
              <a:gdLst/>
              <a:ahLst/>
              <a:cxnLst/>
              <a:rect l="l" t="t" r="r" b="b"/>
              <a:pathLst>
                <a:path w="490" h="425" extrusionOk="0">
                  <a:moveTo>
                    <a:pt x="320" y="129"/>
                  </a:moveTo>
                  <a:cubicBezTo>
                    <a:pt x="371" y="129"/>
                    <a:pt x="413" y="163"/>
                    <a:pt x="410" y="225"/>
                  </a:cubicBezTo>
                  <a:cubicBezTo>
                    <a:pt x="407" y="335"/>
                    <a:pt x="288" y="369"/>
                    <a:pt x="196" y="379"/>
                  </a:cubicBezTo>
                  <a:cubicBezTo>
                    <a:pt x="178" y="381"/>
                    <a:pt x="154" y="385"/>
                    <a:pt x="131" y="385"/>
                  </a:cubicBezTo>
                  <a:cubicBezTo>
                    <a:pt x="106" y="385"/>
                    <a:pt x="82" y="380"/>
                    <a:pt x="70" y="362"/>
                  </a:cubicBezTo>
                  <a:cubicBezTo>
                    <a:pt x="36" y="312"/>
                    <a:pt x="89" y="259"/>
                    <a:pt x="132" y="227"/>
                  </a:cubicBezTo>
                  <a:lnTo>
                    <a:pt x="132" y="227"/>
                  </a:lnTo>
                  <a:cubicBezTo>
                    <a:pt x="139" y="235"/>
                    <a:pt x="148" y="240"/>
                    <a:pt x="158" y="240"/>
                  </a:cubicBezTo>
                  <a:cubicBezTo>
                    <a:pt x="167" y="240"/>
                    <a:pt x="177" y="236"/>
                    <a:pt x="185" y="225"/>
                  </a:cubicBezTo>
                  <a:cubicBezTo>
                    <a:pt x="196" y="215"/>
                    <a:pt x="189" y="198"/>
                    <a:pt x="178" y="193"/>
                  </a:cubicBezTo>
                  <a:lnTo>
                    <a:pt x="178" y="193"/>
                  </a:lnTo>
                  <a:cubicBezTo>
                    <a:pt x="194" y="180"/>
                    <a:pt x="210" y="168"/>
                    <a:pt x="227" y="156"/>
                  </a:cubicBezTo>
                  <a:lnTo>
                    <a:pt x="227" y="156"/>
                  </a:lnTo>
                  <a:cubicBezTo>
                    <a:pt x="249" y="146"/>
                    <a:pt x="272" y="138"/>
                    <a:pt x="288" y="133"/>
                  </a:cubicBezTo>
                  <a:cubicBezTo>
                    <a:pt x="299" y="131"/>
                    <a:pt x="309" y="129"/>
                    <a:pt x="320" y="129"/>
                  </a:cubicBezTo>
                  <a:close/>
                  <a:moveTo>
                    <a:pt x="403" y="1"/>
                  </a:moveTo>
                  <a:cubicBezTo>
                    <a:pt x="400" y="1"/>
                    <a:pt x="397" y="2"/>
                    <a:pt x="393" y="4"/>
                  </a:cubicBezTo>
                  <a:cubicBezTo>
                    <a:pt x="331" y="38"/>
                    <a:pt x="270" y="75"/>
                    <a:pt x="211" y="116"/>
                  </a:cubicBezTo>
                  <a:lnTo>
                    <a:pt x="211" y="116"/>
                  </a:lnTo>
                  <a:cubicBezTo>
                    <a:pt x="178" y="131"/>
                    <a:pt x="145" y="152"/>
                    <a:pt x="131" y="176"/>
                  </a:cubicBezTo>
                  <a:lnTo>
                    <a:pt x="131" y="176"/>
                  </a:lnTo>
                  <a:cubicBezTo>
                    <a:pt x="124" y="181"/>
                    <a:pt x="117" y="186"/>
                    <a:pt x="111" y="192"/>
                  </a:cubicBezTo>
                  <a:cubicBezTo>
                    <a:pt x="59" y="233"/>
                    <a:pt x="1" y="291"/>
                    <a:pt x="25" y="362"/>
                  </a:cubicBezTo>
                  <a:cubicBezTo>
                    <a:pt x="42" y="413"/>
                    <a:pt x="84" y="424"/>
                    <a:pt x="129" y="424"/>
                  </a:cubicBezTo>
                  <a:cubicBezTo>
                    <a:pt x="148" y="424"/>
                    <a:pt x="167" y="422"/>
                    <a:pt x="185" y="420"/>
                  </a:cubicBezTo>
                  <a:cubicBezTo>
                    <a:pt x="264" y="414"/>
                    <a:pt x="352" y="396"/>
                    <a:pt x="407" y="335"/>
                  </a:cubicBezTo>
                  <a:cubicBezTo>
                    <a:pt x="489" y="243"/>
                    <a:pt x="454" y="93"/>
                    <a:pt x="330" y="88"/>
                  </a:cubicBezTo>
                  <a:lnTo>
                    <a:pt x="330" y="88"/>
                  </a:lnTo>
                  <a:cubicBezTo>
                    <a:pt x="358" y="71"/>
                    <a:pt x="386" y="54"/>
                    <a:pt x="414" y="38"/>
                  </a:cubicBezTo>
                  <a:cubicBezTo>
                    <a:pt x="431" y="27"/>
                    <a:pt x="419" y="1"/>
                    <a:pt x="403"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78;p37"/>
            <p:cNvSpPr/>
            <p:nvPr/>
          </p:nvSpPr>
          <p:spPr>
            <a:xfrm flipH="1">
              <a:off x="6402197" y="3509753"/>
              <a:ext cx="38276" cy="20702"/>
            </a:xfrm>
            <a:custGeom>
              <a:avLst/>
              <a:gdLst/>
              <a:ahLst/>
              <a:cxnLst/>
              <a:rect l="l" t="t" r="r" b="b"/>
              <a:pathLst>
                <a:path w="612" h="331" extrusionOk="0">
                  <a:moveTo>
                    <a:pt x="260" y="0"/>
                  </a:moveTo>
                  <a:cubicBezTo>
                    <a:pt x="154" y="4"/>
                    <a:pt x="8" y="38"/>
                    <a:pt x="5" y="168"/>
                  </a:cubicBezTo>
                  <a:cubicBezTo>
                    <a:pt x="0" y="266"/>
                    <a:pt x="103" y="318"/>
                    <a:pt x="189" y="328"/>
                  </a:cubicBezTo>
                  <a:cubicBezTo>
                    <a:pt x="205" y="330"/>
                    <a:pt x="223" y="330"/>
                    <a:pt x="243" y="330"/>
                  </a:cubicBezTo>
                  <a:cubicBezTo>
                    <a:pt x="349" y="330"/>
                    <a:pt x="490" y="303"/>
                    <a:pt x="550" y="222"/>
                  </a:cubicBezTo>
                  <a:cubicBezTo>
                    <a:pt x="612" y="134"/>
                    <a:pt x="513" y="62"/>
                    <a:pt x="441" y="31"/>
                  </a:cubicBezTo>
                  <a:cubicBezTo>
                    <a:pt x="438" y="30"/>
                    <a:pt x="435" y="29"/>
                    <a:pt x="432" y="29"/>
                  </a:cubicBezTo>
                  <a:cubicBezTo>
                    <a:pt x="412" y="29"/>
                    <a:pt x="397" y="56"/>
                    <a:pt x="417" y="66"/>
                  </a:cubicBezTo>
                  <a:cubicBezTo>
                    <a:pt x="445" y="79"/>
                    <a:pt x="472" y="89"/>
                    <a:pt x="492" y="110"/>
                  </a:cubicBezTo>
                  <a:cubicBezTo>
                    <a:pt x="537" y="148"/>
                    <a:pt x="520" y="205"/>
                    <a:pt x="476" y="233"/>
                  </a:cubicBezTo>
                  <a:cubicBezTo>
                    <a:pt x="410" y="270"/>
                    <a:pt x="326" y="287"/>
                    <a:pt x="250" y="287"/>
                  </a:cubicBezTo>
                  <a:cubicBezTo>
                    <a:pt x="242" y="287"/>
                    <a:pt x="234" y="287"/>
                    <a:pt x="226" y="287"/>
                  </a:cubicBezTo>
                  <a:cubicBezTo>
                    <a:pt x="164" y="287"/>
                    <a:pt x="69" y="271"/>
                    <a:pt x="49" y="198"/>
                  </a:cubicBezTo>
                  <a:cubicBezTo>
                    <a:pt x="8" y="79"/>
                    <a:pt x="175" y="45"/>
                    <a:pt x="260" y="41"/>
                  </a:cubicBezTo>
                  <a:cubicBezTo>
                    <a:pt x="284" y="41"/>
                    <a:pt x="284" y="0"/>
                    <a:pt x="26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79;p37"/>
            <p:cNvSpPr/>
            <p:nvPr/>
          </p:nvSpPr>
          <p:spPr>
            <a:xfrm flipH="1">
              <a:off x="6270858" y="3543213"/>
              <a:ext cx="48533" cy="16449"/>
            </a:xfrm>
            <a:custGeom>
              <a:avLst/>
              <a:gdLst/>
              <a:ahLst/>
              <a:cxnLst/>
              <a:rect l="l" t="t" r="r" b="b"/>
              <a:pathLst>
                <a:path w="776" h="263" extrusionOk="0">
                  <a:moveTo>
                    <a:pt x="396" y="0"/>
                  </a:moveTo>
                  <a:cubicBezTo>
                    <a:pt x="377" y="0"/>
                    <a:pt x="372" y="33"/>
                    <a:pt x="393" y="39"/>
                  </a:cubicBezTo>
                  <a:cubicBezTo>
                    <a:pt x="444" y="56"/>
                    <a:pt x="492" y="70"/>
                    <a:pt x="543" y="87"/>
                  </a:cubicBezTo>
                  <a:cubicBezTo>
                    <a:pt x="580" y="100"/>
                    <a:pt x="635" y="107"/>
                    <a:pt x="670" y="128"/>
                  </a:cubicBezTo>
                  <a:cubicBezTo>
                    <a:pt x="761" y="189"/>
                    <a:pt x="642" y="213"/>
                    <a:pt x="604" y="213"/>
                  </a:cubicBezTo>
                  <a:cubicBezTo>
                    <a:pt x="567" y="216"/>
                    <a:pt x="530" y="216"/>
                    <a:pt x="492" y="216"/>
                  </a:cubicBezTo>
                  <a:cubicBezTo>
                    <a:pt x="331" y="216"/>
                    <a:pt x="161" y="193"/>
                    <a:pt x="45" y="73"/>
                  </a:cubicBezTo>
                  <a:cubicBezTo>
                    <a:pt x="40" y="69"/>
                    <a:pt x="35" y="68"/>
                    <a:pt x="31" y="68"/>
                  </a:cubicBezTo>
                  <a:cubicBezTo>
                    <a:pt x="14" y="68"/>
                    <a:pt x="1" y="88"/>
                    <a:pt x="14" y="104"/>
                  </a:cubicBezTo>
                  <a:cubicBezTo>
                    <a:pt x="135" y="225"/>
                    <a:pt x="318" y="263"/>
                    <a:pt x="490" y="263"/>
                  </a:cubicBezTo>
                  <a:cubicBezTo>
                    <a:pt x="541" y="263"/>
                    <a:pt x="591" y="260"/>
                    <a:pt x="639" y="254"/>
                  </a:cubicBezTo>
                  <a:cubicBezTo>
                    <a:pt x="697" y="248"/>
                    <a:pt x="775" y="210"/>
                    <a:pt x="741" y="138"/>
                  </a:cubicBezTo>
                  <a:cubicBezTo>
                    <a:pt x="724" y="100"/>
                    <a:pt x="676" y="87"/>
                    <a:pt x="642" y="73"/>
                  </a:cubicBezTo>
                  <a:cubicBezTo>
                    <a:pt x="563" y="49"/>
                    <a:pt x="481" y="26"/>
                    <a:pt x="403" y="2"/>
                  </a:cubicBezTo>
                  <a:cubicBezTo>
                    <a:pt x="401" y="1"/>
                    <a:pt x="398" y="0"/>
                    <a:pt x="396"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80;p37"/>
            <p:cNvSpPr/>
            <p:nvPr/>
          </p:nvSpPr>
          <p:spPr>
            <a:xfrm flipH="1">
              <a:off x="6166600" y="3386983"/>
              <a:ext cx="17700" cy="11758"/>
            </a:xfrm>
            <a:custGeom>
              <a:avLst/>
              <a:gdLst/>
              <a:ahLst/>
              <a:cxnLst/>
              <a:rect l="l" t="t" r="r" b="b"/>
              <a:pathLst>
                <a:path w="283" h="188" extrusionOk="0">
                  <a:moveTo>
                    <a:pt x="124" y="140"/>
                  </a:moveTo>
                  <a:cubicBezTo>
                    <a:pt x="123" y="141"/>
                    <a:pt x="123" y="141"/>
                    <a:pt x="122" y="142"/>
                  </a:cubicBezTo>
                  <a:lnTo>
                    <a:pt x="122" y="142"/>
                  </a:lnTo>
                  <a:cubicBezTo>
                    <a:pt x="123" y="141"/>
                    <a:pt x="123" y="141"/>
                    <a:pt x="124" y="140"/>
                  </a:cubicBezTo>
                  <a:close/>
                  <a:moveTo>
                    <a:pt x="147" y="1"/>
                  </a:moveTo>
                  <a:cubicBezTo>
                    <a:pt x="113" y="1"/>
                    <a:pt x="78" y="10"/>
                    <a:pt x="49" y="38"/>
                  </a:cubicBezTo>
                  <a:cubicBezTo>
                    <a:pt x="11" y="72"/>
                    <a:pt x="1" y="134"/>
                    <a:pt x="46" y="168"/>
                  </a:cubicBezTo>
                  <a:cubicBezTo>
                    <a:pt x="61" y="180"/>
                    <a:pt x="82" y="187"/>
                    <a:pt x="102" y="187"/>
                  </a:cubicBezTo>
                  <a:cubicBezTo>
                    <a:pt x="123" y="187"/>
                    <a:pt x="143" y="180"/>
                    <a:pt x="155" y="161"/>
                  </a:cubicBezTo>
                  <a:cubicBezTo>
                    <a:pt x="177" y="128"/>
                    <a:pt x="152" y="97"/>
                    <a:pt x="123" y="97"/>
                  </a:cubicBezTo>
                  <a:cubicBezTo>
                    <a:pt x="113" y="97"/>
                    <a:pt x="102" y="101"/>
                    <a:pt x="93" y="110"/>
                  </a:cubicBezTo>
                  <a:cubicBezTo>
                    <a:pt x="82" y="124"/>
                    <a:pt x="90" y="141"/>
                    <a:pt x="103" y="146"/>
                  </a:cubicBezTo>
                  <a:lnTo>
                    <a:pt x="103" y="146"/>
                  </a:lnTo>
                  <a:cubicBezTo>
                    <a:pt x="93" y="145"/>
                    <a:pt x="82" y="143"/>
                    <a:pt x="76" y="140"/>
                  </a:cubicBezTo>
                  <a:cubicBezTo>
                    <a:pt x="49" y="124"/>
                    <a:pt x="56" y="93"/>
                    <a:pt x="73" y="72"/>
                  </a:cubicBezTo>
                  <a:cubicBezTo>
                    <a:pt x="94" y="49"/>
                    <a:pt x="121" y="42"/>
                    <a:pt x="150" y="42"/>
                  </a:cubicBezTo>
                  <a:cubicBezTo>
                    <a:pt x="184" y="42"/>
                    <a:pt x="221" y="53"/>
                    <a:pt x="251" y="62"/>
                  </a:cubicBezTo>
                  <a:cubicBezTo>
                    <a:pt x="253" y="63"/>
                    <a:pt x="254" y="63"/>
                    <a:pt x="256" y="63"/>
                  </a:cubicBezTo>
                  <a:cubicBezTo>
                    <a:pt x="276" y="63"/>
                    <a:pt x="282" y="31"/>
                    <a:pt x="261" y="25"/>
                  </a:cubicBezTo>
                  <a:cubicBezTo>
                    <a:pt x="225" y="12"/>
                    <a:pt x="186" y="1"/>
                    <a:pt x="14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581;p37"/>
            <p:cNvSpPr/>
            <p:nvPr/>
          </p:nvSpPr>
          <p:spPr>
            <a:xfrm flipH="1">
              <a:off x="6306757" y="3276596"/>
              <a:ext cx="30145" cy="19763"/>
            </a:xfrm>
            <a:custGeom>
              <a:avLst/>
              <a:gdLst/>
              <a:ahLst/>
              <a:cxnLst/>
              <a:rect l="l" t="t" r="r" b="b"/>
              <a:pathLst>
                <a:path w="482" h="316" extrusionOk="0">
                  <a:moveTo>
                    <a:pt x="218" y="1"/>
                  </a:moveTo>
                  <a:cubicBezTo>
                    <a:pt x="150" y="1"/>
                    <a:pt x="82" y="18"/>
                    <a:pt x="21" y="46"/>
                  </a:cubicBezTo>
                  <a:cubicBezTo>
                    <a:pt x="0" y="54"/>
                    <a:pt x="13" y="81"/>
                    <a:pt x="32" y="81"/>
                  </a:cubicBezTo>
                  <a:cubicBezTo>
                    <a:pt x="35" y="81"/>
                    <a:pt x="38" y="81"/>
                    <a:pt x="41" y="79"/>
                  </a:cubicBezTo>
                  <a:cubicBezTo>
                    <a:pt x="94" y="57"/>
                    <a:pt x="161" y="40"/>
                    <a:pt x="225" y="40"/>
                  </a:cubicBezTo>
                  <a:cubicBezTo>
                    <a:pt x="297" y="40"/>
                    <a:pt x="366" y="61"/>
                    <a:pt x="413" y="117"/>
                  </a:cubicBezTo>
                  <a:cubicBezTo>
                    <a:pt x="471" y="192"/>
                    <a:pt x="413" y="274"/>
                    <a:pt x="328" y="274"/>
                  </a:cubicBezTo>
                  <a:cubicBezTo>
                    <a:pt x="257" y="271"/>
                    <a:pt x="205" y="209"/>
                    <a:pt x="167" y="151"/>
                  </a:cubicBezTo>
                  <a:cubicBezTo>
                    <a:pt x="164" y="145"/>
                    <a:pt x="158" y="143"/>
                    <a:pt x="152" y="143"/>
                  </a:cubicBezTo>
                  <a:cubicBezTo>
                    <a:pt x="138" y="143"/>
                    <a:pt x="124" y="157"/>
                    <a:pt x="134" y="172"/>
                  </a:cubicBezTo>
                  <a:cubicBezTo>
                    <a:pt x="178" y="246"/>
                    <a:pt x="246" y="315"/>
                    <a:pt x="339" y="315"/>
                  </a:cubicBezTo>
                  <a:cubicBezTo>
                    <a:pt x="410" y="312"/>
                    <a:pt x="482" y="260"/>
                    <a:pt x="482" y="182"/>
                  </a:cubicBezTo>
                  <a:cubicBezTo>
                    <a:pt x="479" y="103"/>
                    <a:pt x="407" y="46"/>
                    <a:pt x="339" y="21"/>
                  </a:cubicBezTo>
                  <a:cubicBezTo>
                    <a:pt x="300" y="7"/>
                    <a:pt x="259" y="1"/>
                    <a:pt x="218"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582;p37"/>
            <p:cNvSpPr/>
            <p:nvPr/>
          </p:nvSpPr>
          <p:spPr>
            <a:xfrm flipH="1">
              <a:off x="6720100" y="3348957"/>
              <a:ext cx="31647" cy="16136"/>
            </a:xfrm>
            <a:custGeom>
              <a:avLst/>
              <a:gdLst/>
              <a:ahLst/>
              <a:cxnLst/>
              <a:rect l="l" t="t" r="r" b="b"/>
              <a:pathLst>
                <a:path w="506" h="258" extrusionOk="0">
                  <a:moveTo>
                    <a:pt x="109" y="1"/>
                  </a:moveTo>
                  <a:cubicBezTo>
                    <a:pt x="105" y="1"/>
                    <a:pt x="101" y="1"/>
                    <a:pt x="96" y="1"/>
                  </a:cubicBezTo>
                  <a:cubicBezTo>
                    <a:pt x="0" y="4"/>
                    <a:pt x="18" y="100"/>
                    <a:pt x="69" y="148"/>
                  </a:cubicBezTo>
                  <a:cubicBezTo>
                    <a:pt x="128" y="201"/>
                    <a:pt x="227" y="257"/>
                    <a:pt x="315" y="257"/>
                  </a:cubicBezTo>
                  <a:cubicBezTo>
                    <a:pt x="328" y="257"/>
                    <a:pt x="340" y="256"/>
                    <a:pt x="353" y="253"/>
                  </a:cubicBezTo>
                  <a:cubicBezTo>
                    <a:pt x="438" y="240"/>
                    <a:pt x="506" y="162"/>
                    <a:pt x="485" y="76"/>
                  </a:cubicBezTo>
                  <a:cubicBezTo>
                    <a:pt x="483" y="65"/>
                    <a:pt x="475" y="60"/>
                    <a:pt x="467" y="60"/>
                  </a:cubicBezTo>
                  <a:cubicBezTo>
                    <a:pt x="455" y="60"/>
                    <a:pt x="443" y="70"/>
                    <a:pt x="444" y="86"/>
                  </a:cubicBezTo>
                  <a:cubicBezTo>
                    <a:pt x="464" y="165"/>
                    <a:pt x="386" y="216"/>
                    <a:pt x="316" y="216"/>
                  </a:cubicBezTo>
                  <a:cubicBezTo>
                    <a:pt x="313" y="216"/>
                    <a:pt x="310" y="216"/>
                    <a:pt x="308" y="216"/>
                  </a:cubicBezTo>
                  <a:cubicBezTo>
                    <a:pt x="243" y="212"/>
                    <a:pt x="178" y="175"/>
                    <a:pt x="127" y="138"/>
                  </a:cubicBezTo>
                  <a:cubicBezTo>
                    <a:pt x="107" y="124"/>
                    <a:pt x="18" y="63"/>
                    <a:pt x="103" y="42"/>
                  </a:cubicBezTo>
                  <a:cubicBezTo>
                    <a:pt x="106" y="41"/>
                    <a:pt x="110" y="41"/>
                    <a:pt x="114" y="41"/>
                  </a:cubicBezTo>
                  <a:cubicBezTo>
                    <a:pt x="139" y="41"/>
                    <a:pt x="174" y="57"/>
                    <a:pt x="192" y="63"/>
                  </a:cubicBezTo>
                  <a:cubicBezTo>
                    <a:pt x="250" y="86"/>
                    <a:pt x="295" y="124"/>
                    <a:pt x="336" y="168"/>
                  </a:cubicBezTo>
                  <a:cubicBezTo>
                    <a:pt x="340" y="173"/>
                    <a:pt x="345" y="176"/>
                    <a:pt x="350" y="176"/>
                  </a:cubicBezTo>
                  <a:cubicBezTo>
                    <a:pt x="364" y="176"/>
                    <a:pt x="375" y="157"/>
                    <a:pt x="363" y="141"/>
                  </a:cubicBezTo>
                  <a:cubicBezTo>
                    <a:pt x="304" y="69"/>
                    <a:pt x="204" y="1"/>
                    <a:pt x="109"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583;p37"/>
            <p:cNvSpPr/>
            <p:nvPr/>
          </p:nvSpPr>
          <p:spPr>
            <a:xfrm flipH="1">
              <a:off x="6882773" y="3322752"/>
              <a:ext cx="17574" cy="17137"/>
            </a:xfrm>
            <a:custGeom>
              <a:avLst/>
              <a:gdLst/>
              <a:ahLst/>
              <a:cxnLst/>
              <a:rect l="l" t="t" r="r" b="b"/>
              <a:pathLst>
                <a:path w="281" h="274" extrusionOk="0">
                  <a:moveTo>
                    <a:pt x="141" y="117"/>
                  </a:moveTo>
                  <a:cubicBezTo>
                    <a:pt x="172" y="117"/>
                    <a:pt x="206" y="126"/>
                    <a:pt x="234" y="135"/>
                  </a:cubicBezTo>
                  <a:lnTo>
                    <a:pt x="234" y="135"/>
                  </a:lnTo>
                  <a:cubicBezTo>
                    <a:pt x="233" y="139"/>
                    <a:pt x="232" y="143"/>
                    <a:pt x="230" y="147"/>
                  </a:cubicBezTo>
                  <a:cubicBezTo>
                    <a:pt x="216" y="181"/>
                    <a:pt x="189" y="212"/>
                    <a:pt x="155" y="225"/>
                  </a:cubicBezTo>
                  <a:cubicBezTo>
                    <a:pt x="145" y="229"/>
                    <a:pt x="133" y="231"/>
                    <a:pt x="122" y="231"/>
                  </a:cubicBezTo>
                  <a:cubicBezTo>
                    <a:pt x="78" y="231"/>
                    <a:pt x="34" y="202"/>
                    <a:pt x="66" y="154"/>
                  </a:cubicBezTo>
                  <a:cubicBezTo>
                    <a:pt x="82" y="126"/>
                    <a:pt x="110" y="117"/>
                    <a:pt x="141" y="117"/>
                  </a:cubicBezTo>
                  <a:close/>
                  <a:moveTo>
                    <a:pt x="207" y="0"/>
                  </a:moveTo>
                  <a:cubicBezTo>
                    <a:pt x="192" y="0"/>
                    <a:pt x="178" y="9"/>
                    <a:pt x="172" y="28"/>
                  </a:cubicBezTo>
                  <a:cubicBezTo>
                    <a:pt x="165" y="42"/>
                    <a:pt x="176" y="51"/>
                    <a:pt x="189" y="51"/>
                  </a:cubicBezTo>
                  <a:cubicBezTo>
                    <a:pt x="197" y="51"/>
                    <a:pt x="205" y="47"/>
                    <a:pt x="209" y="38"/>
                  </a:cubicBezTo>
                  <a:cubicBezTo>
                    <a:pt x="209" y="41"/>
                    <a:pt x="226" y="58"/>
                    <a:pt x="230" y="65"/>
                  </a:cubicBezTo>
                  <a:cubicBezTo>
                    <a:pt x="233" y="72"/>
                    <a:pt x="236" y="81"/>
                    <a:pt x="237" y="92"/>
                  </a:cubicBezTo>
                  <a:lnTo>
                    <a:pt x="237" y="92"/>
                  </a:lnTo>
                  <a:cubicBezTo>
                    <a:pt x="209" y="85"/>
                    <a:pt x="177" y="79"/>
                    <a:pt x="145" y="79"/>
                  </a:cubicBezTo>
                  <a:cubicBezTo>
                    <a:pt x="84" y="79"/>
                    <a:pt x="27" y="100"/>
                    <a:pt x="14" y="171"/>
                  </a:cubicBezTo>
                  <a:cubicBezTo>
                    <a:pt x="1" y="238"/>
                    <a:pt x="64" y="274"/>
                    <a:pt x="123" y="274"/>
                  </a:cubicBezTo>
                  <a:cubicBezTo>
                    <a:pt x="139" y="274"/>
                    <a:pt x="155" y="271"/>
                    <a:pt x="169" y="266"/>
                  </a:cubicBezTo>
                  <a:cubicBezTo>
                    <a:pt x="237" y="239"/>
                    <a:pt x="281" y="164"/>
                    <a:pt x="277" y="92"/>
                  </a:cubicBezTo>
                  <a:cubicBezTo>
                    <a:pt x="274" y="65"/>
                    <a:pt x="264" y="28"/>
                    <a:pt x="237" y="10"/>
                  </a:cubicBezTo>
                  <a:cubicBezTo>
                    <a:pt x="227" y="4"/>
                    <a:pt x="217" y="0"/>
                    <a:pt x="207"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584;p37"/>
            <p:cNvSpPr/>
            <p:nvPr/>
          </p:nvSpPr>
          <p:spPr>
            <a:xfrm flipH="1">
              <a:off x="6928554" y="3481922"/>
              <a:ext cx="17262" cy="12133"/>
            </a:xfrm>
            <a:custGeom>
              <a:avLst/>
              <a:gdLst/>
              <a:ahLst/>
              <a:cxnLst/>
              <a:rect l="l" t="t" r="r" b="b"/>
              <a:pathLst>
                <a:path w="276" h="194" extrusionOk="0">
                  <a:moveTo>
                    <a:pt x="142" y="0"/>
                  </a:moveTo>
                  <a:cubicBezTo>
                    <a:pt x="121" y="0"/>
                    <a:pt x="100" y="3"/>
                    <a:pt x="80" y="12"/>
                  </a:cubicBezTo>
                  <a:cubicBezTo>
                    <a:pt x="35" y="29"/>
                    <a:pt x="1" y="70"/>
                    <a:pt x="7" y="122"/>
                  </a:cubicBezTo>
                  <a:cubicBezTo>
                    <a:pt x="14" y="161"/>
                    <a:pt x="42" y="193"/>
                    <a:pt x="83" y="193"/>
                  </a:cubicBezTo>
                  <a:cubicBezTo>
                    <a:pt x="85" y="193"/>
                    <a:pt x="87" y="193"/>
                    <a:pt x="89" y="193"/>
                  </a:cubicBezTo>
                  <a:cubicBezTo>
                    <a:pt x="134" y="190"/>
                    <a:pt x="161" y="149"/>
                    <a:pt x="154" y="108"/>
                  </a:cubicBezTo>
                  <a:cubicBezTo>
                    <a:pt x="151" y="96"/>
                    <a:pt x="143" y="92"/>
                    <a:pt x="134" y="92"/>
                  </a:cubicBezTo>
                  <a:cubicBezTo>
                    <a:pt x="122" y="92"/>
                    <a:pt x="109" y="102"/>
                    <a:pt x="113" y="117"/>
                  </a:cubicBezTo>
                  <a:cubicBezTo>
                    <a:pt x="119" y="141"/>
                    <a:pt x="100" y="149"/>
                    <a:pt x="84" y="149"/>
                  </a:cubicBezTo>
                  <a:cubicBezTo>
                    <a:pt x="82" y="149"/>
                    <a:pt x="79" y="149"/>
                    <a:pt x="76" y="149"/>
                  </a:cubicBezTo>
                  <a:cubicBezTo>
                    <a:pt x="56" y="142"/>
                    <a:pt x="48" y="128"/>
                    <a:pt x="48" y="111"/>
                  </a:cubicBezTo>
                  <a:cubicBezTo>
                    <a:pt x="48" y="84"/>
                    <a:pt x="66" y="63"/>
                    <a:pt x="89" y="49"/>
                  </a:cubicBezTo>
                  <a:cubicBezTo>
                    <a:pt x="105" y="42"/>
                    <a:pt x="122" y="39"/>
                    <a:pt x="140" y="39"/>
                  </a:cubicBezTo>
                  <a:cubicBezTo>
                    <a:pt x="175" y="39"/>
                    <a:pt x="211" y="51"/>
                    <a:pt x="243" y="60"/>
                  </a:cubicBezTo>
                  <a:cubicBezTo>
                    <a:pt x="245" y="61"/>
                    <a:pt x="247" y="61"/>
                    <a:pt x="249" y="61"/>
                  </a:cubicBezTo>
                  <a:cubicBezTo>
                    <a:pt x="268" y="61"/>
                    <a:pt x="275" y="28"/>
                    <a:pt x="253" y="22"/>
                  </a:cubicBezTo>
                  <a:cubicBezTo>
                    <a:pt x="218" y="11"/>
                    <a:pt x="180" y="0"/>
                    <a:pt x="142"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585;p37"/>
            <p:cNvSpPr/>
            <p:nvPr/>
          </p:nvSpPr>
          <p:spPr>
            <a:xfrm flipH="1">
              <a:off x="6679823" y="3502748"/>
              <a:ext cx="33710" cy="12446"/>
            </a:xfrm>
            <a:custGeom>
              <a:avLst/>
              <a:gdLst/>
              <a:ahLst/>
              <a:cxnLst/>
              <a:rect l="l" t="t" r="r" b="b"/>
              <a:pathLst>
                <a:path w="539" h="199" extrusionOk="0">
                  <a:moveTo>
                    <a:pt x="177" y="0"/>
                  </a:moveTo>
                  <a:cubicBezTo>
                    <a:pt x="125" y="0"/>
                    <a:pt x="73" y="5"/>
                    <a:pt x="21" y="17"/>
                  </a:cubicBezTo>
                  <a:cubicBezTo>
                    <a:pt x="4" y="20"/>
                    <a:pt x="1" y="47"/>
                    <a:pt x="15" y="55"/>
                  </a:cubicBezTo>
                  <a:cubicBezTo>
                    <a:pt x="172" y="133"/>
                    <a:pt x="336" y="181"/>
                    <a:pt x="509" y="198"/>
                  </a:cubicBezTo>
                  <a:cubicBezTo>
                    <a:pt x="510" y="199"/>
                    <a:pt x="511" y="199"/>
                    <a:pt x="512" y="199"/>
                  </a:cubicBezTo>
                  <a:cubicBezTo>
                    <a:pt x="519" y="199"/>
                    <a:pt x="527" y="190"/>
                    <a:pt x="530" y="184"/>
                  </a:cubicBezTo>
                  <a:cubicBezTo>
                    <a:pt x="533" y="164"/>
                    <a:pt x="533" y="143"/>
                    <a:pt x="536" y="123"/>
                  </a:cubicBezTo>
                  <a:cubicBezTo>
                    <a:pt x="539" y="108"/>
                    <a:pt x="526" y="97"/>
                    <a:pt x="514" y="97"/>
                  </a:cubicBezTo>
                  <a:cubicBezTo>
                    <a:pt x="507" y="97"/>
                    <a:pt x="501" y="102"/>
                    <a:pt x="500" y="112"/>
                  </a:cubicBezTo>
                  <a:cubicBezTo>
                    <a:pt x="497" y="127"/>
                    <a:pt x="494" y="141"/>
                    <a:pt x="492" y="155"/>
                  </a:cubicBezTo>
                  <a:lnTo>
                    <a:pt x="492" y="155"/>
                  </a:lnTo>
                  <a:cubicBezTo>
                    <a:pt x="352" y="139"/>
                    <a:pt x="218" y="104"/>
                    <a:pt x="93" y="47"/>
                  </a:cubicBezTo>
                  <a:lnTo>
                    <a:pt x="93" y="47"/>
                  </a:lnTo>
                  <a:cubicBezTo>
                    <a:pt x="122" y="43"/>
                    <a:pt x="151" y="41"/>
                    <a:pt x="180" y="41"/>
                  </a:cubicBezTo>
                  <a:cubicBezTo>
                    <a:pt x="203" y="41"/>
                    <a:pt x="226" y="42"/>
                    <a:pt x="250" y="44"/>
                  </a:cubicBezTo>
                  <a:cubicBezTo>
                    <a:pt x="251" y="44"/>
                    <a:pt x="252" y="44"/>
                    <a:pt x="252" y="44"/>
                  </a:cubicBezTo>
                  <a:cubicBezTo>
                    <a:pt x="274" y="44"/>
                    <a:pt x="273" y="6"/>
                    <a:pt x="250" y="3"/>
                  </a:cubicBezTo>
                  <a:cubicBezTo>
                    <a:pt x="225" y="1"/>
                    <a:pt x="201" y="0"/>
                    <a:pt x="177"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86;p37"/>
            <p:cNvSpPr/>
            <p:nvPr/>
          </p:nvSpPr>
          <p:spPr>
            <a:xfrm flipH="1">
              <a:off x="6630226" y="3426572"/>
              <a:ext cx="14260" cy="22015"/>
            </a:xfrm>
            <a:custGeom>
              <a:avLst/>
              <a:gdLst/>
              <a:ahLst/>
              <a:cxnLst/>
              <a:rect l="l" t="t" r="r" b="b"/>
              <a:pathLst>
                <a:path w="228" h="352" extrusionOk="0">
                  <a:moveTo>
                    <a:pt x="85" y="1"/>
                  </a:moveTo>
                  <a:cubicBezTo>
                    <a:pt x="61" y="1"/>
                    <a:pt x="36" y="11"/>
                    <a:pt x="13" y="33"/>
                  </a:cubicBezTo>
                  <a:cubicBezTo>
                    <a:pt x="0" y="46"/>
                    <a:pt x="13" y="67"/>
                    <a:pt x="29" y="67"/>
                  </a:cubicBezTo>
                  <a:cubicBezTo>
                    <a:pt x="34" y="67"/>
                    <a:pt x="39" y="65"/>
                    <a:pt x="44" y="60"/>
                  </a:cubicBezTo>
                  <a:cubicBezTo>
                    <a:pt x="56" y="49"/>
                    <a:pt x="70" y="44"/>
                    <a:pt x="85" y="44"/>
                  </a:cubicBezTo>
                  <a:cubicBezTo>
                    <a:pt x="110" y="44"/>
                    <a:pt x="135" y="57"/>
                    <a:pt x="149" y="77"/>
                  </a:cubicBezTo>
                  <a:cubicBezTo>
                    <a:pt x="174" y="105"/>
                    <a:pt x="177" y="142"/>
                    <a:pt x="177" y="177"/>
                  </a:cubicBezTo>
                  <a:cubicBezTo>
                    <a:pt x="174" y="235"/>
                    <a:pt x="153" y="303"/>
                    <a:pt x="92" y="310"/>
                  </a:cubicBezTo>
                  <a:cubicBezTo>
                    <a:pt x="65" y="316"/>
                    <a:pt x="74" y="351"/>
                    <a:pt x="98" y="351"/>
                  </a:cubicBezTo>
                  <a:cubicBezTo>
                    <a:pt x="100" y="351"/>
                    <a:pt x="101" y="351"/>
                    <a:pt x="102" y="351"/>
                  </a:cubicBezTo>
                  <a:cubicBezTo>
                    <a:pt x="204" y="337"/>
                    <a:pt x="228" y="208"/>
                    <a:pt x="215" y="122"/>
                  </a:cubicBezTo>
                  <a:cubicBezTo>
                    <a:pt x="203" y="59"/>
                    <a:pt x="146" y="1"/>
                    <a:pt x="85"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87;p37"/>
            <p:cNvSpPr/>
            <p:nvPr/>
          </p:nvSpPr>
          <p:spPr>
            <a:xfrm flipH="1">
              <a:off x="6514460" y="3387358"/>
              <a:ext cx="19763" cy="13634"/>
            </a:xfrm>
            <a:custGeom>
              <a:avLst/>
              <a:gdLst/>
              <a:ahLst/>
              <a:cxnLst/>
              <a:rect l="l" t="t" r="r" b="b"/>
              <a:pathLst>
                <a:path w="316" h="218" extrusionOk="0">
                  <a:moveTo>
                    <a:pt x="256" y="1"/>
                  </a:moveTo>
                  <a:cubicBezTo>
                    <a:pt x="236" y="1"/>
                    <a:pt x="228" y="36"/>
                    <a:pt x="250" y="43"/>
                  </a:cubicBezTo>
                  <a:cubicBezTo>
                    <a:pt x="264" y="46"/>
                    <a:pt x="220" y="87"/>
                    <a:pt x="217" y="90"/>
                  </a:cubicBezTo>
                  <a:cubicBezTo>
                    <a:pt x="196" y="104"/>
                    <a:pt x="179" y="114"/>
                    <a:pt x="158" y="124"/>
                  </a:cubicBezTo>
                  <a:cubicBezTo>
                    <a:pt x="114" y="148"/>
                    <a:pt x="70" y="165"/>
                    <a:pt x="22" y="179"/>
                  </a:cubicBezTo>
                  <a:cubicBezTo>
                    <a:pt x="0" y="185"/>
                    <a:pt x="6" y="218"/>
                    <a:pt x="25" y="218"/>
                  </a:cubicBezTo>
                  <a:cubicBezTo>
                    <a:pt x="27" y="218"/>
                    <a:pt x="29" y="217"/>
                    <a:pt x="32" y="216"/>
                  </a:cubicBezTo>
                  <a:cubicBezTo>
                    <a:pt x="111" y="196"/>
                    <a:pt x="196" y="162"/>
                    <a:pt x="261" y="111"/>
                  </a:cubicBezTo>
                  <a:cubicBezTo>
                    <a:pt x="288" y="83"/>
                    <a:pt x="316" y="19"/>
                    <a:pt x="261" y="2"/>
                  </a:cubicBezTo>
                  <a:cubicBezTo>
                    <a:pt x="259" y="1"/>
                    <a:pt x="257" y="1"/>
                    <a:pt x="256"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88;p37"/>
            <p:cNvSpPr/>
            <p:nvPr/>
          </p:nvSpPr>
          <p:spPr>
            <a:xfrm flipH="1">
              <a:off x="6386811" y="3501998"/>
              <a:ext cx="44968" cy="5942"/>
            </a:xfrm>
            <a:custGeom>
              <a:avLst/>
              <a:gdLst/>
              <a:ahLst/>
              <a:cxnLst/>
              <a:rect l="l" t="t" r="r" b="b"/>
              <a:pathLst>
                <a:path w="719" h="95" extrusionOk="0">
                  <a:moveTo>
                    <a:pt x="30" y="1"/>
                  </a:moveTo>
                  <a:cubicBezTo>
                    <a:pt x="7" y="1"/>
                    <a:pt x="0" y="33"/>
                    <a:pt x="22" y="39"/>
                  </a:cubicBezTo>
                  <a:cubicBezTo>
                    <a:pt x="22" y="39"/>
                    <a:pt x="22" y="39"/>
                    <a:pt x="22" y="39"/>
                  </a:cubicBezTo>
                  <a:lnTo>
                    <a:pt x="22" y="39"/>
                  </a:lnTo>
                  <a:cubicBezTo>
                    <a:pt x="39" y="50"/>
                    <a:pt x="53" y="56"/>
                    <a:pt x="70" y="67"/>
                  </a:cubicBezTo>
                  <a:cubicBezTo>
                    <a:pt x="75" y="70"/>
                    <a:pt x="80" y="72"/>
                    <a:pt x="84" y="72"/>
                  </a:cubicBezTo>
                  <a:cubicBezTo>
                    <a:pt x="94" y="72"/>
                    <a:pt x="102" y="65"/>
                    <a:pt x="104" y="55"/>
                  </a:cubicBezTo>
                  <a:lnTo>
                    <a:pt x="104" y="55"/>
                  </a:lnTo>
                  <a:cubicBezTo>
                    <a:pt x="250" y="82"/>
                    <a:pt x="396" y="95"/>
                    <a:pt x="543" y="95"/>
                  </a:cubicBezTo>
                  <a:cubicBezTo>
                    <a:pt x="592" y="95"/>
                    <a:pt x="642" y="93"/>
                    <a:pt x="691" y="91"/>
                  </a:cubicBezTo>
                  <a:cubicBezTo>
                    <a:pt x="718" y="91"/>
                    <a:pt x="718" y="50"/>
                    <a:pt x="691" y="50"/>
                  </a:cubicBezTo>
                  <a:cubicBezTo>
                    <a:pt x="642" y="53"/>
                    <a:pt x="593" y="54"/>
                    <a:pt x="543" y="54"/>
                  </a:cubicBezTo>
                  <a:cubicBezTo>
                    <a:pt x="372" y="54"/>
                    <a:pt x="203" y="36"/>
                    <a:pt x="36" y="1"/>
                  </a:cubicBezTo>
                  <a:cubicBezTo>
                    <a:pt x="34" y="1"/>
                    <a:pt x="32" y="1"/>
                    <a:pt x="30"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89;p37"/>
            <p:cNvSpPr/>
            <p:nvPr/>
          </p:nvSpPr>
          <p:spPr>
            <a:xfrm flipH="1">
              <a:off x="6296250" y="3569731"/>
              <a:ext cx="36337" cy="18325"/>
            </a:xfrm>
            <a:custGeom>
              <a:avLst/>
              <a:gdLst/>
              <a:ahLst/>
              <a:cxnLst/>
              <a:rect l="l" t="t" r="r" b="b"/>
              <a:pathLst>
                <a:path w="581" h="293" extrusionOk="0">
                  <a:moveTo>
                    <a:pt x="294" y="0"/>
                  </a:moveTo>
                  <a:cubicBezTo>
                    <a:pt x="270" y="0"/>
                    <a:pt x="244" y="5"/>
                    <a:pt x="215" y="14"/>
                  </a:cubicBezTo>
                  <a:cubicBezTo>
                    <a:pt x="133" y="45"/>
                    <a:pt x="0" y="103"/>
                    <a:pt x="16" y="213"/>
                  </a:cubicBezTo>
                  <a:cubicBezTo>
                    <a:pt x="18" y="222"/>
                    <a:pt x="25" y="226"/>
                    <a:pt x="33" y="226"/>
                  </a:cubicBezTo>
                  <a:cubicBezTo>
                    <a:pt x="45" y="226"/>
                    <a:pt x="60" y="215"/>
                    <a:pt x="57" y="199"/>
                  </a:cubicBezTo>
                  <a:cubicBezTo>
                    <a:pt x="44" y="110"/>
                    <a:pt x="232" y="41"/>
                    <a:pt x="297" y="38"/>
                  </a:cubicBezTo>
                  <a:cubicBezTo>
                    <a:pt x="298" y="38"/>
                    <a:pt x="300" y="38"/>
                    <a:pt x="302" y="38"/>
                  </a:cubicBezTo>
                  <a:cubicBezTo>
                    <a:pt x="393" y="38"/>
                    <a:pt x="421" y="121"/>
                    <a:pt x="478" y="178"/>
                  </a:cubicBezTo>
                  <a:cubicBezTo>
                    <a:pt x="484" y="185"/>
                    <a:pt x="495" y="192"/>
                    <a:pt x="501" y="199"/>
                  </a:cubicBezTo>
                  <a:cubicBezTo>
                    <a:pt x="505" y="202"/>
                    <a:pt x="512" y="205"/>
                    <a:pt x="515" y="209"/>
                  </a:cubicBezTo>
                  <a:cubicBezTo>
                    <a:pt x="527" y="227"/>
                    <a:pt x="526" y="237"/>
                    <a:pt x="507" y="237"/>
                  </a:cubicBezTo>
                  <a:cubicBezTo>
                    <a:pt x="504" y="237"/>
                    <a:pt x="501" y="237"/>
                    <a:pt x="498" y="236"/>
                  </a:cubicBezTo>
                  <a:cubicBezTo>
                    <a:pt x="478" y="246"/>
                    <a:pt x="452" y="248"/>
                    <a:pt x="425" y="248"/>
                  </a:cubicBezTo>
                  <a:cubicBezTo>
                    <a:pt x="403" y="248"/>
                    <a:pt x="380" y="246"/>
                    <a:pt x="361" y="246"/>
                  </a:cubicBezTo>
                  <a:cubicBezTo>
                    <a:pt x="266" y="246"/>
                    <a:pt x="174" y="240"/>
                    <a:pt x="78" y="223"/>
                  </a:cubicBezTo>
                  <a:cubicBezTo>
                    <a:pt x="77" y="222"/>
                    <a:pt x="76" y="222"/>
                    <a:pt x="75" y="222"/>
                  </a:cubicBezTo>
                  <a:cubicBezTo>
                    <a:pt x="53" y="222"/>
                    <a:pt x="42" y="257"/>
                    <a:pt x="68" y="264"/>
                  </a:cubicBezTo>
                  <a:cubicBezTo>
                    <a:pt x="156" y="279"/>
                    <a:pt x="253" y="293"/>
                    <a:pt x="348" y="293"/>
                  </a:cubicBezTo>
                  <a:cubicBezTo>
                    <a:pt x="402" y="293"/>
                    <a:pt x="454" y="288"/>
                    <a:pt x="505" y="277"/>
                  </a:cubicBezTo>
                  <a:cubicBezTo>
                    <a:pt x="536" y="270"/>
                    <a:pt x="580" y="254"/>
                    <a:pt x="574" y="213"/>
                  </a:cubicBezTo>
                  <a:cubicBezTo>
                    <a:pt x="569" y="199"/>
                    <a:pt x="563" y="192"/>
                    <a:pt x="553" y="182"/>
                  </a:cubicBezTo>
                  <a:cubicBezTo>
                    <a:pt x="525" y="158"/>
                    <a:pt x="501" y="144"/>
                    <a:pt x="478" y="117"/>
                  </a:cubicBezTo>
                  <a:cubicBezTo>
                    <a:pt x="423" y="46"/>
                    <a:pt x="370" y="0"/>
                    <a:pt x="29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90;p37"/>
            <p:cNvSpPr/>
            <p:nvPr/>
          </p:nvSpPr>
          <p:spPr>
            <a:xfrm flipH="1">
              <a:off x="6174167" y="3433827"/>
              <a:ext cx="20764" cy="28832"/>
            </a:xfrm>
            <a:custGeom>
              <a:avLst/>
              <a:gdLst/>
              <a:ahLst/>
              <a:cxnLst/>
              <a:rect l="l" t="t" r="r" b="b"/>
              <a:pathLst>
                <a:path w="332" h="461" extrusionOk="0">
                  <a:moveTo>
                    <a:pt x="304" y="0"/>
                  </a:moveTo>
                  <a:cubicBezTo>
                    <a:pt x="300" y="0"/>
                    <a:pt x="297" y="1"/>
                    <a:pt x="294" y="2"/>
                  </a:cubicBezTo>
                  <a:cubicBezTo>
                    <a:pt x="290" y="2"/>
                    <a:pt x="290" y="2"/>
                    <a:pt x="287" y="6"/>
                  </a:cubicBezTo>
                  <a:cubicBezTo>
                    <a:pt x="278" y="10"/>
                    <a:pt x="275" y="17"/>
                    <a:pt x="277" y="25"/>
                  </a:cubicBezTo>
                  <a:lnTo>
                    <a:pt x="277" y="25"/>
                  </a:lnTo>
                  <a:cubicBezTo>
                    <a:pt x="268" y="20"/>
                    <a:pt x="257" y="18"/>
                    <a:pt x="246" y="18"/>
                  </a:cubicBezTo>
                  <a:cubicBezTo>
                    <a:pt x="184" y="18"/>
                    <a:pt x="102" y="81"/>
                    <a:pt x="72" y="119"/>
                  </a:cubicBezTo>
                  <a:cubicBezTo>
                    <a:pt x="21" y="184"/>
                    <a:pt x="0" y="276"/>
                    <a:pt x="35" y="354"/>
                  </a:cubicBezTo>
                  <a:cubicBezTo>
                    <a:pt x="58" y="410"/>
                    <a:pt x="112" y="461"/>
                    <a:pt x="176" y="461"/>
                  </a:cubicBezTo>
                  <a:cubicBezTo>
                    <a:pt x="187" y="461"/>
                    <a:pt x="197" y="459"/>
                    <a:pt x="208" y="456"/>
                  </a:cubicBezTo>
                  <a:cubicBezTo>
                    <a:pt x="273" y="440"/>
                    <a:pt x="322" y="365"/>
                    <a:pt x="294" y="300"/>
                  </a:cubicBezTo>
                  <a:cubicBezTo>
                    <a:pt x="290" y="289"/>
                    <a:pt x="281" y="284"/>
                    <a:pt x="273" y="284"/>
                  </a:cubicBezTo>
                  <a:cubicBezTo>
                    <a:pt x="260" y="284"/>
                    <a:pt x="247" y="295"/>
                    <a:pt x="253" y="310"/>
                  </a:cubicBezTo>
                  <a:cubicBezTo>
                    <a:pt x="280" y="375"/>
                    <a:pt x="230" y="414"/>
                    <a:pt x="176" y="414"/>
                  </a:cubicBezTo>
                  <a:cubicBezTo>
                    <a:pt x="148" y="414"/>
                    <a:pt x="119" y="404"/>
                    <a:pt x="100" y="382"/>
                  </a:cubicBezTo>
                  <a:cubicBezTo>
                    <a:pt x="52" y="330"/>
                    <a:pt x="48" y="252"/>
                    <a:pt x="76" y="190"/>
                  </a:cubicBezTo>
                  <a:cubicBezTo>
                    <a:pt x="103" y="139"/>
                    <a:pt x="144" y="98"/>
                    <a:pt x="199" y="78"/>
                  </a:cubicBezTo>
                  <a:cubicBezTo>
                    <a:pt x="240" y="61"/>
                    <a:pt x="284" y="75"/>
                    <a:pt x="322" y="54"/>
                  </a:cubicBezTo>
                  <a:cubicBezTo>
                    <a:pt x="328" y="51"/>
                    <a:pt x="331" y="43"/>
                    <a:pt x="331" y="37"/>
                  </a:cubicBezTo>
                  <a:cubicBezTo>
                    <a:pt x="331" y="20"/>
                    <a:pt x="328" y="16"/>
                    <a:pt x="318" y="6"/>
                  </a:cubicBezTo>
                  <a:cubicBezTo>
                    <a:pt x="314" y="2"/>
                    <a:pt x="309" y="0"/>
                    <a:pt x="30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1;p37"/>
            <p:cNvSpPr/>
            <p:nvPr/>
          </p:nvSpPr>
          <p:spPr>
            <a:xfrm flipH="1">
              <a:off x="6902849" y="3582802"/>
              <a:ext cx="26455" cy="19826"/>
            </a:xfrm>
            <a:custGeom>
              <a:avLst/>
              <a:gdLst/>
              <a:ahLst/>
              <a:cxnLst/>
              <a:rect l="l" t="t" r="r" b="b"/>
              <a:pathLst>
                <a:path w="423" h="317" extrusionOk="0">
                  <a:moveTo>
                    <a:pt x="396" y="0"/>
                  </a:moveTo>
                  <a:cubicBezTo>
                    <a:pt x="388" y="0"/>
                    <a:pt x="379" y="4"/>
                    <a:pt x="375" y="14"/>
                  </a:cubicBezTo>
                  <a:cubicBezTo>
                    <a:pt x="341" y="102"/>
                    <a:pt x="283" y="204"/>
                    <a:pt x="197" y="253"/>
                  </a:cubicBezTo>
                  <a:cubicBezTo>
                    <a:pt x="175" y="265"/>
                    <a:pt x="147" y="275"/>
                    <a:pt x="121" y="275"/>
                  </a:cubicBezTo>
                  <a:cubicBezTo>
                    <a:pt x="91" y="275"/>
                    <a:pt x="63" y="262"/>
                    <a:pt x="51" y="225"/>
                  </a:cubicBezTo>
                  <a:cubicBezTo>
                    <a:pt x="33" y="181"/>
                    <a:pt x="47" y="127"/>
                    <a:pt x="54" y="82"/>
                  </a:cubicBezTo>
                  <a:cubicBezTo>
                    <a:pt x="56" y="70"/>
                    <a:pt x="47" y="64"/>
                    <a:pt x="37" y="64"/>
                  </a:cubicBezTo>
                  <a:cubicBezTo>
                    <a:pt x="26" y="64"/>
                    <a:pt x="15" y="70"/>
                    <a:pt x="13" y="82"/>
                  </a:cubicBezTo>
                  <a:cubicBezTo>
                    <a:pt x="4" y="177"/>
                    <a:pt x="0" y="317"/>
                    <a:pt x="118" y="317"/>
                  </a:cubicBezTo>
                  <a:cubicBezTo>
                    <a:pt x="127" y="317"/>
                    <a:pt x="136" y="316"/>
                    <a:pt x="147" y="314"/>
                  </a:cubicBezTo>
                  <a:cubicBezTo>
                    <a:pt x="283" y="290"/>
                    <a:pt x="369" y="143"/>
                    <a:pt x="416" y="27"/>
                  </a:cubicBezTo>
                  <a:cubicBezTo>
                    <a:pt x="423" y="10"/>
                    <a:pt x="410" y="0"/>
                    <a:pt x="396"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92;p37"/>
            <p:cNvSpPr/>
            <p:nvPr/>
          </p:nvSpPr>
          <p:spPr>
            <a:xfrm flipH="1">
              <a:off x="6852189" y="3326379"/>
              <a:ext cx="18450" cy="22140"/>
            </a:xfrm>
            <a:custGeom>
              <a:avLst/>
              <a:gdLst/>
              <a:ahLst/>
              <a:cxnLst/>
              <a:rect l="l" t="t" r="r" b="b"/>
              <a:pathLst>
                <a:path w="295" h="354" extrusionOk="0">
                  <a:moveTo>
                    <a:pt x="178" y="1"/>
                  </a:moveTo>
                  <a:cubicBezTo>
                    <a:pt x="163" y="1"/>
                    <a:pt x="148" y="21"/>
                    <a:pt x="160" y="34"/>
                  </a:cubicBezTo>
                  <a:cubicBezTo>
                    <a:pt x="228" y="108"/>
                    <a:pt x="247" y="212"/>
                    <a:pt x="207" y="303"/>
                  </a:cubicBezTo>
                  <a:lnTo>
                    <a:pt x="207" y="303"/>
                  </a:lnTo>
                  <a:cubicBezTo>
                    <a:pt x="142" y="269"/>
                    <a:pt x="55" y="209"/>
                    <a:pt x="113" y="130"/>
                  </a:cubicBezTo>
                  <a:cubicBezTo>
                    <a:pt x="123" y="116"/>
                    <a:pt x="109" y="101"/>
                    <a:pt x="94" y="101"/>
                  </a:cubicBezTo>
                  <a:cubicBezTo>
                    <a:pt x="88" y="101"/>
                    <a:pt x="83" y="104"/>
                    <a:pt x="79" y="110"/>
                  </a:cubicBezTo>
                  <a:cubicBezTo>
                    <a:pt x="1" y="215"/>
                    <a:pt x="120" y="307"/>
                    <a:pt x="209" y="351"/>
                  </a:cubicBezTo>
                  <a:cubicBezTo>
                    <a:pt x="211" y="353"/>
                    <a:pt x="213" y="353"/>
                    <a:pt x="215" y="353"/>
                  </a:cubicBezTo>
                  <a:cubicBezTo>
                    <a:pt x="222" y="353"/>
                    <a:pt x="231" y="349"/>
                    <a:pt x="236" y="342"/>
                  </a:cubicBezTo>
                  <a:cubicBezTo>
                    <a:pt x="294" y="233"/>
                    <a:pt x="277" y="99"/>
                    <a:pt x="192" y="7"/>
                  </a:cubicBezTo>
                  <a:cubicBezTo>
                    <a:pt x="188" y="3"/>
                    <a:pt x="183" y="1"/>
                    <a:pt x="178"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93;p37"/>
            <p:cNvSpPr/>
            <p:nvPr/>
          </p:nvSpPr>
          <p:spPr>
            <a:xfrm flipH="1">
              <a:off x="6689141" y="3338825"/>
              <a:ext cx="21640" cy="14322"/>
            </a:xfrm>
            <a:custGeom>
              <a:avLst/>
              <a:gdLst/>
              <a:ahLst/>
              <a:cxnLst/>
              <a:rect l="l" t="t" r="r" b="b"/>
              <a:pathLst>
                <a:path w="346" h="229" extrusionOk="0">
                  <a:moveTo>
                    <a:pt x="65" y="0"/>
                  </a:moveTo>
                  <a:cubicBezTo>
                    <a:pt x="61" y="0"/>
                    <a:pt x="57" y="1"/>
                    <a:pt x="56" y="3"/>
                  </a:cubicBezTo>
                  <a:cubicBezTo>
                    <a:pt x="8" y="37"/>
                    <a:pt x="1" y="98"/>
                    <a:pt x="32" y="146"/>
                  </a:cubicBezTo>
                  <a:cubicBezTo>
                    <a:pt x="70" y="204"/>
                    <a:pt x="155" y="225"/>
                    <a:pt x="216" y="228"/>
                  </a:cubicBezTo>
                  <a:cubicBezTo>
                    <a:pt x="220" y="228"/>
                    <a:pt x="223" y="228"/>
                    <a:pt x="226" y="228"/>
                  </a:cubicBezTo>
                  <a:cubicBezTo>
                    <a:pt x="279" y="228"/>
                    <a:pt x="342" y="204"/>
                    <a:pt x="342" y="146"/>
                  </a:cubicBezTo>
                  <a:cubicBezTo>
                    <a:pt x="345" y="106"/>
                    <a:pt x="316" y="63"/>
                    <a:pt x="277" y="63"/>
                  </a:cubicBezTo>
                  <a:cubicBezTo>
                    <a:pt x="269" y="63"/>
                    <a:pt x="262" y="64"/>
                    <a:pt x="254" y="67"/>
                  </a:cubicBezTo>
                  <a:cubicBezTo>
                    <a:pt x="233" y="77"/>
                    <a:pt x="238" y="107"/>
                    <a:pt x="256" y="107"/>
                  </a:cubicBezTo>
                  <a:cubicBezTo>
                    <a:pt x="258" y="107"/>
                    <a:pt x="261" y="106"/>
                    <a:pt x="264" y="105"/>
                  </a:cubicBezTo>
                  <a:cubicBezTo>
                    <a:pt x="268" y="103"/>
                    <a:pt x="272" y="103"/>
                    <a:pt x="275" y="103"/>
                  </a:cubicBezTo>
                  <a:cubicBezTo>
                    <a:pt x="294" y="103"/>
                    <a:pt x="302" y="125"/>
                    <a:pt x="302" y="139"/>
                  </a:cubicBezTo>
                  <a:cubicBezTo>
                    <a:pt x="302" y="166"/>
                    <a:pt x="281" y="180"/>
                    <a:pt x="257" y="184"/>
                  </a:cubicBezTo>
                  <a:cubicBezTo>
                    <a:pt x="248" y="186"/>
                    <a:pt x="239" y="186"/>
                    <a:pt x="229" y="186"/>
                  </a:cubicBezTo>
                  <a:cubicBezTo>
                    <a:pt x="207" y="186"/>
                    <a:pt x="183" y="182"/>
                    <a:pt x="161" y="177"/>
                  </a:cubicBezTo>
                  <a:cubicBezTo>
                    <a:pt x="134" y="170"/>
                    <a:pt x="111" y="163"/>
                    <a:pt x="87" y="146"/>
                  </a:cubicBezTo>
                  <a:cubicBezTo>
                    <a:pt x="58" y="124"/>
                    <a:pt x="39" y="76"/>
                    <a:pt x="67" y="48"/>
                  </a:cubicBezTo>
                  <a:lnTo>
                    <a:pt x="67" y="48"/>
                  </a:lnTo>
                  <a:cubicBezTo>
                    <a:pt x="91" y="62"/>
                    <a:pt x="114" y="77"/>
                    <a:pt x="138" y="91"/>
                  </a:cubicBezTo>
                  <a:cubicBezTo>
                    <a:pt x="141" y="93"/>
                    <a:pt x="144" y="94"/>
                    <a:pt x="148" y="94"/>
                  </a:cubicBezTo>
                  <a:cubicBezTo>
                    <a:pt x="164" y="94"/>
                    <a:pt x="175" y="68"/>
                    <a:pt x="158" y="57"/>
                  </a:cubicBezTo>
                  <a:cubicBezTo>
                    <a:pt x="131" y="40"/>
                    <a:pt x="103" y="20"/>
                    <a:pt x="76" y="3"/>
                  </a:cubicBezTo>
                  <a:cubicBezTo>
                    <a:pt x="73" y="1"/>
                    <a:pt x="69" y="0"/>
                    <a:pt x="65"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94;p37"/>
            <p:cNvSpPr/>
            <p:nvPr/>
          </p:nvSpPr>
          <p:spPr>
            <a:xfrm flipH="1">
              <a:off x="6859319" y="3624393"/>
              <a:ext cx="29020" cy="25705"/>
            </a:xfrm>
            <a:custGeom>
              <a:avLst/>
              <a:gdLst/>
              <a:ahLst/>
              <a:cxnLst/>
              <a:rect l="l" t="t" r="r" b="b"/>
              <a:pathLst>
                <a:path w="464" h="411" extrusionOk="0">
                  <a:moveTo>
                    <a:pt x="326" y="0"/>
                  </a:moveTo>
                  <a:cubicBezTo>
                    <a:pt x="303" y="0"/>
                    <a:pt x="279" y="6"/>
                    <a:pt x="256" y="11"/>
                  </a:cubicBezTo>
                  <a:cubicBezTo>
                    <a:pt x="171" y="28"/>
                    <a:pt x="92" y="62"/>
                    <a:pt x="17" y="103"/>
                  </a:cubicBezTo>
                  <a:cubicBezTo>
                    <a:pt x="0" y="115"/>
                    <a:pt x="12" y="140"/>
                    <a:pt x="28" y="140"/>
                  </a:cubicBezTo>
                  <a:cubicBezTo>
                    <a:pt x="31" y="140"/>
                    <a:pt x="35" y="140"/>
                    <a:pt x="38" y="137"/>
                  </a:cubicBezTo>
                  <a:cubicBezTo>
                    <a:pt x="109" y="100"/>
                    <a:pt x="185" y="69"/>
                    <a:pt x="267" y="51"/>
                  </a:cubicBezTo>
                  <a:cubicBezTo>
                    <a:pt x="284" y="48"/>
                    <a:pt x="298" y="44"/>
                    <a:pt x="311" y="44"/>
                  </a:cubicBezTo>
                  <a:cubicBezTo>
                    <a:pt x="323" y="44"/>
                    <a:pt x="335" y="47"/>
                    <a:pt x="348" y="59"/>
                  </a:cubicBezTo>
                  <a:cubicBezTo>
                    <a:pt x="379" y="83"/>
                    <a:pt x="379" y="89"/>
                    <a:pt x="382" y="124"/>
                  </a:cubicBezTo>
                  <a:cubicBezTo>
                    <a:pt x="382" y="161"/>
                    <a:pt x="375" y="199"/>
                    <a:pt x="358" y="233"/>
                  </a:cubicBezTo>
                  <a:cubicBezTo>
                    <a:pt x="328" y="294"/>
                    <a:pt x="273" y="346"/>
                    <a:pt x="208" y="363"/>
                  </a:cubicBezTo>
                  <a:cubicBezTo>
                    <a:pt x="196" y="365"/>
                    <a:pt x="182" y="367"/>
                    <a:pt x="168" y="367"/>
                  </a:cubicBezTo>
                  <a:cubicBezTo>
                    <a:pt x="162" y="367"/>
                    <a:pt x="156" y="367"/>
                    <a:pt x="150" y="366"/>
                  </a:cubicBezTo>
                  <a:cubicBezTo>
                    <a:pt x="99" y="363"/>
                    <a:pt x="79" y="314"/>
                    <a:pt x="95" y="270"/>
                  </a:cubicBezTo>
                  <a:cubicBezTo>
                    <a:pt x="116" y="219"/>
                    <a:pt x="194" y="209"/>
                    <a:pt x="243" y="202"/>
                  </a:cubicBezTo>
                  <a:cubicBezTo>
                    <a:pt x="266" y="199"/>
                    <a:pt x="266" y="161"/>
                    <a:pt x="245" y="161"/>
                  </a:cubicBezTo>
                  <a:cubicBezTo>
                    <a:pt x="245" y="161"/>
                    <a:pt x="244" y="161"/>
                    <a:pt x="243" y="161"/>
                  </a:cubicBezTo>
                  <a:cubicBezTo>
                    <a:pt x="181" y="171"/>
                    <a:pt x="113" y="178"/>
                    <a:pt x="72" y="229"/>
                  </a:cubicBezTo>
                  <a:cubicBezTo>
                    <a:pt x="41" y="264"/>
                    <a:pt x="27" y="322"/>
                    <a:pt x="54" y="363"/>
                  </a:cubicBezTo>
                  <a:cubicBezTo>
                    <a:pt x="79" y="397"/>
                    <a:pt x="115" y="411"/>
                    <a:pt x="155" y="411"/>
                  </a:cubicBezTo>
                  <a:cubicBezTo>
                    <a:pt x="220" y="411"/>
                    <a:pt x="294" y="373"/>
                    <a:pt x="335" y="335"/>
                  </a:cubicBezTo>
                  <a:cubicBezTo>
                    <a:pt x="407" y="267"/>
                    <a:pt x="464" y="120"/>
                    <a:pt x="396" y="31"/>
                  </a:cubicBezTo>
                  <a:cubicBezTo>
                    <a:pt x="378" y="7"/>
                    <a:pt x="353" y="0"/>
                    <a:pt x="326"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95;p37"/>
            <p:cNvSpPr/>
            <p:nvPr/>
          </p:nvSpPr>
          <p:spPr>
            <a:xfrm flipH="1">
              <a:off x="6683575" y="3593997"/>
              <a:ext cx="30145" cy="25330"/>
            </a:xfrm>
            <a:custGeom>
              <a:avLst/>
              <a:gdLst/>
              <a:ahLst/>
              <a:cxnLst/>
              <a:rect l="l" t="t" r="r" b="b"/>
              <a:pathLst>
                <a:path w="482" h="405" extrusionOk="0">
                  <a:moveTo>
                    <a:pt x="334" y="43"/>
                  </a:moveTo>
                  <a:cubicBezTo>
                    <a:pt x="334" y="48"/>
                    <a:pt x="337" y="53"/>
                    <a:pt x="342" y="57"/>
                  </a:cubicBezTo>
                  <a:cubicBezTo>
                    <a:pt x="481" y="145"/>
                    <a:pt x="287" y="359"/>
                    <a:pt x="159" y="359"/>
                  </a:cubicBezTo>
                  <a:cubicBezTo>
                    <a:pt x="125" y="359"/>
                    <a:pt x="96" y="343"/>
                    <a:pt x="79" y="306"/>
                  </a:cubicBezTo>
                  <a:cubicBezTo>
                    <a:pt x="41" y="220"/>
                    <a:pt x="106" y="138"/>
                    <a:pt x="175" y="94"/>
                  </a:cubicBezTo>
                  <a:cubicBezTo>
                    <a:pt x="223" y="64"/>
                    <a:pt x="278" y="47"/>
                    <a:pt x="334" y="43"/>
                  </a:cubicBezTo>
                  <a:close/>
                  <a:moveTo>
                    <a:pt x="364" y="1"/>
                  </a:moveTo>
                  <a:cubicBezTo>
                    <a:pt x="259" y="1"/>
                    <a:pt x="151" y="38"/>
                    <a:pt x="79" y="121"/>
                  </a:cubicBezTo>
                  <a:cubicBezTo>
                    <a:pt x="18" y="197"/>
                    <a:pt x="0" y="320"/>
                    <a:pt x="93" y="384"/>
                  </a:cubicBezTo>
                  <a:cubicBezTo>
                    <a:pt x="114" y="399"/>
                    <a:pt x="137" y="405"/>
                    <a:pt x="160" y="405"/>
                  </a:cubicBezTo>
                  <a:cubicBezTo>
                    <a:pt x="240" y="405"/>
                    <a:pt x="325" y="331"/>
                    <a:pt x="372" y="275"/>
                  </a:cubicBezTo>
                  <a:cubicBezTo>
                    <a:pt x="434" y="211"/>
                    <a:pt x="453" y="106"/>
                    <a:pt x="392" y="43"/>
                  </a:cubicBezTo>
                  <a:lnTo>
                    <a:pt x="392" y="43"/>
                  </a:lnTo>
                  <a:cubicBezTo>
                    <a:pt x="399" y="44"/>
                    <a:pt x="406" y="45"/>
                    <a:pt x="413" y="46"/>
                  </a:cubicBezTo>
                  <a:cubicBezTo>
                    <a:pt x="414" y="46"/>
                    <a:pt x="415" y="46"/>
                    <a:pt x="417" y="46"/>
                  </a:cubicBezTo>
                  <a:cubicBezTo>
                    <a:pt x="438" y="46"/>
                    <a:pt x="450" y="9"/>
                    <a:pt x="424" y="5"/>
                  </a:cubicBezTo>
                  <a:cubicBezTo>
                    <a:pt x="404" y="2"/>
                    <a:pt x="384" y="1"/>
                    <a:pt x="364"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6;p37"/>
            <p:cNvSpPr/>
            <p:nvPr/>
          </p:nvSpPr>
          <p:spPr>
            <a:xfrm flipH="1">
              <a:off x="6926490" y="3493304"/>
              <a:ext cx="30583" cy="18387"/>
            </a:xfrm>
            <a:custGeom>
              <a:avLst/>
              <a:gdLst/>
              <a:ahLst/>
              <a:cxnLst/>
              <a:rect l="l" t="t" r="r" b="b"/>
              <a:pathLst>
                <a:path w="489" h="294" extrusionOk="0">
                  <a:moveTo>
                    <a:pt x="26" y="1"/>
                  </a:moveTo>
                  <a:cubicBezTo>
                    <a:pt x="13" y="1"/>
                    <a:pt x="0" y="10"/>
                    <a:pt x="6" y="25"/>
                  </a:cubicBezTo>
                  <a:cubicBezTo>
                    <a:pt x="17" y="58"/>
                    <a:pt x="31" y="93"/>
                    <a:pt x="41" y="124"/>
                  </a:cubicBezTo>
                  <a:cubicBezTo>
                    <a:pt x="51" y="151"/>
                    <a:pt x="61" y="198"/>
                    <a:pt x="78" y="222"/>
                  </a:cubicBezTo>
                  <a:cubicBezTo>
                    <a:pt x="99" y="247"/>
                    <a:pt x="133" y="260"/>
                    <a:pt x="164" y="271"/>
                  </a:cubicBezTo>
                  <a:cubicBezTo>
                    <a:pt x="209" y="286"/>
                    <a:pt x="255" y="293"/>
                    <a:pt x="301" y="293"/>
                  </a:cubicBezTo>
                  <a:cubicBezTo>
                    <a:pt x="357" y="293"/>
                    <a:pt x="413" y="282"/>
                    <a:pt x="468" y="260"/>
                  </a:cubicBezTo>
                  <a:cubicBezTo>
                    <a:pt x="477" y="257"/>
                    <a:pt x="488" y="243"/>
                    <a:pt x="482" y="230"/>
                  </a:cubicBezTo>
                  <a:cubicBezTo>
                    <a:pt x="416" y="144"/>
                    <a:pt x="328" y="83"/>
                    <a:pt x="222" y="62"/>
                  </a:cubicBezTo>
                  <a:cubicBezTo>
                    <a:pt x="220" y="62"/>
                    <a:pt x="218" y="62"/>
                    <a:pt x="216" y="62"/>
                  </a:cubicBezTo>
                  <a:cubicBezTo>
                    <a:pt x="196" y="62"/>
                    <a:pt x="186" y="96"/>
                    <a:pt x="211" y="99"/>
                  </a:cubicBezTo>
                  <a:cubicBezTo>
                    <a:pt x="299" y="118"/>
                    <a:pt x="373" y="163"/>
                    <a:pt x="429" y="231"/>
                  </a:cubicBezTo>
                  <a:lnTo>
                    <a:pt x="429" y="231"/>
                  </a:lnTo>
                  <a:cubicBezTo>
                    <a:pt x="387" y="244"/>
                    <a:pt x="344" y="252"/>
                    <a:pt x="301" y="252"/>
                  </a:cubicBezTo>
                  <a:cubicBezTo>
                    <a:pt x="266" y="252"/>
                    <a:pt x="230" y="247"/>
                    <a:pt x="195" y="236"/>
                  </a:cubicBezTo>
                  <a:cubicBezTo>
                    <a:pt x="140" y="222"/>
                    <a:pt x="116" y="206"/>
                    <a:pt x="96" y="151"/>
                  </a:cubicBezTo>
                  <a:cubicBezTo>
                    <a:pt x="78" y="107"/>
                    <a:pt x="61" y="58"/>
                    <a:pt x="44" y="14"/>
                  </a:cubicBezTo>
                  <a:cubicBezTo>
                    <a:pt x="41" y="5"/>
                    <a:pt x="34" y="1"/>
                    <a:pt x="26"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97;p37"/>
            <p:cNvSpPr/>
            <p:nvPr/>
          </p:nvSpPr>
          <p:spPr>
            <a:xfrm flipH="1">
              <a:off x="6204438" y="3438893"/>
              <a:ext cx="19951" cy="27331"/>
            </a:xfrm>
            <a:custGeom>
              <a:avLst/>
              <a:gdLst/>
              <a:ahLst/>
              <a:cxnLst/>
              <a:rect l="l" t="t" r="r" b="b"/>
              <a:pathLst>
                <a:path w="319" h="437" extrusionOk="0">
                  <a:moveTo>
                    <a:pt x="90" y="1"/>
                  </a:moveTo>
                  <a:cubicBezTo>
                    <a:pt x="70" y="1"/>
                    <a:pt x="50" y="2"/>
                    <a:pt x="31" y="3"/>
                  </a:cubicBezTo>
                  <a:cubicBezTo>
                    <a:pt x="8" y="7"/>
                    <a:pt x="4" y="45"/>
                    <a:pt x="28" y="45"/>
                  </a:cubicBezTo>
                  <a:cubicBezTo>
                    <a:pt x="29" y="45"/>
                    <a:pt x="30" y="44"/>
                    <a:pt x="31" y="44"/>
                  </a:cubicBezTo>
                  <a:cubicBezTo>
                    <a:pt x="53" y="42"/>
                    <a:pt x="78" y="40"/>
                    <a:pt x="103" y="40"/>
                  </a:cubicBezTo>
                  <a:cubicBezTo>
                    <a:pt x="184" y="40"/>
                    <a:pt x="271" y="60"/>
                    <a:pt x="273" y="150"/>
                  </a:cubicBezTo>
                  <a:cubicBezTo>
                    <a:pt x="277" y="251"/>
                    <a:pt x="131" y="396"/>
                    <a:pt x="31" y="396"/>
                  </a:cubicBezTo>
                  <a:cubicBezTo>
                    <a:pt x="30" y="396"/>
                    <a:pt x="29" y="396"/>
                    <a:pt x="27" y="396"/>
                  </a:cubicBezTo>
                  <a:cubicBezTo>
                    <a:pt x="26" y="396"/>
                    <a:pt x="25" y="396"/>
                    <a:pt x="24" y="396"/>
                  </a:cubicBezTo>
                  <a:cubicBezTo>
                    <a:pt x="0" y="396"/>
                    <a:pt x="1" y="434"/>
                    <a:pt x="27" y="437"/>
                  </a:cubicBezTo>
                  <a:cubicBezTo>
                    <a:pt x="30" y="437"/>
                    <a:pt x="33" y="437"/>
                    <a:pt x="36" y="437"/>
                  </a:cubicBezTo>
                  <a:cubicBezTo>
                    <a:pt x="110" y="437"/>
                    <a:pt x="169" y="384"/>
                    <a:pt x="222" y="331"/>
                  </a:cubicBezTo>
                  <a:cubicBezTo>
                    <a:pt x="270" y="284"/>
                    <a:pt x="318" y="222"/>
                    <a:pt x="318" y="150"/>
                  </a:cubicBezTo>
                  <a:cubicBezTo>
                    <a:pt x="315" y="28"/>
                    <a:pt x="194" y="1"/>
                    <a:pt x="9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98;p37"/>
            <p:cNvSpPr/>
            <p:nvPr/>
          </p:nvSpPr>
          <p:spPr>
            <a:xfrm flipH="1">
              <a:off x="6216634" y="3312933"/>
              <a:ext cx="32084" cy="27956"/>
            </a:xfrm>
            <a:custGeom>
              <a:avLst/>
              <a:gdLst/>
              <a:ahLst/>
              <a:cxnLst/>
              <a:rect l="l" t="t" r="r" b="b"/>
              <a:pathLst>
                <a:path w="513" h="447" extrusionOk="0">
                  <a:moveTo>
                    <a:pt x="248" y="41"/>
                  </a:moveTo>
                  <a:cubicBezTo>
                    <a:pt x="290" y="41"/>
                    <a:pt x="333" y="49"/>
                    <a:pt x="372" y="59"/>
                  </a:cubicBezTo>
                  <a:cubicBezTo>
                    <a:pt x="512" y="92"/>
                    <a:pt x="413" y="253"/>
                    <a:pt x="348" y="314"/>
                  </a:cubicBezTo>
                  <a:cubicBezTo>
                    <a:pt x="289" y="371"/>
                    <a:pt x="208" y="407"/>
                    <a:pt x="126" y="407"/>
                  </a:cubicBezTo>
                  <a:cubicBezTo>
                    <a:pt x="119" y="407"/>
                    <a:pt x="113" y="407"/>
                    <a:pt x="106" y="407"/>
                  </a:cubicBezTo>
                  <a:cubicBezTo>
                    <a:pt x="58" y="407"/>
                    <a:pt x="58" y="393"/>
                    <a:pt x="55" y="352"/>
                  </a:cubicBezTo>
                  <a:cubicBezTo>
                    <a:pt x="52" y="328"/>
                    <a:pt x="55" y="304"/>
                    <a:pt x="58" y="284"/>
                  </a:cubicBezTo>
                  <a:cubicBezTo>
                    <a:pt x="65" y="218"/>
                    <a:pt x="85" y="157"/>
                    <a:pt x="120" y="103"/>
                  </a:cubicBezTo>
                  <a:cubicBezTo>
                    <a:pt x="124" y="96"/>
                    <a:pt x="124" y="89"/>
                    <a:pt x="121" y="84"/>
                  </a:cubicBezTo>
                  <a:lnTo>
                    <a:pt x="121" y="84"/>
                  </a:lnTo>
                  <a:cubicBezTo>
                    <a:pt x="157" y="52"/>
                    <a:pt x="202" y="41"/>
                    <a:pt x="248" y="41"/>
                  </a:cubicBezTo>
                  <a:close/>
                  <a:moveTo>
                    <a:pt x="247" y="1"/>
                  </a:moveTo>
                  <a:cubicBezTo>
                    <a:pt x="185" y="1"/>
                    <a:pt x="126" y="17"/>
                    <a:pt x="82" y="65"/>
                  </a:cubicBezTo>
                  <a:cubicBezTo>
                    <a:pt x="76" y="73"/>
                    <a:pt x="76" y="81"/>
                    <a:pt x="79" y="89"/>
                  </a:cubicBezTo>
                  <a:lnTo>
                    <a:pt x="79" y="89"/>
                  </a:lnTo>
                  <a:cubicBezTo>
                    <a:pt x="20" y="193"/>
                    <a:pt x="1" y="307"/>
                    <a:pt x="24" y="423"/>
                  </a:cubicBezTo>
                  <a:cubicBezTo>
                    <a:pt x="24" y="430"/>
                    <a:pt x="31" y="437"/>
                    <a:pt x="38" y="437"/>
                  </a:cubicBezTo>
                  <a:cubicBezTo>
                    <a:pt x="64" y="443"/>
                    <a:pt x="90" y="446"/>
                    <a:pt x="116" y="446"/>
                  </a:cubicBezTo>
                  <a:cubicBezTo>
                    <a:pt x="281" y="446"/>
                    <a:pt x="443" y="332"/>
                    <a:pt x="482" y="167"/>
                  </a:cubicBezTo>
                  <a:cubicBezTo>
                    <a:pt x="506" y="54"/>
                    <a:pt x="437" y="27"/>
                    <a:pt x="339" y="10"/>
                  </a:cubicBezTo>
                  <a:cubicBezTo>
                    <a:pt x="308" y="5"/>
                    <a:pt x="277" y="1"/>
                    <a:pt x="24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99;p37"/>
            <p:cNvSpPr/>
            <p:nvPr/>
          </p:nvSpPr>
          <p:spPr>
            <a:xfrm flipH="1">
              <a:off x="6397694" y="3360527"/>
              <a:ext cx="48721" cy="38026"/>
            </a:xfrm>
            <a:custGeom>
              <a:avLst/>
              <a:gdLst/>
              <a:ahLst/>
              <a:cxnLst/>
              <a:rect l="l" t="t" r="r" b="b"/>
              <a:pathLst>
                <a:path w="779" h="608" extrusionOk="0">
                  <a:moveTo>
                    <a:pt x="427" y="1"/>
                  </a:moveTo>
                  <a:cubicBezTo>
                    <a:pt x="310" y="1"/>
                    <a:pt x="196" y="66"/>
                    <a:pt x="127" y="164"/>
                  </a:cubicBezTo>
                  <a:cubicBezTo>
                    <a:pt x="72" y="236"/>
                    <a:pt x="45" y="325"/>
                    <a:pt x="27" y="413"/>
                  </a:cubicBezTo>
                  <a:cubicBezTo>
                    <a:pt x="21" y="468"/>
                    <a:pt x="0" y="557"/>
                    <a:pt x="51" y="594"/>
                  </a:cubicBezTo>
                  <a:cubicBezTo>
                    <a:pt x="65" y="604"/>
                    <a:pt x="83" y="607"/>
                    <a:pt x="102" y="607"/>
                  </a:cubicBezTo>
                  <a:cubicBezTo>
                    <a:pt x="161" y="607"/>
                    <a:pt x="236" y="572"/>
                    <a:pt x="277" y="557"/>
                  </a:cubicBezTo>
                  <a:cubicBezTo>
                    <a:pt x="366" y="522"/>
                    <a:pt x="454" y="481"/>
                    <a:pt x="536" y="434"/>
                  </a:cubicBezTo>
                  <a:cubicBezTo>
                    <a:pt x="676" y="345"/>
                    <a:pt x="779" y="212"/>
                    <a:pt x="694" y="48"/>
                  </a:cubicBezTo>
                  <a:cubicBezTo>
                    <a:pt x="689" y="40"/>
                    <a:pt x="683" y="37"/>
                    <a:pt x="676" y="37"/>
                  </a:cubicBezTo>
                  <a:cubicBezTo>
                    <a:pt x="662" y="37"/>
                    <a:pt x="649" y="52"/>
                    <a:pt x="656" y="68"/>
                  </a:cubicBezTo>
                  <a:cubicBezTo>
                    <a:pt x="738" y="229"/>
                    <a:pt x="612" y="342"/>
                    <a:pt x="485" y="413"/>
                  </a:cubicBezTo>
                  <a:cubicBezTo>
                    <a:pt x="423" y="451"/>
                    <a:pt x="362" y="478"/>
                    <a:pt x="300" y="506"/>
                  </a:cubicBezTo>
                  <a:cubicBezTo>
                    <a:pt x="270" y="516"/>
                    <a:pt x="239" y="526"/>
                    <a:pt x="212" y="536"/>
                  </a:cubicBezTo>
                  <a:cubicBezTo>
                    <a:pt x="188" y="542"/>
                    <a:pt x="140" y="565"/>
                    <a:pt x="112" y="565"/>
                  </a:cubicBezTo>
                  <a:cubicBezTo>
                    <a:pt x="109" y="565"/>
                    <a:pt x="106" y="564"/>
                    <a:pt x="103" y="563"/>
                  </a:cubicBezTo>
                  <a:cubicBezTo>
                    <a:pt x="27" y="543"/>
                    <a:pt x="68" y="410"/>
                    <a:pt x="82" y="358"/>
                  </a:cubicBezTo>
                  <a:cubicBezTo>
                    <a:pt x="100" y="297"/>
                    <a:pt x="123" y="236"/>
                    <a:pt x="161" y="185"/>
                  </a:cubicBezTo>
                  <a:cubicBezTo>
                    <a:pt x="223" y="96"/>
                    <a:pt x="325" y="42"/>
                    <a:pt x="428" y="42"/>
                  </a:cubicBezTo>
                  <a:cubicBezTo>
                    <a:pt x="461" y="42"/>
                    <a:pt x="494" y="47"/>
                    <a:pt x="526" y="59"/>
                  </a:cubicBezTo>
                  <a:cubicBezTo>
                    <a:pt x="528" y="60"/>
                    <a:pt x="531" y="60"/>
                    <a:pt x="533" y="60"/>
                  </a:cubicBezTo>
                  <a:cubicBezTo>
                    <a:pt x="552" y="60"/>
                    <a:pt x="560" y="27"/>
                    <a:pt x="536" y="21"/>
                  </a:cubicBezTo>
                  <a:cubicBezTo>
                    <a:pt x="500" y="7"/>
                    <a:pt x="463" y="1"/>
                    <a:pt x="42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00;p37"/>
            <p:cNvSpPr/>
            <p:nvPr/>
          </p:nvSpPr>
          <p:spPr>
            <a:xfrm flipH="1">
              <a:off x="6418646" y="3377789"/>
              <a:ext cx="3878" cy="2627"/>
            </a:xfrm>
            <a:custGeom>
              <a:avLst/>
              <a:gdLst/>
              <a:ahLst/>
              <a:cxnLst/>
              <a:rect l="l" t="t" r="r" b="b"/>
              <a:pathLst>
                <a:path w="62" h="42" extrusionOk="0">
                  <a:moveTo>
                    <a:pt x="21" y="1"/>
                  </a:moveTo>
                  <a:cubicBezTo>
                    <a:pt x="11" y="1"/>
                    <a:pt x="0" y="11"/>
                    <a:pt x="0" y="21"/>
                  </a:cubicBezTo>
                  <a:cubicBezTo>
                    <a:pt x="0" y="35"/>
                    <a:pt x="8" y="42"/>
                    <a:pt x="21" y="42"/>
                  </a:cubicBezTo>
                  <a:lnTo>
                    <a:pt x="41" y="42"/>
                  </a:lnTo>
                  <a:cubicBezTo>
                    <a:pt x="52" y="42"/>
                    <a:pt x="62" y="35"/>
                    <a:pt x="62" y="21"/>
                  </a:cubicBezTo>
                  <a:cubicBezTo>
                    <a:pt x="62" y="11"/>
                    <a:pt x="52" y="1"/>
                    <a:pt x="41"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01;p37"/>
            <p:cNvSpPr/>
            <p:nvPr/>
          </p:nvSpPr>
          <p:spPr>
            <a:xfrm flipH="1">
              <a:off x="6419584" y="3375412"/>
              <a:ext cx="11320" cy="8944"/>
            </a:xfrm>
            <a:custGeom>
              <a:avLst/>
              <a:gdLst/>
              <a:ahLst/>
              <a:cxnLst/>
              <a:rect l="l" t="t" r="r" b="b"/>
              <a:pathLst>
                <a:path w="181" h="143" extrusionOk="0">
                  <a:moveTo>
                    <a:pt x="67" y="0"/>
                  </a:moveTo>
                  <a:cubicBezTo>
                    <a:pt x="60" y="0"/>
                    <a:pt x="53" y="1"/>
                    <a:pt x="46" y="2"/>
                  </a:cubicBezTo>
                  <a:cubicBezTo>
                    <a:pt x="39" y="2"/>
                    <a:pt x="32" y="8"/>
                    <a:pt x="32" y="15"/>
                  </a:cubicBezTo>
                  <a:cubicBezTo>
                    <a:pt x="22" y="49"/>
                    <a:pt x="11" y="84"/>
                    <a:pt x="5" y="117"/>
                  </a:cubicBezTo>
                  <a:cubicBezTo>
                    <a:pt x="1" y="132"/>
                    <a:pt x="13" y="143"/>
                    <a:pt x="25" y="143"/>
                  </a:cubicBezTo>
                  <a:cubicBezTo>
                    <a:pt x="33" y="143"/>
                    <a:pt x="40" y="138"/>
                    <a:pt x="42" y="128"/>
                  </a:cubicBezTo>
                  <a:cubicBezTo>
                    <a:pt x="51" y="98"/>
                    <a:pt x="58" y="68"/>
                    <a:pt x="66" y="38"/>
                  </a:cubicBezTo>
                  <a:lnTo>
                    <a:pt x="66" y="38"/>
                  </a:lnTo>
                  <a:cubicBezTo>
                    <a:pt x="93" y="38"/>
                    <a:pt x="120" y="52"/>
                    <a:pt x="134" y="73"/>
                  </a:cubicBezTo>
                  <a:cubicBezTo>
                    <a:pt x="138" y="79"/>
                    <a:pt x="144" y="81"/>
                    <a:pt x="151" y="81"/>
                  </a:cubicBezTo>
                  <a:cubicBezTo>
                    <a:pt x="166" y="81"/>
                    <a:pt x="181" y="67"/>
                    <a:pt x="169" y="52"/>
                  </a:cubicBezTo>
                  <a:cubicBezTo>
                    <a:pt x="143" y="18"/>
                    <a:pt x="106" y="0"/>
                    <a:pt x="67"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02;p37"/>
            <p:cNvSpPr/>
            <p:nvPr/>
          </p:nvSpPr>
          <p:spPr>
            <a:xfrm flipH="1">
              <a:off x="6720475" y="3352960"/>
              <a:ext cx="5379" cy="5816"/>
            </a:xfrm>
            <a:custGeom>
              <a:avLst/>
              <a:gdLst/>
              <a:ahLst/>
              <a:cxnLst/>
              <a:rect l="l" t="t" r="r" b="b"/>
              <a:pathLst>
                <a:path w="86" h="93" extrusionOk="0">
                  <a:moveTo>
                    <a:pt x="35" y="56"/>
                  </a:moveTo>
                  <a:lnTo>
                    <a:pt x="35" y="56"/>
                  </a:lnTo>
                  <a:cubicBezTo>
                    <a:pt x="35" y="56"/>
                    <a:pt x="34" y="56"/>
                    <a:pt x="34" y="57"/>
                  </a:cubicBezTo>
                  <a:cubicBezTo>
                    <a:pt x="34" y="56"/>
                    <a:pt x="35" y="56"/>
                    <a:pt x="35" y="56"/>
                  </a:cubicBezTo>
                  <a:close/>
                  <a:moveTo>
                    <a:pt x="60" y="1"/>
                  </a:moveTo>
                  <a:cubicBezTo>
                    <a:pt x="58" y="1"/>
                    <a:pt x="56" y="1"/>
                    <a:pt x="54" y="2"/>
                  </a:cubicBezTo>
                  <a:cubicBezTo>
                    <a:pt x="30" y="12"/>
                    <a:pt x="0" y="29"/>
                    <a:pt x="3" y="60"/>
                  </a:cubicBezTo>
                  <a:cubicBezTo>
                    <a:pt x="8" y="79"/>
                    <a:pt x="24" y="93"/>
                    <a:pt x="42" y="93"/>
                  </a:cubicBezTo>
                  <a:cubicBezTo>
                    <a:pt x="50" y="93"/>
                    <a:pt x="58" y="90"/>
                    <a:pt x="65" y="84"/>
                  </a:cubicBezTo>
                  <a:cubicBezTo>
                    <a:pt x="71" y="77"/>
                    <a:pt x="71" y="63"/>
                    <a:pt x="65" y="57"/>
                  </a:cubicBezTo>
                  <a:cubicBezTo>
                    <a:pt x="60" y="52"/>
                    <a:pt x="55" y="50"/>
                    <a:pt x="51" y="50"/>
                  </a:cubicBezTo>
                  <a:cubicBezTo>
                    <a:pt x="50" y="50"/>
                    <a:pt x="49" y="50"/>
                    <a:pt x="48" y="50"/>
                  </a:cubicBezTo>
                  <a:lnTo>
                    <a:pt x="48" y="50"/>
                  </a:lnTo>
                  <a:cubicBezTo>
                    <a:pt x="53" y="45"/>
                    <a:pt x="59" y="42"/>
                    <a:pt x="68" y="40"/>
                  </a:cubicBezTo>
                  <a:cubicBezTo>
                    <a:pt x="78" y="36"/>
                    <a:pt x="85" y="26"/>
                    <a:pt x="82" y="16"/>
                  </a:cubicBezTo>
                  <a:cubicBezTo>
                    <a:pt x="79" y="7"/>
                    <a:pt x="69" y="1"/>
                    <a:pt x="6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03;p37"/>
            <p:cNvSpPr/>
            <p:nvPr/>
          </p:nvSpPr>
          <p:spPr>
            <a:xfrm flipH="1">
              <a:off x="6782830" y="3358964"/>
              <a:ext cx="53661" cy="25580"/>
            </a:xfrm>
            <a:custGeom>
              <a:avLst/>
              <a:gdLst/>
              <a:ahLst/>
              <a:cxnLst/>
              <a:rect l="l" t="t" r="r" b="b"/>
              <a:pathLst>
                <a:path w="858" h="409" extrusionOk="0">
                  <a:moveTo>
                    <a:pt x="712" y="40"/>
                  </a:moveTo>
                  <a:cubicBezTo>
                    <a:pt x="750" y="40"/>
                    <a:pt x="783" y="48"/>
                    <a:pt x="801" y="68"/>
                  </a:cubicBezTo>
                  <a:lnTo>
                    <a:pt x="801" y="68"/>
                  </a:lnTo>
                  <a:cubicBezTo>
                    <a:pt x="775" y="67"/>
                    <a:pt x="748" y="66"/>
                    <a:pt x="722" y="66"/>
                  </a:cubicBezTo>
                  <a:cubicBezTo>
                    <a:pt x="653" y="66"/>
                    <a:pt x="585" y="70"/>
                    <a:pt x="517" y="78"/>
                  </a:cubicBezTo>
                  <a:lnTo>
                    <a:pt x="517" y="78"/>
                  </a:lnTo>
                  <a:cubicBezTo>
                    <a:pt x="580" y="58"/>
                    <a:pt x="653" y="40"/>
                    <a:pt x="712" y="40"/>
                  </a:cubicBezTo>
                  <a:close/>
                  <a:moveTo>
                    <a:pt x="713" y="0"/>
                  </a:moveTo>
                  <a:cubicBezTo>
                    <a:pt x="623" y="0"/>
                    <a:pt x="515" y="35"/>
                    <a:pt x="465" y="52"/>
                  </a:cubicBezTo>
                  <a:cubicBezTo>
                    <a:pt x="414" y="68"/>
                    <a:pt x="364" y="88"/>
                    <a:pt x="317" y="111"/>
                  </a:cubicBezTo>
                  <a:lnTo>
                    <a:pt x="317" y="111"/>
                  </a:lnTo>
                  <a:cubicBezTo>
                    <a:pt x="261" y="124"/>
                    <a:pt x="206" y="140"/>
                    <a:pt x="151" y="158"/>
                  </a:cubicBezTo>
                  <a:cubicBezTo>
                    <a:pt x="129" y="165"/>
                    <a:pt x="135" y="198"/>
                    <a:pt x="153" y="198"/>
                  </a:cubicBezTo>
                  <a:cubicBezTo>
                    <a:pt x="156" y="198"/>
                    <a:pt x="158" y="197"/>
                    <a:pt x="161" y="196"/>
                  </a:cubicBezTo>
                  <a:cubicBezTo>
                    <a:pt x="170" y="193"/>
                    <a:pt x="179" y="190"/>
                    <a:pt x="188" y="187"/>
                  </a:cubicBezTo>
                  <a:lnTo>
                    <a:pt x="188" y="187"/>
                  </a:lnTo>
                  <a:cubicBezTo>
                    <a:pt x="122" y="233"/>
                    <a:pt x="62" y="286"/>
                    <a:pt x="8" y="347"/>
                  </a:cubicBezTo>
                  <a:cubicBezTo>
                    <a:pt x="0" y="356"/>
                    <a:pt x="0" y="367"/>
                    <a:pt x="8" y="377"/>
                  </a:cubicBezTo>
                  <a:cubicBezTo>
                    <a:pt x="24" y="397"/>
                    <a:pt x="41" y="404"/>
                    <a:pt x="72" y="408"/>
                  </a:cubicBezTo>
                  <a:cubicBezTo>
                    <a:pt x="73" y="408"/>
                    <a:pt x="74" y="408"/>
                    <a:pt x="75" y="408"/>
                  </a:cubicBezTo>
                  <a:cubicBezTo>
                    <a:pt x="96" y="408"/>
                    <a:pt x="95" y="370"/>
                    <a:pt x="72" y="367"/>
                  </a:cubicBezTo>
                  <a:cubicBezTo>
                    <a:pt x="66" y="363"/>
                    <a:pt x="60" y="360"/>
                    <a:pt x="54" y="357"/>
                  </a:cubicBezTo>
                  <a:lnTo>
                    <a:pt x="54" y="357"/>
                  </a:lnTo>
                  <a:cubicBezTo>
                    <a:pt x="138" y="272"/>
                    <a:pt x="232" y="201"/>
                    <a:pt x="337" y="148"/>
                  </a:cubicBezTo>
                  <a:lnTo>
                    <a:pt x="337" y="148"/>
                  </a:lnTo>
                  <a:cubicBezTo>
                    <a:pt x="464" y="121"/>
                    <a:pt x="593" y="107"/>
                    <a:pt x="723" y="107"/>
                  </a:cubicBezTo>
                  <a:cubicBezTo>
                    <a:pt x="761" y="107"/>
                    <a:pt x="799" y="108"/>
                    <a:pt x="837" y="111"/>
                  </a:cubicBezTo>
                  <a:cubicBezTo>
                    <a:pt x="851" y="111"/>
                    <a:pt x="857" y="97"/>
                    <a:pt x="854" y="84"/>
                  </a:cubicBezTo>
                  <a:cubicBezTo>
                    <a:pt x="839" y="20"/>
                    <a:pt x="781" y="0"/>
                    <a:pt x="713"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04;p37"/>
            <p:cNvSpPr/>
            <p:nvPr/>
          </p:nvSpPr>
          <p:spPr>
            <a:xfrm flipH="1">
              <a:off x="6482689" y="3449087"/>
              <a:ext cx="67734" cy="64544"/>
            </a:xfrm>
            <a:custGeom>
              <a:avLst/>
              <a:gdLst/>
              <a:ahLst/>
              <a:cxnLst/>
              <a:rect l="l" t="t" r="r" b="b"/>
              <a:pathLst>
                <a:path w="1083" h="1032" extrusionOk="0">
                  <a:moveTo>
                    <a:pt x="11" y="110"/>
                  </a:moveTo>
                  <a:cubicBezTo>
                    <a:pt x="11" y="110"/>
                    <a:pt x="1" y="133"/>
                    <a:pt x="22" y="147"/>
                  </a:cubicBezTo>
                  <a:lnTo>
                    <a:pt x="22" y="147"/>
                  </a:lnTo>
                  <a:cubicBezTo>
                    <a:pt x="17" y="134"/>
                    <a:pt x="14" y="122"/>
                    <a:pt x="11" y="110"/>
                  </a:cubicBezTo>
                  <a:close/>
                  <a:moveTo>
                    <a:pt x="751" y="0"/>
                  </a:moveTo>
                  <a:cubicBezTo>
                    <a:pt x="635" y="0"/>
                    <a:pt x="486" y="50"/>
                    <a:pt x="291" y="110"/>
                  </a:cubicBezTo>
                  <a:cubicBezTo>
                    <a:pt x="182" y="145"/>
                    <a:pt x="114" y="157"/>
                    <a:pt x="73" y="157"/>
                  </a:cubicBezTo>
                  <a:cubicBezTo>
                    <a:pt x="47" y="157"/>
                    <a:pt x="32" y="153"/>
                    <a:pt x="22" y="147"/>
                  </a:cubicBezTo>
                  <a:lnTo>
                    <a:pt x="22" y="147"/>
                  </a:lnTo>
                  <a:cubicBezTo>
                    <a:pt x="140" y="467"/>
                    <a:pt x="851" y="1032"/>
                    <a:pt x="851" y="1032"/>
                  </a:cubicBezTo>
                  <a:cubicBezTo>
                    <a:pt x="851" y="1032"/>
                    <a:pt x="1083" y="237"/>
                    <a:pt x="950" y="86"/>
                  </a:cubicBezTo>
                  <a:cubicBezTo>
                    <a:pt x="897" y="24"/>
                    <a:pt x="832" y="0"/>
                    <a:pt x="751" y="0"/>
                  </a:cubicBezTo>
                  <a:close/>
                </a:path>
              </a:pathLst>
            </a:custGeom>
            <a:solidFill>
              <a:srgbClr val="FFB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05;p37"/>
            <p:cNvSpPr/>
            <p:nvPr/>
          </p:nvSpPr>
          <p:spPr>
            <a:xfrm flipH="1">
              <a:off x="6482001" y="3436516"/>
              <a:ext cx="69485" cy="71236"/>
            </a:xfrm>
            <a:custGeom>
              <a:avLst/>
              <a:gdLst/>
              <a:ahLst/>
              <a:cxnLst/>
              <a:rect l="l" t="t" r="r" b="b"/>
              <a:pathLst>
                <a:path w="1111" h="1139" extrusionOk="0">
                  <a:moveTo>
                    <a:pt x="1" y="0"/>
                  </a:moveTo>
                  <a:cubicBezTo>
                    <a:pt x="4" y="90"/>
                    <a:pt x="11" y="181"/>
                    <a:pt x="45" y="267"/>
                  </a:cubicBezTo>
                  <a:cubicBezTo>
                    <a:pt x="66" y="308"/>
                    <a:pt x="93" y="356"/>
                    <a:pt x="151" y="372"/>
                  </a:cubicBezTo>
                  <a:cubicBezTo>
                    <a:pt x="160" y="374"/>
                    <a:pt x="170" y="374"/>
                    <a:pt x="179" y="374"/>
                  </a:cubicBezTo>
                  <a:cubicBezTo>
                    <a:pt x="224" y="374"/>
                    <a:pt x="260" y="360"/>
                    <a:pt x="294" y="349"/>
                  </a:cubicBezTo>
                  <a:cubicBezTo>
                    <a:pt x="436" y="304"/>
                    <a:pt x="579" y="246"/>
                    <a:pt x="711" y="246"/>
                  </a:cubicBezTo>
                  <a:cubicBezTo>
                    <a:pt x="737" y="246"/>
                    <a:pt x="763" y="248"/>
                    <a:pt x="789" y="254"/>
                  </a:cubicBezTo>
                  <a:cubicBezTo>
                    <a:pt x="861" y="270"/>
                    <a:pt x="919" y="322"/>
                    <a:pt x="946" y="383"/>
                  </a:cubicBezTo>
                  <a:cubicBezTo>
                    <a:pt x="973" y="448"/>
                    <a:pt x="981" y="530"/>
                    <a:pt x="977" y="612"/>
                  </a:cubicBezTo>
                  <a:cubicBezTo>
                    <a:pt x="973" y="697"/>
                    <a:pt x="964" y="782"/>
                    <a:pt x="950" y="868"/>
                  </a:cubicBezTo>
                  <a:lnTo>
                    <a:pt x="929" y="997"/>
                  </a:lnTo>
                  <a:lnTo>
                    <a:pt x="919" y="1065"/>
                  </a:lnTo>
                  <a:lnTo>
                    <a:pt x="915" y="1100"/>
                  </a:lnTo>
                  <a:lnTo>
                    <a:pt x="915" y="1117"/>
                  </a:lnTo>
                  <a:lnTo>
                    <a:pt x="915" y="1127"/>
                  </a:lnTo>
                  <a:cubicBezTo>
                    <a:pt x="915" y="1130"/>
                    <a:pt x="918" y="1138"/>
                    <a:pt x="926" y="1138"/>
                  </a:cubicBezTo>
                  <a:cubicBezTo>
                    <a:pt x="927" y="1138"/>
                    <a:pt x="928" y="1138"/>
                    <a:pt x="929" y="1138"/>
                  </a:cubicBezTo>
                  <a:lnTo>
                    <a:pt x="926" y="1127"/>
                  </a:lnTo>
                  <a:lnTo>
                    <a:pt x="926" y="1127"/>
                  </a:lnTo>
                  <a:cubicBezTo>
                    <a:pt x="927" y="1127"/>
                    <a:pt x="928" y="1127"/>
                    <a:pt x="928" y="1127"/>
                  </a:cubicBezTo>
                  <a:cubicBezTo>
                    <a:pt x="935" y="1127"/>
                    <a:pt x="933" y="1113"/>
                    <a:pt x="940" y="1106"/>
                  </a:cubicBezTo>
                  <a:lnTo>
                    <a:pt x="953" y="1076"/>
                  </a:lnTo>
                  <a:lnTo>
                    <a:pt x="984" y="1015"/>
                  </a:lnTo>
                  <a:cubicBezTo>
                    <a:pt x="1001" y="974"/>
                    <a:pt x="1018" y="933"/>
                    <a:pt x="1035" y="889"/>
                  </a:cubicBezTo>
                  <a:cubicBezTo>
                    <a:pt x="1066" y="807"/>
                    <a:pt x="1090" y="714"/>
                    <a:pt x="1100" y="622"/>
                  </a:cubicBezTo>
                  <a:cubicBezTo>
                    <a:pt x="1110" y="530"/>
                    <a:pt x="1107" y="427"/>
                    <a:pt x="1059" y="328"/>
                  </a:cubicBezTo>
                  <a:cubicBezTo>
                    <a:pt x="1008" y="233"/>
                    <a:pt x="909" y="168"/>
                    <a:pt x="806" y="154"/>
                  </a:cubicBezTo>
                  <a:cubicBezTo>
                    <a:pt x="785" y="152"/>
                    <a:pt x="764" y="151"/>
                    <a:pt x="743" y="151"/>
                  </a:cubicBezTo>
                  <a:cubicBezTo>
                    <a:pt x="567" y="151"/>
                    <a:pt x="418" y="235"/>
                    <a:pt x="274" y="290"/>
                  </a:cubicBezTo>
                  <a:cubicBezTo>
                    <a:pt x="239" y="306"/>
                    <a:pt x="199" y="322"/>
                    <a:pt x="169" y="322"/>
                  </a:cubicBezTo>
                  <a:cubicBezTo>
                    <a:pt x="167" y="322"/>
                    <a:pt x="164" y="322"/>
                    <a:pt x="162" y="322"/>
                  </a:cubicBezTo>
                  <a:cubicBezTo>
                    <a:pt x="127" y="318"/>
                    <a:pt x="100" y="287"/>
                    <a:pt x="80" y="249"/>
                  </a:cubicBezTo>
                  <a:cubicBezTo>
                    <a:pt x="42" y="178"/>
                    <a:pt x="21" y="86"/>
                    <a:pt x="11"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06;p37"/>
            <p:cNvSpPr/>
            <p:nvPr/>
          </p:nvSpPr>
          <p:spPr>
            <a:xfrm flipH="1">
              <a:off x="6897032" y="3854298"/>
              <a:ext cx="85496" cy="149977"/>
            </a:xfrm>
            <a:custGeom>
              <a:avLst/>
              <a:gdLst/>
              <a:ahLst/>
              <a:cxnLst/>
              <a:rect l="l" t="t" r="r" b="b"/>
              <a:pathLst>
                <a:path w="1367" h="2398" extrusionOk="0">
                  <a:moveTo>
                    <a:pt x="1366" y="1"/>
                  </a:moveTo>
                  <a:cubicBezTo>
                    <a:pt x="1366" y="1"/>
                    <a:pt x="45" y="834"/>
                    <a:pt x="178" y="1660"/>
                  </a:cubicBezTo>
                  <a:cubicBezTo>
                    <a:pt x="287" y="2332"/>
                    <a:pt x="823" y="2397"/>
                    <a:pt x="1021" y="2397"/>
                  </a:cubicBezTo>
                  <a:cubicBezTo>
                    <a:pt x="1062" y="2397"/>
                    <a:pt x="1089" y="2394"/>
                    <a:pt x="1089" y="2394"/>
                  </a:cubicBezTo>
                  <a:cubicBezTo>
                    <a:pt x="1089" y="2394"/>
                    <a:pt x="0" y="1407"/>
                    <a:pt x="1366"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07;p37"/>
            <p:cNvSpPr/>
            <p:nvPr/>
          </p:nvSpPr>
          <p:spPr>
            <a:xfrm flipH="1">
              <a:off x="6827485" y="4024287"/>
              <a:ext cx="221213" cy="143723"/>
            </a:xfrm>
            <a:custGeom>
              <a:avLst/>
              <a:gdLst/>
              <a:ahLst/>
              <a:cxnLst/>
              <a:rect l="l" t="t" r="r" b="b"/>
              <a:pathLst>
                <a:path w="3537" h="2298" extrusionOk="0">
                  <a:moveTo>
                    <a:pt x="1" y="0"/>
                  </a:moveTo>
                  <a:lnTo>
                    <a:pt x="1" y="0"/>
                  </a:lnTo>
                  <a:cubicBezTo>
                    <a:pt x="25" y="226"/>
                    <a:pt x="209" y="1202"/>
                    <a:pt x="1772" y="1861"/>
                  </a:cubicBezTo>
                  <a:cubicBezTo>
                    <a:pt x="2649" y="2229"/>
                    <a:pt x="3124" y="2297"/>
                    <a:pt x="3352" y="2297"/>
                  </a:cubicBezTo>
                  <a:cubicBezTo>
                    <a:pt x="3483" y="2297"/>
                    <a:pt x="3533" y="2274"/>
                    <a:pt x="3537" y="2274"/>
                  </a:cubicBezTo>
                  <a:cubicBezTo>
                    <a:pt x="3537" y="2270"/>
                    <a:pt x="3533" y="2270"/>
                    <a:pt x="3530" y="2267"/>
                  </a:cubicBezTo>
                  <a:cubicBezTo>
                    <a:pt x="1161" y="1875"/>
                    <a:pt x="362" y="919"/>
                    <a:pt x="157" y="509"/>
                  </a:cubicBezTo>
                  <a:cubicBezTo>
                    <a:pt x="89" y="331"/>
                    <a:pt x="38" y="161"/>
                    <a:pt x="1" y="0"/>
                  </a:cubicBezTo>
                  <a:close/>
                </a:path>
              </a:pathLst>
            </a:custGeom>
            <a:solidFill>
              <a:srgbClr val="7C6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08;p37"/>
            <p:cNvSpPr/>
            <p:nvPr/>
          </p:nvSpPr>
          <p:spPr>
            <a:xfrm flipH="1">
              <a:off x="6827860" y="4021535"/>
              <a:ext cx="221088" cy="144598"/>
            </a:xfrm>
            <a:custGeom>
              <a:avLst/>
              <a:gdLst/>
              <a:ahLst/>
              <a:cxnLst/>
              <a:rect l="l" t="t" r="r" b="b"/>
              <a:pathLst>
                <a:path w="3535" h="2312" extrusionOk="0">
                  <a:moveTo>
                    <a:pt x="1" y="0"/>
                  </a:moveTo>
                  <a:cubicBezTo>
                    <a:pt x="1" y="0"/>
                    <a:pt x="1" y="14"/>
                    <a:pt x="5" y="44"/>
                  </a:cubicBezTo>
                  <a:cubicBezTo>
                    <a:pt x="42" y="205"/>
                    <a:pt x="93" y="375"/>
                    <a:pt x="161" y="553"/>
                  </a:cubicBezTo>
                  <a:cubicBezTo>
                    <a:pt x="366" y="963"/>
                    <a:pt x="1165" y="1919"/>
                    <a:pt x="3534" y="2311"/>
                  </a:cubicBezTo>
                  <a:cubicBezTo>
                    <a:pt x="3500" y="2270"/>
                    <a:pt x="3466" y="2233"/>
                    <a:pt x="3435" y="2192"/>
                  </a:cubicBezTo>
                  <a:lnTo>
                    <a:pt x="3319" y="2055"/>
                  </a:lnTo>
                  <a:lnTo>
                    <a:pt x="3315" y="2055"/>
                  </a:lnTo>
                  <a:cubicBezTo>
                    <a:pt x="3257" y="2055"/>
                    <a:pt x="2835" y="2045"/>
                    <a:pt x="2404" y="1738"/>
                  </a:cubicBezTo>
                  <a:cubicBezTo>
                    <a:pt x="1943" y="1403"/>
                    <a:pt x="1705" y="1358"/>
                    <a:pt x="1705" y="1358"/>
                  </a:cubicBezTo>
                  <a:cubicBezTo>
                    <a:pt x="1670" y="1325"/>
                    <a:pt x="1271" y="1389"/>
                    <a:pt x="793" y="952"/>
                  </a:cubicBezTo>
                  <a:cubicBezTo>
                    <a:pt x="315" y="515"/>
                    <a:pt x="1" y="0"/>
                    <a:pt x="1" y="0"/>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09;p37"/>
            <p:cNvSpPr/>
            <p:nvPr/>
          </p:nvSpPr>
          <p:spPr>
            <a:xfrm flipH="1">
              <a:off x="6420959" y="3966186"/>
              <a:ext cx="471008" cy="263742"/>
            </a:xfrm>
            <a:custGeom>
              <a:avLst/>
              <a:gdLst/>
              <a:ahLst/>
              <a:cxnLst/>
              <a:rect l="l" t="t" r="r" b="b"/>
              <a:pathLst>
                <a:path w="7531" h="4217" extrusionOk="0">
                  <a:moveTo>
                    <a:pt x="5782" y="1"/>
                  </a:moveTo>
                  <a:cubicBezTo>
                    <a:pt x="4096" y="1"/>
                    <a:pt x="1284" y="66"/>
                    <a:pt x="833" y="66"/>
                  </a:cubicBezTo>
                  <a:cubicBezTo>
                    <a:pt x="208" y="66"/>
                    <a:pt x="0" y="291"/>
                    <a:pt x="68" y="765"/>
                  </a:cubicBezTo>
                  <a:cubicBezTo>
                    <a:pt x="137" y="1236"/>
                    <a:pt x="375" y="4217"/>
                    <a:pt x="3564" y="4217"/>
                  </a:cubicBezTo>
                  <a:cubicBezTo>
                    <a:pt x="5053" y="4217"/>
                    <a:pt x="6005" y="3882"/>
                    <a:pt x="6674" y="3032"/>
                  </a:cubicBezTo>
                  <a:cubicBezTo>
                    <a:pt x="6814" y="2855"/>
                    <a:pt x="6943" y="2660"/>
                    <a:pt x="7060" y="2435"/>
                  </a:cubicBezTo>
                  <a:cubicBezTo>
                    <a:pt x="7070" y="2418"/>
                    <a:pt x="7076" y="2401"/>
                    <a:pt x="7087" y="2383"/>
                  </a:cubicBezTo>
                  <a:cubicBezTo>
                    <a:pt x="7363" y="1841"/>
                    <a:pt x="7500" y="1363"/>
                    <a:pt x="7517" y="977"/>
                  </a:cubicBezTo>
                  <a:cubicBezTo>
                    <a:pt x="7531" y="721"/>
                    <a:pt x="7490" y="513"/>
                    <a:pt x="7404" y="352"/>
                  </a:cubicBezTo>
                  <a:cubicBezTo>
                    <a:pt x="7322" y="192"/>
                    <a:pt x="7196" y="83"/>
                    <a:pt x="7035" y="39"/>
                  </a:cubicBezTo>
                  <a:cubicBezTo>
                    <a:pt x="6932" y="11"/>
                    <a:pt x="6444" y="1"/>
                    <a:pt x="5782" y="1"/>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10;p37"/>
            <p:cNvSpPr/>
            <p:nvPr/>
          </p:nvSpPr>
          <p:spPr>
            <a:xfrm flipH="1">
              <a:off x="6705590" y="3950362"/>
              <a:ext cx="233784" cy="301142"/>
            </a:xfrm>
            <a:custGeom>
              <a:avLst/>
              <a:gdLst/>
              <a:ahLst/>
              <a:cxnLst/>
              <a:rect l="l" t="t" r="r" b="b"/>
              <a:pathLst>
                <a:path w="3738" h="4815" extrusionOk="0">
                  <a:moveTo>
                    <a:pt x="3410" y="1"/>
                  </a:moveTo>
                  <a:cubicBezTo>
                    <a:pt x="3410" y="1"/>
                    <a:pt x="1956" y="35"/>
                    <a:pt x="1482" y="56"/>
                  </a:cubicBezTo>
                  <a:cubicBezTo>
                    <a:pt x="1468" y="56"/>
                    <a:pt x="1453" y="57"/>
                    <a:pt x="1439" y="57"/>
                  </a:cubicBezTo>
                  <a:cubicBezTo>
                    <a:pt x="1306" y="57"/>
                    <a:pt x="1155" y="30"/>
                    <a:pt x="1004" y="30"/>
                  </a:cubicBezTo>
                  <a:cubicBezTo>
                    <a:pt x="619" y="30"/>
                    <a:pt x="234" y="207"/>
                    <a:pt x="137" y="1469"/>
                  </a:cubicBezTo>
                  <a:cubicBezTo>
                    <a:pt x="0" y="3278"/>
                    <a:pt x="2759" y="4814"/>
                    <a:pt x="2759" y="4814"/>
                  </a:cubicBezTo>
                  <a:lnTo>
                    <a:pt x="3738" y="4234"/>
                  </a:lnTo>
                  <a:cubicBezTo>
                    <a:pt x="3035" y="3978"/>
                    <a:pt x="2560" y="2926"/>
                    <a:pt x="2461" y="1674"/>
                  </a:cubicBezTo>
                  <a:cubicBezTo>
                    <a:pt x="2362" y="418"/>
                    <a:pt x="3410" y="1"/>
                    <a:pt x="3410" y="1"/>
                  </a:cubicBezTo>
                  <a:close/>
                </a:path>
              </a:pathLst>
            </a:custGeom>
            <a:solidFill>
              <a:srgbClr val="C6B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11;p37"/>
            <p:cNvSpPr/>
            <p:nvPr/>
          </p:nvSpPr>
          <p:spPr>
            <a:xfrm flipH="1">
              <a:off x="6789459" y="4011716"/>
              <a:ext cx="129463" cy="147976"/>
            </a:xfrm>
            <a:custGeom>
              <a:avLst/>
              <a:gdLst/>
              <a:ahLst/>
              <a:cxnLst/>
              <a:rect l="l" t="t" r="r" b="b"/>
              <a:pathLst>
                <a:path w="2070" h="2366" extrusionOk="0">
                  <a:moveTo>
                    <a:pt x="1765" y="1"/>
                  </a:moveTo>
                  <a:cubicBezTo>
                    <a:pt x="1383" y="1"/>
                    <a:pt x="121" y="696"/>
                    <a:pt x="80" y="707"/>
                  </a:cubicBezTo>
                  <a:cubicBezTo>
                    <a:pt x="1" y="727"/>
                    <a:pt x="1104" y="2366"/>
                    <a:pt x="1104" y="2366"/>
                  </a:cubicBezTo>
                  <a:cubicBezTo>
                    <a:pt x="1104" y="2366"/>
                    <a:pt x="1567" y="2212"/>
                    <a:pt x="1578" y="1918"/>
                  </a:cubicBezTo>
                  <a:cubicBezTo>
                    <a:pt x="1588" y="1625"/>
                    <a:pt x="1862" y="1782"/>
                    <a:pt x="1947" y="1515"/>
                  </a:cubicBezTo>
                  <a:cubicBezTo>
                    <a:pt x="1991" y="1375"/>
                    <a:pt x="1899" y="1260"/>
                    <a:pt x="1916" y="1123"/>
                  </a:cubicBezTo>
                  <a:cubicBezTo>
                    <a:pt x="1936" y="986"/>
                    <a:pt x="2070" y="830"/>
                    <a:pt x="2005" y="676"/>
                  </a:cubicBezTo>
                  <a:cubicBezTo>
                    <a:pt x="1961" y="567"/>
                    <a:pt x="1783" y="331"/>
                    <a:pt x="1858" y="140"/>
                  </a:cubicBezTo>
                  <a:cubicBezTo>
                    <a:pt x="1897" y="41"/>
                    <a:pt x="1856" y="1"/>
                    <a:pt x="1765" y="1"/>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12;p37"/>
            <p:cNvSpPr/>
            <p:nvPr/>
          </p:nvSpPr>
          <p:spPr>
            <a:xfrm flipH="1">
              <a:off x="6359480" y="4026226"/>
              <a:ext cx="111889" cy="89874"/>
            </a:xfrm>
            <a:custGeom>
              <a:avLst/>
              <a:gdLst/>
              <a:ahLst/>
              <a:cxnLst/>
              <a:rect l="l" t="t" r="r" b="b"/>
              <a:pathLst>
                <a:path w="1789" h="1437" extrusionOk="0">
                  <a:moveTo>
                    <a:pt x="423" y="0"/>
                  </a:moveTo>
                  <a:cubicBezTo>
                    <a:pt x="423" y="0"/>
                    <a:pt x="136" y="7"/>
                    <a:pt x="61" y="256"/>
                  </a:cubicBezTo>
                  <a:cubicBezTo>
                    <a:pt x="0" y="460"/>
                    <a:pt x="169" y="504"/>
                    <a:pt x="233" y="513"/>
                  </a:cubicBezTo>
                  <a:lnTo>
                    <a:pt x="233" y="513"/>
                  </a:lnTo>
                  <a:cubicBezTo>
                    <a:pt x="232" y="513"/>
                    <a:pt x="231" y="513"/>
                    <a:pt x="230" y="513"/>
                  </a:cubicBezTo>
                  <a:cubicBezTo>
                    <a:pt x="187" y="513"/>
                    <a:pt x="104" y="532"/>
                    <a:pt x="82" y="669"/>
                  </a:cubicBezTo>
                  <a:cubicBezTo>
                    <a:pt x="48" y="894"/>
                    <a:pt x="201" y="935"/>
                    <a:pt x="201" y="935"/>
                  </a:cubicBezTo>
                  <a:cubicBezTo>
                    <a:pt x="201" y="935"/>
                    <a:pt x="64" y="1048"/>
                    <a:pt x="82" y="1236"/>
                  </a:cubicBezTo>
                  <a:cubicBezTo>
                    <a:pt x="99" y="1404"/>
                    <a:pt x="264" y="1436"/>
                    <a:pt x="389" y="1436"/>
                  </a:cubicBezTo>
                  <a:cubicBezTo>
                    <a:pt x="467" y="1436"/>
                    <a:pt x="529" y="1423"/>
                    <a:pt x="529" y="1423"/>
                  </a:cubicBezTo>
                  <a:cubicBezTo>
                    <a:pt x="1789" y="113"/>
                    <a:pt x="423" y="0"/>
                    <a:pt x="423" y="0"/>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13;p37"/>
            <p:cNvSpPr/>
            <p:nvPr/>
          </p:nvSpPr>
          <p:spPr>
            <a:xfrm flipH="1">
              <a:off x="6565495" y="4215166"/>
              <a:ext cx="167051" cy="26518"/>
            </a:xfrm>
            <a:custGeom>
              <a:avLst/>
              <a:gdLst/>
              <a:ahLst/>
              <a:cxnLst/>
              <a:rect l="l" t="t" r="r" b="b"/>
              <a:pathLst>
                <a:path w="2671" h="424" extrusionOk="0">
                  <a:moveTo>
                    <a:pt x="11" y="0"/>
                  </a:moveTo>
                  <a:cubicBezTo>
                    <a:pt x="5" y="0"/>
                    <a:pt x="1" y="3"/>
                    <a:pt x="1" y="11"/>
                  </a:cubicBezTo>
                  <a:lnTo>
                    <a:pt x="1" y="413"/>
                  </a:lnTo>
                  <a:cubicBezTo>
                    <a:pt x="1" y="420"/>
                    <a:pt x="5" y="424"/>
                    <a:pt x="11" y="424"/>
                  </a:cubicBezTo>
                  <a:lnTo>
                    <a:pt x="2660" y="424"/>
                  </a:lnTo>
                  <a:cubicBezTo>
                    <a:pt x="2663" y="424"/>
                    <a:pt x="2671" y="420"/>
                    <a:pt x="2671" y="413"/>
                  </a:cubicBezTo>
                  <a:lnTo>
                    <a:pt x="2671" y="11"/>
                  </a:lnTo>
                  <a:cubicBezTo>
                    <a:pt x="2671" y="3"/>
                    <a:pt x="2663" y="0"/>
                    <a:pt x="266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14;p37"/>
            <p:cNvSpPr/>
            <p:nvPr/>
          </p:nvSpPr>
          <p:spPr>
            <a:xfrm flipH="1">
              <a:off x="6616092" y="3832971"/>
              <a:ext cx="82494" cy="125148"/>
            </a:xfrm>
            <a:custGeom>
              <a:avLst/>
              <a:gdLst/>
              <a:ahLst/>
              <a:cxnLst/>
              <a:rect l="l" t="t" r="r" b="b"/>
              <a:pathLst>
                <a:path w="1319" h="2001" extrusionOk="0">
                  <a:moveTo>
                    <a:pt x="778" y="1"/>
                  </a:moveTo>
                  <a:cubicBezTo>
                    <a:pt x="739" y="1"/>
                    <a:pt x="700" y="6"/>
                    <a:pt x="663" y="18"/>
                  </a:cubicBezTo>
                  <a:lnTo>
                    <a:pt x="656" y="59"/>
                  </a:lnTo>
                  <a:cubicBezTo>
                    <a:pt x="837" y="223"/>
                    <a:pt x="878" y="400"/>
                    <a:pt x="861" y="520"/>
                  </a:cubicBezTo>
                  <a:cubicBezTo>
                    <a:pt x="850" y="584"/>
                    <a:pt x="834" y="649"/>
                    <a:pt x="809" y="710"/>
                  </a:cubicBezTo>
                  <a:cubicBezTo>
                    <a:pt x="800" y="742"/>
                    <a:pt x="786" y="769"/>
                    <a:pt x="759" y="800"/>
                  </a:cubicBezTo>
                  <a:cubicBezTo>
                    <a:pt x="735" y="827"/>
                    <a:pt x="697" y="858"/>
                    <a:pt x="656" y="885"/>
                  </a:cubicBezTo>
                  <a:lnTo>
                    <a:pt x="510" y="973"/>
                  </a:lnTo>
                  <a:cubicBezTo>
                    <a:pt x="458" y="1008"/>
                    <a:pt x="404" y="1045"/>
                    <a:pt x="356" y="1086"/>
                  </a:cubicBezTo>
                  <a:cubicBezTo>
                    <a:pt x="261" y="1168"/>
                    <a:pt x="179" y="1260"/>
                    <a:pt x="110" y="1363"/>
                  </a:cubicBezTo>
                  <a:cubicBezTo>
                    <a:pt x="76" y="1414"/>
                    <a:pt x="42" y="1476"/>
                    <a:pt x="21" y="1544"/>
                  </a:cubicBezTo>
                  <a:cubicBezTo>
                    <a:pt x="1" y="1616"/>
                    <a:pt x="4" y="1701"/>
                    <a:pt x="39" y="1766"/>
                  </a:cubicBezTo>
                  <a:cubicBezTo>
                    <a:pt x="107" y="1895"/>
                    <a:pt x="215" y="1950"/>
                    <a:pt x="318" y="2001"/>
                  </a:cubicBezTo>
                  <a:lnTo>
                    <a:pt x="342" y="1967"/>
                  </a:lnTo>
                  <a:cubicBezTo>
                    <a:pt x="261" y="1889"/>
                    <a:pt x="182" y="1803"/>
                    <a:pt x="168" y="1718"/>
                  </a:cubicBezTo>
                  <a:cubicBezTo>
                    <a:pt x="161" y="1677"/>
                    <a:pt x="168" y="1643"/>
                    <a:pt x="188" y="1608"/>
                  </a:cubicBezTo>
                  <a:cubicBezTo>
                    <a:pt x="209" y="1575"/>
                    <a:pt x="240" y="1540"/>
                    <a:pt x="281" y="1503"/>
                  </a:cubicBezTo>
                  <a:cubicBezTo>
                    <a:pt x="352" y="1431"/>
                    <a:pt x="438" y="1370"/>
                    <a:pt x="527" y="1322"/>
                  </a:cubicBezTo>
                  <a:cubicBezTo>
                    <a:pt x="568" y="1298"/>
                    <a:pt x="612" y="1277"/>
                    <a:pt x="660" y="1257"/>
                  </a:cubicBezTo>
                  <a:lnTo>
                    <a:pt x="817" y="1195"/>
                  </a:lnTo>
                  <a:cubicBezTo>
                    <a:pt x="871" y="1172"/>
                    <a:pt x="932" y="1145"/>
                    <a:pt x="998" y="1107"/>
                  </a:cubicBezTo>
                  <a:cubicBezTo>
                    <a:pt x="1063" y="1066"/>
                    <a:pt x="1127" y="1008"/>
                    <a:pt x="1175" y="946"/>
                  </a:cubicBezTo>
                  <a:cubicBezTo>
                    <a:pt x="1274" y="820"/>
                    <a:pt x="1318" y="656"/>
                    <a:pt x="1298" y="496"/>
                  </a:cubicBezTo>
                  <a:cubicBezTo>
                    <a:pt x="1285" y="414"/>
                    <a:pt x="1257" y="335"/>
                    <a:pt x="1216" y="267"/>
                  </a:cubicBezTo>
                  <a:cubicBezTo>
                    <a:pt x="1178" y="198"/>
                    <a:pt x="1124" y="141"/>
                    <a:pt x="1063" y="100"/>
                  </a:cubicBezTo>
                  <a:cubicBezTo>
                    <a:pt x="977" y="36"/>
                    <a:pt x="876" y="1"/>
                    <a:pt x="778" y="1"/>
                  </a:cubicBezTo>
                  <a:close/>
                </a:path>
              </a:pathLst>
            </a:custGeom>
            <a:solidFill>
              <a:srgbClr val="EF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15;p37"/>
            <p:cNvSpPr/>
            <p:nvPr/>
          </p:nvSpPr>
          <p:spPr>
            <a:xfrm flipH="1">
              <a:off x="6434594" y="3981696"/>
              <a:ext cx="47532" cy="68609"/>
            </a:xfrm>
            <a:custGeom>
              <a:avLst/>
              <a:gdLst/>
              <a:ahLst/>
              <a:cxnLst/>
              <a:rect l="l" t="t" r="r" b="b"/>
              <a:pathLst>
                <a:path w="760" h="1097" extrusionOk="0">
                  <a:moveTo>
                    <a:pt x="149" y="1"/>
                  </a:moveTo>
                  <a:cubicBezTo>
                    <a:pt x="41" y="1"/>
                    <a:pt x="0" y="167"/>
                    <a:pt x="113" y="183"/>
                  </a:cubicBezTo>
                  <a:cubicBezTo>
                    <a:pt x="513" y="237"/>
                    <a:pt x="558" y="647"/>
                    <a:pt x="490" y="979"/>
                  </a:cubicBezTo>
                  <a:cubicBezTo>
                    <a:pt x="475" y="1050"/>
                    <a:pt x="535" y="1096"/>
                    <a:pt x="590" y="1096"/>
                  </a:cubicBezTo>
                  <a:cubicBezTo>
                    <a:pt x="626" y="1096"/>
                    <a:pt x="661" y="1076"/>
                    <a:pt x="671" y="1029"/>
                  </a:cubicBezTo>
                  <a:cubicBezTo>
                    <a:pt x="759" y="606"/>
                    <a:pt x="674" y="70"/>
                    <a:pt x="165" y="2"/>
                  </a:cubicBezTo>
                  <a:cubicBezTo>
                    <a:pt x="160" y="1"/>
                    <a:pt x="154" y="1"/>
                    <a:pt x="149" y="1"/>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16;p37"/>
            <p:cNvSpPr/>
            <p:nvPr/>
          </p:nvSpPr>
          <p:spPr>
            <a:xfrm flipH="1">
              <a:off x="6444663" y="4062313"/>
              <a:ext cx="12884" cy="11758"/>
            </a:xfrm>
            <a:custGeom>
              <a:avLst/>
              <a:gdLst/>
              <a:ahLst/>
              <a:cxnLst/>
              <a:rect l="l" t="t" r="r" b="b"/>
              <a:pathLst>
                <a:path w="206" h="188" extrusionOk="0">
                  <a:moveTo>
                    <a:pt x="100" y="0"/>
                  </a:moveTo>
                  <a:cubicBezTo>
                    <a:pt x="48" y="0"/>
                    <a:pt x="1" y="41"/>
                    <a:pt x="4" y="92"/>
                  </a:cubicBezTo>
                  <a:cubicBezTo>
                    <a:pt x="7" y="144"/>
                    <a:pt x="45" y="188"/>
                    <a:pt x="100" y="188"/>
                  </a:cubicBezTo>
                  <a:lnTo>
                    <a:pt x="106" y="188"/>
                  </a:lnTo>
                  <a:cubicBezTo>
                    <a:pt x="158" y="188"/>
                    <a:pt x="205" y="144"/>
                    <a:pt x="202" y="92"/>
                  </a:cubicBezTo>
                  <a:cubicBezTo>
                    <a:pt x="199" y="41"/>
                    <a:pt x="161" y="0"/>
                    <a:pt x="106" y="0"/>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17;p37"/>
            <p:cNvSpPr/>
            <p:nvPr/>
          </p:nvSpPr>
          <p:spPr>
            <a:xfrm flipH="1">
              <a:off x="6355665" y="3992704"/>
              <a:ext cx="49033" cy="33398"/>
            </a:xfrm>
            <a:custGeom>
              <a:avLst/>
              <a:gdLst/>
              <a:ahLst/>
              <a:cxnLst/>
              <a:rect l="l" t="t" r="r" b="b"/>
              <a:pathLst>
                <a:path w="784" h="534" extrusionOk="0">
                  <a:moveTo>
                    <a:pt x="138" y="1"/>
                  </a:moveTo>
                  <a:cubicBezTo>
                    <a:pt x="37" y="1"/>
                    <a:pt x="0" y="162"/>
                    <a:pt x="112" y="184"/>
                  </a:cubicBezTo>
                  <a:cubicBezTo>
                    <a:pt x="303" y="225"/>
                    <a:pt x="466" y="327"/>
                    <a:pt x="575" y="491"/>
                  </a:cubicBezTo>
                  <a:cubicBezTo>
                    <a:pt x="595" y="521"/>
                    <a:pt x="624" y="534"/>
                    <a:pt x="653" y="534"/>
                  </a:cubicBezTo>
                  <a:cubicBezTo>
                    <a:pt x="719" y="534"/>
                    <a:pt x="784" y="468"/>
                    <a:pt x="736" y="396"/>
                  </a:cubicBezTo>
                  <a:cubicBezTo>
                    <a:pt x="600" y="195"/>
                    <a:pt x="398" y="55"/>
                    <a:pt x="163" y="4"/>
                  </a:cubicBezTo>
                  <a:cubicBezTo>
                    <a:pt x="154" y="2"/>
                    <a:pt x="146" y="1"/>
                    <a:pt x="138" y="1"/>
                  </a:cubicBezTo>
                  <a:close/>
                </a:path>
              </a:pathLst>
            </a:custGeom>
            <a:solidFill>
              <a:srgbClr val="7FA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18;p37"/>
            <p:cNvSpPr/>
            <p:nvPr/>
          </p:nvSpPr>
          <p:spPr>
            <a:xfrm flipH="1">
              <a:off x="6338966" y="3988138"/>
              <a:ext cx="135655" cy="167739"/>
            </a:xfrm>
            <a:custGeom>
              <a:avLst/>
              <a:gdLst/>
              <a:ahLst/>
              <a:cxnLst/>
              <a:rect l="l" t="t" r="r" b="b"/>
              <a:pathLst>
                <a:path w="2169" h="2682" extrusionOk="0">
                  <a:moveTo>
                    <a:pt x="799" y="1"/>
                  </a:moveTo>
                  <a:cubicBezTo>
                    <a:pt x="776" y="1"/>
                    <a:pt x="753" y="1"/>
                    <a:pt x="731" y="1"/>
                  </a:cubicBezTo>
                  <a:cubicBezTo>
                    <a:pt x="817" y="162"/>
                    <a:pt x="858" y="370"/>
                    <a:pt x="844" y="626"/>
                  </a:cubicBezTo>
                  <a:cubicBezTo>
                    <a:pt x="1472" y="643"/>
                    <a:pt x="1485" y="944"/>
                    <a:pt x="1493" y="1142"/>
                  </a:cubicBezTo>
                  <a:cubicBezTo>
                    <a:pt x="1506" y="1466"/>
                    <a:pt x="1403" y="1613"/>
                    <a:pt x="1325" y="1691"/>
                  </a:cubicBezTo>
                  <a:cubicBezTo>
                    <a:pt x="1158" y="1869"/>
                    <a:pt x="837" y="1985"/>
                    <a:pt x="414" y="2032"/>
                  </a:cubicBezTo>
                  <a:cubicBezTo>
                    <a:pt x="403" y="2050"/>
                    <a:pt x="397" y="2067"/>
                    <a:pt x="387" y="2084"/>
                  </a:cubicBezTo>
                  <a:cubicBezTo>
                    <a:pt x="270" y="2309"/>
                    <a:pt x="141" y="2504"/>
                    <a:pt x="1" y="2681"/>
                  </a:cubicBezTo>
                  <a:cubicBezTo>
                    <a:pt x="1093" y="2678"/>
                    <a:pt x="2169" y="2336"/>
                    <a:pt x="2120" y="1117"/>
                  </a:cubicBezTo>
                  <a:cubicBezTo>
                    <a:pt x="2081" y="161"/>
                    <a:pt x="1311" y="1"/>
                    <a:pt x="799"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19;p37"/>
            <p:cNvSpPr/>
            <p:nvPr/>
          </p:nvSpPr>
          <p:spPr>
            <a:xfrm flipH="1">
              <a:off x="6408389" y="4026852"/>
              <a:ext cx="56163" cy="30583"/>
            </a:xfrm>
            <a:custGeom>
              <a:avLst/>
              <a:gdLst/>
              <a:ahLst/>
              <a:cxnLst/>
              <a:rect l="l" t="t" r="r" b="b"/>
              <a:pathLst>
                <a:path w="898" h="489" extrusionOk="0">
                  <a:moveTo>
                    <a:pt x="242" y="0"/>
                  </a:moveTo>
                  <a:cubicBezTo>
                    <a:pt x="106" y="0"/>
                    <a:pt x="0" y="109"/>
                    <a:pt x="0" y="246"/>
                  </a:cubicBezTo>
                  <a:cubicBezTo>
                    <a:pt x="0" y="380"/>
                    <a:pt x="106" y="488"/>
                    <a:pt x="242" y="488"/>
                  </a:cubicBezTo>
                  <a:lnTo>
                    <a:pt x="656" y="488"/>
                  </a:lnTo>
                  <a:cubicBezTo>
                    <a:pt x="789" y="488"/>
                    <a:pt x="898" y="380"/>
                    <a:pt x="898" y="246"/>
                  </a:cubicBezTo>
                  <a:cubicBezTo>
                    <a:pt x="898" y="109"/>
                    <a:pt x="789" y="0"/>
                    <a:pt x="656"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20;p37"/>
            <p:cNvSpPr/>
            <p:nvPr/>
          </p:nvSpPr>
          <p:spPr>
            <a:xfrm flipH="1">
              <a:off x="6411953" y="4054996"/>
              <a:ext cx="49033" cy="30396"/>
            </a:xfrm>
            <a:custGeom>
              <a:avLst/>
              <a:gdLst/>
              <a:ahLst/>
              <a:cxnLst/>
              <a:rect l="l" t="t" r="r" b="b"/>
              <a:pathLst>
                <a:path w="784" h="486" extrusionOk="0">
                  <a:moveTo>
                    <a:pt x="243" y="1"/>
                  </a:moveTo>
                  <a:cubicBezTo>
                    <a:pt x="111" y="1"/>
                    <a:pt x="1" y="106"/>
                    <a:pt x="1" y="243"/>
                  </a:cubicBezTo>
                  <a:cubicBezTo>
                    <a:pt x="1" y="376"/>
                    <a:pt x="111" y="486"/>
                    <a:pt x="243" y="486"/>
                  </a:cubicBezTo>
                  <a:lnTo>
                    <a:pt x="541" y="486"/>
                  </a:lnTo>
                  <a:cubicBezTo>
                    <a:pt x="673" y="486"/>
                    <a:pt x="783" y="376"/>
                    <a:pt x="783" y="243"/>
                  </a:cubicBezTo>
                  <a:cubicBezTo>
                    <a:pt x="783" y="106"/>
                    <a:pt x="673" y="1"/>
                    <a:pt x="541"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21;p37"/>
            <p:cNvSpPr/>
            <p:nvPr/>
          </p:nvSpPr>
          <p:spPr>
            <a:xfrm flipH="1">
              <a:off x="6413892" y="4084703"/>
              <a:ext cx="48971" cy="30396"/>
            </a:xfrm>
            <a:custGeom>
              <a:avLst/>
              <a:gdLst/>
              <a:ahLst/>
              <a:cxnLst/>
              <a:rect l="l" t="t" r="r" b="b"/>
              <a:pathLst>
                <a:path w="783" h="486" extrusionOk="0">
                  <a:moveTo>
                    <a:pt x="246" y="0"/>
                  </a:moveTo>
                  <a:cubicBezTo>
                    <a:pt x="109" y="0"/>
                    <a:pt x="0" y="110"/>
                    <a:pt x="0" y="243"/>
                  </a:cubicBezTo>
                  <a:cubicBezTo>
                    <a:pt x="0" y="376"/>
                    <a:pt x="109" y="485"/>
                    <a:pt x="246" y="485"/>
                  </a:cubicBezTo>
                  <a:lnTo>
                    <a:pt x="540" y="485"/>
                  </a:lnTo>
                  <a:cubicBezTo>
                    <a:pt x="673" y="485"/>
                    <a:pt x="782" y="376"/>
                    <a:pt x="782" y="243"/>
                  </a:cubicBezTo>
                  <a:cubicBezTo>
                    <a:pt x="782" y="110"/>
                    <a:pt x="673" y="0"/>
                    <a:pt x="54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22;p37"/>
            <p:cNvSpPr/>
            <p:nvPr/>
          </p:nvSpPr>
          <p:spPr>
            <a:xfrm flipH="1">
              <a:off x="6766819" y="4126356"/>
              <a:ext cx="19513" cy="19451"/>
            </a:xfrm>
            <a:custGeom>
              <a:avLst/>
              <a:gdLst/>
              <a:ahLst/>
              <a:cxnLst/>
              <a:rect l="l" t="t" r="r" b="b"/>
              <a:pathLst>
                <a:path w="312" h="311" extrusionOk="0">
                  <a:moveTo>
                    <a:pt x="154" y="0"/>
                  </a:moveTo>
                  <a:cubicBezTo>
                    <a:pt x="69" y="0"/>
                    <a:pt x="0" y="68"/>
                    <a:pt x="0" y="157"/>
                  </a:cubicBezTo>
                  <a:cubicBezTo>
                    <a:pt x="0" y="243"/>
                    <a:pt x="69" y="311"/>
                    <a:pt x="154" y="311"/>
                  </a:cubicBezTo>
                  <a:cubicBezTo>
                    <a:pt x="240" y="311"/>
                    <a:pt x="312" y="243"/>
                    <a:pt x="312" y="157"/>
                  </a:cubicBezTo>
                  <a:cubicBezTo>
                    <a:pt x="312" y="68"/>
                    <a:pt x="240" y="0"/>
                    <a:pt x="15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23;p37"/>
            <p:cNvSpPr/>
            <p:nvPr/>
          </p:nvSpPr>
          <p:spPr>
            <a:xfrm flipH="1">
              <a:off x="6736924" y="4109220"/>
              <a:ext cx="19263" cy="19513"/>
            </a:xfrm>
            <a:custGeom>
              <a:avLst/>
              <a:gdLst/>
              <a:ahLst/>
              <a:cxnLst/>
              <a:rect l="l" t="t" r="r" b="b"/>
              <a:pathLst>
                <a:path w="308" h="312" extrusionOk="0">
                  <a:moveTo>
                    <a:pt x="153" y="1"/>
                  </a:moveTo>
                  <a:cubicBezTo>
                    <a:pt x="68" y="1"/>
                    <a:pt x="0" y="69"/>
                    <a:pt x="0" y="155"/>
                  </a:cubicBezTo>
                  <a:cubicBezTo>
                    <a:pt x="0" y="240"/>
                    <a:pt x="68" y="312"/>
                    <a:pt x="153" y="312"/>
                  </a:cubicBezTo>
                  <a:cubicBezTo>
                    <a:pt x="239" y="312"/>
                    <a:pt x="307" y="240"/>
                    <a:pt x="307" y="155"/>
                  </a:cubicBezTo>
                  <a:cubicBezTo>
                    <a:pt x="307" y="69"/>
                    <a:pt x="239" y="1"/>
                    <a:pt x="153"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24;p37"/>
            <p:cNvSpPr/>
            <p:nvPr/>
          </p:nvSpPr>
          <p:spPr>
            <a:xfrm flipH="1">
              <a:off x="6709843" y="4166258"/>
              <a:ext cx="17762" cy="17762"/>
            </a:xfrm>
            <a:custGeom>
              <a:avLst/>
              <a:gdLst/>
              <a:ahLst/>
              <a:cxnLst/>
              <a:rect l="l" t="t" r="r" b="b"/>
              <a:pathLst>
                <a:path w="284" h="284" extrusionOk="0">
                  <a:moveTo>
                    <a:pt x="144" y="0"/>
                  </a:moveTo>
                  <a:cubicBezTo>
                    <a:pt x="65" y="0"/>
                    <a:pt x="0" y="62"/>
                    <a:pt x="0" y="141"/>
                  </a:cubicBezTo>
                  <a:cubicBezTo>
                    <a:pt x="0" y="219"/>
                    <a:pt x="65" y="284"/>
                    <a:pt x="144" y="284"/>
                  </a:cubicBezTo>
                  <a:cubicBezTo>
                    <a:pt x="222" y="284"/>
                    <a:pt x="284" y="219"/>
                    <a:pt x="284" y="141"/>
                  </a:cubicBezTo>
                  <a:cubicBezTo>
                    <a:pt x="284" y="62"/>
                    <a:pt x="222" y="0"/>
                    <a:pt x="1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25;p37"/>
            <p:cNvSpPr/>
            <p:nvPr/>
          </p:nvSpPr>
          <p:spPr>
            <a:xfrm flipH="1">
              <a:off x="6684826" y="4169010"/>
              <a:ext cx="12634" cy="12258"/>
            </a:xfrm>
            <a:custGeom>
              <a:avLst/>
              <a:gdLst/>
              <a:ahLst/>
              <a:cxnLst/>
              <a:rect l="l" t="t" r="r" b="b"/>
              <a:pathLst>
                <a:path w="202" h="196" extrusionOk="0">
                  <a:moveTo>
                    <a:pt x="100" y="1"/>
                  </a:moveTo>
                  <a:cubicBezTo>
                    <a:pt x="47" y="1"/>
                    <a:pt x="3" y="40"/>
                    <a:pt x="3" y="93"/>
                  </a:cubicBezTo>
                  <a:cubicBezTo>
                    <a:pt x="0" y="147"/>
                    <a:pt x="44" y="192"/>
                    <a:pt x="95" y="196"/>
                  </a:cubicBezTo>
                  <a:cubicBezTo>
                    <a:pt x="97" y="196"/>
                    <a:pt x="99" y="196"/>
                    <a:pt x="101" y="196"/>
                  </a:cubicBezTo>
                  <a:cubicBezTo>
                    <a:pt x="153" y="196"/>
                    <a:pt x="194" y="153"/>
                    <a:pt x="197" y="100"/>
                  </a:cubicBezTo>
                  <a:cubicBezTo>
                    <a:pt x="202" y="48"/>
                    <a:pt x="157" y="1"/>
                    <a:pt x="106" y="1"/>
                  </a:cubicBezTo>
                  <a:cubicBezTo>
                    <a:pt x="104" y="1"/>
                    <a:pt x="102" y="1"/>
                    <a:pt x="10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26;p37"/>
            <p:cNvSpPr/>
            <p:nvPr/>
          </p:nvSpPr>
          <p:spPr>
            <a:xfrm flipH="1">
              <a:off x="6688078" y="4137676"/>
              <a:ext cx="12634" cy="12196"/>
            </a:xfrm>
            <a:custGeom>
              <a:avLst/>
              <a:gdLst/>
              <a:ahLst/>
              <a:cxnLst/>
              <a:rect l="l" t="t" r="r" b="b"/>
              <a:pathLst>
                <a:path w="202" h="195" extrusionOk="0">
                  <a:moveTo>
                    <a:pt x="103" y="0"/>
                  </a:moveTo>
                  <a:cubicBezTo>
                    <a:pt x="52" y="0"/>
                    <a:pt x="4" y="41"/>
                    <a:pt x="4" y="95"/>
                  </a:cubicBezTo>
                  <a:cubicBezTo>
                    <a:pt x="0" y="150"/>
                    <a:pt x="41" y="194"/>
                    <a:pt x="96" y="194"/>
                  </a:cubicBezTo>
                  <a:cubicBezTo>
                    <a:pt x="98" y="195"/>
                    <a:pt x="100" y="195"/>
                    <a:pt x="102" y="195"/>
                  </a:cubicBezTo>
                  <a:cubicBezTo>
                    <a:pt x="154" y="195"/>
                    <a:pt x="196" y="155"/>
                    <a:pt x="199" y="103"/>
                  </a:cubicBezTo>
                  <a:cubicBezTo>
                    <a:pt x="202" y="48"/>
                    <a:pt x="158" y="4"/>
                    <a:pt x="10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27;p37"/>
            <p:cNvSpPr/>
            <p:nvPr/>
          </p:nvSpPr>
          <p:spPr>
            <a:xfrm flipH="1">
              <a:off x="6744616" y="4157690"/>
              <a:ext cx="19513" cy="19263"/>
            </a:xfrm>
            <a:custGeom>
              <a:avLst/>
              <a:gdLst/>
              <a:ahLst/>
              <a:cxnLst/>
              <a:rect l="l" t="t" r="r" b="b"/>
              <a:pathLst>
                <a:path w="312" h="308" extrusionOk="0">
                  <a:moveTo>
                    <a:pt x="154" y="1"/>
                  </a:moveTo>
                  <a:cubicBezTo>
                    <a:pt x="69" y="1"/>
                    <a:pt x="1" y="69"/>
                    <a:pt x="1" y="155"/>
                  </a:cubicBezTo>
                  <a:cubicBezTo>
                    <a:pt x="1" y="240"/>
                    <a:pt x="69" y="308"/>
                    <a:pt x="154" y="308"/>
                  </a:cubicBezTo>
                  <a:cubicBezTo>
                    <a:pt x="243" y="308"/>
                    <a:pt x="311" y="240"/>
                    <a:pt x="311" y="155"/>
                  </a:cubicBezTo>
                  <a:cubicBezTo>
                    <a:pt x="311" y="69"/>
                    <a:pt x="243" y="1"/>
                    <a:pt x="15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28;p37"/>
            <p:cNvSpPr/>
            <p:nvPr/>
          </p:nvSpPr>
          <p:spPr>
            <a:xfrm flipH="1">
              <a:off x="6691455" y="4138302"/>
              <a:ext cx="3065" cy="5816"/>
            </a:xfrm>
            <a:custGeom>
              <a:avLst/>
              <a:gdLst/>
              <a:ahLst/>
              <a:cxnLst/>
              <a:rect l="l" t="t" r="r" b="b"/>
              <a:pathLst>
                <a:path w="49" h="93" extrusionOk="0">
                  <a:moveTo>
                    <a:pt x="1" y="0"/>
                  </a:moveTo>
                  <a:lnTo>
                    <a:pt x="1" y="93"/>
                  </a:lnTo>
                  <a:cubicBezTo>
                    <a:pt x="28" y="93"/>
                    <a:pt x="48" y="72"/>
                    <a:pt x="48" y="44"/>
                  </a:cubicBezTo>
                  <a:cubicBezTo>
                    <a:pt x="48" y="21"/>
                    <a:pt x="28" y="0"/>
                    <a:pt x="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29;p37"/>
            <p:cNvSpPr/>
            <p:nvPr/>
          </p:nvSpPr>
          <p:spPr>
            <a:xfrm flipH="1">
              <a:off x="6692331" y="4174326"/>
              <a:ext cx="4065" cy="4128"/>
            </a:xfrm>
            <a:custGeom>
              <a:avLst/>
              <a:gdLst/>
              <a:ahLst/>
              <a:cxnLst/>
              <a:rect l="l" t="t" r="r" b="b"/>
              <a:pathLst>
                <a:path w="65" h="66" extrusionOk="0">
                  <a:moveTo>
                    <a:pt x="31" y="1"/>
                  </a:moveTo>
                  <a:cubicBezTo>
                    <a:pt x="13" y="1"/>
                    <a:pt x="0" y="18"/>
                    <a:pt x="0" y="35"/>
                  </a:cubicBezTo>
                  <a:cubicBezTo>
                    <a:pt x="0" y="53"/>
                    <a:pt x="13" y="66"/>
                    <a:pt x="31" y="66"/>
                  </a:cubicBezTo>
                  <a:cubicBezTo>
                    <a:pt x="51" y="66"/>
                    <a:pt x="65" y="53"/>
                    <a:pt x="65" y="35"/>
                  </a:cubicBezTo>
                  <a:cubicBezTo>
                    <a:pt x="65" y="18"/>
                    <a:pt x="51" y="1"/>
                    <a:pt x="3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30;p37"/>
            <p:cNvSpPr/>
            <p:nvPr/>
          </p:nvSpPr>
          <p:spPr>
            <a:xfrm flipH="1">
              <a:off x="6755061" y="4165383"/>
              <a:ext cx="7943" cy="7943"/>
            </a:xfrm>
            <a:custGeom>
              <a:avLst/>
              <a:gdLst/>
              <a:ahLst/>
              <a:cxnLst/>
              <a:rect l="l" t="t" r="r" b="b"/>
              <a:pathLst>
                <a:path w="127" h="127" extrusionOk="0">
                  <a:moveTo>
                    <a:pt x="65" y="1"/>
                  </a:moveTo>
                  <a:cubicBezTo>
                    <a:pt x="31" y="1"/>
                    <a:pt x="0" y="28"/>
                    <a:pt x="0" y="62"/>
                  </a:cubicBezTo>
                  <a:cubicBezTo>
                    <a:pt x="0" y="100"/>
                    <a:pt x="31" y="127"/>
                    <a:pt x="65" y="127"/>
                  </a:cubicBezTo>
                  <a:cubicBezTo>
                    <a:pt x="99" y="127"/>
                    <a:pt x="126" y="100"/>
                    <a:pt x="126" y="62"/>
                  </a:cubicBezTo>
                  <a:cubicBezTo>
                    <a:pt x="126" y="28"/>
                    <a:pt x="99" y="1"/>
                    <a:pt x="6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31;p37"/>
            <p:cNvSpPr/>
            <p:nvPr/>
          </p:nvSpPr>
          <p:spPr>
            <a:xfrm flipH="1">
              <a:off x="6775387" y="4129546"/>
              <a:ext cx="7693" cy="7693"/>
            </a:xfrm>
            <a:custGeom>
              <a:avLst/>
              <a:gdLst/>
              <a:ahLst/>
              <a:cxnLst/>
              <a:rect l="l" t="t" r="r" b="b"/>
              <a:pathLst>
                <a:path w="123" h="123" extrusionOk="0">
                  <a:moveTo>
                    <a:pt x="61" y="0"/>
                  </a:moveTo>
                  <a:cubicBezTo>
                    <a:pt x="27" y="0"/>
                    <a:pt x="0" y="28"/>
                    <a:pt x="0" y="61"/>
                  </a:cubicBezTo>
                  <a:cubicBezTo>
                    <a:pt x="0" y="96"/>
                    <a:pt x="27" y="123"/>
                    <a:pt x="61" y="123"/>
                  </a:cubicBezTo>
                  <a:cubicBezTo>
                    <a:pt x="96" y="123"/>
                    <a:pt x="123" y="96"/>
                    <a:pt x="123" y="61"/>
                  </a:cubicBezTo>
                  <a:cubicBezTo>
                    <a:pt x="123" y="28"/>
                    <a:pt x="96" y="0"/>
                    <a:pt x="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32;p37"/>
            <p:cNvSpPr/>
            <p:nvPr/>
          </p:nvSpPr>
          <p:spPr>
            <a:xfrm flipH="1">
              <a:off x="6743553" y="4109908"/>
              <a:ext cx="6067" cy="6067"/>
            </a:xfrm>
            <a:custGeom>
              <a:avLst/>
              <a:gdLst/>
              <a:ahLst/>
              <a:cxnLst/>
              <a:rect l="l" t="t" r="r" b="b"/>
              <a:pathLst>
                <a:path w="97" h="97" extrusionOk="0">
                  <a:moveTo>
                    <a:pt x="48" y="0"/>
                  </a:moveTo>
                  <a:cubicBezTo>
                    <a:pt x="21" y="0"/>
                    <a:pt x="1" y="24"/>
                    <a:pt x="1" y="48"/>
                  </a:cubicBezTo>
                  <a:cubicBezTo>
                    <a:pt x="1" y="76"/>
                    <a:pt x="21" y="96"/>
                    <a:pt x="48" y="96"/>
                  </a:cubicBezTo>
                  <a:cubicBezTo>
                    <a:pt x="73" y="96"/>
                    <a:pt x="97" y="76"/>
                    <a:pt x="97" y="48"/>
                  </a:cubicBezTo>
                  <a:cubicBezTo>
                    <a:pt x="97" y="24"/>
                    <a:pt x="73" y="0"/>
                    <a:pt x="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33;p37"/>
            <p:cNvSpPr/>
            <p:nvPr/>
          </p:nvSpPr>
          <p:spPr>
            <a:xfrm flipH="1">
              <a:off x="6797152" y="3988638"/>
              <a:ext cx="118956" cy="56851"/>
            </a:xfrm>
            <a:custGeom>
              <a:avLst/>
              <a:gdLst/>
              <a:ahLst/>
              <a:cxnLst/>
              <a:rect l="l" t="t" r="r" b="b"/>
              <a:pathLst>
                <a:path w="1902" h="909" extrusionOk="0">
                  <a:moveTo>
                    <a:pt x="1530" y="0"/>
                  </a:moveTo>
                  <a:cubicBezTo>
                    <a:pt x="1506" y="0"/>
                    <a:pt x="1482" y="3"/>
                    <a:pt x="1458" y="7"/>
                  </a:cubicBezTo>
                  <a:lnTo>
                    <a:pt x="318" y="253"/>
                  </a:lnTo>
                  <a:cubicBezTo>
                    <a:pt x="126" y="290"/>
                    <a:pt x="0" y="468"/>
                    <a:pt x="35" y="646"/>
                  </a:cubicBezTo>
                  <a:cubicBezTo>
                    <a:pt x="64" y="800"/>
                    <a:pt x="208" y="908"/>
                    <a:pt x="372" y="908"/>
                  </a:cubicBezTo>
                  <a:cubicBezTo>
                    <a:pt x="396" y="908"/>
                    <a:pt x="420" y="906"/>
                    <a:pt x="444" y="901"/>
                  </a:cubicBezTo>
                  <a:lnTo>
                    <a:pt x="1584" y="655"/>
                  </a:lnTo>
                  <a:cubicBezTo>
                    <a:pt x="1776" y="618"/>
                    <a:pt x="1902" y="444"/>
                    <a:pt x="1867" y="266"/>
                  </a:cubicBezTo>
                  <a:cubicBezTo>
                    <a:pt x="1834" y="108"/>
                    <a:pt x="1693" y="0"/>
                    <a:pt x="153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34;p37"/>
            <p:cNvSpPr/>
            <p:nvPr/>
          </p:nvSpPr>
          <p:spPr>
            <a:xfrm flipH="1">
              <a:off x="6790335" y="4034232"/>
              <a:ext cx="118080" cy="46907"/>
            </a:xfrm>
            <a:custGeom>
              <a:avLst/>
              <a:gdLst/>
              <a:ahLst/>
              <a:cxnLst/>
              <a:rect l="l" t="t" r="r" b="b"/>
              <a:pathLst>
                <a:path w="1888" h="750" extrusionOk="0">
                  <a:moveTo>
                    <a:pt x="1535" y="1"/>
                  </a:moveTo>
                  <a:cubicBezTo>
                    <a:pt x="1527" y="1"/>
                    <a:pt x="1518" y="1"/>
                    <a:pt x="1509" y="2"/>
                  </a:cubicBezTo>
                  <a:lnTo>
                    <a:pt x="345" y="90"/>
                  </a:lnTo>
                  <a:cubicBezTo>
                    <a:pt x="150" y="101"/>
                    <a:pt x="0" y="257"/>
                    <a:pt x="11" y="438"/>
                  </a:cubicBezTo>
                  <a:cubicBezTo>
                    <a:pt x="20" y="616"/>
                    <a:pt x="176" y="750"/>
                    <a:pt x="361" y="750"/>
                  </a:cubicBezTo>
                  <a:cubicBezTo>
                    <a:pt x="368" y="750"/>
                    <a:pt x="376" y="749"/>
                    <a:pt x="383" y="749"/>
                  </a:cubicBezTo>
                  <a:lnTo>
                    <a:pt x="1547" y="661"/>
                  </a:lnTo>
                  <a:cubicBezTo>
                    <a:pt x="1741" y="647"/>
                    <a:pt x="1888" y="493"/>
                    <a:pt x="1878" y="309"/>
                  </a:cubicBezTo>
                  <a:cubicBezTo>
                    <a:pt x="1868" y="136"/>
                    <a:pt x="1715" y="1"/>
                    <a:pt x="153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35;p37"/>
            <p:cNvSpPr/>
            <p:nvPr/>
          </p:nvSpPr>
          <p:spPr>
            <a:xfrm flipH="1">
              <a:off x="6796902" y="4059999"/>
              <a:ext cx="119456" cy="58665"/>
            </a:xfrm>
            <a:custGeom>
              <a:avLst/>
              <a:gdLst/>
              <a:ahLst/>
              <a:cxnLst/>
              <a:rect l="l" t="t" r="r" b="b"/>
              <a:pathLst>
                <a:path w="1910" h="938" extrusionOk="0">
                  <a:moveTo>
                    <a:pt x="375" y="0"/>
                  </a:moveTo>
                  <a:cubicBezTo>
                    <a:pt x="223" y="0"/>
                    <a:pt x="85" y="98"/>
                    <a:pt x="45" y="242"/>
                  </a:cubicBezTo>
                  <a:cubicBezTo>
                    <a:pt x="1" y="419"/>
                    <a:pt x="117" y="603"/>
                    <a:pt x="305" y="652"/>
                  </a:cubicBezTo>
                  <a:lnTo>
                    <a:pt x="1438" y="924"/>
                  </a:lnTo>
                  <a:cubicBezTo>
                    <a:pt x="1470" y="933"/>
                    <a:pt x="1502" y="937"/>
                    <a:pt x="1534" y="937"/>
                  </a:cubicBezTo>
                  <a:cubicBezTo>
                    <a:pt x="1687" y="937"/>
                    <a:pt x="1825" y="840"/>
                    <a:pt x="1862" y="696"/>
                  </a:cubicBezTo>
                  <a:cubicBezTo>
                    <a:pt x="1909" y="518"/>
                    <a:pt x="1793" y="334"/>
                    <a:pt x="1605" y="286"/>
                  </a:cubicBezTo>
                  <a:lnTo>
                    <a:pt x="472" y="13"/>
                  </a:lnTo>
                  <a:cubicBezTo>
                    <a:pt x="440" y="4"/>
                    <a:pt x="407" y="0"/>
                    <a:pt x="37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36;p37"/>
            <p:cNvSpPr/>
            <p:nvPr/>
          </p:nvSpPr>
          <p:spPr>
            <a:xfrm flipH="1">
              <a:off x="6826422" y="4078324"/>
              <a:ext cx="114453" cy="75614"/>
            </a:xfrm>
            <a:custGeom>
              <a:avLst/>
              <a:gdLst/>
              <a:ahLst/>
              <a:cxnLst/>
              <a:rect l="l" t="t" r="r" b="b"/>
              <a:pathLst>
                <a:path w="1830" h="1209" extrusionOk="0">
                  <a:moveTo>
                    <a:pt x="375" y="1"/>
                  </a:moveTo>
                  <a:cubicBezTo>
                    <a:pt x="256" y="1"/>
                    <a:pt x="145" y="61"/>
                    <a:pt x="86" y="167"/>
                  </a:cubicBezTo>
                  <a:cubicBezTo>
                    <a:pt x="1" y="327"/>
                    <a:pt x="69" y="536"/>
                    <a:pt x="239" y="628"/>
                  </a:cubicBezTo>
                  <a:lnTo>
                    <a:pt x="1274" y="1164"/>
                  </a:lnTo>
                  <a:cubicBezTo>
                    <a:pt x="1330" y="1194"/>
                    <a:pt x="1390" y="1209"/>
                    <a:pt x="1450" y="1209"/>
                  </a:cubicBezTo>
                  <a:cubicBezTo>
                    <a:pt x="1570" y="1209"/>
                    <a:pt x="1684" y="1149"/>
                    <a:pt x="1741" y="1041"/>
                  </a:cubicBezTo>
                  <a:cubicBezTo>
                    <a:pt x="1830" y="880"/>
                    <a:pt x="1762" y="676"/>
                    <a:pt x="1591" y="584"/>
                  </a:cubicBezTo>
                  <a:lnTo>
                    <a:pt x="554" y="48"/>
                  </a:lnTo>
                  <a:cubicBezTo>
                    <a:pt x="496" y="16"/>
                    <a:pt x="435" y="1"/>
                    <a:pt x="37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37;p37"/>
            <p:cNvSpPr/>
            <p:nvPr/>
          </p:nvSpPr>
          <p:spPr>
            <a:xfrm flipH="1">
              <a:off x="6840056" y="3994205"/>
              <a:ext cx="114703" cy="127024"/>
            </a:xfrm>
            <a:custGeom>
              <a:avLst/>
              <a:gdLst/>
              <a:ahLst/>
              <a:cxnLst/>
              <a:rect l="l" t="t" r="r" b="b"/>
              <a:pathLst>
                <a:path w="1834" h="2031" extrusionOk="0">
                  <a:moveTo>
                    <a:pt x="1120" y="0"/>
                  </a:moveTo>
                  <a:cubicBezTo>
                    <a:pt x="1085" y="0"/>
                    <a:pt x="1049" y="6"/>
                    <a:pt x="1014" y="17"/>
                  </a:cubicBezTo>
                  <a:cubicBezTo>
                    <a:pt x="618" y="140"/>
                    <a:pt x="219" y="461"/>
                    <a:pt x="79" y="884"/>
                  </a:cubicBezTo>
                  <a:lnTo>
                    <a:pt x="35" y="1328"/>
                  </a:lnTo>
                  <a:cubicBezTo>
                    <a:pt x="1" y="1652"/>
                    <a:pt x="240" y="1942"/>
                    <a:pt x="563" y="1973"/>
                  </a:cubicBezTo>
                  <a:lnTo>
                    <a:pt x="1093" y="2028"/>
                  </a:lnTo>
                  <a:cubicBezTo>
                    <a:pt x="1111" y="2030"/>
                    <a:pt x="1130" y="2031"/>
                    <a:pt x="1149" y="2031"/>
                  </a:cubicBezTo>
                  <a:cubicBezTo>
                    <a:pt x="1450" y="2031"/>
                    <a:pt x="1709" y="1804"/>
                    <a:pt x="1738" y="1499"/>
                  </a:cubicBezTo>
                  <a:lnTo>
                    <a:pt x="1809" y="771"/>
                  </a:lnTo>
                  <a:cubicBezTo>
                    <a:pt x="1833" y="546"/>
                    <a:pt x="1728" y="331"/>
                    <a:pt x="1537" y="212"/>
                  </a:cubicBezTo>
                  <a:lnTo>
                    <a:pt x="1352" y="78"/>
                  </a:lnTo>
                  <a:cubicBezTo>
                    <a:pt x="1283" y="28"/>
                    <a:pt x="1202" y="0"/>
                    <a:pt x="112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38;p37"/>
            <p:cNvSpPr/>
            <p:nvPr/>
          </p:nvSpPr>
          <p:spPr>
            <a:xfrm flipH="1">
              <a:off x="6482251" y="3970501"/>
              <a:ext cx="364498" cy="12821"/>
            </a:xfrm>
            <a:custGeom>
              <a:avLst/>
              <a:gdLst/>
              <a:ahLst/>
              <a:cxnLst/>
              <a:rect l="l" t="t" r="r" b="b"/>
              <a:pathLst>
                <a:path w="5828" h="205" extrusionOk="0">
                  <a:moveTo>
                    <a:pt x="2912" y="0"/>
                  </a:moveTo>
                  <a:cubicBezTo>
                    <a:pt x="1305" y="0"/>
                    <a:pt x="1" y="48"/>
                    <a:pt x="1" y="102"/>
                  </a:cubicBezTo>
                  <a:cubicBezTo>
                    <a:pt x="1" y="161"/>
                    <a:pt x="1305" y="205"/>
                    <a:pt x="2912" y="205"/>
                  </a:cubicBezTo>
                  <a:cubicBezTo>
                    <a:pt x="4524" y="205"/>
                    <a:pt x="5828" y="161"/>
                    <a:pt x="5828" y="102"/>
                  </a:cubicBezTo>
                  <a:cubicBezTo>
                    <a:pt x="5828" y="48"/>
                    <a:pt x="4524" y="0"/>
                    <a:pt x="2912"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39;p37"/>
            <p:cNvSpPr/>
            <p:nvPr/>
          </p:nvSpPr>
          <p:spPr>
            <a:xfrm flipH="1">
              <a:off x="6943501" y="4159253"/>
              <a:ext cx="269621" cy="348737"/>
            </a:xfrm>
            <a:custGeom>
              <a:avLst/>
              <a:gdLst/>
              <a:ahLst/>
              <a:cxnLst/>
              <a:rect l="l" t="t" r="r" b="b"/>
              <a:pathLst>
                <a:path w="4311" h="5576" extrusionOk="0">
                  <a:moveTo>
                    <a:pt x="811" y="0"/>
                  </a:moveTo>
                  <a:cubicBezTo>
                    <a:pt x="754" y="0"/>
                    <a:pt x="696" y="26"/>
                    <a:pt x="656" y="89"/>
                  </a:cubicBezTo>
                  <a:cubicBezTo>
                    <a:pt x="1" y="1102"/>
                    <a:pt x="550" y="2216"/>
                    <a:pt x="1203" y="3076"/>
                  </a:cubicBezTo>
                  <a:cubicBezTo>
                    <a:pt x="1954" y="4069"/>
                    <a:pt x="2889" y="4895"/>
                    <a:pt x="3950" y="5547"/>
                  </a:cubicBezTo>
                  <a:cubicBezTo>
                    <a:pt x="3983" y="5567"/>
                    <a:pt x="4015" y="5575"/>
                    <a:pt x="4045" y="5575"/>
                  </a:cubicBezTo>
                  <a:cubicBezTo>
                    <a:pt x="4205" y="5575"/>
                    <a:pt x="4310" y="5329"/>
                    <a:pt x="4138" y="5222"/>
                  </a:cubicBezTo>
                  <a:cubicBezTo>
                    <a:pt x="3292" y="4700"/>
                    <a:pt x="2527" y="4069"/>
                    <a:pt x="1875" y="3317"/>
                  </a:cubicBezTo>
                  <a:cubicBezTo>
                    <a:pt x="1182" y="2515"/>
                    <a:pt x="295" y="1341"/>
                    <a:pt x="981" y="276"/>
                  </a:cubicBezTo>
                  <a:cubicBezTo>
                    <a:pt x="1070" y="134"/>
                    <a:pt x="942" y="0"/>
                    <a:pt x="811" y="0"/>
                  </a:cubicBezTo>
                  <a:close/>
                </a:path>
              </a:pathLst>
            </a:custGeom>
            <a:solidFill>
              <a:srgbClr val="999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40;p37"/>
            <p:cNvSpPr/>
            <p:nvPr/>
          </p:nvSpPr>
          <p:spPr>
            <a:xfrm flipH="1">
              <a:off x="6693769" y="3907459"/>
              <a:ext cx="77615" cy="27644"/>
            </a:xfrm>
            <a:custGeom>
              <a:avLst/>
              <a:gdLst/>
              <a:ahLst/>
              <a:cxnLst/>
              <a:rect l="l" t="t" r="r" b="b"/>
              <a:pathLst>
                <a:path w="1241" h="442" extrusionOk="0">
                  <a:moveTo>
                    <a:pt x="219" y="0"/>
                  </a:moveTo>
                  <a:cubicBezTo>
                    <a:pt x="1" y="0"/>
                    <a:pt x="8" y="353"/>
                    <a:pt x="240" y="373"/>
                  </a:cubicBezTo>
                  <a:cubicBezTo>
                    <a:pt x="495" y="397"/>
                    <a:pt x="749" y="421"/>
                    <a:pt x="1001" y="441"/>
                  </a:cubicBezTo>
                  <a:cubicBezTo>
                    <a:pt x="1007" y="442"/>
                    <a:pt x="1014" y="442"/>
                    <a:pt x="1020" y="442"/>
                  </a:cubicBezTo>
                  <a:cubicBezTo>
                    <a:pt x="1240" y="442"/>
                    <a:pt x="1234" y="89"/>
                    <a:pt x="1001" y="66"/>
                  </a:cubicBezTo>
                  <a:cubicBezTo>
                    <a:pt x="749" y="45"/>
                    <a:pt x="495" y="22"/>
                    <a:pt x="240" y="1"/>
                  </a:cubicBezTo>
                  <a:cubicBezTo>
                    <a:pt x="233" y="0"/>
                    <a:pt x="225" y="0"/>
                    <a:pt x="219" y="0"/>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41;p37"/>
            <p:cNvSpPr/>
            <p:nvPr/>
          </p:nvSpPr>
          <p:spPr>
            <a:xfrm flipH="1">
              <a:off x="6644486" y="3934102"/>
              <a:ext cx="36150" cy="49846"/>
            </a:xfrm>
            <a:custGeom>
              <a:avLst/>
              <a:gdLst/>
              <a:ahLst/>
              <a:cxnLst/>
              <a:rect l="l" t="t" r="r" b="b"/>
              <a:pathLst>
                <a:path w="578" h="797" extrusionOk="0">
                  <a:moveTo>
                    <a:pt x="228" y="1"/>
                  </a:moveTo>
                  <a:cubicBezTo>
                    <a:pt x="115" y="1"/>
                    <a:pt x="1" y="91"/>
                    <a:pt x="42" y="231"/>
                  </a:cubicBezTo>
                  <a:cubicBezTo>
                    <a:pt x="86" y="377"/>
                    <a:pt x="130" y="521"/>
                    <a:pt x="174" y="664"/>
                  </a:cubicBezTo>
                  <a:cubicBezTo>
                    <a:pt x="202" y="756"/>
                    <a:pt x="275" y="796"/>
                    <a:pt x="350" y="796"/>
                  </a:cubicBezTo>
                  <a:cubicBezTo>
                    <a:pt x="463" y="796"/>
                    <a:pt x="577" y="705"/>
                    <a:pt x="536" y="565"/>
                  </a:cubicBezTo>
                  <a:cubicBezTo>
                    <a:pt x="492" y="421"/>
                    <a:pt x="448" y="275"/>
                    <a:pt x="404" y="131"/>
                  </a:cubicBezTo>
                  <a:cubicBezTo>
                    <a:pt x="376" y="40"/>
                    <a:pt x="302" y="1"/>
                    <a:pt x="228" y="1"/>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42;p37"/>
            <p:cNvSpPr/>
            <p:nvPr/>
          </p:nvSpPr>
          <p:spPr>
            <a:xfrm flipH="1">
              <a:off x="6952883" y="3895388"/>
              <a:ext cx="107323" cy="198010"/>
            </a:xfrm>
            <a:custGeom>
              <a:avLst/>
              <a:gdLst/>
              <a:ahLst/>
              <a:cxnLst/>
              <a:rect l="l" t="t" r="r" b="b"/>
              <a:pathLst>
                <a:path w="1716" h="3166" extrusionOk="0">
                  <a:moveTo>
                    <a:pt x="1053" y="0"/>
                  </a:moveTo>
                  <a:cubicBezTo>
                    <a:pt x="1011" y="0"/>
                    <a:pt x="967" y="17"/>
                    <a:pt x="929" y="57"/>
                  </a:cubicBezTo>
                  <a:cubicBezTo>
                    <a:pt x="0" y="1013"/>
                    <a:pt x="4" y="2553"/>
                    <a:pt x="1335" y="3147"/>
                  </a:cubicBezTo>
                  <a:cubicBezTo>
                    <a:pt x="1363" y="3160"/>
                    <a:pt x="1391" y="3165"/>
                    <a:pt x="1418" y="3165"/>
                  </a:cubicBezTo>
                  <a:cubicBezTo>
                    <a:pt x="1596" y="3165"/>
                    <a:pt x="1716" y="2909"/>
                    <a:pt x="1523" y="2822"/>
                  </a:cubicBezTo>
                  <a:cubicBezTo>
                    <a:pt x="423" y="2331"/>
                    <a:pt x="423" y="1116"/>
                    <a:pt x="1192" y="320"/>
                  </a:cubicBezTo>
                  <a:cubicBezTo>
                    <a:pt x="1320" y="187"/>
                    <a:pt x="1194" y="0"/>
                    <a:pt x="1053" y="0"/>
                  </a:cubicBezTo>
                  <a:close/>
                </a:path>
              </a:pathLst>
            </a:custGeom>
            <a:solidFill>
              <a:srgbClr val="FF9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643;p37"/>
            <p:cNvSpPr/>
            <p:nvPr/>
          </p:nvSpPr>
          <p:spPr>
            <a:xfrm flipH="1">
              <a:off x="6491632" y="3876750"/>
              <a:ext cx="66233" cy="82243"/>
            </a:xfrm>
            <a:custGeom>
              <a:avLst/>
              <a:gdLst/>
              <a:ahLst/>
              <a:cxnLst/>
              <a:rect l="l" t="t" r="r" b="b"/>
              <a:pathLst>
                <a:path w="1059" h="1315" extrusionOk="0">
                  <a:moveTo>
                    <a:pt x="21" y="1"/>
                  </a:moveTo>
                  <a:cubicBezTo>
                    <a:pt x="7" y="1"/>
                    <a:pt x="1" y="7"/>
                    <a:pt x="1" y="24"/>
                  </a:cubicBezTo>
                  <a:cubicBezTo>
                    <a:pt x="1" y="137"/>
                    <a:pt x="785" y="1267"/>
                    <a:pt x="785" y="1267"/>
                  </a:cubicBezTo>
                  <a:cubicBezTo>
                    <a:pt x="785" y="1267"/>
                    <a:pt x="861" y="1315"/>
                    <a:pt x="935" y="1315"/>
                  </a:cubicBezTo>
                  <a:cubicBezTo>
                    <a:pt x="997" y="1315"/>
                    <a:pt x="1058" y="1277"/>
                    <a:pt x="1058" y="1137"/>
                  </a:cubicBezTo>
                  <a:cubicBezTo>
                    <a:pt x="1058" y="861"/>
                    <a:pt x="171" y="1"/>
                    <a:pt x="21"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44;p37"/>
            <p:cNvSpPr/>
            <p:nvPr/>
          </p:nvSpPr>
          <p:spPr>
            <a:xfrm flipH="1">
              <a:off x="5956394" y="3583115"/>
              <a:ext cx="201324" cy="210393"/>
            </a:xfrm>
            <a:custGeom>
              <a:avLst/>
              <a:gdLst/>
              <a:ahLst/>
              <a:cxnLst/>
              <a:rect l="l" t="t" r="r" b="b"/>
              <a:pathLst>
                <a:path w="3219" h="3364" extrusionOk="0">
                  <a:moveTo>
                    <a:pt x="2248" y="0"/>
                  </a:moveTo>
                  <a:cubicBezTo>
                    <a:pt x="2046" y="0"/>
                    <a:pt x="1971" y="319"/>
                    <a:pt x="2191" y="363"/>
                  </a:cubicBezTo>
                  <a:cubicBezTo>
                    <a:pt x="2706" y="473"/>
                    <a:pt x="2768" y="1067"/>
                    <a:pt x="2536" y="1466"/>
                  </a:cubicBezTo>
                  <a:cubicBezTo>
                    <a:pt x="2361" y="1767"/>
                    <a:pt x="2054" y="2002"/>
                    <a:pt x="1781" y="2197"/>
                  </a:cubicBezTo>
                  <a:cubicBezTo>
                    <a:pt x="1296" y="2542"/>
                    <a:pt x="768" y="2801"/>
                    <a:pt x="207" y="2992"/>
                  </a:cubicBezTo>
                  <a:cubicBezTo>
                    <a:pt x="0" y="3060"/>
                    <a:pt x="62" y="3364"/>
                    <a:pt x="246" y="3364"/>
                  </a:cubicBezTo>
                  <a:cubicBezTo>
                    <a:pt x="265" y="3364"/>
                    <a:pt x="285" y="3361"/>
                    <a:pt x="307" y="3354"/>
                  </a:cubicBezTo>
                  <a:cubicBezTo>
                    <a:pt x="1201" y="3046"/>
                    <a:pt x="2273" y="2545"/>
                    <a:pt x="2812" y="1726"/>
                  </a:cubicBezTo>
                  <a:cubicBezTo>
                    <a:pt x="3218" y="1105"/>
                    <a:pt x="3119" y="176"/>
                    <a:pt x="2293" y="5"/>
                  </a:cubicBezTo>
                  <a:cubicBezTo>
                    <a:pt x="2278" y="2"/>
                    <a:pt x="2263" y="0"/>
                    <a:pt x="2248"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45;p37"/>
            <p:cNvSpPr/>
            <p:nvPr/>
          </p:nvSpPr>
          <p:spPr>
            <a:xfrm flipH="1">
              <a:off x="5991418" y="3169461"/>
              <a:ext cx="76990" cy="169052"/>
            </a:xfrm>
            <a:custGeom>
              <a:avLst/>
              <a:gdLst/>
              <a:ahLst/>
              <a:cxnLst/>
              <a:rect l="l" t="t" r="r" b="b"/>
              <a:pathLst>
                <a:path w="1231" h="2703" extrusionOk="0">
                  <a:moveTo>
                    <a:pt x="255" y="0"/>
                  </a:moveTo>
                  <a:cubicBezTo>
                    <a:pt x="103" y="0"/>
                    <a:pt x="1" y="245"/>
                    <a:pt x="166" y="358"/>
                  </a:cubicBezTo>
                  <a:cubicBezTo>
                    <a:pt x="862" y="850"/>
                    <a:pt x="733" y="1748"/>
                    <a:pt x="394" y="2417"/>
                  </a:cubicBezTo>
                  <a:cubicBezTo>
                    <a:pt x="321" y="2565"/>
                    <a:pt x="453" y="2703"/>
                    <a:pt x="577" y="2703"/>
                  </a:cubicBezTo>
                  <a:cubicBezTo>
                    <a:pt x="632" y="2703"/>
                    <a:pt x="686" y="2675"/>
                    <a:pt x="719" y="2608"/>
                  </a:cubicBezTo>
                  <a:cubicBezTo>
                    <a:pt x="1155" y="1734"/>
                    <a:pt x="1231" y="653"/>
                    <a:pt x="353" y="34"/>
                  </a:cubicBezTo>
                  <a:cubicBezTo>
                    <a:pt x="320" y="10"/>
                    <a:pt x="286" y="0"/>
                    <a:pt x="255"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46;p37"/>
            <p:cNvSpPr/>
            <p:nvPr/>
          </p:nvSpPr>
          <p:spPr>
            <a:xfrm flipH="1">
              <a:off x="6139393" y="2892211"/>
              <a:ext cx="208016" cy="174306"/>
            </a:xfrm>
            <a:custGeom>
              <a:avLst/>
              <a:gdLst/>
              <a:ahLst/>
              <a:cxnLst/>
              <a:rect l="l" t="t" r="r" b="b"/>
              <a:pathLst>
                <a:path w="3326" h="2787" extrusionOk="0">
                  <a:moveTo>
                    <a:pt x="271" y="0"/>
                  </a:moveTo>
                  <a:cubicBezTo>
                    <a:pt x="71" y="0"/>
                    <a:pt x="1" y="313"/>
                    <a:pt x="220" y="367"/>
                  </a:cubicBezTo>
                  <a:cubicBezTo>
                    <a:pt x="1359" y="634"/>
                    <a:pt x="2933" y="1139"/>
                    <a:pt x="2810" y="2607"/>
                  </a:cubicBezTo>
                  <a:cubicBezTo>
                    <a:pt x="2800" y="2726"/>
                    <a:pt x="2888" y="2786"/>
                    <a:pt x="2981" y="2786"/>
                  </a:cubicBezTo>
                  <a:cubicBezTo>
                    <a:pt x="3074" y="2786"/>
                    <a:pt x="3172" y="2726"/>
                    <a:pt x="3182" y="2607"/>
                  </a:cubicBezTo>
                  <a:cubicBezTo>
                    <a:pt x="3326" y="965"/>
                    <a:pt x="1622" y="309"/>
                    <a:pt x="319" y="6"/>
                  </a:cubicBezTo>
                  <a:cubicBezTo>
                    <a:pt x="302" y="2"/>
                    <a:pt x="286" y="0"/>
                    <a:pt x="271"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roup 210">
            <a:extLst>
              <a:ext uri="{FF2B5EF4-FFF2-40B4-BE49-F238E27FC236}">
                <a16:creationId xmlns:a16="http://schemas.microsoft.com/office/drawing/2014/main" id="{812207F1-8BDC-4560-BE84-E9CCF8D8FEE9}"/>
              </a:ext>
            </a:extLst>
          </p:cNvPr>
          <p:cNvGrpSpPr/>
          <p:nvPr/>
        </p:nvGrpSpPr>
        <p:grpSpPr>
          <a:xfrm>
            <a:off x="4230058" y="238823"/>
            <a:ext cx="5029477" cy="4428223"/>
            <a:chOff x="4114799" y="762794"/>
            <a:chExt cx="5030787" cy="4429376"/>
          </a:xfrm>
        </p:grpSpPr>
        <p:pic>
          <p:nvPicPr>
            <p:cNvPr id="212" name="Picture 211">
              <a:extLst>
                <a:ext uri="{FF2B5EF4-FFF2-40B4-BE49-F238E27FC236}">
                  <a16:creationId xmlns:a16="http://schemas.microsoft.com/office/drawing/2014/main" id="{319D9EEC-B30E-4D8F-8E76-7909BB013F46}"/>
                </a:ext>
              </a:extLst>
            </p:cNvPr>
            <p:cNvPicPr>
              <a:picLocks noChangeAspect="1"/>
            </p:cNvPicPr>
            <p:nvPr/>
          </p:nvPicPr>
          <p:blipFill rotWithShape="1">
            <a:blip r:embed="rId3">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213" name="1">
              <a:extLst>
                <a:ext uri="{FF2B5EF4-FFF2-40B4-BE49-F238E27FC236}">
                  <a16:creationId xmlns:a16="http://schemas.microsoft.com/office/drawing/2014/main" id="{E756DDEF-67DE-4185-8C0B-30A0F0969AB8}"/>
                </a:ext>
              </a:extLst>
            </p:cNvPr>
            <p:cNvSpPr/>
            <p:nvPr>
              <p:custDataLst>
                <p:tags r:id="rId1"/>
              </p:custDataLst>
            </p:nvPr>
          </p:nvSpPr>
          <p:spPr>
            <a:xfrm>
              <a:off x="4831284" y="2241741"/>
              <a:ext cx="3519513" cy="1763169"/>
            </a:xfrm>
            <a:prstGeom prst="rect">
              <a:avLst/>
            </a:prstGeom>
          </p:spPr>
          <p:txBody>
            <a:bodyPr lIns="108850" tIns="54425" rIns="108850" bIns="54425" anchor="ctr">
              <a:noAutofit/>
            </a:bodyPr>
            <a:lstStyle/>
            <a:p>
              <a:pPr algn="ctr">
                <a:lnSpc>
                  <a:spcPct val="120000"/>
                </a:lnSpc>
                <a:defRPr/>
              </a:pPr>
              <a:r>
                <a:rPr lang="en-US" altLang="zh-CN" sz="4000" b="1">
                  <a:solidFill>
                    <a:srgbClr val="002060"/>
                  </a:solidFill>
                  <a:latin typeface="Cambria" panose="02040503050406030204" pitchFamily="18" charset="0"/>
                  <a:ea typeface="Cambria" panose="02040503050406030204" pitchFamily="18" charset="0"/>
                  <a:cs typeface="Arial" panose="020B0604020202020204" pitchFamily="34" charset="0"/>
                </a:rPr>
                <a:t>THẢO LUẬN NHÓM</a:t>
              </a:r>
              <a:endParaRPr lang="en-US" altLang="zh-CN"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4958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p:cTn id="7" dur="500" fill="hold"/>
                                        <p:tgtEl>
                                          <p:spTgt spid="211"/>
                                        </p:tgtEl>
                                        <p:attrNameLst>
                                          <p:attrName>ppt_w</p:attrName>
                                        </p:attrNameLst>
                                      </p:cBhvr>
                                      <p:tavLst>
                                        <p:tav tm="0">
                                          <p:val>
                                            <p:fltVal val="0"/>
                                          </p:val>
                                        </p:tav>
                                        <p:tav tm="100000">
                                          <p:val>
                                            <p:strVal val="#ppt_w"/>
                                          </p:val>
                                        </p:tav>
                                      </p:tavLst>
                                    </p:anim>
                                    <p:anim calcmode="lin" valueType="num">
                                      <p:cBhvr>
                                        <p:cTn id="8" dur="500" fill="hold"/>
                                        <p:tgtEl>
                                          <p:spTgt spid="211"/>
                                        </p:tgtEl>
                                        <p:attrNameLst>
                                          <p:attrName>ppt_h</p:attrName>
                                        </p:attrNameLst>
                                      </p:cBhvr>
                                      <p:tavLst>
                                        <p:tav tm="0">
                                          <p:val>
                                            <p:fltVal val="0"/>
                                          </p:val>
                                        </p:tav>
                                        <p:tav tm="100000">
                                          <p:val>
                                            <p:strVal val="#ppt_h"/>
                                          </p:val>
                                        </p:tav>
                                      </p:tavLst>
                                    </p:anim>
                                    <p:anim calcmode="lin" valueType="num">
                                      <p:cBhvr>
                                        <p:cTn id="9" dur="500" fill="hold"/>
                                        <p:tgtEl>
                                          <p:spTgt spid="211"/>
                                        </p:tgtEl>
                                        <p:attrNameLst>
                                          <p:attrName>style.rotation</p:attrName>
                                        </p:attrNameLst>
                                      </p:cBhvr>
                                      <p:tavLst>
                                        <p:tav tm="0">
                                          <p:val>
                                            <p:fltVal val="360"/>
                                          </p:val>
                                        </p:tav>
                                        <p:tav tm="100000">
                                          <p:val>
                                            <p:fltVal val="0"/>
                                          </p:val>
                                        </p:tav>
                                      </p:tavLst>
                                    </p:anim>
                                    <p:animEffect transition="in" filter="fade">
                                      <p:cBhvr>
                                        <p:cTn id="1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523939" y="285750"/>
            <a:ext cx="8000935" cy="937885"/>
          </a:xfrm>
          <a:prstGeom prst="rect">
            <a:avLst/>
          </a:prstGeom>
          <a:solidFill>
            <a:schemeClr val="bg1"/>
          </a:solidFill>
        </p:spPr>
        <p:txBody>
          <a:bodyPr wrap="square" rtlCol="0">
            <a:spAutoFit/>
          </a:bodyPr>
          <a:lstStyle/>
          <a:p>
            <a:pPr algn="ctr" defTabSz="685800">
              <a:lnSpc>
                <a:spcPct val="120000"/>
              </a:lnSpc>
              <a:spcBef>
                <a:spcPts val="450"/>
              </a:spcBef>
              <a:spcAft>
                <a:spcPts val="450"/>
              </a:spcAft>
              <a:buClrTx/>
            </a:pPr>
            <a:r>
              <a:rPr lang="vi-VN" altLang="zh-CN" sz="2400" b="1" kern="120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rPr>
              <a:t>Điều này là đúng bởi nếu không có những người lao động thì xã hội sẽ không có bất kì một tài sản nào hết. </a:t>
            </a:r>
            <a:endParaRPr lang="en-US" altLang="zh-CN" sz="24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A8BC48CE-1A9B-50CF-FE69-C141A33ED0D6}"/>
              </a:ext>
            </a:extLst>
          </p:cNvPr>
          <p:cNvPicPr>
            <a:picLocks noChangeAspect="1"/>
          </p:cNvPicPr>
          <p:nvPr/>
        </p:nvPicPr>
        <p:blipFill>
          <a:blip r:embed="rId3"/>
          <a:stretch>
            <a:fillRect/>
          </a:stretch>
        </p:blipFill>
        <p:spPr>
          <a:xfrm>
            <a:off x="1676400" y="1611636"/>
            <a:ext cx="5143500" cy="2661922"/>
          </a:xfrm>
          <a:prstGeom prst="rect">
            <a:avLst/>
          </a:prstGeom>
        </p:spPr>
      </p:pic>
    </p:spTree>
    <p:extLst>
      <p:ext uri="{BB962C8B-B14F-4D97-AF65-F5344CB8AC3E}">
        <p14:creationId xmlns:p14="http://schemas.microsoft.com/office/powerpoint/2010/main" val="984176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102871" y="285750"/>
            <a:ext cx="8766810" cy="937885"/>
          </a:xfrm>
          <a:prstGeom prst="rect">
            <a:avLst/>
          </a:prstGeom>
          <a:solidFill>
            <a:schemeClr val="bg1"/>
          </a:solidFill>
        </p:spPr>
        <p:txBody>
          <a:bodyPr wrap="square" rtlCol="0">
            <a:spAutoFit/>
          </a:bodyPr>
          <a:lstStyle/>
          <a:p>
            <a:pPr lvl="0" algn="ctr" defTabSz="685800">
              <a:lnSpc>
                <a:spcPct val="120000"/>
              </a:lnSpc>
              <a:spcBef>
                <a:spcPts val="450"/>
              </a:spcBef>
              <a:spcAft>
                <a:spcPts val="450"/>
              </a:spcAft>
              <a:buClrTx/>
            </a:pPr>
            <a:r>
              <a:rPr lang="vi-VN" altLang="zh-CN" sz="2400" b="1" kern="1200">
                <a:solidFill>
                  <a:srgbClr val="ED7D31">
                    <a:lumMod val="50000"/>
                  </a:srgbClr>
                </a:solidFill>
                <a:latin typeface="Cambria" panose="02040503050406030204" pitchFamily="18" charset="0"/>
                <a:ea typeface="Cambria" panose="02040503050406030204" pitchFamily="18" charset="0"/>
                <a:cs typeface="Arial" panose="020B0604020202020204" pitchFamily="34" charset="0"/>
              </a:rPr>
              <a:t>Điều này là đúng vì chúng ta phải biết tôn trọng những người lao động bởi họ đã làm ra những thành quả cho xã hội. </a:t>
            </a:r>
            <a:endParaRPr kumimoji="0" lang="en-US" altLang="zh-CN" sz="2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225BA09F-5946-44D9-BF46-DDD3C2F3CE95}"/>
              </a:ext>
            </a:extLst>
          </p:cNvPr>
          <p:cNvPicPr>
            <a:picLocks noChangeAspect="1"/>
          </p:cNvPicPr>
          <p:nvPr/>
        </p:nvPicPr>
        <p:blipFill>
          <a:blip r:embed="rId3"/>
          <a:stretch>
            <a:fillRect/>
          </a:stretch>
        </p:blipFill>
        <p:spPr>
          <a:xfrm>
            <a:off x="1939897" y="1223635"/>
            <a:ext cx="5264206" cy="3253527"/>
          </a:xfrm>
          <a:prstGeom prst="rect">
            <a:avLst/>
          </a:prstGeom>
        </p:spPr>
      </p:pic>
    </p:spTree>
    <p:extLst>
      <p:ext uri="{BB962C8B-B14F-4D97-AF65-F5344CB8AC3E}">
        <p14:creationId xmlns:p14="http://schemas.microsoft.com/office/powerpoint/2010/main" val="30474022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1022984" y="451208"/>
            <a:ext cx="7098031" cy="937885"/>
          </a:xfrm>
          <a:prstGeom prst="rect">
            <a:avLst/>
          </a:prstGeom>
          <a:solidFill>
            <a:schemeClr val="bg1"/>
          </a:solidFill>
        </p:spPr>
        <p:txBody>
          <a:bodyPr wrap="square" rtlCol="0">
            <a:spAutoFit/>
          </a:bodyPr>
          <a:lstStyle/>
          <a:p>
            <a:pPr lvl="0" algn="ctr" defTabSz="685800">
              <a:lnSpc>
                <a:spcPct val="120000"/>
              </a:lnSpc>
              <a:spcBef>
                <a:spcPts val="450"/>
              </a:spcBef>
              <a:spcAft>
                <a:spcPts val="450"/>
              </a:spcAft>
              <a:buClrTx/>
            </a:pPr>
            <a:r>
              <a:rPr lang="vi-VN" altLang="zh-CN" sz="2400" b="1" kern="1200">
                <a:solidFill>
                  <a:srgbClr val="ED7D31">
                    <a:lumMod val="50000"/>
                  </a:srgbClr>
                </a:solidFill>
                <a:latin typeface="Cambria" panose="02040503050406030204" pitchFamily="18" charset="0"/>
                <a:ea typeface="Cambria" panose="02040503050406030204" pitchFamily="18" charset="0"/>
                <a:cs typeface="Arial" panose="020B0604020202020204" pitchFamily="34" charset="0"/>
              </a:rPr>
              <a:t>Điều này không đúng vì chúng ta phải biết ơn tất cả những người lao động toàn xã hội. </a:t>
            </a:r>
            <a:endParaRPr kumimoji="0" lang="en-US" altLang="zh-CN" sz="2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CBB94380-B80F-4814-9909-608496008148}"/>
              </a:ext>
            </a:extLst>
          </p:cNvPr>
          <p:cNvPicPr>
            <a:picLocks noChangeAspect="1"/>
          </p:cNvPicPr>
          <p:nvPr/>
        </p:nvPicPr>
        <p:blipFill>
          <a:blip r:embed="rId3"/>
          <a:stretch>
            <a:fillRect/>
          </a:stretch>
        </p:blipFill>
        <p:spPr>
          <a:xfrm>
            <a:off x="2083820" y="1389093"/>
            <a:ext cx="4976360" cy="2738026"/>
          </a:xfrm>
          <a:prstGeom prst="rect">
            <a:avLst/>
          </a:prstGeom>
        </p:spPr>
      </p:pic>
    </p:spTree>
    <p:extLst>
      <p:ext uri="{BB962C8B-B14F-4D97-AF65-F5344CB8AC3E}">
        <p14:creationId xmlns:p14="http://schemas.microsoft.com/office/powerpoint/2010/main" val="38974520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1022984" y="451208"/>
            <a:ext cx="7098031" cy="937885"/>
          </a:xfrm>
          <a:prstGeom prst="rect">
            <a:avLst/>
          </a:prstGeom>
          <a:solidFill>
            <a:schemeClr val="bg1"/>
          </a:solidFill>
        </p:spPr>
        <p:txBody>
          <a:bodyPr wrap="square" rtlCol="0">
            <a:spAutoFit/>
          </a:bodyPr>
          <a:lstStyle/>
          <a:p>
            <a:pPr lvl="0" algn="ctr" defTabSz="685800">
              <a:lnSpc>
                <a:spcPct val="120000"/>
              </a:lnSpc>
              <a:spcBef>
                <a:spcPts val="450"/>
              </a:spcBef>
              <a:spcAft>
                <a:spcPts val="450"/>
              </a:spcAft>
              <a:buClrTx/>
            </a:pPr>
            <a:r>
              <a:rPr lang="vi-VN" altLang="zh-CN" sz="2400" b="1" kern="1200">
                <a:solidFill>
                  <a:srgbClr val="ED7D31">
                    <a:lumMod val="50000"/>
                  </a:srgbClr>
                </a:solidFill>
                <a:latin typeface="Cambria" panose="02040503050406030204" pitchFamily="18" charset="0"/>
                <a:ea typeface="Cambria" panose="02040503050406030204" pitchFamily="18" charset="0"/>
                <a:cs typeface="Arial" panose="020B0604020202020204" pitchFamily="34" charset="0"/>
              </a:rPr>
              <a:t>Điều này là đúng vì người lao động xứng đáng được tôn trọng. </a:t>
            </a:r>
            <a:endParaRPr kumimoji="0" lang="en-US" altLang="zh-CN" sz="2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D6F106E4-6E0D-40A1-A32D-AAE604F90E72}"/>
              </a:ext>
            </a:extLst>
          </p:cNvPr>
          <p:cNvPicPr>
            <a:picLocks noChangeAspect="1"/>
          </p:cNvPicPr>
          <p:nvPr/>
        </p:nvPicPr>
        <p:blipFill>
          <a:blip r:embed="rId3"/>
          <a:stretch>
            <a:fillRect/>
          </a:stretch>
        </p:blipFill>
        <p:spPr>
          <a:xfrm>
            <a:off x="1799534" y="1389093"/>
            <a:ext cx="5192864" cy="3057773"/>
          </a:xfrm>
          <a:prstGeom prst="rect">
            <a:avLst/>
          </a:prstGeom>
        </p:spPr>
      </p:pic>
    </p:spTree>
    <p:extLst>
      <p:ext uri="{BB962C8B-B14F-4D97-AF65-F5344CB8AC3E}">
        <p14:creationId xmlns:p14="http://schemas.microsoft.com/office/powerpoint/2010/main" val="1641820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268"/>
        <p:cNvGrpSpPr/>
        <p:nvPr/>
      </p:nvGrpSpPr>
      <p:grpSpPr>
        <a:xfrm>
          <a:off x="0" y="0"/>
          <a:ext cx="0" cy="0"/>
          <a:chOff x="0" y="0"/>
          <a:chExt cx="0" cy="0"/>
        </a:xfrm>
      </p:grpSpPr>
      <p:sp>
        <p:nvSpPr>
          <p:cNvPr id="1380" name="Google Shape;1380;p36"/>
          <p:cNvSpPr/>
          <p:nvPr/>
        </p:nvSpPr>
        <p:spPr>
          <a:xfrm>
            <a:off x="2017657" y="4893496"/>
            <a:ext cx="1049524" cy="110268"/>
          </a:xfrm>
          <a:custGeom>
            <a:avLst/>
            <a:gdLst/>
            <a:ahLst/>
            <a:cxnLst/>
            <a:rect l="l" t="t" r="r" b="b"/>
            <a:pathLst>
              <a:path w="16447" h="1728" extrusionOk="0">
                <a:moveTo>
                  <a:pt x="8224" y="0"/>
                </a:moveTo>
                <a:cubicBezTo>
                  <a:pt x="3680" y="0"/>
                  <a:pt x="0" y="386"/>
                  <a:pt x="0" y="864"/>
                </a:cubicBezTo>
                <a:cubicBezTo>
                  <a:pt x="0" y="1341"/>
                  <a:pt x="3680" y="1727"/>
                  <a:pt x="8224" y="1727"/>
                </a:cubicBezTo>
                <a:cubicBezTo>
                  <a:pt x="12763" y="1727"/>
                  <a:pt x="16447" y="1341"/>
                  <a:pt x="16447" y="864"/>
                </a:cubicBezTo>
                <a:cubicBezTo>
                  <a:pt x="16447" y="386"/>
                  <a:pt x="12763" y="0"/>
                  <a:pt x="822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6"/>
          <p:cNvSpPr/>
          <p:nvPr/>
        </p:nvSpPr>
        <p:spPr>
          <a:xfrm>
            <a:off x="2146813" y="4916341"/>
            <a:ext cx="791020" cy="64578"/>
          </a:xfrm>
          <a:custGeom>
            <a:avLst/>
            <a:gdLst/>
            <a:ahLst/>
            <a:cxnLst/>
            <a:rect l="l" t="t" r="r" b="b"/>
            <a:pathLst>
              <a:path w="12396" h="1012" extrusionOk="0">
                <a:moveTo>
                  <a:pt x="6200" y="0"/>
                </a:moveTo>
                <a:cubicBezTo>
                  <a:pt x="2775" y="0"/>
                  <a:pt x="0" y="230"/>
                  <a:pt x="0" y="506"/>
                </a:cubicBezTo>
                <a:cubicBezTo>
                  <a:pt x="0" y="786"/>
                  <a:pt x="2775" y="1011"/>
                  <a:pt x="6200" y="1011"/>
                </a:cubicBezTo>
                <a:cubicBezTo>
                  <a:pt x="9620" y="1011"/>
                  <a:pt x="12395" y="786"/>
                  <a:pt x="12395" y="506"/>
                </a:cubicBezTo>
                <a:cubicBezTo>
                  <a:pt x="12395" y="230"/>
                  <a:pt x="9620" y="0"/>
                  <a:pt x="6200" y="0"/>
                </a:cubicBezTo>
                <a:close/>
              </a:path>
            </a:pathLst>
          </a:custGeom>
          <a:solidFill>
            <a:srgbClr val="2E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roup 166">
            <a:extLst>
              <a:ext uri="{FF2B5EF4-FFF2-40B4-BE49-F238E27FC236}">
                <a16:creationId xmlns:a16="http://schemas.microsoft.com/office/drawing/2014/main" id="{2B699510-B2D8-485E-AFE0-2D7436F1A7AD}"/>
              </a:ext>
            </a:extLst>
          </p:cNvPr>
          <p:cNvGrpSpPr/>
          <p:nvPr/>
        </p:nvGrpSpPr>
        <p:grpSpPr>
          <a:xfrm>
            <a:off x="313838" y="199447"/>
            <a:ext cx="8326918" cy="989274"/>
            <a:chOff x="6333795" y="762794"/>
            <a:chExt cx="4803792" cy="1228374"/>
          </a:xfrm>
        </p:grpSpPr>
        <p:sp>
          <p:nvSpPr>
            <p:cNvPr id="168" name="Rectangle: Rounded Corners 1">
              <a:extLst>
                <a:ext uri="{FF2B5EF4-FFF2-40B4-BE49-F238E27FC236}">
                  <a16:creationId xmlns:a16="http://schemas.microsoft.com/office/drawing/2014/main" id="{324C1D1D-A7E2-4EC6-BBB4-3723FAF0CFA1}"/>
                </a:ext>
              </a:extLst>
            </p:cNvPr>
            <p:cNvSpPr/>
            <p:nvPr/>
          </p:nvSpPr>
          <p:spPr>
            <a:xfrm>
              <a:off x="6333795" y="762794"/>
              <a:ext cx="4803792" cy="12283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9" name="TextBox 168"/>
            <p:cNvSpPr txBox="1"/>
            <p:nvPr/>
          </p:nvSpPr>
          <p:spPr>
            <a:xfrm>
              <a:off x="6436468" y="812362"/>
              <a:ext cx="4694524" cy="861999"/>
            </a:xfrm>
            <a:prstGeom prst="rect">
              <a:avLst/>
            </a:prstGeom>
            <a:noFill/>
          </p:spPr>
          <p:txBody>
            <a:bodyPr wrap="square" rtlCol="0">
              <a:spAutoFit/>
            </a:bodyPr>
            <a:lstStyle/>
            <a:p>
              <a:pPr algn="just"/>
              <a:r>
                <a:rPr lang="en-US" altLang="zh-CN" sz="2500" b="1">
                  <a:solidFill>
                    <a:srgbClr val="002060"/>
                  </a:solidFill>
                  <a:latin typeface="Arial" panose="020B0604020202020204" pitchFamily="34" charset="0"/>
                  <a:cs typeface="Arial" panose="020B0604020202020204" pitchFamily="34" charset="0"/>
                </a:rPr>
                <a:t>2. </a:t>
              </a:r>
              <a:r>
                <a:rPr lang="vi-VN" altLang="zh-CN" sz="2500" b="1">
                  <a:solidFill>
                    <a:srgbClr val="002060"/>
                  </a:solidFill>
                  <a:latin typeface="Arial" panose="020B0604020202020204" pitchFamily="34" charset="0"/>
                  <a:cs typeface="Arial" panose="020B0604020202020204" pitchFamily="34" charset="0"/>
                </a:rPr>
                <a:t>Em đồng tình hay không đồng tình với lời nói, việc làm nào sau đây? Vì sao?</a:t>
              </a:r>
              <a:endParaRPr lang="en-US" altLang="zh-CN" sz="2500" b="1" dirty="0">
                <a:solidFill>
                  <a:srgbClr val="002060"/>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2CC2C69C-10F4-46F8-8D38-3B7B820D1404}"/>
              </a:ext>
            </a:extLst>
          </p:cNvPr>
          <p:cNvPicPr>
            <a:picLocks noChangeAspect="1"/>
          </p:cNvPicPr>
          <p:nvPr/>
        </p:nvPicPr>
        <p:blipFill>
          <a:blip r:embed="rId3"/>
          <a:stretch>
            <a:fillRect/>
          </a:stretch>
        </p:blipFill>
        <p:spPr>
          <a:xfrm>
            <a:off x="1359161" y="1177384"/>
            <a:ext cx="2567796" cy="1738815"/>
          </a:xfrm>
          <a:prstGeom prst="rect">
            <a:avLst/>
          </a:prstGeom>
        </p:spPr>
      </p:pic>
      <p:pic>
        <p:nvPicPr>
          <p:cNvPr id="5" name="Picture 4">
            <a:extLst>
              <a:ext uri="{FF2B5EF4-FFF2-40B4-BE49-F238E27FC236}">
                <a16:creationId xmlns:a16="http://schemas.microsoft.com/office/drawing/2014/main" id="{F728F5C4-79A0-4A3B-A66A-9316088F3512}"/>
              </a:ext>
            </a:extLst>
          </p:cNvPr>
          <p:cNvPicPr>
            <a:picLocks noChangeAspect="1"/>
          </p:cNvPicPr>
          <p:nvPr/>
        </p:nvPicPr>
        <p:blipFill>
          <a:blip r:embed="rId4"/>
          <a:stretch>
            <a:fillRect/>
          </a:stretch>
        </p:blipFill>
        <p:spPr>
          <a:xfrm>
            <a:off x="4886970" y="1138486"/>
            <a:ext cx="2732682" cy="1718398"/>
          </a:xfrm>
          <a:prstGeom prst="rect">
            <a:avLst/>
          </a:prstGeom>
        </p:spPr>
      </p:pic>
      <p:pic>
        <p:nvPicPr>
          <p:cNvPr id="7" name="Picture 6">
            <a:extLst>
              <a:ext uri="{FF2B5EF4-FFF2-40B4-BE49-F238E27FC236}">
                <a16:creationId xmlns:a16="http://schemas.microsoft.com/office/drawing/2014/main" id="{69D63A6D-B2DA-449A-877F-117582A1696A}"/>
              </a:ext>
            </a:extLst>
          </p:cNvPr>
          <p:cNvPicPr>
            <a:picLocks noChangeAspect="1"/>
          </p:cNvPicPr>
          <p:nvPr/>
        </p:nvPicPr>
        <p:blipFill>
          <a:blip r:embed="rId5"/>
          <a:stretch>
            <a:fillRect/>
          </a:stretch>
        </p:blipFill>
        <p:spPr>
          <a:xfrm>
            <a:off x="5033761" y="3147197"/>
            <a:ext cx="2556294" cy="1715634"/>
          </a:xfrm>
          <a:prstGeom prst="rect">
            <a:avLst/>
          </a:prstGeom>
        </p:spPr>
      </p:pic>
      <p:pic>
        <p:nvPicPr>
          <p:cNvPr id="11" name="Picture 10">
            <a:extLst>
              <a:ext uri="{FF2B5EF4-FFF2-40B4-BE49-F238E27FC236}">
                <a16:creationId xmlns:a16="http://schemas.microsoft.com/office/drawing/2014/main" id="{0DAAB291-8B78-4735-9B15-6909C92CEDC7}"/>
              </a:ext>
            </a:extLst>
          </p:cNvPr>
          <p:cNvPicPr>
            <a:picLocks noChangeAspect="1"/>
          </p:cNvPicPr>
          <p:nvPr/>
        </p:nvPicPr>
        <p:blipFill>
          <a:blip r:embed="rId6"/>
          <a:stretch>
            <a:fillRect/>
          </a:stretch>
        </p:blipFill>
        <p:spPr>
          <a:xfrm>
            <a:off x="1235842" y="3001199"/>
            <a:ext cx="2874399" cy="1892297"/>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770"/>
        <p:cNvGrpSpPr/>
        <p:nvPr/>
      </p:nvGrpSpPr>
      <p:grpSpPr>
        <a:xfrm>
          <a:off x="0" y="0"/>
          <a:ext cx="0" cy="0"/>
          <a:chOff x="0" y="0"/>
          <a:chExt cx="0" cy="0"/>
        </a:xfrm>
      </p:grpSpPr>
      <p:sp>
        <p:nvSpPr>
          <p:cNvPr id="67" name="TextBox 66"/>
          <p:cNvSpPr txBox="1"/>
          <p:nvPr/>
        </p:nvSpPr>
        <p:spPr>
          <a:xfrm>
            <a:off x="513161" y="174843"/>
            <a:ext cx="8117677" cy="830997"/>
          </a:xfrm>
          <a:prstGeom prst="rect">
            <a:avLst/>
          </a:prstGeom>
          <a:noFill/>
        </p:spPr>
        <p:txBody>
          <a:bodyPr wrap="square" rtlCol="0">
            <a:spAutoFit/>
          </a:bodyPr>
          <a:lstStyle/>
          <a:p>
            <a:pPr lvl="0"/>
            <a:r>
              <a:rPr lang="en-US" sz="2400" b="1">
                <a:solidFill>
                  <a:sysClr val="windowText" lastClr="000000"/>
                </a:solidFill>
                <a:latin typeface="Times New Roman" pitchFamily="18" charset="0"/>
                <a:cs typeface="Times New Roman" pitchFamily="18" charset="0"/>
              </a:rPr>
              <a:t>2. Em đồng tình hay không đồng tình với lời nói, việc làm nào sau đây? Vì sao?</a:t>
            </a:r>
          </a:p>
        </p:txBody>
      </p:sp>
      <p:pic>
        <p:nvPicPr>
          <p:cNvPr id="8" name="Picture 7">
            <a:extLst>
              <a:ext uri="{FF2B5EF4-FFF2-40B4-BE49-F238E27FC236}">
                <a16:creationId xmlns:a16="http://schemas.microsoft.com/office/drawing/2014/main" id="{C3642448-F87F-4D94-AF53-FE522748ADA2}"/>
              </a:ext>
            </a:extLst>
          </p:cNvPr>
          <p:cNvPicPr>
            <a:picLocks noChangeAspect="1"/>
          </p:cNvPicPr>
          <p:nvPr/>
        </p:nvPicPr>
        <p:blipFill>
          <a:blip r:embed="rId3"/>
          <a:stretch>
            <a:fillRect/>
          </a:stretch>
        </p:blipFill>
        <p:spPr>
          <a:xfrm>
            <a:off x="639272" y="1474564"/>
            <a:ext cx="3932728" cy="2663096"/>
          </a:xfrm>
          <a:prstGeom prst="rect">
            <a:avLst/>
          </a:prstGeom>
        </p:spPr>
      </p:pic>
      <p:sp>
        <p:nvSpPr>
          <p:cNvPr id="10" name="TextBox 9">
            <a:extLst>
              <a:ext uri="{FF2B5EF4-FFF2-40B4-BE49-F238E27FC236}">
                <a16:creationId xmlns:a16="http://schemas.microsoft.com/office/drawing/2014/main" id="{F6B62A61-1279-421C-9539-3E11E8326E09}"/>
              </a:ext>
            </a:extLst>
          </p:cNvPr>
          <p:cNvSpPr txBox="1"/>
          <p:nvPr/>
        </p:nvSpPr>
        <p:spPr>
          <a:xfrm>
            <a:off x="5349240" y="1706575"/>
            <a:ext cx="3281598" cy="2677656"/>
          </a:xfrm>
          <a:prstGeom prst="rect">
            <a:avLst/>
          </a:prstGeom>
          <a:noFill/>
        </p:spPr>
        <p:txBody>
          <a:bodyPr wrap="square">
            <a:spAutoFit/>
          </a:bodyPr>
          <a:lstStyle/>
          <a:p>
            <a:pPr algn="just"/>
            <a:r>
              <a:rPr lang="vi-VN" sz="2800" b="0" i="0">
                <a:solidFill>
                  <a:srgbClr val="FF0000"/>
                </a:solidFill>
                <a:effectLst/>
                <a:latin typeface="+mn-lt"/>
              </a:rPr>
              <a:t>Em đồng tình vì nếu không có bác lao công thì sẽ không có ai mỗi ngày dọn dẹp trường học. </a:t>
            </a:r>
            <a:endParaRPr lang="en-US" sz="2800">
              <a:solidFill>
                <a:srgbClr val="FF0000"/>
              </a:solidFill>
              <a:latin typeface="+mn-lt"/>
            </a:endParaRPr>
          </a:p>
        </p:txBody>
      </p:sp>
    </p:spTree>
    <p:extLst>
      <p:ext uri="{BB962C8B-B14F-4D97-AF65-F5344CB8AC3E}">
        <p14:creationId xmlns:p14="http://schemas.microsoft.com/office/powerpoint/2010/main" val="2653977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770"/>
        <p:cNvGrpSpPr/>
        <p:nvPr/>
      </p:nvGrpSpPr>
      <p:grpSpPr>
        <a:xfrm>
          <a:off x="0" y="0"/>
          <a:ext cx="0" cy="0"/>
          <a:chOff x="0" y="0"/>
          <a:chExt cx="0" cy="0"/>
        </a:xfrm>
      </p:grpSpPr>
      <p:sp>
        <p:nvSpPr>
          <p:cNvPr id="67" name="TextBox 66"/>
          <p:cNvSpPr txBox="1"/>
          <p:nvPr/>
        </p:nvSpPr>
        <p:spPr>
          <a:xfrm>
            <a:off x="513161" y="174843"/>
            <a:ext cx="81176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sym typeface="Arial"/>
              </a:rPr>
              <a:t>2. Em đồng tình hay không đồng tình với lời nói, việc làm nào sau đây? Vì sao?</a:t>
            </a:r>
          </a:p>
        </p:txBody>
      </p:sp>
      <p:sp>
        <p:nvSpPr>
          <p:cNvPr id="10" name="TextBox 9">
            <a:extLst>
              <a:ext uri="{FF2B5EF4-FFF2-40B4-BE49-F238E27FC236}">
                <a16:creationId xmlns:a16="http://schemas.microsoft.com/office/drawing/2014/main" id="{F6B62A61-1279-421C-9539-3E11E8326E09}"/>
              </a:ext>
            </a:extLst>
          </p:cNvPr>
          <p:cNvSpPr txBox="1"/>
          <p:nvPr/>
        </p:nvSpPr>
        <p:spPr>
          <a:xfrm>
            <a:off x="5349240" y="1706575"/>
            <a:ext cx="3281598" cy="2677656"/>
          </a:xfrm>
          <a:prstGeom prst="rect">
            <a:avLst/>
          </a:prstGeom>
          <a:noFill/>
        </p:spPr>
        <p:txBody>
          <a:bodyPr wrap="square">
            <a:spAutoFit/>
          </a:bodyPr>
          <a:lstStyle/>
          <a:p>
            <a:pPr lvl="0" algn="just"/>
            <a:r>
              <a:rPr lang="vi-VN" sz="2800">
                <a:solidFill>
                  <a:srgbClr val="FF0000"/>
                </a:solidFill>
                <a:latin typeface="Arial" panose="020B0604020202020204" pitchFamily="34" charset="0"/>
              </a:rPr>
              <a:t>Em đồng tình vì người lao động chân tay hay trí óc cũng đều tạo ra sản phẩm và của cải cho xã hội. </a:t>
            </a:r>
            <a:endParaRPr kumimoji="0" lang="en-US" sz="2800" b="0" i="0" u="none" strike="noStrike" kern="0" cap="none" spc="0" normalizeH="0" baseline="0" noProof="0">
              <a:ln>
                <a:noFill/>
              </a:ln>
              <a:solidFill>
                <a:srgbClr val="FF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F073E8BE-E297-47B1-84A1-0B119E75DB50}"/>
              </a:ext>
            </a:extLst>
          </p:cNvPr>
          <p:cNvPicPr>
            <a:picLocks noChangeAspect="1"/>
          </p:cNvPicPr>
          <p:nvPr/>
        </p:nvPicPr>
        <p:blipFill>
          <a:blip r:embed="rId3"/>
          <a:stretch>
            <a:fillRect/>
          </a:stretch>
        </p:blipFill>
        <p:spPr>
          <a:xfrm>
            <a:off x="513161" y="1589894"/>
            <a:ext cx="4124289" cy="2593485"/>
          </a:xfrm>
          <a:prstGeom prst="rect">
            <a:avLst/>
          </a:prstGeom>
        </p:spPr>
      </p:pic>
    </p:spTree>
    <p:extLst>
      <p:ext uri="{BB962C8B-B14F-4D97-AF65-F5344CB8AC3E}">
        <p14:creationId xmlns:p14="http://schemas.microsoft.com/office/powerpoint/2010/main" val="2769994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770"/>
        <p:cNvGrpSpPr/>
        <p:nvPr/>
      </p:nvGrpSpPr>
      <p:grpSpPr>
        <a:xfrm>
          <a:off x="0" y="0"/>
          <a:ext cx="0" cy="0"/>
          <a:chOff x="0" y="0"/>
          <a:chExt cx="0" cy="0"/>
        </a:xfrm>
      </p:grpSpPr>
      <p:sp>
        <p:nvSpPr>
          <p:cNvPr id="67" name="TextBox 66"/>
          <p:cNvSpPr txBox="1"/>
          <p:nvPr/>
        </p:nvSpPr>
        <p:spPr>
          <a:xfrm>
            <a:off x="513161" y="174843"/>
            <a:ext cx="81176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sym typeface="Arial"/>
              </a:rPr>
              <a:t>2. Em đồng tình hay không đồng tình với lời nói, việc làm nào sau đây? Vì sao?</a:t>
            </a:r>
          </a:p>
        </p:txBody>
      </p:sp>
      <p:sp>
        <p:nvSpPr>
          <p:cNvPr id="10" name="TextBox 9">
            <a:extLst>
              <a:ext uri="{FF2B5EF4-FFF2-40B4-BE49-F238E27FC236}">
                <a16:creationId xmlns:a16="http://schemas.microsoft.com/office/drawing/2014/main" id="{F6B62A61-1279-421C-9539-3E11E8326E09}"/>
              </a:ext>
            </a:extLst>
          </p:cNvPr>
          <p:cNvSpPr txBox="1"/>
          <p:nvPr/>
        </p:nvSpPr>
        <p:spPr>
          <a:xfrm>
            <a:off x="5349240" y="1706575"/>
            <a:ext cx="3281598" cy="1815882"/>
          </a:xfrm>
          <a:prstGeom prst="rect">
            <a:avLst/>
          </a:prstGeom>
          <a:noFill/>
        </p:spPr>
        <p:txBody>
          <a:bodyPr wrap="square">
            <a:spAutoFit/>
          </a:bodyPr>
          <a:lstStyle/>
          <a:p>
            <a:pPr lvl="0" algn="just"/>
            <a:r>
              <a:rPr lang="vi-VN" sz="2800">
                <a:solidFill>
                  <a:srgbClr val="FF0000"/>
                </a:solidFill>
                <a:latin typeface="Arial" panose="020B0604020202020204" pitchFamily="34" charset="0"/>
              </a:rPr>
              <a:t>Em không đồng tình vì nghề nào cũng đáng quý như nhau. </a:t>
            </a:r>
            <a:endParaRPr kumimoji="0" lang="en-US" sz="2800" b="0" i="0" u="none" strike="noStrike" kern="0" cap="none" spc="0" normalizeH="0" baseline="0" noProof="0">
              <a:ln>
                <a:noFill/>
              </a:ln>
              <a:solidFill>
                <a:srgbClr val="FF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2FBB1C09-5047-4DF3-839D-CAFF07D49832}"/>
              </a:ext>
            </a:extLst>
          </p:cNvPr>
          <p:cNvPicPr>
            <a:picLocks noChangeAspect="1"/>
          </p:cNvPicPr>
          <p:nvPr/>
        </p:nvPicPr>
        <p:blipFill>
          <a:blip r:embed="rId3"/>
          <a:stretch>
            <a:fillRect/>
          </a:stretch>
        </p:blipFill>
        <p:spPr>
          <a:xfrm>
            <a:off x="675772" y="1507436"/>
            <a:ext cx="4067359" cy="2677656"/>
          </a:xfrm>
          <a:prstGeom prst="rect">
            <a:avLst/>
          </a:prstGeom>
        </p:spPr>
      </p:pic>
    </p:spTree>
    <p:extLst>
      <p:ext uri="{BB962C8B-B14F-4D97-AF65-F5344CB8AC3E}">
        <p14:creationId xmlns:p14="http://schemas.microsoft.com/office/powerpoint/2010/main" val="477586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770"/>
        <p:cNvGrpSpPr/>
        <p:nvPr/>
      </p:nvGrpSpPr>
      <p:grpSpPr>
        <a:xfrm>
          <a:off x="0" y="0"/>
          <a:ext cx="0" cy="0"/>
          <a:chOff x="0" y="0"/>
          <a:chExt cx="0" cy="0"/>
        </a:xfrm>
      </p:grpSpPr>
      <p:sp>
        <p:nvSpPr>
          <p:cNvPr id="67" name="TextBox 66"/>
          <p:cNvSpPr txBox="1"/>
          <p:nvPr/>
        </p:nvSpPr>
        <p:spPr>
          <a:xfrm>
            <a:off x="513161" y="174843"/>
            <a:ext cx="81176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sym typeface="Arial"/>
              </a:rPr>
              <a:t>2. Em đồng tình hay không đồng tình với lời nói, việc làm nào sau đây? Vì sao?</a:t>
            </a:r>
          </a:p>
        </p:txBody>
      </p:sp>
      <p:sp>
        <p:nvSpPr>
          <p:cNvPr id="10" name="TextBox 9">
            <a:extLst>
              <a:ext uri="{FF2B5EF4-FFF2-40B4-BE49-F238E27FC236}">
                <a16:creationId xmlns:a16="http://schemas.microsoft.com/office/drawing/2014/main" id="{F6B62A61-1279-421C-9539-3E11E8326E09}"/>
              </a:ext>
            </a:extLst>
          </p:cNvPr>
          <p:cNvSpPr txBox="1"/>
          <p:nvPr/>
        </p:nvSpPr>
        <p:spPr>
          <a:xfrm>
            <a:off x="5349240" y="1706575"/>
            <a:ext cx="3281598" cy="1815882"/>
          </a:xfrm>
          <a:prstGeom prst="rect">
            <a:avLst/>
          </a:prstGeom>
          <a:noFill/>
        </p:spPr>
        <p:txBody>
          <a:bodyPr wrap="square">
            <a:spAutoFit/>
          </a:bodyPr>
          <a:lstStyle/>
          <a:p>
            <a:pPr lvl="0" algn="just"/>
            <a:r>
              <a:rPr lang="vi-VN" sz="2800">
                <a:solidFill>
                  <a:srgbClr val="FF0000"/>
                </a:solidFill>
                <a:latin typeface="Arial" panose="020B0604020202020204" pitchFamily="34" charset="0"/>
              </a:rPr>
              <a:t>Em đồng tình vì họ đã biết những khó khăn của người cứu hỏa. </a:t>
            </a:r>
            <a:endParaRPr kumimoji="0" lang="en-US" sz="2800" b="0" i="0" u="none" strike="noStrike" kern="0" cap="none" spc="0" normalizeH="0" baseline="0" noProof="0">
              <a:ln>
                <a:noFill/>
              </a:ln>
              <a:solidFill>
                <a:srgbClr val="FF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02AF57FB-F55A-4C2D-92B0-49685259AF9F}"/>
              </a:ext>
            </a:extLst>
          </p:cNvPr>
          <p:cNvPicPr>
            <a:picLocks noChangeAspect="1"/>
          </p:cNvPicPr>
          <p:nvPr/>
        </p:nvPicPr>
        <p:blipFill>
          <a:blip r:embed="rId3"/>
          <a:stretch>
            <a:fillRect/>
          </a:stretch>
        </p:blipFill>
        <p:spPr>
          <a:xfrm>
            <a:off x="633211" y="1524136"/>
            <a:ext cx="4030394" cy="2704963"/>
          </a:xfrm>
          <a:prstGeom prst="rect">
            <a:avLst/>
          </a:prstGeom>
        </p:spPr>
      </p:pic>
    </p:spTree>
    <p:extLst>
      <p:ext uri="{BB962C8B-B14F-4D97-AF65-F5344CB8AC3E}">
        <p14:creationId xmlns:p14="http://schemas.microsoft.com/office/powerpoint/2010/main" val="2752777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387"/>
        <p:cNvGrpSpPr/>
        <p:nvPr/>
      </p:nvGrpSpPr>
      <p:grpSpPr>
        <a:xfrm>
          <a:off x="0" y="0"/>
          <a:ext cx="0" cy="0"/>
          <a:chOff x="0" y="0"/>
          <a:chExt cx="0" cy="0"/>
        </a:xfrm>
      </p:grpSpPr>
      <p:grpSp>
        <p:nvGrpSpPr>
          <p:cNvPr id="388" name="Google Shape;388;p25"/>
          <p:cNvGrpSpPr/>
          <p:nvPr/>
        </p:nvGrpSpPr>
        <p:grpSpPr>
          <a:xfrm>
            <a:off x="5795689" y="406139"/>
            <a:ext cx="2963700" cy="4381551"/>
            <a:chOff x="6128789" y="804382"/>
            <a:chExt cx="2694273" cy="3983228"/>
          </a:xfrm>
        </p:grpSpPr>
        <p:sp>
          <p:nvSpPr>
            <p:cNvPr id="389" name="Google Shape;389;p25"/>
            <p:cNvSpPr/>
            <p:nvPr/>
          </p:nvSpPr>
          <p:spPr>
            <a:xfrm>
              <a:off x="6128789" y="804382"/>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a:off x="6184746" y="83357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25"/>
          <p:cNvSpPr/>
          <p:nvPr/>
        </p:nvSpPr>
        <p:spPr>
          <a:xfrm flipH="1">
            <a:off x="4735345" y="4663800"/>
            <a:ext cx="3481330" cy="175301"/>
          </a:xfrm>
          <a:custGeom>
            <a:avLst/>
            <a:gdLst/>
            <a:ahLst/>
            <a:cxnLst/>
            <a:rect l="l" t="t" r="r" b="b"/>
            <a:pathLst>
              <a:path w="106536" h="4404" extrusionOk="0">
                <a:moveTo>
                  <a:pt x="45572" y="0"/>
                </a:moveTo>
                <a:cubicBezTo>
                  <a:pt x="19799" y="157"/>
                  <a:pt x="0" y="1078"/>
                  <a:pt x="0" y="2192"/>
                </a:cubicBezTo>
                <a:cubicBezTo>
                  <a:pt x="0" y="3413"/>
                  <a:pt x="23847" y="4404"/>
                  <a:pt x="53266" y="4404"/>
                </a:cubicBezTo>
                <a:cubicBezTo>
                  <a:pt x="82688" y="4404"/>
                  <a:pt x="106536" y="3413"/>
                  <a:pt x="106536" y="2192"/>
                </a:cubicBezTo>
                <a:cubicBezTo>
                  <a:pt x="106536" y="1771"/>
                  <a:pt x="103736" y="1382"/>
                  <a:pt x="98871" y="1048"/>
                </a:cubicBezTo>
                <a:cubicBezTo>
                  <a:pt x="98441" y="2116"/>
                  <a:pt x="97394" y="2874"/>
                  <a:pt x="96175" y="2874"/>
                </a:cubicBezTo>
                <a:lnTo>
                  <a:pt x="48480" y="2874"/>
                </a:lnTo>
                <a:cubicBezTo>
                  <a:pt x="46889" y="2874"/>
                  <a:pt x="45589" y="1584"/>
                  <a:pt x="4557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25"/>
          <p:cNvGrpSpPr/>
          <p:nvPr/>
        </p:nvGrpSpPr>
        <p:grpSpPr>
          <a:xfrm>
            <a:off x="4959642" y="1345102"/>
            <a:ext cx="2130085" cy="3433068"/>
            <a:chOff x="4633351" y="1345102"/>
            <a:chExt cx="2130085" cy="3433068"/>
          </a:xfrm>
        </p:grpSpPr>
        <p:sp>
          <p:nvSpPr>
            <p:cNvPr id="393" name="Google Shape;393;p25"/>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25"/>
          <p:cNvGrpSpPr/>
          <p:nvPr/>
        </p:nvGrpSpPr>
        <p:grpSpPr>
          <a:xfrm>
            <a:off x="4538210" y="3675500"/>
            <a:ext cx="990781" cy="1129042"/>
            <a:chOff x="2670950" y="1672175"/>
            <a:chExt cx="143500" cy="163525"/>
          </a:xfrm>
        </p:grpSpPr>
        <p:sp>
          <p:nvSpPr>
            <p:cNvPr id="419" name="Google Shape;419;p25"/>
            <p:cNvSpPr/>
            <p:nvPr/>
          </p:nvSpPr>
          <p:spPr>
            <a:xfrm>
              <a:off x="2678200" y="1681125"/>
              <a:ext cx="29550" cy="6002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2683750" y="1672175"/>
              <a:ext cx="13250" cy="11575"/>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2699850" y="1685175"/>
              <a:ext cx="13275" cy="11575"/>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2699350" y="1703950"/>
              <a:ext cx="12150" cy="10625"/>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2674950" y="1713325"/>
              <a:ext cx="12125" cy="10600"/>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2682800" y="1730200"/>
              <a:ext cx="8300" cy="7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2699700" y="1721675"/>
              <a:ext cx="8300" cy="7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2670950" y="1691275"/>
              <a:ext cx="13250" cy="11550"/>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2703350" y="1723000"/>
              <a:ext cx="4050" cy="3500"/>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2684075" y="1731150"/>
              <a:ext cx="2850" cy="2475"/>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2676575" y="1714825"/>
              <a:ext cx="4550" cy="4025"/>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2672725" y="1692550"/>
              <a:ext cx="5400" cy="4700"/>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2707900" y="1687925"/>
              <a:ext cx="3950" cy="3500"/>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2705750" y="1706025"/>
              <a:ext cx="4200" cy="3675"/>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2688875" y="1727850"/>
              <a:ext cx="67675" cy="91750"/>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2694825" y="1730625"/>
              <a:ext cx="42450" cy="811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2778050" y="1758925"/>
              <a:ext cx="12900" cy="76025"/>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2749600" y="1767775"/>
              <a:ext cx="31875" cy="67150"/>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2723775" y="1814525"/>
              <a:ext cx="57700" cy="21175"/>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2726825" y="1816825"/>
              <a:ext cx="51250" cy="16325"/>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2728625" y="1732525"/>
              <a:ext cx="44150" cy="39025"/>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2740900" y="1737300"/>
              <a:ext cx="17775" cy="8125"/>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2733225" y="1751125"/>
              <a:ext cx="12575" cy="5475"/>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2749800" y="1758275"/>
              <a:ext cx="12475" cy="5825"/>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2760200" y="1745350"/>
              <a:ext cx="10600" cy="5625"/>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2780525" y="1743475"/>
              <a:ext cx="24400" cy="19850"/>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2789550" y="1745800"/>
              <a:ext cx="9075" cy="4825"/>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2784425" y="1750225"/>
              <a:ext cx="5500" cy="4350"/>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790325" y="1758050"/>
              <a:ext cx="6675" cy="1450"/>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2720025" y="1736525"/>
              <a:ext cx="59575" cy="97825"/>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2705400" y="1729625"/>
              <a:ext cx="27450" cy="20325"/>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2711550" y="1732375"/>
              <a:ext cx="10275" cy="5275"/>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2709850" y="1742200"/>
              <a:ext cx="7450" cy="1850"/>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2720600" y="1740500"/>
              <a:ext cx="6000" cy="4950"/>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2723750" y="1732675"/>
              <a:ext cx="5000" cy="4500"/>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780525" y="1790900"/>
              <a:ext cx="33925" cy="44800"/>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2783400" y="1792325"/>
              <a:ext cx="24600" cy="40750"/>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25"/>
          <p:cNvGrpSpPr/>
          <p:nvPr/>
        </p:nvGrpSpPr>
        <p:grpSpPr>
          <a:xfrm>
            <a:off x="6644497" y="1585490"/>
            <a:ext cx="1952276" cy="3211617"/>
            <a:chOff x="6644497" y="1585490"/>
            <a:chExt cx="1952276" cy="3211617"/>
          </a:xfrm>
        </p:grpSpPr>
        <p:sp>
          <p:nvSpPr>
            <p:cNvPr id="457" name="Google Shape;457;p25"/>
            <p:cNvSpPr/>
            <p:nvPr/>
          </p:nvSpPr>
          <p:spPr>
            <a:xfrm flipH="1">
              <a:off x="7681797" y="2696870"/>
              <a:ext cx="35267" cy="26669"/>
            </a:xfrm>
            <a:custGeom>
              <a:avLst/>
              <a:gdLst/>
              <a:ahLst/>
              <a:cxnLst/>
              <a:rect l="l" t="t" r="r" b="b"/>
              <a:pathLst>
                <a:path w="886" h="670" extrusionOk="0">
                  <a:moveTo>
                    <a:pt x="445" y="1"/>
                  </a:moveTo>
                  <a:cubicBezTo>
                    <a:pt x="1" y="1"/>
                    <a:pt x="1" y="670"/>
                    <a:pt x="445" y="670"/>
                  </a:cubicBezTo>
                  <a:cubicBezTo>
                    <a:pt x="886" y="670"/>
                    <a:pt x="886" y="1"/>
                    <a:pt x="445" y="1"/>
                  </a:cubicBezTo>
                  <a:close/>
                </a:path>
              </a:pathLst>
            </a:custGeom>
            <a:solidFill>
              <a:srgbClr val="F4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flipH="1">
              <a:off x="7981308" y="1585490"/>
              <a:ext cx="615465" cy="557310"/>
            </a:xfrm>
            <a:custGeom>
              <a:avLst/>
              <a:gdLst/>
              <a:ahLst/>
              <a:cxnLst/>
              <a:rect l="l" t="t" r="r" b="b"/>
              <a:pathLst>
                <a:path w="15462" h="14001" extrusionOk="0">
                  <a:moveTo>
                    <a:pt x="7408" y="1"/>
                  </a:moveTo>
                  <a:cubicBezTo>
                    <a:pt x="6329" y="1"/>
                    <a:pt x="5134" y="282"/>
                    <a:pt x="3985" y="1072"/>
                  </a:cubicBezTo>
                  <a:cubicBezTo>
                    <a:pt x="1" y="3817"/>
                    <a:pt x="510" y="7033"/>
                    <a:pt x="1005" y="7781"/>
                  </a:cubicBezTo>
                  <a:lnTo>
                    <a:pt x="5153" y="14000"/>
                  </a:lnTo>
                  <a:lnTo>
                    <a:pt x="15461" y="7818"/>
                  </a:lnTo>
                  <a:lnTo>
                    <a:pt x="11140" y="1332"/>
                  </a:lnTo>
                  <a:cubicBezTo>
                    <a:pt x="10769" y="826"/>
                    <a:pt x="9257" y="1"/>
                    <a:pt x="740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flipH="1">
              <a:off x="6994112" y="3245714"/>
              <a:ext cx="55488" cy="89720"/>
            </a:xfrm>
            <a:custGeom>
              <a:avLst/>
              <a:gdLst/>
              <a:ahLst/>
              <a:cxnLst/>
              <a:rect l="l" t="t" r="r" b="b"/>
              <a:pathLst>
                <a:path w="1394" h="2254" extrusionOk="0">
                  <a:moveTo>
                    <a:pt x="273" y="0"/>
                  </a:moveTo>
                  <a:cubicBezTo>
                    <a:pt x="352" y="253"/>
                    <a:pt x="322" y="591"/>
                    <a:pt x="151" y="997"/>
                  </a:cubicBezTo>
                  <a:cubicBezTo>
                    <a:pt x="103" y="1110"/>
                    <a:pt x="52" y="1219"/>
                    <a:pt x="1" y="1322"/>
                  </a:cubicBezTo>
                  <a:lnTo>
                    <a:pt x="618" y="2253"/>
                  </a:lnTo>
                  <a:cubicBezTo>
                    <a:pt x="755" y="2048"/>
                    <a:pt x="881" y="1816"/>
                    <a:pt x="990" y="1553"/>
                  </a:cubicBezTo>
                  <a:cubicBezTo>
                    <a:pt x="1393" y="594"/>
                    <a:pt x="1007" y="25"/>
                    <a:pt x="273" y="0"/>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flipH="1">
              <a:off x="7038694" y="3223542"/>
              <a:ext cx="39009" cy="55767"/>
            </a:xfrm>
            <a:custGeom>
              <a:avLst/>
              <a:gdLst/>
              <a:ahLst/>
              <a:cxnLst/>
              <a:rect l="l" t="t" r="r" b="b"/>
              <a:pathLst>
                <a:path w="980" h="1401" extrusionOk="0">
                  <a:moveTo>
                    <a:pt x="195" y="1"/>
                  </a:moveTo>
                  <a:cubicBezTo>
                    <a:pt x="201" y="213"/>
                    <a:pt x="150" y="462"/>
                    <a:pt x="31" y="746"/>
                  </a:cubicBezTo>
                  <a:cubicBezTo>
                    <a:pt x="21" y="769"/>
                    <a:pt x="10" y="793"/>
                    <a:pt x="0" y="817"/>
                  </a:cubicBezTo>
                  <a:lnTo>
                    <a:pt x="385" y="1401"/>
                  </a:lnTo>
                  <a:cubicBezTo>
                    <a:pt x="478" y="974"/>
                    <a:pt x="297" y="659"/>
                    <a:pt x="297" y="659"/>
                  </a:cubicBezTo>
                  <a:cubicBezTo>
                    <a:pt x="522" y="588"/>
                    <a:pt x="734" y="554"/>
                    <a:pt x="925" y="554"/>
                  </a:cubicBezTo>
                  <a:cubicBezTo>
                    <a:pt x="943" y="554"/>
                    <a:pt x="959" y="554"/>
                    <a:pt x="979" y="557"/>
                  </a:cubicBezTo>
                  <a:cubicBezTo>
                    <a:pt x="874" y="223"/>
                    <a:pt x="587" y="32"/>
                    <a:pt x="195"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flipH="1">
              <a:off x="7035549" y="3245554"/>
              <a:ext cx="30371" cy="52781"/>
            </a:xfrm>
            <a:custGeom>
              <a:avLst/>
              <a:gdLst/>
              <a:ahLst/>
              <a:cxnLst/>
              <a:rect l="l" t="t" r="r" b="b"/>
              <a:pathLst>
                <a:path w="763" h="1326" extrusionOk="0">
                  <a:moveTo>
                    <a:pt x="629" y="1"/>
                  </a:moveTo>
                  <a:cubicBezTo>
                    <a:pt x="438" y="1"/>
                    <a:pt x="226" y="35"/>
                    <a:pt x="1" y="106"/>
                  </a:cubicBezTo>
                  <a:cubicBezTo>
                    <a:pt x="1" y="106"/>
                    <a:pt x="182" y="421"/>
                    <a:pt x="89" y="848"/>
                  </a:cubicBezTo>
                  <a:lnTo>
                    <a:pt x="411" y="1326"/>
                  </a:lnTo>
                  <a:cubicBezTo>
                    <a:pt x="462" y="1223"/>
                    <a:pt x="513" y="1114"/>
                    <a:pt x="561" y="1001"/>
                  </a:cubicBezTo>
                  <a:cubicBezTo>
                    <a:pt x="732" y="595"/>
                    <a:pt x="762" y="257"/>
                    <a:pt x="683" y="4"/>
                  </a:cubicBezTo>
                  <a:cubicBezTo>
                    <a:pt x="663" y="1"/>
                    <a:pt x="647" y="1"/>
                    <a:pt x="629"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flipH="1">
              <a:off x="7069942" y="3191219"/>
              <a:ext cx="50035" cy="35745"/>
            </a:xfrm>
            <a:custGeom>
              <a:avLst/>
              <a:gdLst/>
              <a:ahLst/>
              <a:cxnLst/>
              <a:rect l="l" t="t" r="r" b="b"/>
              <a:pathLst>
                <a:path w="1257" h="898" extrusionOk="0">
                  <a:moveTo>
                    <a:pt x="321" y="1"/>
                  </a:moveTo>
                  <a:cubicBezTo>
                    <a:pt x="219" y="1"/>
                    <a:pt x="113" y="11"/>
                    <a:pt x="1" y="31"/>
                  </a:cubicBezTo>
                  <a:lnTo>
                    <a:pt x="577" y="898"/>
                  </a:lnTo>
                  <a:cubicBezTo>
                    <a:pt x="782" y="841"/>
                    <a:pt x="973" y="810"/>
                    <a:pt x="1148" y="810"/>
                  </a:cubicBezTo>
                  <a:cubicBezTo>
                    <a:pt x="1185" y="810"/>
                    <a:pt x="1219" y="813"/>
                    <a:pt x="1257" y="813"/>
                  </a:cubicBezTo>
                  <a:cubicBezTo>
                    <a:pt x="1236" y="291"/>
                    <a:pt x="867" y="1"/>
                    <a:pt x="321"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flipH="1">
              <a:off x="7069663" y="3223422"/>
              <a:ext cx="27346" cy="32640"/>
            </a:xfrm>
            <a:custGeom>
              <a:avLst/>
              <a:gdLst/>
              <a:ahLst/>
              <a:cxnLst/>
              <a:rect l="l" t="t" r="r" b="b"/>
              <a:pathLst>
                <a:path w="687" h="820" extrusionOk="0">
                  <a:moveTo>
                    <a:pt x="571" y="1"/>
                  </a:moveTo>
                  <a:cubicBezTo>
                    <a:pt x="396" y="1"/>
                    <a:pt x="205" y="32"/>
                    <a:pt x="0" y="89"/>
                  </a:cubicBezTo>
                  <a:lnTo>
                    <a:pt x="485" y="820"/>
                  </a:lnTo>
                  <a:cubicBezTo>
                    <a:pt x="495" y="796"/>
                    <a:pt x="506" y="772"/>
                    <a:pt x="516" y="749"/>
                  </a:cubicBezTo>
                  <a:cubicBezTo>
                    <a:pt x="635" y="465"/>
                    <a:pt x="686" y="216"/>
                    <a:pt x="680" y="4"/>
                  </a:cubicBezTo>
                  <a:cubicBezTo>
                    <a:pt x="642" y="4"/>
                    <a:pt x="608" y="1"/>
                    <a:pt x="571"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flipH="1">
              <a:off x="7326331" y="3715304"/>
              <a:ext cx="30769" cy="31844"/>
            </a:xfrm>
            <a:custGeom>
              <a:avLst/>
              <a:gdLst/>
              <a:ahLst/>
              <a:cxnLst/>
              <a:rect l="l" t="t" r="r" b="b"/>
              <a:pathLst>
                <a:path w="773" h="800" extrusionOk="0">
                  <a:moveTo>
                    <a:pt x="270" y="1"/>
                  </a:moveTo>
                  <a:cubicBezTo>
                    <a:pt x="215" y="38"/>
                    <a:pt x="154" y="62"/>
                    <a:pt x="93" y="79"/>
                  </a:cubicBezTo>
                  <a:cubicBezTo>
                    <a:pt x="1" y="277"/>
                    <a:pt x="45" y="520"/>
                    <a:pt x="219" y="673"/>
                  </a:cubicBezTo>
                  <a:cubicBezTo>
                    <a:pt x="318" y="758"/>
                    <a:pt x="441" y="799"/>
                    <a:pt x="564" y="799"/>
                  </a:cubicBezTo>
                  <a:cubicBezTo>
                    <a:pt x="636" y="799"/>
                    <a:pt x="707" y="786"/>
                    <a:pt x="772" y="758"/>
                  </a:cubicBezTo>
                  <a:lnTo>
                    <a:pt x="270" y="1"/>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flipH="1">
              <a:off x="7348622" y="3683817"/>
              <a:ext cx="32521" cy="35068"/>
            </a:xfrm>
            <a:custGeom>
              <a:avLst/>
              <a:gdLst/>
              <a:ahLst/>
              <a:cxnLst/>
              <a:rect l="l" t="t" r="r" b="b"/>
              <a:pathLst>
                <a:path w="817" h="881" extrusionOk="0">
                  <a:moveTo>
                    <a:pt x="348" y="0"/>
                  </a:moveTo>
                  <a:cubicBezTo>
                    <a:pt x="301" y="17"/>
                    <a:pt x="250" y="27"/>
                    <a:pt x="198" y="30"/>
                  </a:cubicBezTo>
                  <a:lnTo>
                    <a:pt x="192" y="34"/>
                  </a:lnTo>
                  <a:cubicBezTo>
                    <a:pt x="0" y="246"/>
                    <a:pt x="21" y="570"/>
                    <a:pt x="236" y="755"/>
                  </a:cubicBezTo>
                  <a:cubicBezTo>
                    <a:pt x="335" y="840"/>
                    <a:pt x="458" y="881"/>
                    <a:pt x="581" y="881"/>
                  </a:cubicBezTo>
                  <a:cubicBezTo>
                    <a:pt x="619" y="881"/>
                    <a:pt x="660" y="878"/>
                    <a:pt x="697" y="870"/>
                  </a:cubicBezTo>
                  <a:cubicBezTo>
                    <a:pt x="717" y="826"/>
                    <a:pt x="745" y="782"/>
                    <a:pt x="778" y="744"/>
                  </a:cubicBezTo>
                  <a:lnTo>
                    <a:pt x="816" y="703"/>
                  </a:lnTo>
                  <a:lnTo>
                    <a:pt x="348"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flipH="1">
              <a:off x="7346313" y="3711801"/>
              <a:ext cx="7125" cy="6687"/>
            </a:xfrm>
            <a:custGeom>
              <a:avLst/>
              <a:gdLst/>
              <a:ahLst/>
              <a:cxnLst/>
              <a:rect l="l" t="t" r="r" b="b"/>
              <a:pathLst>
                <a:path w="179" h="168" extrusionOk="0">
                  <a:moveTo>
                    <a:pt x="120" y="0"/>
                  </a:moveTo>
                  <a:lnTo>
                    <a:pt x="82" y="41"/>
                  </a:lnTo>
                  <a:cubicBezTo>
                    <a:pt x="49" y="79"/>
                    <a:pt x="21" y="123"/>
                    <a:pt x="1" y="167"/>
                  </a:cubicBezTo>
                  <a:cubicBezTo>
                    <a:pt x="62" y="150"/>
                    <a:pt x="123" y="126"/>
                    <a:pt x="178" y="89"/>
                  </a:cubicBezTo>
                  <a:lnTo>
                    <a:pt x="120"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flipH="1">
              <a:off x="7369401" y="3650778"/>
              <a:ext cx="28063" cy="34272"/>
            </a:xfrm>
            <a:custGeom>
              <a:avLst/>
              <a:gdLst/>
              <a:ahLst/>
              <a:cxnLst/>
              <a:rect l="l" t="t" r="r" b="b"/>
              <a:pathLst>
                <a:path w="705" h="861" extrusionOk="0">
                  <a:moveTo>
                    <a:pt x="205" y="0"/>
                  </a:moveTo>
                  <a:lnTo>
                    <a:pt x="192" y="14"/>
                  </a:lnTo>
                  <a:cubicBezTo>
                    <a:pt x="1" y="226"/>
                    <a:pt x="21" y="547"/>
                    <a:pt x="236" y="734"/>
                  </a:cubicBezTo>
                  <a:cubicBezTo>
                    <a:pt x="336" y="819"/>
                    <a:pt x="458" y="860"/>
                    <a:pt x="581" y="860"/>
                  </a:cubicBezTo>
                  <a:lnTo>
                    <a:pt x="608" y="860"/>
                  </a:lnTo>
                  <a:lnTo>
                    <a:pt x="704" y="751"/>
                  </a:lnTo>
                  <a:lnTo>
                    <a:pt x="205"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flipH="1">
              <a:off x="7367251" y="3680673"/>
              <a:ext cx="6011" cy="4379"/>
            </a:xfrm>
            <a:custGeom>
              <a:avLst/>
              <a:gdLst/>
              <a:ahLst/>
              <a:cxnLst/>
              <a:rect l="l" t="t" r="r" b="b"/>
              <a:pathLst>
                <a:path w="151" h="110" extrusionOk="0">
                  <a:moveTo>
                    <a:pt x="96" y="0"/>
                  </a:moveTo>
                  <a:lnTo>
                    <a:pt x="0" y="109"/>
                  </a:lnTo>
                  <a:cubicBezTo>
                    <a:pt x="52" y="106"/>
                    <a:pt x="103" y="96"/>
                    <a:pt x="150" y="79"/>
                  </a:cubicBezTo>
                  <a:lnTo>
                    <a:pt x="96"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flipH="1">
              <a:off x="6756464" y="1803149"/>
              <a:ext cx="1656286" cy="2222632"/>
            </a:xfrm>
            <a:custGeom>
              <a:avLst/>
              <a:gdLst/>
              <a:ahLst/>
              <a:cxnLst/>
              <a:rect l="l" t="t" r="r" b="b"/>
              <a:pathLst>
                <a:path w="41610" h="55838" extrusionOk="0">
                  <a:moveTo>
                    <a:pt x="6429" y="0"/>
                  </a:moveTo>
                  <a:cubicBezTo>
                    <a:pt x="5350" y="0"/>
                    <a:pt x="4156" y="282"/>
                    <a:pt x="3008" y="1073"/>
                  </a:cubicBezTo>
                  <a:cubicBezTo>
                    <a:pt x="1291" y="2254"/>
                    <a:pt x="410" y="3524"/>
                    <a:pt x="0" y="4644"/>
                  </a:cubicBezTo>
                  <a:lnTo>
                    <a:pt x="33324" y="55838"/>
                  </a:lnTo>
                  <a:lnTo>
                    <a:pt x="41609" y="50567"/>
                  </a:lnTo>
                  <a:lnTo>
                    <a:pt x="9080" y="578"/>
                  </a:lnTo>
                  <a:cubicBezTo>
                    <a:pt x="8397" y="260"/>
                    <a:pt x="7466" y="0"/>
                    <a:pt x="6429"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flipH="1">
              <a:off x="7086289" y="1988007"/>
              <a:ext cx="1348076" cy="2061859"/>
            </a:xfrm>
            <a:custGeom>
              <a:avLst/>
              <a:gdLst/>
              <a:ahLst/>
              <a:cxnLst/>
              <a:rect l="l" t="t" r="r" b="b"/>
              <a:pathLst>
                <a:path w="33867" h="51799" extrusionOk="0">
                  <a:moveTo>
                    <a:pt x="543" y="0"/>
                  </a:moveTo>
                  <a:lnTo>
                    <a:pt x="543" y="0"/>
                  </a:lnTo>
                  <a:cubicBezTo>
                    <a:pt x="1" y="1485"/>
                    <a:pt x="288" y="2710"/>
                    <a:pt x="570" y="3134"/>
                  </a:cubicBezTo>
                  <a:cubicBezTo>
                    <a:pt x="570" y="3134"/>
                    <a:pt x="570" y="3137"/>
                    <a:pt x="574" y="3137"/>
                  </a:cubicBezTo>
                  <a:lnTo>
                    <a:pt x="32918" y="51798"/>
                  </a:lnTo>
                  <a:lnTo>
                    <a:pt x="33867" y="51194"/>
                  </a:lnTo>
                  <a:lnTo>
                    <a:pt x="543" y="0"/>
                  </a:ln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flipH="1">
              <a:off x="6720593" y="1826156"/>
              <a:ext cx="1330721" cy="1989852"/>
            </a:xfrm>
            <a:custGeom>
              <a:avLst/>
              <a:gdLst/>
              <a:ahLst/>
              <a:cxnLst/>
              <a:rect l="l" t="t" r="r" b="b"/>
              <a:pathLst>
                <a:path w="33431" h="49990" extrusionOk="0">
                  <a:moveTo>
                    <a:pt x="0" y="0"/>
                  </a:moveTo>
                  <a:lnTo>
                    <a:pt x="32529" y="49989"/>
                  </a:lnTo>
                  <a:lnTo>
                    <a:pt x="33430" y="49416"/>
                  </a:lnTo>
                  <a:lnTo>
                    <a:pt x="1079" y="751"/>
                  </a:lnTo>
                  <a:cubicBezTo>
                    <a:pt x="915" y="529"/>
                    <a:pt x="537" y="246"/>
                    <a:pt x="0"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flipH="1">
              <a:off x="6649236" y="4100903"/>
              <a:ext cx="148711" cy="185451"/>
            </a:xfrm>
            <a:custGeom>
              <a:avLst/>
              <a:gdLst/>
              <a:ahLst/>
              <a:cxnLst/>
              <a:rect l="l" t="t" r="r" b="b"/>
              <a:pathLst>
                <a:path w="3736" h="4659" extrusionOk="0">
                  <a:moveTo>
                    <a:pt x="2690" y="0"/>
                  </a:moveTo>
                  <a:cubicBezTo>
                    <a:pt x="1917" y="0"/>
                    <a:pt x="908" y="240"/>
                    <a:pt x="1" y="1220"/>
                  </a:cubicBezTo>
                  <a:lnTo>
                    <a:pt x="3674" y="4658"/>
                  </a:lnTo>
                  <a:cubicBezTo>
                    <a:pt x="3735" y="3897"/>
                    <a:pt x="3015" y="56"/>
                    <a:pt x="3015" y="56"/>
                  </a:cubicBezTo>
                  <a:lnTo>
                    <a:pt x="3062" y="19"/>
                  </a:lnTo>
                  <a:cubicBezTo>
                    <a:pt x="2946" y="7"/>
                    <a:pt x="2822" y="0"/>
                    <a:pt x="2690"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flipH="1">
              <a:off x="6650467" y="4284369"/>
              <a:ext cx="716" cy="2508"/>
            </a:xfrm>
            <a:custGeom>
              <a:avLst/>
              <a:gdLst/>
              <a:ahLst/>
              <a:cxnLst/>
              <a:rect l="l" t="t" r="r" b="b"/>
              <a:pathLst>
                <a:path w="18" h="63" extrusionOk="0">
                  <a:moveTo>
                    <a:pt x="18" y="1"/>
                  </a:moveTo>
                  <a:lnTo>
                    <a:pt x="18" y="1"/>
                  </a:lnTo>
                  <a:cubicBezTo>
                    <a:pt x="10" y="25"/>
                    <a:pt x="4" y="42"/>
                    <a:pt x="1" y="59"/>
                  </a:cubicBezTo>
                  <a:lnTo>
                    <a:pt x="4" y="62"/>
                  </a:lnTo>
                  <a:cubicBezTo>
                    <a:pt x="7" y="46"/>
                    <a:pt x="14" y="25"/>
                    <a:pt x="1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flipH="1">
              <a:off x="6651028" y="4149466"/>
              <a:ext cx="190945" cy="145368"/>
            </a:xfrm>
            <a:custGeom>
              <a:avLst/>
              <a:gdLst/>
              <a:ahLst/>
              <a:cxnLst/>
              <a:rect l="l" t="t" r="r" b="b"/>
              <a:pathLst>
                <a:path w="4797" h="3652" extrusionOk="0">
                  <a:moveTo>
                    <a:pt x="1107" y="0"/>
                  </a:moveTo>
                  <a:cubicBezTo>
                    <a:pt x="707" y="434"/>
                    <a:pt x="329" y="1011"/>
                    <a:pt x="1" y="1776"/>
                  </a:cubicBezTo>
                  <a:cubicBezTo>
                    <a:pt x="2021" y="2826"/>
                    <a:pt x="3853" y="3652"/>
                    <a:pt x="4508" y="3652"/>
                  </a:cubicBezTo>
                  <a:cubicBezTo>
                    <a:pt x="4602" y="3652"/>
                    <a:pt x="4672" y="3635"/>
                    <a:pt x="4715" y="3599"/>
                  </a:cubicBezTo>
                  <a:cubicBezTo>
                    <a:pt x="4731" y="3586"/>
                    <a:pt x="4746" y="3566"/>
                    <a:pt x="4760" y="3539"/>
                  </a:cubicBezTo>
                  <a:lnTo>
                    <a:pt x="4760" y="3539"/>
                  </a:lnTo>
                  <a:cubicBezTo>
                    <a:pt x="4761" y="3539"/>
                    <a:pt x="4761" y="3538"/>
                    <a:pt x="4761" y="3537"/>
                  </a:cubicBezTo>
                  <a:lnTo>
                    <a:pt x="4761" y="3537"/>
                  </a:lnTo>
                  <a:cubicBezTo>
                    <a:pt x="4774" y="3513"/>
                    <a:pt x="4786" y="3485"/>
                    <a:pt x="4797" y="3451"/>
                  </a:cubicBezTo>
                  <a:lnTo>
                    <a:pt x="4794" y="3448"/>
                  </a:lnTo>
                  <a:cubicBezTo>
                    <a:pt x="4780" y="3489"/>
                    <a:pt x="4770" y="3513"/>
                    <a:pt x="4762" y="3527"/>
                  </a:cubicBezTo>
                  <a:cubicBezTo>
                    <a:pt x="4773" y="3506"/>
                    <a:pt x="4776" y="3476"/>
                    <a:pt x="4780" y="3438"/>
                  </a:cubicBezTo>
                  <a:lnTo>
                    <a:pt x="1107"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flipH="1">
              <a:off x="6644497" y="4101620"/>
              <a:ext cx="33476" cy="185093"/>
            </a:xfrm>
            <a:custGeom>
              <a:avLst/>
              <a:gdLst/>
              <a:ahLst/>
              <a:cxnLst/>
              <a:rect l="l" t="t" r="r" b="b"/>
              <a:pathLst>
                <a:path w="841" h="4650" extrusionOk="0">
                  <a:moveTo>
                    <a:pt x="48" y="1"/>
                  </a:moveTo>
                  <a:lnTo>
                    <a:pt x="1" y="38"/>
                  </a:lnTo>
                  <a:cubicBezTo>
                    <a:pt x="1" y="38"/>
                    <a:pt x="721" y="3879"/>
                    <a:pt x="660" y="4640"/>
                  </a:cubicBezTo>
                  <a:lnTo>
                    <a:pt x="674" y="4650"/>
                  </a:lnTo>
                  <a:cubicBezTo>
                    <a:pt x="677" y="4633"/>
                    <a:pt x="683" y="4616"/>
                    <a:pt x="691" y="4592"/>
                  </a:cubicBezTo>
                  <a:cubicBezTo>
                    <a:pt x="841" y="3961"/>
                    <a:pt x="697" y="2127"/>
                    <a:pt x="438" y="59"/>
                  </a:cubicBezTo>
                  <a:cubicBezTo>
                    <a:pt x="322" y="35"/>
                    <a:pt x="192" y="15"/>
                    <a:pt x="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flipH="1">
              <a:off x="6651144" y="4286319"/>
              <a:ext cx="1274" cy="3543"/>
            </a:xfrm>
            <a:custGeom>
              <a:avLst/>
              <a:gdLst/>
              <a:ahLst/>
              <a:cxnLst/>
              <a:rect l="l" t="t" r="r" b="b"/>
              <a:pathLst>
                <a:path w="32" h="89" extrusionOk="0">
                  <a:moveTo>
                    <a:pt x="18" y="0"/>
                  </a:moveTo>
                  <a:cubicBezTo>
                    <a:pt x="14" y="38"/>
                    <a:pt x="11" y="68"/>
                    <a:pt x="0" y="89"/>
                  </a:cubicBezTo>
                  <a:cubicBezTo>
                    <a:pt x="8" y="75"/>
                    <a:pt x="18" y="51"/>
                    <a:pt x="32" y="10"/>
                  </a:cubicBezTo>
                  <a:lnTo>
                    <a:pt x="18"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flipH="1">
              <a:off x="6652378" y="4289822"/>
              <a:ext cx="159" cy="597"/>
            </a:xfrm>
            <a:custGeom>
              <a:avLst/>
              <a:gdLst/>
              <a:ahLst/>
              <a:cxnLst/>
              <a:rect l="l" t="t" r="r" b="b"/>
              <a:pathLst>
                <a:path w="4" h="15" extrusionOk="0">
                  <a:moveTo>
                    <a:pt x="3" y="1"/>
                  </a:moveTo>
                  <a:lnTo>
                    <a:pt x="3" y="1"/>
                  </a:lnTo>
                  <a:cubicBezTo>
                    <a:pt x="3" y="11"/>
                    <a:pt x="0" y="15"/>
                    <a:pt x="0" y="15"/>
                  </a:cubicBezTo>
                  <a:lnTo>
                    <a:pt x="0" y="15"/>
                  </a:lnTo>
                  <a:cubicBezTo>
                    <a:pt x="3" y="11"/>
                    <a:pt x="3" y="7"/>
                    <a:pt x="3"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flipH="1">
              <a:off x="6660548" y="3740182"/>
              <a:ext cx="503454" cy="479969"/>
            </a:xfrm>
            <a:custGeom>
              <a:avLst/>
              <a:gdLst/>
              <a:ahLst/>
              <a:cxnLst/>
              <a:rect l="l" t="t" r="r" b="b"/>
              <a:pathLst>
                <a:path w="12648" h="12058" extrusionOk="0">
                  <a:moveTo>
                    <a:pt x="7407" y="1"/>
                  </a:moveTo>
                  <a:cubicBezTo>
                    <a:pt x="6327" y="1"/>
                    <a:pt x="5133" y="282"/>
                    <a:pt x="3984" y="1072"/>
                  </a:cubicBezTo>
                  <a:cubicBezTo>
                    <a:pt x="1" y="3817"/>
                    <a:pt x="509" y="7032"/>
                    <a:pt x="1004" y="7780"/>
                  </a:cubicBezTo>
                  <a:cubicBezTo>
                    <a:pt x="1291" y="8211"/>
                    <a:pt x="4923" y="10409"/>
                    <a:pt x="8091" y="12058"/>
                  </a:cubicBezTo>
                  <a:cubicBezTo>
                    <a:pt x="9165" y="9561"/>
                    <a:pt x="10772" y="9062"/>
                    <a:pt x="11886" y="9062"/>
                  </a:cubicBezTo>
                  <a:cubicBezTo>
                    <a:pt x="12181" y="9062"/>
                    <a:pt x="12441" y="9097"/>
                    <a:pt x="12648" y="9139"/>
                  </a:cubicBezTo>
                  <a:cubicBezTo>
                    <a:pt x="12221" y="5780"/>
                    <a:pt x="11477" y="1796"/>
                    <a:pt x="11139" y="1332"/>
                  </a:cubicBezTo>
                  <a:cubicBezTo>
                    <a:pt x="10769" y="826"/>
                    <a:pt x="9256" y="1"/>
                    <a:pt x="7407" y="1"/>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flipH="1">
              <a:off x="6831471" y="3953661"/>
              <a:ext cx="305742" cy="266494"/>
            </a:xfrm>
            <a:custGeom>
              <a:avLst/>
              <a:gdLst/>
              <a:ahLst/>
              <a:cxnLst/>
              <a:rect l="l" t="t" r="r" b="b"/>
              <a:pathLst>
                <a:path w="7681" h="6695" extrusionOk="0">
                  <a:moveTo>
                    <a:pt x="99" y="1"/>
                  </a:moveTo>
                  <a:cubicBezTo>
                    <a:pt x="27" y="338"/>
                    <a:pt x="0" y="656"/>
                    <a:pt x="0" y="946"/>
                  </a:cubicBezTo>
                  <a:cubicBezTo>
                    <a:pt x="0" y="1639"/>
                    <a:pt x="167" y="2164"/>
                    <a:pt x="331" y="2417"/>
                  </a:cubicBezTo>
                  <a:cubicBezTo>
                    <a:pt x="618" y="2848"/>
                    <a:pt x="4250" y="5046"/>
                    <a:pt x="7418" y="6695"/>
                  </a:cubicBezTo>
                  <a:cubicBezTo>
                    <a:pt x="7503" y="6497"/>
                    <a:pt x="7592" y="6312"/>
                    <a:pt x="7681" y="6142"/>
                  </a:cubicBezTo>
                  <a:cubicBezTo>
                    <a:pt x="5127" y="4643"/>
                    <a:pt x="2205" y="2666"/>
                    <a:pt x="99"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flipH="1">
              <a:off x="6660541" y="3750094"/>
              <a:ext cx="138084" cy="353866"/>
            </a:xfrm>
            <a:custGeom>
              <a:avLst/>
              <a:gdLst/>
              <a:ahLst/>
              <a:cxnLst/>
              <a:rect l="l" t="t" r="r" b="b"/>
              <a:pathLst>
                <a:path w="3469" h="8890" extrusionOk="0">
                  <a:moveTo>
                    <a:pt x="1" y="1"/>
                  </a:moveTo>
                  <a:lnTo>
                    <a:pt x="1" y="1"/>
                  </a:lnTo>
                  <a:cubicBezTo>
                    <a:pt x="182" y="246"/>
                    <a:pt x="2438" y="3374"/>
                    <a:pt x="3025" y="8825"/>
                  </a:cubicBezTo>
                  <a:cubicBezTo>
                    <a:pt x="3193" y="8839"/>
                    <a:pt x="3339" y="8863"/>
                    <a:pt x="3469" y="8890"/>
                  </a:cubicBezTo>
                  <a:cubicBezTo>
                    <a:pt x="3042" y="5531"/>
                    <a:pt x="2298" y="1547"/>
                    <a:pt x="1960" y="1083"/>
                  </a:cubicBezTo>
                  <a:cubicBezTo>
                    <a:pt x="1718" y="752"/>
                    <a:pt x="990" y="287"/>
                    <a:pt x="1"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flipH="1">
              <a:off x="7324427" y="4518905"/>
              <a:ext cx="348294" cy="181192"/>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flipH="1">
              <a:off x="7174316" y="4579688"/>
              <a:ext cx="202767" cy="120410"/>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flipH="1">
              <a:off x="7161386" y="4700061"/>
              <a:ext cx="519654" cy="37815"/>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flipH="1">
              <a:off x="7460317" y="4552620"/>
              <a:ext cx="45855" cy="50075"/>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flipH="1">
              <a:off x="7407455" y="4577897"/>
              <a:ext cx="29973" cy="35785"/>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flipH="1">
              <a:off x="7394009" y="2635768"/>
              <a:ext cx="449796" cy="143218"/>
            </a:xfrm>
            <a:custGeom>
              <a:avLst/>
              <a:gdLst/>
              <a:ahLst/>
              <a:cxnLst/>
              <a:rect l="l" t="t" r="r" b="b"/>
              <a:pathLst>
                <a:path w="11300" h="3598" extrusionOk="0">
                  <a:moveTo>
                    <a:pt x="6127" y="1"/>
                  </a:moveTo>
                  <a:cubicBezTo>
                    <a:pt x="3420" y="1"/>
                    <a:pt x="1034" y="935"/>
                    <a:pt x="1034" y="935"/>
                  </a:cubicBezTo>
                  <a:cubicBezTo>
                    <a:pt x="0" y="1331"/>
                    <a:pt x="652" y="2942"/>
                    <a:pt x="652" y="2942"/>
                  </a:cubicBezTo>
                  <a:cubicBezTo>
                    <a:pt x="652" y="2942"/>
                    <a:pt x="1844" y="2649"/>
                    <a:pt x="5053" y="2420"/>
                  </a:cubicBezTo>
                  <a:cubicBezTo>
                    <a:pt x="5293" y="2402"/>
                    <a:pt x="5522" y="2394"/>
                    <a:pt x="5740" y="2394"/>
                  </a:cubicBezTo>
                  <a:cubicBezTo>
                    <a:pt x="8414" y="2394"/>
                    <a:pt x="9340" y="3598"/>
                    <a:pt x="9340" y="3598"/>
                  </a:cubicBezTo>
                  <a:lnTo>
                    <a:pt x="11300" y="1744"/>
                  </a:lnTo>
                  <a:cubicBezTo>
                    <a:pt x="9827" y="405"/>
                    <a:pt x="7908" y="1"/>
                    <a:pt x="6127"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flipH="1">
              <a:off x="7174690" y="3210167"/>
              <a:ext cx="990786" cy="1379323"/>
            </a:xfrm>
            <a:custGeom>
              <a:avLst/>
              <a:gdLst/>
              <a:ahLst/>
              <a:cxnLst/>
              <a:rect l="l" t="t" r="r" b="b"/>
              <a:pathLst>
                <a:path w="24891" h="34652" extrusionOk="0">
                  <a:moveTo>
                    <a:pt x="16890" y="0"/>
                  </a:moveTo>
                  <a:cubicBezTo>
                    <a:pt x="15672" y="0"/>
                    <a:pt x="14284" y="130"/>
                    <a:pt x="12713" y="453"/>
                  </a:cubicBezTo>
                  <a:cubicBezTo>
                    <a:pt x="4606" y="2119"/>
                    <a:pt x="1" y="5706"/>
                    <a:pt x="2998" y="18006"/>
                  </a:cubicBezTo>
                  <a:cubicBezTo>
                    <a:pt x="5006" y="26236"/>
                    <a:pt x="8948" y="34483"/>
                    <a:pt x="9375" y="34637"/>
                  </a:cubicBezTo>
                  <a:cubicBezTo>
                    <a:pt x="9401" y="34647"/>
                    <a:pt x="9432" y="34651"/>
                    <a:pt x="9466" y="34651"/>
                  </a:cubicBezTo>
                  <a:cubicBezTo>
                    <a:pt x="9915" y="34651"/>
                    <a:pt x="11037" y="33882"/>
                    <a:pt x="12392" y="33882"/>
                  </a:cubicBezTo>
                  <a:cubicBezTo>
                    <a:pt x="12614" y="33882"/>
                    <a:pt x="12843" y="33902"/>
                    <a:pt x="13075" y="33951"/>
                  </a:cubicBezTo>
                  <a:cubicBezTo>
                    <a:pt x="13075" y="33951"/>
                    <a:pt x="15227" y="32942"/>
                    <a:pt x="16520" y="32942"/>
                  </a:cubicBezTo>
                  <a:cubicBezTo>
                    <a:pt x="16551" y="32942"/>
                    <a:pt x="16581" y="32942"/>
                    <a:pt x="16611" y="32944"/>
                  </a:cubicBezTo>
                  <a:cubicBezTo>
                    <a:pt x="16611" y="32944"/>
                    <a:pt x="18489" y="22191"/>
                    <a:pt x="21848" y="12865"/>
                  </a:cubicBezTo>
                  <a:cubicBezTo>
                    <a:pt x="24890" y="4416"/>
                    <a:pt x="24074" y="2252"/>
                    <a:pt x="24074" y="2252"/>
                  </a:cubicBezTo>
                  <a:cubicBezTo>
                    <a:pt x="24074" y="2252"/>
                    <a:pt x="21957" y="0"/>
                    <a:pt x="16890"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flipH="1">
              <a:off x="7771762" y="3382527"/>
              <a:ext cx="246672" cy="258693"/>
            </a:xfrm>
            <a:custGeom>
              <a:avLst/>
              <a:gdLst/>
              <a:ahLst/>
              <a:cxnLst/>
              <a:rect l="l" t="t" r="r" b="b"/>
              <a:pathLst>
                <a:path w="6197" h="6499" extrusionOk="0">
                  <a:moveTo>
                    <a:pt x="5148" y="1"/>
                  </a:moveTo>
                  <a:lnTo>
                    <a:pt x="1" y="6235"/>
                  </a:lnTo>
                  <a:cubicBezTo>
                    <a:pt x="1" y="6235"/>
                    <a:pt x="548" y="6499"/>
                    <a:pt x="1529" y="6499"/>
                  </a:cubicBezTo>
                  <a:cubicBezTo>
                    <a:pt x="1576" y="6499"/>
                    <a:pt x="1624" y="6498"/>
                    <a:pt x="1673" y="6497"/>
                  </a:cubicBezTo>
                  <a:cubicBezTo>
                    <a:pt x="2749" y="6466"/>
                    <a:pt x="5900" y="4381"/>
                    <a:pt x="6077" y="1981"/>
                  </a:cubicBezTo>
                  <a:cubicBezTo>
                    <a:pt x="6196" y="325"/>
                    <a:pt x="5148" y="1"/>
                    <a:pt x="5148"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flipH="1">
              <a:off x="7449175" y="3516035"/>
              <a:ext cx="198826" cy="1045717"/>
            </a:xfrm>
            <a:custGeom>
              <a:avLst/>
              <a:gdLst/>
              <a:ahLst/>
              <a:cxnLst/>
              <a:rect l="l" t="t" r="r" b="b"/>
              <a:pathLst>
                <a:path w="4995" h="26271" extrusionOk="0">
                  <a:moveTo>
                    <a:pt x="4863" y="1"/>
                  </a:moveTo>
                  <a:cubicBezTo>
                    <a:pt x="4849" y="1"/>
                    <a:pt x="4834" y="3"/>
                    <a:pt x="4820" y="9"/>
                  </a:cubicBezTo>
                  <a:cubicBezTo>
                    <a:pt x="2940" y="791"/>
                    <a:pt x="2400" y="1617"/>
                    <a:pt x="1424" y="7960"/>
                  </a:cubicBezTo>
                  <a:cubicBezTo>
                    <a:pt x="986" y="10782"/>
                    <a:pt x="969" y="13073"/>
                    <a:pt x="956" y="15497"/>
                  </a:cubicBezTo>
                  <a:cubicBezTo>
                    <a:pt x="932" y="18549"/>
                    <a:pt x="912" y="21703"/>
                    <a:pt x="14" y="26137"/>
                  </a:cubicBezTo>
                  <a:cubicBezTo>
                    <a:pt x="0" y="26199"/>
                    <a:pt x="41" y="26257"/>
                    <a:pt x="102" y="26267"/>
                  </a:cubicBezTo>
                  <a:cubicBezTo>
                    <a:pt x="113" y="26271"/>
                    <a:pt x="120" y="26271"/>
                    <a:pt x="126" y="26271"/>
                  </a:cubicBezTo>
                  <a:cubicBezTo>
                    <a:pt x="181" y="26271"/>
                    <a:pt x="229" y="26233"/>
                    <a:pt x="239" y="26181"/>
                  </a:cubicBezTo>
                  <a:cubicBezTo>
                    <a:pt x="1140" y="21724"/>
                    <a:pt x="1161" y="18559"/>
                    <a:pt x="1181" y="15497"/>
                  </a:cubicBezTo>
                  <a:cubicBezTo>
                    <a:pt x="1199" y="13080"/>
                    <a:pt x="1215" y="10800"/>
                    <a:pt x="1649" y="7994"/>
                  </a:cubicBezTo>
                  <a:cubicBezTo>
                    <a:pt x="2659" y="1443"/>
                    <a:pt x="3236" y="910"/>
                    <a:pt x="4909" y="218"/>
                  </a:cubicBezTo>
                  <a:cubicBezTo>
                    <a:pt x="4967" y="193"/>
                    <a:pt x="4994" y="125"/>
                    <a:pt x="4971" y="70"/>
                  </a:cubicBezTo>
                  <a:cubicBezTo>
                    <a:pt x="4953" y="27"/>
                    <a:pt x="4909" y="1"/>
                    <a:pt x="4863"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flipH="1">
              <a:off x="7084772" y="2677644"/>
              <a:ext cx="1141170" cy="963440"/>
            </a:xfrm>
            <a:custGeom>
              <a:avLst/>
              <a:gdLst/>
              <a:ahLst/>
              <a:cxnLst/>
              <a:rect l="l" t="t" r="r" b="b"/>
              <a:pathLst>
                <a:path w="28669" h="24204" extrusionOk="0">
                  <a:moveTo>
                    <a:pt x="16003" y="1"/>
                  </a:moveTo>
                  <a:cubicBezTo>
                    <a:pt x="12601" y="1"/>
                    <a:pt x="7444" y="1556"/>
                    <a:pt x="3596" y="7287"/>
                  </a:cubicBezTo>
                  <a:cubicBezTo>
                    <a:pt x="1" y="12646"/>
                    <a:pt x="3930" y="22427"/>
                    <a:pt x="6463" y="24157"/>
                  </a:cubicBezTo>
                  <a:cubicBezTo>
                    <a:pt x="6463" y="24157"/>
                    <a:pt x="6624" y="24203"/>
                    <a:pt x="6900" y="24203"/>
                  </a:cubicBezTo>
                  <a:cubicBezTo>
                    <a:pt x="7465" y="24203"/>
                    <a:pt x="8515" y="24012"/>
                    <a:pt x="9679" y="22853"/>
                  </a:cubicBezTo>
                  <a:cubicBezTo>
                    <a:pt x="11417" y="21123"/>
                    <a:pt x="11515" y="19614"/>
                    <a:pt x="11054" y="19180"/>
                  </a:cubicBezTo>
                  <a:cubicBezTo>
                    <a:pt x="10733" y="18876"/>
                    <a:pt x="10252" y="18064"/>
                    <a:pt x="10252" y="18064"/>
                  </a:cubicBezTo>
                  <a:cubicBezTo>
                    <a:pt x="10252" y="18064"/>
                    <a:pt x="13485" y="14463"/>
                    <a:pt x="20674" y="14364"/>
                  </a:cubicBezTo>
                  <a:cubicBezTo>
                    <a:pt x="20762" y="14362"/>
                    <a:pt x="20848" y="14362"/>
                    <a:pt x="20933" y="14362"/>
                  </a:cubicBezTo>
                  <a:cubicBezTo>
                    <a:pt x="25762" y="14362"/>
                    <a:pt x="25378" y="16231"/>
                    <a:pt x="25691" y="16231"/>
                  </a:cubicBezTo>
                  <a:cubicBezTo>
                    <a:pt x="25691" y="16231"/>
                    <a:pt x="25692" y="16231"/>
                    <a:pt x="25692" y="16231"/>
                  </a:cubicBezTo>
                  <a:cubicBezTo>
                    <a:pt x="25781" y="16228"/>
                    <a:pt x="28669" y="6037"/>
                    <a:pt x="19077" y="597"/>
                  </a:cubicBezTo>
                  <a:cubicBezTo>
                    <a:pt x="18480" y="258"/>
                    <a:pt x="17387" y="1"/>
                    <a:pt x="1600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flipH="1">
              <a:off x="7699356" y="2945259"/>
              <a:ext cx="254633" cy="44100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flipH="1">
              <a:off x="7617755" y="2672987"/>
              <a:ext cx="300130" cy="197990"/>
            </a:xfrm>
            <a:custGeom>
              <a:avLst/>
              <a:gdLst/>
              <a:ahLst/>
              <a:cxnLst/>
              <a:rect l="l" t="t" r="r" b="b"/>
              <a:pathLst>
                <a:path w="7540" h="4974" extrusionOk="0">
                  <a:moveTo>
                    <a:pt x="2830" y="0"/>
                  </a:moveTo>
                  <a:cubicBezTo>
                    <a:pt x="2830" y="0"/>
                    <a:pt x="1" y="1925"/>
                    <a:pt x="1837" y="3738"/>
                  </a:cubicBezTo>
                  <a:cubicBezTo>
                    <a:pt x="2998" y="4884"/>
                    <a:pt x="4799" y="4974"/>
                    <a:pt x="5334" y="4974"/>
                  </a:cubicBezTo>
                  <a:cubicBezTo>
                    <a:pt x="5434" y="4974"/>
                    <a:pt x="5490" y="4971"/>
                    <a:pt x="5490" y="4971"/>
                  </a:cubicBezTo>
                  <a:cubicBezTo>
                    <a:pt x="5490" y="4971"/>
                    <a:pt x="7540" y="2181"/>
                    <a:pt x="6194" y="2181"/>
                  </a:cubicBezTo>
                  <a:cubicBezTo>
                    <a:pt x="6193" y="2181"/>
                    <a:pt x="6191" y="2181"/>
                    <a:pt x="6189" y="2181"/>
                  </a:cubicBezTo>
                  <a:cubicBezTo>
                    <a:pt x="5779" y="2183"/>
                    <a:pt x="5473" y="2191"/>
                    <a:pt x="5226" y="2191"/>
                  </a:cubicBezTo>
                  <a:cubicBezTo>
                    <a:pt x="4602" y="2191"/>
                    <a:pt x="4358" y="2138"/>
                    <a:pt x="3776" y="1796"/>
                  </a:cubicBezTo>
                  <a:cubicBezTo>
                    <a:pt x="2237" y="891"/>
                    <a:pt x="2830" y="0"/>
                    <a:pt x="283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flipH="1">
              <a:off x="7685860" y="2660607"/>
              <a:ext cx="175222" cy="110499"/>
            </a:xfrm>
            <a:custGeom>
              <a:avLst/>
              <a:gdLst/>
              <a:ahLst/>
              <a:cxnLst/>
              <a:rect l="l" t="t" r="r" b="b"/>
              <a:pathLst>
                <a:path w="4402" h="2776" extrusionOk="0">
                  <a:moveTo>
                    <a:pt x="1421" y="1"/>
                  </a:moveTo>
                  <a:lnTo>
                    <a:pt x="1421" y="1"/>
                  </a:lnTo>
                  <a:cubicBezTo>
                    <a:pt x="1421" y="1"/>
                    <a:pt x="1" y="1444"/>
                    <a:pt x="2042" y="2263"/>
                  </a:cubicBezTo>
                  <a:cubicBezTo>
                    <a:pt x="3061" y="2673"/>
                    <a:pt x="3651" y="2775"/>
                    <a:pt x="3986" y="2775"/>
                  </a:cubicBezTo>
                  <a:cubicBezTo>
                    <a:pt x="4321" y="2775"/>
                    <a:pt x="4401" y="2673"/>
                    <a:pt x="4401" y="2673"/>
                  </a:cubicBezTo>
                  <a:lnTo>
                    <a:pt x="1421"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flipH="1">
              <a:off x="7283938" y="3268124"/>
              <a:ext cx="68266" cy="151936"/>
            </a:xfrm>
            <a:custGeom>
              <a:avLst/>
              <a:gdLst/>
              <a:ahLst/>
              <a:cxnLst/>
              <a:rect l="l" t="t" r="r" b="b"/>
              <a:pathLst>
                <a:path w="1715" h="3817" extrusionOk="0">
                  <a:moveTo>
                    <a:pt x="1400" y="1"/>
                  </a:moveTo>
                  <a:cubicBezTo>
                    <a:pt x="1398" y="1"/>
                    <a:pt x="1396" y="1"/>
                    <a:pt x="1393" y="1"/>
                  </a:cubicBezTo>
                  <a:cubicBezTo>
                    <a:pt x="1332" y="7"/>
                    <a:pt x="1284" y="62"/>
                    <a:pt x="1291" y="120"/>
                  </a:cubicBezTo>
                  <a:cubicBezTo>
                    <a:pt x="1294" y="141"/>
                    <a:pt x="1485" y="2052"/>
                    <a:pt x="1294" y="2919"/>
                  </a:cubicBezTo>
                  <a:cubicBezTo>
                    <a:pt x="1161" y="3518"/>
                    <a:pt x="572" y="3593"/>
                    <a:pt x="289" y="3593"/>
                  </a:cubicBezTo>
                  <a:cubicBezTo>
                    <a:pt x="204" y="3593"/>
                    <a:pt x="147" y="3587"/>
                    <a:pt x="137" y="3585"/>
                  </a:cubicBezTo>
                  <a:cubicBezTo>
                    <a:pt x="133" y="3585"/>
                    <a:pt x="129" y="3584"/>
                    <a:pt x="125" y="3584"/>
                  </a:cubicBezTo>
                  <a:cubicBezTo>
                    <a:pt x="68" y="3584"/>
                    <a:pt x="17" y="3624"/>
                    <a:pt x="10" y="3681"/>
                  </a:cubicBezTo>
                  <a:cubicBezTo>
                    <a:pt x="1" y="3742"/>
                    <a:pt x="45" y="3800"/>
                    <a:pt x="106" y="3807"/>
                  </a:cubicBezTo>
                  <a:cubicBezTo>
                    <a:pt x="164" y="3814"/>
                    <a:pt x="226" y="3817"/>
                    <a:pt x="294" y="3817"/>
                  </a:cubicBezTo>
                  <a:cubicBezTo>
                    <a:pt x="731" y="3817"/>
                    <a:pt x="1366" y="3646"/>
                    <a:pt x="1516" y="2967"/>
                  </a:cubicBezTo>
                  <a:cubicBezTo>
                    <a:pt x="1715" y="2066"/>
                    <a:pt x="1526" y="179"/>
                    <a:pt x="1520" y="100"/>
                  </a:cubicBezTo>
                  <a:cubicBezTo>
                    <a:pt x="1513" y="41"/>
                    <a:pt x="1459" y="1"/>
                    <a:pt x="1400"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5"/>
            <p:cNvSpPr/>
            <p:nvPr/>
          </p:nvSpPr>
          <p:spPr>
            <a:xfrm flipH="1">
              <a:off x="7319962" y="3265258"/>
              <a:ext cx="30849" cy="50075"/>
            </a:xfrm>
            <a:custGeom>
              <a:avLst/>
              <a:gdLst/>
              <a:ahLst/>
              <a:cxnLst/>
              <a:rect l="l" t="t" r="r" b="b"/>
              <a:pathLst>
                <a:path w="775" h="1258" extrusionOk="0">
                  <a:moveTo>
                    <a:pt x="389" y="1"/>
                  </a:moveTo>
                  <a:cubicBezTo>
                    <a:pt x="174" y="1"/>
                    <a:pt x="0" y="281"/>
                    <a:pt x="0" y="629"/>
                  </a:cubicBezTo>
                  <a:cubicBezTo>
                    <a:pt x="0" y="977"/>
                    <a:pt x="174" y="1257"/>
                    <a:pt x="389" y="1257"/>
                  </a:cubicBezTo>
                  <a:cubicBezTo>
                    <a:pt x="601" y="1257"/>
                    <a:pt x="774" y="977"/>
                    <a:pt x="774" y="629"/>
                  </a:cubicBezTo>
                  <a:cubicBezTo>
                    <a:pt x="774" y="281"/>
                    <a:pt x="601" y="1"/>
                    <a:pt x="389"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flipH="1">
              <a:off x="7356512" y="3298934"/>
              <a:ext cx="418152" cy="143139"/>
            </a:xfrm>
            <a:custGeom>
              <a:avLst/>
              <a:gdLst/>
              <a:ahLst/>
              <a:cxnLst/>
              <a:rect l="l" t="t" r="r" b="b"/>
              <a:pathLst>
                <a:path w="10505" h="3596" extrusionOk="0">
                  <a:moveTo>
                    <a:pt x="8827" y="0"/>
                  </a:moveTo>
                  <a:cubicBezTo>
                    <a:pt x="3844" y="0"/>
                    <a:pt x="92" y="3365"/>
                    <a:pt x="52" y="3402"/>
                  </a:cubicBezTo>
                  <a:cubicBezTo>
                    <a:pt x="4" y="3446"/>
                    <a:pt x="1" y="3514"/>
                    <a:pt x="45" y="3562"/>
                  </a:cubicBezTo>
                  <a:cubicBezTo>
                    <a:pt x="69" y="3583"/>
                    <a:pt x="100" y="3596"/>
                    <a:pt x="130" y="3596"/>
                  </a:cubicBezTo>
                  <a:cubicBezTo>
                    <a:pt x="157" y="3596"/>
                    <a:pt x="185" y="3586"/>
                    <a:pt x="206" y="3566"/>
                  </a:cubicBezTo>
                  <a:cubicBezTo>
                    <a:pt x="246" y="3528"/>
                    <a:pt x="3931" y="225"/>
                    <a:pt x="8825" y="225"/>
                  </a:cubicBezTo>
                  <a:cubicBezTo>
                    <a:pt x="9326" y="225"/>
                    <a:pt x="9840" y="260"/>
                    <a:pt x="10365" y="336"/>
                  </a:cubicBezTo>
                  <a:cubicBezTo>
                    <a:pt x="10371" y="337"/>
                    <a:pt x="10377" y="338"/>
                    <a:pt x="10383" y="338"/>
                  </a:cubicBezTo>
                  <a:cubicBezTo>
                    <a:pt x="10440" y="338"/>
                    <a:pt x="10485" y="296"/>
                    <a:pt x="10494" y="240"/>
                  </a:cubicBezTo>
                  <a:cubicBezTo>
                    <a:pt x="10505" y="179"/>
                    <a:pt x="10460" y="125"/>
                    <a:pt x="10398" y="114"/>
                  </a:cubicBezTo>
                  <a:cubicBezTo>
                    <a:pt x="9863" y="36"/>
                    <a:pt x="9338" y="0"/>
                    <a:pt x="8827"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flipH="1">
              <a:off x="7204605" y="3317324"/>
              <a:ext cx="67430" cy="43905"/>
            </a:xfrm>
            <a:custGeom>
              <a:avLst/>
              <a:gdLst/>
              <a:ahLst/>
              <a:cxnLst/>
              <a:rect l="l" t="t" r="r" b="b"/>
              <a:pathLst>
                <a:path w="1694" h="1103" extrusionOk="0">
                  <a:moveTo>
                    <a:pt x="131" y="1"/>
                  </a:moveTo>
                  <a:cubicBezTo>
                    <a:pt x="79" y="1"/>
                    <a:pt x="32" y="32"/>
                    <a:pt x="18" y="82"/>
                  </a:cubicBezTo>
                  <a:cubicBezTo>
                    <a:pt x="0" y="140"/>
                    <a:pt x="38" y="202"/>
                    <a:pt x="96" y="219"/>
                  </a:cubicBezTo>
                  <a:cubicBezTo>
                    <a:pt x="106" y="222"/>
                    <a:pt x="1089" y="488"/>
                    <a:pt x="1469" y="1055"/>
                  </a:cubicBezTo>
                  <a:cubicBezTo>
                    <a:pt x="1492" y="1086"/>
                    <a:pt x="1527" y="1103"/>
                    <a:pt x="1564" y="1103"/>
                  </a:cubicBezTo>
                  <a:cubicBezTo>
                    <a:pt x="1588" y="1103"/>
                    <a:pt x="1609" y="1100"/>
                    <a:pt x="1629" y="1086"/>
                  </a:cubicBezTo>
                  <a:cubicBezTo>
                    <a:pt x="1680" y="1052"/>
                    <a:pt x="1694" y="983"/>
                    <a:pt x="1659" y="933"/>
                  </a:cubicBezTo>
                  <a:cubicBezTo>
                    <a:pt x="1233" y="298"/>
                    <a:pt x="202" y="17"/>
                    <a:pt x="158" y="3"/>
                  </a:cubicBezTo>
                  <a:cubicBezTo>
                    <a:pt x="149" y="2"/>
                    <a:pt x="140" y="1"/>
                    <a:pt x="131"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p:nvPr/>
          </p:nvSpPr>
          <p:spPr>
            <a:xfrm flipH="1">
              <a:off x="7663049" y="3302636"/>
              <a:ext cx="57677" cy="86456"/>
            </a:xfrm>
            <a:custGeom>
              <a:avLst/>
              <a:gdLst/>
              <a:ahLst/>
              <a:cxnLst/>
              <a:rect l="l" t="t" r="r" b="b"/>
              <a:pathLst>
                <a:path w="1449" h="2172" extrusionOk="0">
                  <a:moveTo>
                    <a:pt x="704" y="1"/>
                  </a:moveTo>
                  <a:lnTo>
                    <a:pt x="1" y="486"/>
                  </a:lnTo>
                  <a:cubicBezTo>
                    <a:pt x="1" y="486"/>
                    <a:pt x="15" y="1404"/>
                    <a:pt x="864" y="2172"/>
                  </a:cubicBezTo>
                  <a:lnTo>
                    <a:pt x="1449" y="1735"/>
                  </a:lnTo>
                  <a:cubicBezTo>
                    <a:pt x="1449" y="1735"/>
                    <a:pt x="745" y="963"/>
                    <a:pt x="704"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5"/>
            <p:cNvSpPr/>
            <p:nvPr/>
          </p:nvSpPr>
          <p:spPr>
            <a:xfrm flipH="1">
              <a:off x="7658431" y="3298178"/>
              <a:ext cx="66793" cy="95293"/>
            </a:xfrm>
            <a:custGeom>
              <a:avLst/>
              <a:gdLst/>
              <a:ahLst/>
              <a:cxnLst/>
              <a:rect l="l" t="t" r="r" b="b"/>
              <a:pathLst>
                <a:path w="1678" h="2394" extrusionOk="0">
                  <a:moveTo>
                    <a:pt x="718" y="317"/>
                  </a:moveTo>
                  <a:cubicBezTo>
                    <a:pt x="814" y="1031"/>
                    <a:pt x="1223" y="1611"/>
                    <a:pt x="1398" y="1830"/>
                  </a:cubicBezTo>
                  <a:lnTo>
                    <a:pt x="984" y="2137"/>
                  </a:lnTo>
                  <a:cubicBezTo>
                    <a:pt x="366" y="1533"/>
                    <a:pt x="254" y="850"/>
                    <a:pt x="234" y="652"/>
                  </a:cubicBezTo>
                  <a:lnTo>
                    <a:pt x="718" y="317"/>
                  </a:lnTo>
                  <a:close/>
                  <a:moveTo>
                    <a:pt x="814" y="0"/>
                  </a:moveTo>
                  <a:cubicBezTo>
                    <a:pt x="791" y="0"/>
                    <a:pt x="768" y="7"/>
                    <a:pt x="749" y="21"/>
                  </a:cubicBezTo>
                  <a:lnTo>
                    <a:pt x="49" y="505"/>
                  </a:lnTo>
                  <a:cubicBezTo>
                    <a:pt x="18" y="525"/>
                    <a:pt x="1" y="560"/>
                    <a:pt x="1" y="598"/>
                  </a:cubicBezTo>
                  <a:cubicBezTo>
                    <a:pt x="1" y="639"/>
                    <a:pt x="25" y="1574"/>
                    <a:pt x="899" y="2366"/>
                  </a:cubicBezTo>
                  <a:cubicBezTo>
                    <a:pt x="919" y="2383"/>
                    <a:pt x="947" y="2393"/>
                    <a:pt x="977" y="2393"/>
                  </a:cubicBezTo>
                  <a:cubicBezTo>
                    <a:pt x="1001" y="2393"/>
                    <a:pt x="1025" y="2386"/>
                    <a:pt x="1045" y="2373"/>
                  </a:cubicBezTo>
                  <a:lnTo>
                    <a:pt x="1630" y="1935"/>
                  </a:lnTo>
                  <a:cubicBezTo>
                    <a:pt x="1657" y="1918"/>
                    <a:pt x="1674" y="1888"/>
                    <a:pt x="1674" y="1857"/>
                  </a:cubicBezTo>
                  <a:cubicBezTo>
                    <a:pt x="1677" y="1826"/>
                    <a:pt x="1667" y="1795"/>
                    <a:pt x="1647" y="1772"/>
                  </a:cubicBezTo>
                  <a:cubicBezTo>
                    <a:pt x="1639" y="1765"/>
                    <a:pt x="971" y="1017"/>
                    <a:pt x="930" y="109"/>
                  </a:cubicBezTo>
                  <a:cubicBezTo>
                    <a:pt x="930" y="68"/>
                    <a:pt x="902" y="31"/>
                    <a:pt x="865" y="13"/>
                  </a:cubicBezTo>
                  <a:cubicBezTo>
                    <a:pt x="849" y="4"/>
                    <a:pt x="831" y="0"/>
                    <a:pt x="814"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5"/>
            <p:cNvSpPr/>
            <p:nvPr/>
          </p:nvSpPr>
          <p:spPr>
            <a:xfrm flipH="1">
              <a:off x="7460318" y="3240977"/>
              <a:ext cx="49119" cy="80884"/>
            </a:xfrm>
            <a:custGeom>
              <a:avLst/>
              <a:gdLst/>
              <a:ahLst/>
              <a:cxnLst/>
              <a:rect l="l" t="t" r="r" b="b"/>
              <a:pathLst>
                <a:path w="1234" h="2032" extrusionOk="0">
                  <a:moveTo>
                    <a:pt x="1233" y="0"/>
                  </a:moveTo>
                  <a:lnTo>
                    <a:pt x="390" y="147"/>
                  </a:lnTo>
                  <a:cubicBezTo>
                    <a:pt x="390" y="147"/>
                    <a:pt x="1" y="983"/>
                    <a:pt x="434" y="2031"/>
                  </a:cubicBezTo>
                  <a:lnTo>
                    <a:pt x="1154" y="1877"/>
                  </a:lnTo>
                  <a:cubicBezTo>
                    <a:pt x="1154" y="1877"/>
                    <a:pt x="855" y="888"/>
                    <a:pt x="123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5"/>
            <p:cNvSpPr/>
            <p:nvPr/>
          </p:nvSpPr>
          <p:spPr>
            <a:xfrm flipH="1">
              <a:off x="7455422" y="3236519"/>
              <a:ext cx="58752" cy="89681"/>
            </a:xfrm>
            <a:custGeom>
              <a:avLst/>
              <a:gdLst/>
              <a:ahLst/>
              <a:cxnLst/>
              <a:rect l="l" t="t" r="r" b="b"/>
              <a:pathLst>
                <a:path w="1476" h="2253" extrusionOk="0">
                  <a:moveTo>
                    <a:pt x="1178" y="256"/>
                  </a:moveTo>
                  <a:lnTo>
                    <a:pt x="1178" y="256"/>
                  </a:lnTo>
                  <a:cubicBezTo>
                    <a:pt x="953" y="941"/>
                    <a:pt x="1073" y="1634"/>
                    <a:pt x="1134" y="1907"/>
                  </a:cubicBezTo>
                  <a:lnTo>
                    <a:pt x="625" y="2013"/>
                  </a:lnTo>
                  <a:cubicBezTo>
                    <a:pt x="325" y="1211"/>
                    <a:pt x="523" y="546"/>
                    <a:pt x="591" y="358"/>
                  </a:cubicBezTo>
                  <a:lnTo>
                    <a:pt x="1178" y="256"/>
                  </a:lnTo>
                  <a:close/>
                  <a:moveTo>
                    <a:pt x="1352" y="1"/>
                  </a:moveTo>
                  <a:cubicBezTo>
                    <a:pt x="1345" y="1"/>
                    <a:pt x="1338" y="1"/>
                    <a:pt x="1332" y="3"/>
                  </a:cubicBezTo>
                  <a:lnTo>
                    <a:pt x="489" y="149"/>
                  </a:lnTo>
                  <a:cubicBezTo>
                    <a:pt x="451" y="157"/>
                    <a:pt x="421" y="177"/>
                    <a:pt x="403" y="211"/>
                  </a:cubicBezTo>
                  <a:cubicBezTo>
                    <a:pt x="386" y="248"/>
                    <a:pt x="0" y="1105"/>
                    <a:pt x="448" y="2184"/>
                  </a:cubicBezTo>
                  <a:cubicBezTo>
                    <a:pt x="465" y="2225"/>
                    <a:pt x="509" y="2252"/>
                    <a:pt x="553" y="2252"/>
                  </a:cubicBezTo>
                  <a:lnTo>
                    <a:pt x="577" y="2252"/>
                  </a:lnTo>
                  <a:lnTo>
                    <a:pt x="1298" y="2099"/>
                  </a:lnTo>
                  <a:cubicBezTo>
                    <a:pt x="1328" y="2095"/>
                    <a:pt x="1355" y="2074"/>
                    <a:pt x="1373" y="2047"/>
                  </a:cubicBezTo>
                  <a:cubicBezTo>
                    <a:pt x="1387" y="2020"/>
                    <a:pt x="1393" y="1989"/>
                    <a:pt x="1383" y="1959"/>
                  </a:cubicBezTo>
                  <a:cubicBezTo>
                    <a:pt x="1380" y="1948"/>
                    <a:pt x="1100" y="996"/>
                    <a:pt x="1458" y="153"/>
                  </a:cubicBezTo>
                  <a:cubicBezTo>
                    <a:pt x="1475" y="116"/>
                    <a:pt x="1468" y="75"/>
                    <a:pt x="1441" y="40"/>
                  </a:cubicBezTo>
                  <a:cubicBezTo>
                    <a:pt x="1421" y="15"/>
                    <a:pt x="1386" y="1"/>
                    <a:pt x="1352"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5"/>
            <p:cNvSpPr/>
            <p:nvPr/>
          </p:nvSpPr>
          <p:spPr>
            <a:xfrm flipH="1">
              <a:off x="7960238" y="3657028"/>
              <a:ext cx="9673" cy="26669"/>
            </a:xfrm>
            <a:custGeom>
              <a:avLst/>
              <a:gdLst/>
              <a:ahLst/>
              <a:cxnLst/>
              <a:rect l="l" t="t" r="r" b="b"/>
              <a:pathLst>
                <a:path w="243" h="670" extrusionOk="0">
                  <a:moveTo>
                    <a:pt x="123" y="0"/>
                  </a:moveTo>
                  <a:cubicBezTo>
                    <a:pt x="120" y="0"/>
                    <a:pt x="116" y="0"/>
                    <a:pt x="113" y="1"/>
                  </a:cubicBezTo>
                  <a:cubicBezTo>
                    <a:pt x="48" y="4"/>
                    <a:pt x="0" y="51"/>
                    <a:pt x="0" y="117"/>
                  </a:cubicBezTo>
                  <a:cubicBezTo>
                    <a:pt x="0" y="117"/>
                    <a:pt x="3" y="270"/>
                    <a:pt x="14" y="563"/>
                  </a:cubicBezTo>
                  <a:cubicBezTo>
                    <a:pt x="14" y="622"/>
                    <a:pt x="65" y="670"/>
                    <a:pt x="126" y="670"/>
                  </a:cubicBezTo>
                  <a:lnTo>
                    <a:pt x="130" y="670"/>
                  </a:lnTo>
                  <a:cubicBezTo>
                    <a:pt x="195" y="670"/>
                    <a:pt x="243" y="615"/>
                    <a:pt x="243" y="554"/>
                  </a:cubicBezTo>
                  <a:cubicBezTo>
                    <a:pt x="233" y="267"/>
                    <a:pt x="229" y="113"/>
                    <a:pt x="229" y="113"/>
                  </a:cubicBezTo>
                  <a:cubicBezTo>
                    <a:pt x="229" y="55"/>
                    <a:pt x="180" y="0"/>
                    <a:pt x="12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5"/>
            <p:cNvSpPr/>
            <p:nvPr/>
          </p:nvSpPr>
          <p:spPr>
            <a:xfrm flipH="1">
              <a:off x="7790788" y="3710248"/>
              <a:ext cx="177212" cy="80720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5"/>
            <p:cNvSpPr/>
            <p:nvPr/>
          </p:nvSpPr>
          <p:spPr>
            <a:xfrm flipH="1">
              <a:off x="7768892" y="4540917"/>
              <a:ext cx="17992" cy="25077"/>
            </a:xfrm>
            <a:custGeom>
              <a:avLst/>
              <a:gdLst/>
              <a:ahLst/>
              <a:cxnLst/>
              <a:rect l="l" t="t" r="r" b="b"/>
              <a:pathLst>
                <a:path w="452" h="630" extrusionOk="0">
                  <a:moveTo>
                    <a:pt x="134" y="1"/>
                  </a:moveTo>
                  <a:cubicBezTo>
                    <a:pt x="118" y="1"/>
                    <a:pt x="102" y="4"/>
                    <a:pt x="86" y="12"/>
                  </a:cubicBezTo>
                  <a:cubicBezTo>
                    <a:pt x="28" y="35"/>
                    <a:pt x="1" y="103"/>
                    <a:pt x="28" y="158"/>
                  </a:cubicBezTo>
                  <a:cubicBezTo>
                    <a:pt x="89" y="294"/>
                    <a:pt x="154" y="431"/>
                    <a:pt x="219" y="565"/>
                  </a:cubicBezTo>
                  <a:cubicBezTo>
                    <a:pt x="236" y="606"/>
                    <a:pt x="277" y="629"/>
                    <a:pt x="321" y="629"/>
                  </a:cubicBezTo>
                  <a:cubicBezTo>
                    <a:pt x="338" y="629"/>
                    <a:pt x="352" y="626"/>
                    <a:pt x="369" y="619"/>
                  </a:cubicBezTo>
                  <a:cubicBezTo>
                    <a:pt x="427" y="595"/>
                    <a:pt x="451" y="527"/>
                    <a:pt x="423" y="472"/>
                  </a:cubicBezTo>
                  <a:cubicBezTo>
                    <a:pt x="362" y="339"/>
                    <a:pt x="297" y="203"/>
                    <a:pt x="236" y="66"/>
                  </a:cubicBezTo>
                  <a:cubicBezTo>
                    <a:pt x="218" y="26"/>
                    <a:pt x="177" y="1"/>
                    <a:pt x="134" y="1"/>
                  </a:cubicBezTo>
                  <a:close/>
                </a:path>
              </a:pathLst>
            </a:custGeom>
            <a:solidFill>
              <a:srgbClr val="859B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5"/>
            <p:cNvSpPr/>
            <p:nvPr/>
          </p:nvSpPr>
          <p:spPr>
            <a:xfrm flipH="1">
              <a:off x="7260934" y="2688829"/>
              <a:ext cx="238591" cy="197154"/>
            </a:xfrm>
            <a:custGeom>
              <a:avLst/>
              <a:gdLst/>
              <a:ahLst/>
              <a:cxnLst/>
              <a:rect l="l" t="t" r="r" b="b"/>
              <a:pathLst>
                <a:path w="5994" h="4953" extrusionOk="0">
                  <a:moveTo>
                    <a:pt x="3526" y="1"/>
                  </a:moveTo>
                  <a:cubicBezTo>
                    <a:pt x="928" y="1"/>
                    <a:pt x="1" y="4050"/>
                    <a:pt x="1934" y="4801"/>
                  </a:cubicBezTo>
                  <a:cubicBezTo>
                    <a:pt x="2201" y="4905"/>
                    <a:pt x="2455" y="4952"/>
                    <a:pt x="2695" y="4952"/>
                  </a:cubicBezTo>
                  <a:cubicBezTo>
                    <a:pt x="4992" y="4952"/>
                    <a:pt x="5994" y="636"/>
                    <a:pt x="4278" y="108"/>
                  </a:cubicBezTo>
                  <a:cubicBezTo>
                    <a:pt x="4014" y="34"/>
                    <a:pt x="3763" y="1"/>
                    <a:pt x="3526" y="1"/>
                  </a:cubicBezTo>
                  <a:close/>
                </a:path>
              </a:pathLst>
            </a:custGeom>
            <a:solidFill>
              <a:srgbClr val="CF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5"/>
            <p:cNvSpPr/>
            <p:nvPr/>
          </p:nvSpPr>
          <p:spPr>
            <a:xfrm flipH="1">
              <a:off x="7339547" y="2734049"/>
              <a:ext cx="79650" cy="98000"/>
            </a:xfrm>
            <a:custGeom>
              <a:avLst/>
              <a:gdLst/>
              <a:ahLst/>
              <a:cxnLst/>
              <a:rect l="l" t="t" r="r" b="b"/>
              <a:pathLst>
                <a:path w="2001" h="2462" extrusionOk="0">
                  <a:moveTo>
                    <a:pt x="1358" y="0"/>
                  </a:moveTo>
                  <a:cubicBezTo>
                    <a:pt x="998" y="0"/>
                    <a:pt x="560" y="369"/>
                    <a:pt x="305" y="924"/>
                  </a:cubicBezTo>
                  <a:cubicBezTo>
                    <a:pt x="1" y="1583"/>
                    <a:pt x="66" y="2252"/>
                    <a:pt x="451" y="2422"/>
                  </a:cubicBezTo>
                  <a:cubicBezTo>
                    <a:pt x="511" y="2449"/>
                    <a:pt x="576" y="2462"/>
                    <a:pt x="643" y="2462"/>
                  </a:cubicBezTo>
                  <a:cubicBezTo>
                    <a:pt x="1003" y="2462"/>
                    <a:pt x="1441" y="2094"/>
                    <a:pt x="1698" y="1538"/>
                  </a:cubicBezTo>
                  <a:cubicBezTo>
                    <a:pt x="2001" y="880"/>
                    <a:pt x="1936" y="207"/>
                    <a:pt x="1550" y="40"/>
                  </a:cubicBezTo>
                  <a:cubicBezTo>
                    <a:pt x="1490" y="13"/>
                    <a:pt x="1425" y="0"/>
                    <a:pt x="1358"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5"/>
            <p:cNvSpPr/>
            <p:nvPr/>
          </p:nvSpPr>
          <p:spPr>
            <a:xfrm flipH="1">
              <a:off x="7274466" y="2694561"/>
              <a:ext cx="148114" cy="195124"/>
            </a:xfrm>
            <a:custGeom>
              <a:avLst/>
              <a:gdLst/>
              <a:ahLst/>
              <a:cxnLst/>
              <a:rect l="l" t="t" r="r" b="b"/>
              <a:pathLst>
                <a:path w="3721" h="4902" extrusionOk="0">
                  <a:moveTo>
                    <a:pt x="2451" y="0"/>
                  </a:moveTo>
                  <a:cubicBezTo>
                    <a:pt x="2451" y="1"/>
                    <a:pt x="3663" y="1012"/>
                    <a:pt x="2772" y="3131"/>
                  </a:cubicBezTo>
                  <a:cubicBezTo>
                    <a:pt x="2197" y="4498"/>
                    <a:pt x="987" y="4683"/>
                    <a:pt x="374" y="4683"/>
                  </a:cubicBezTo>
                  <a:cubicBezTo>
                    <a:pt x="146" y="4683"/>
                    <a:pt x="1" y="4657"/>
                    <a:pt x="1" y="4657"/>
                  </a:cubicBezTo>
                  <a:lnTo>
                    <a:pt x="1" y="4657"/>
                  </a:lnTo>
                  <a:cubicBezTo>
                    <a:pt x="325" y="4827"/>
                    <a:pt x="634" y="4902"/>
                    <a:pt x="924" y="4902"/>
                  </a:cubicBezTo>
                  <a:cubicBezTo>
                    <a:pt x="1992" y="4902"/>
                    <a:pt x="2806" y="3892"/>
                    <a:pt x="3209" y="2913"/>
                  </a:cubicBezTo>
                  <a:cubicBezTo>
                    <a:pt x="3721" y="1670"/>
                    <a:pt x="3506" y="373"/>
                    <a:pt x="245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5"/>
            <p:cNvSpPr/>
            <p:nvPr/>
          </p:nvSpPr>
          <p:spPr>
            <a:xfrm flipH="1">
              <a:off x="7071456" y="2211915"/>
              <a:ext cx="136292" cy="194885"/>
            </a:xfrm>
            <a:custGeom>
              <a:avLst/>
              <a:gdLst/>
              <a:ahLst/>
              <a:cxnLst/>
              <a:rect l="l" t="t" r="r" b="b"/>
              <a:pathLst>
                <a:path w="3424" h="4896" extrusionOk="0">
                  <a:moveTo>
                    <a:pt x="3219" y="0"/>
                  </a:moveTo>
                  <a:lnTo>
                    <a:pt x="0" y="4623"/>
                  </a:lnTo>
                  <a:lnTo>
                    <a:pt x="519" y="4895"/>
                  </a:lnTo>
                  <a:lnTo>
                    <a:pt x="3424" y="803"/>
                  </a:lnTo>
                  <a:lnTo>
                    <a:pt x="3219"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5"/>
            <p:cNvSpPr/>
            <p:nvPr/>
          </p:nvSpPr>
          <p:spPr>
            <a:xfrm flipH="1">
              <a:off x="7118605" y="1854100"/>
              <a:ext cx="1017336" cy="708489"/>
            </a:xfrm>
            <a:custGeom>
              <a:avLst/>
              <a:gdLst/>
              <a:ahLst/>
              <a:cxnLst/>
              <a:rect l="l" t="t" r="r" b="b"/>
              <a:pathLst>
                <a:path w="25558" h="17799" extrusionOk="0">
                  <a:moveTo>
                    <a:pt x="13637" y="0"/>
                  </a:moveTo>
                  <a:cubicBezTo>
                    <a:pt x="9901" y="0"/>
                    <a:pt x="5868" y="1293"/>
                    <a:pt x="2891" y="5320"/>
                  </a:cubicBezTo>
                  <a:cubicBezTo>
                    <a:pt x="0" y="9235"/>
                    <a:pt x="3208" y="14387"/>
                    <a:pt x="3550" y="15288"/>
                  </a:cubicBezTo>
                  <a:cubicBezTo>
                    <a:pt x="4236" y="17092"/>
                    <a:pt x="5648" y="17799"/>
                    <a:pt x="7438" y="17799"/>
                  </a:cubicBezTo>
                  <a:cubicBezTo>
                    <a:pt x="13890" y="17799"/>
                    <a:pt x="25254" y="8621"/>
                    <a:pt x="25254" y="8621"/>
                  </a:cubicBezTo>
                  <a:cubicBezTo>
                    <a:pt x="25254" y="8621"/>
                    <a:pt x="25557" y="3702"/>
                    <a:pt x="21191" y="1674"/>
                  </a:cubicBezTo>
                  <a:cubicBezTo>
                    <a:pt x="19280" y="786"/>
                    <a:pt x="16549" y="0"/>
                    <a:pt x="13637"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5"/>
            <p:cNvSpPr/>
            <p:nvPr/>
          </p:nvSpPr>
          <p:spPr>
            <a:xfrm flipH="1">
              <a:off x="6993675" y="3227841"/>
              <a:ext cx="116509" cy="124868"/>
            </a:xfrm>
            <a:custGeom>
              <a:avLst/>
              <a:gdLst/>
              <a:ahLst/>
              <a:cxnLst/>
              <a:rect l="l" t="t" r="r" b="b"/>
              <a:pathLst>
                <a:path w="2927" h="3137" extrusionOk="0">
                  <a:moveTo>
                    <a:pt x="1742" y="1"/>
                  </a:moveTo>
                  <a:cubicBezTo>
                    <a:pt x="1552" y="1"/>
                    <a:pt x="1340" y="36"/>
                    <a:pt x="1113" y="108"/>
                  </a:cubicBezTo>
                  <a:cubicBezTo>
                    <a:pt x="1113" y="108"/>
                    <a:pt x="1373" y="551"/>
                    <a:pt x="1113" y="1112"/>
                  </a:cubicBezTo>
                  <a:cubicBezTo>
                    <a:pt x="857" y="1668"/>
                    <a:pt x="0" y="2590"/>
                    <a:pt x="543" y="3009"/>
                  </a:cubicBezTo>
                  <a:cubicBezTo>
                    <a:pt x="655" y="3095"/>
                    <a:pt x="783" y="3136"/>
                    <a:pt x="920" y="3136"/>
                  </a:cubicBezTo>
                  <a:cubicBezTo>
                    <a:pt x="1446" y="3136"/>
                    <a:pt x="2106" y="2531"/>
                    <a:pt x="2512" y="1559"/>
                  </a:cubicBezTo>
                  <a:cubicBezTo>
                    <a:pt x="2926" y="574"/>
                    <a:pt x="2512" y="1"/>
                    <a:pt x="1742"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5"/>
            <p:cNvSpPr/>
            <p:nvPr/>
          </p:nvSpPr>
          <p:spPr>
            <a:xfrm flipH="1">
              <a:off x="7027112" y="3205709"/>
              <a:ext cx="116509" cy="124868"/>
            </a:xfrm>
            <a:custGeom>
              <a:avLst/>
              <a:gdLst/>
              <a:ahLst/>
              <a:cxnLst/>
              <a:rect l="l" t="t" r="r" b="b"/>
              <a:pathLst>
                <a:path w="2927" h="3137" extrusionOk="0">
                  <a:moveTo>
                    <a:pt x="1743" y="1"/>
                  </a:moveTo>
                  <a:cubicBezTo>
                    <a:pt x="1552" y="1"/>
                    <a:pt x="1340" y="36"/>
                    <a:pt x="1113" y="108"/>
                  </a:cubicBezTo>
                  <a:cubicBezTo>
                    <a:pt x="1113" y="108"/>
                    <a:pt x="1370" y="551"/>
                    <a:pt x="1113" y="1112"/>
                  </a:cubicBezTo>
                  <a:cubicBezTo>
                    <a:pt x="858" y="1668"/>
                    <a:pt x="1" y="2590"/>
                    <a:pt x="543" y="3009"/>
                  </a:cubicBezTo>
                  <a:cubicBezTo>
                    <a:pt x="655" y="3095"/>
                    <a:pt x="783" y="3136"/>
                    <a:pt x="920" y="3136"/>
                  </a:cubicBezTo>
                  <a:cubicBezTo>
                    <a:pt x="1446" y="3136"/>
                    <a:pt x="2106" y="2531"/>
                    <a:pt x="2513" y="1558"/>
                  </a:cubicBezTo>
                  <a:cubicBezTo>
                    <a:pt x="2926" y="573"/>
                    <a:pt x="2512" y="1"/>
                    <a:pt x="174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5"/>
            <p:cNvSpPr/>
            <p:nvPr/>
          </p:nvSpPr>
          <p:spPr>
            <a:xfrm flipH="1">
              <a:off x="7060032" y="3173506"/>
              <a:ext cx="116469" cy="124868"/>
            </a:xfrm>
            <a:custGeom>
              <a:avLst/>
              <a:gdLst/>
              <a:ahLst/>
              <a:cxnLst/>
              <a:rect l="l" t="t" r="r" b="b"/>
              <a:pathLst>
                <a:path w="2926" h="3137" extrusionOk="0">
                  <a:moveTo>
                    <a:pt x="1742" y="0"/>
                  </a:moveTo>
                  <a:cubicBezTo>
                    <a:pt x="1552" y="0"/>
                    <a:pt x="1340" y="35"/>
                    <a:pt x="1113" y="108"/>
                  </a:cubicBezTo>
                  <a:cubicBezTo>
                    <a:pt x="1113" y="108"/>
                    <a:pt x="1369" y="552"/>
                    <a:pt x="1113" y="1111"/>
                  </a:cubicBezTo>
                  <a:cubicBezTo>
                    <a:pt x="857" y="1667"/>
                    <a:pt x="0" y="2589"/>
                    <a:pt x="543" y="3009"/>
                  </a:cubicBezTo>
                  <a:cubicBezTo>
                    <a:pt x="655" y="3095"/>
                    <a:pt x="783" y="3136"/>
                    <a:pt x="919" y="3136"/>
                  </a:cubicBezTo>
                  <a:cubicBezTo>
                    <a:pt x="1445" y="3136"/>
                    <a:pt x="2104" y="2531"/>
                    <a:pt x="2513" y="1558"/>
                  </a:cubicBezTo>
                  <a:cubicBezTo>
                    <a:pt x="2926" y="573"/>
                    <a:pt x="2512" y="0"/>
                    <a:pt x="1742"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5"/>
            <p:cNvSpPr/>
            <p:nvPr/>
          </p:nvSpPr>
          <p:spPr>
            <a:xfrm flipH="1">
              <a:off x="7559120" y="4528617"/>
              <a:ext cx="259966" cy="238432"/>
            </a:xfrm>
            <a:custGeom>
              <a:avLst/>
              <a:gdLst/>
              <a:ahLst/>
              <a:cxnLst/>
              <a:rect l="l" t="t" r="r" b="b"/>
              <a:pathLst>
                <a:path w="6531" h="5990" extrusionOk="0">
                  <a:moveTo>
                    <a:pt x="3341" y="1"/>
                  </a:moveTo>
                  <a:cubicBezTo>
                    <a:pt x="2593" y="1"/>
                    <a:pt x="1649" y="259"/>
                    <a:pt x="1649" y="259"/>
                  </a:cubicBezTo>
                  <a:cubicBezTo>
                    <a:pt x="520" y="477"/>
                    <a:pt x="676" y="771"/>
                    <a:pt x="676" y="1819"/>
                  </a:cubicBezTo>
                  <a:cubicBezTo>
                    <a:pt x="676" y="2867"/>
                    <a:pt x="151" y="4451"/>
                    <a:pt x="76" y="5158"/>
                  </a:cubicBezTo>
                  <a:cubicBezTo>
                    <a:pt x="0" y="5864"/>
                    <a:pt x="977" y="5990"/>
                    <a:pt x="977" y="5990"/>
                  </a:cubicBezTo>
                  <a:lnTo>
                    <a:pt x="6531" y="5024"/>
                  </a:lnTo>
                  <a:cubicBezTo>
                    <a:pt x="6398" y="4058"/>
                    <a:pt x="4967" y="2283"/>
                    <a:pt x="4561" y="1655"/>
                  </a:cubicBezTo>
                  <a:cubicBezTo>
                    <a:pt x="4155" y="1024"/>
                    <a:pt x="4643" y="430"/>
                    <a:pt x="3994" y="112"/>
                  </a:cubicBezTo>
                  <a:cubicBezTo>
                    <a:pt x="3829" y="31"/>
                    <a:pt x="3596" y="1"/>
                    <a:pt x="334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5"/>
            <p:cNvSpPr/>
            <p:nvPr/>
          </p:nvSpPr>
          <p:spPr>
            <a:xfrm flipH="1">
              <a:off x="7638051" y="4596885"/>
              <a:ext cx="92308" cy="28898"/>
            </a:xfrm>
            <a:custGeom>
              <a:avLst/>
              <a:gdLst/>
              <a:ahLst/>
              <a:cxnLst/>
              <a:rect l="l" t="t" r="r" b="b"/>
              <a:pathLst>
                <a:path w="2319" h="726" extrusionOk="0">
                  <a:moveTo>
                    <a:pt x="1413" y="1"/>
                  </a:moveTo>
                  <a:cubicBezTo>
                    <a:pt x="1084" y="1"/>
                    <a:pt x="659" y="69"/>
                    <a:pt x="164" y="302"/>
                  </a:cubicBezTo>
                  <a:cubicBezTo>
                    <a:pt x="48" y="356"/>
                    <a:pt x="0" y="490"/>
                    <a:pt x="55" y="599"/>
                  </a:cubicBezTo>
                  <a:cubicBezTo>
                    <a:pt x="96" y="681"/>
                    <a:pt x="178" y="725"/>
                    <a:pt x="263" y="725"/>
                  </a:cubicBezTo>
                  <a:cubicBezTo>
                    <a:pt x="294" y="725"/>
                    <a:pt x="328" y="719"/>
                    <a:pt x="363" y="705"/>
                  </a:cubicBezTo>
                  <a:cubicBezTo>
                    <a:pt x="792" y="503"/>
                    <a:pt x="1150" y="446"/>
                    <a:pt x="1418" y="446"/>
                  </a:cubicBezTo>
                  <a:cubicBezTo>
                    <a:pt x="1749" y="446"/>
                    <a:pt x="1941" y="533"/>
                    <a:pt x="1957" y="541"/>
                  </a:cubicBezTo>
                  <a:cubicBezTo>
                    <a:pt x="1990" y="557"/>
                    <a:pt x="2024" y="564"/>
                    <a:pt x="2059" y="564"/>
                  </a:cubicBezTo>
                  <a:cubicBezTo>
                    <a:pt x="2142" y="564"/>
                    <a:pt x="2222" y="519"/>
                    <a:pt x="2260" y="442"/>
                  </a:cubicBezTo>
                  <a:cubicBezTo>
                    <a:pt x="2318" y="333"/>
                    <a:pt x="2274" y="196"/>
                    <a:pt x="2162" y="142"/>
                  </a:cubicBezTo>
                  <a:cubicBezTo>
                    <a:pt x="2142" y="132"/>
                    <a:pt x="1869" y="1"/>
                    <a:pt x="141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5"/>
            <p:cNvSpPr/>
            <p:nvPr/>
          </p:nvSpPr>
          <p:spPr>
            <a:xfrm flipH="1">
              <a:off x="7646212" y="4574474"/>
              <a:ext cx="92308" cy="28898"/>
            </a:xfrm>
            <a:custGeom>
              <a:avLst/>
              <a:gdLst/>
              <a:ahLst/>
              <a:cxnLst/>
              <a:rect l="l" t="t" r="r" b="b"/>
              <a:pathLst>
                <a:path w="2319" h="726" extrusionOk="0">
                  <a:moveTo>
                    <a:pt x="1415" y="1"/>
                  </a:moveTo>
                  <a:cubicBezTo>
                    <a:pt x="1085" y="1"/>
                    <a:pt x="660" y="69"/>
                    <a:pt x="164" y="302"/>
                  </a:cubicBezTo>
                  <a:cubicBezTo>
                    <a:pt x="52" y="357"/>
                    <a:pt x="1" y="489"/>
                    <a:pt x="56" y="598"/>
                  </a:cubicBezTo>
                  <a:cubicBezTo>
                    <a:pt x="96" y="680"/>
                    <a:pt x="178" y="725"/>
                    <a:pt x="264" y="725"/>
                  </a:cubicBezTo>
                  <a:cubicBezTo>
                    <a:pt x="298" y="725"/>
                    <a:pt x="328" y="718"/>
                    <a:pt x="363" y="705"/>
                  </a:cubicBezTo>
                  <a:cubicBezTo>
                    <a:pt x="792" y="503"/>
                    <a:pt x="1150" y="446"/>
                    <a:pt x="1418" y="446"/>
                  </a:cubicBezTo>
                  <a:cubicBezTo>
                    <a:pt x="1749" y="446"/>
                    <a:pt x="1942" y="533"/>
                    <a:pt x="1957" y="541"/>
                  </a:cubicBezTo>
                  <a:cubicBezTo>
                    <a:pt x="1989" y="557"/>
                    <a:pt x="2024" y="564"/>
                    <a:pt x="2058" y="564"/>
                  </a:cubicBezTo>
                  <a:cubicBezTo>
                    <a:pt x="2142" y="564"/>
                    <a:pt x="2223" y="519"/>
                    <a:pt x="2264" y="442"/>
                  </a:cubicBezTo>
                  <a:cubicBezTo>
                    <a:pt x="2318" y="332"/>
                    <a:pt x="2274" y="199"/>
                    <a:pt x="2162" y="141"/>
                  </a:cubicBezTo>
                  <a:cubicBezTo>
                    <a:pt x="2142" y="131"/>
                    <a:pt x="1870" y="1"/>
                    <a:pt x="1415"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5"/>
            <p:cNvSpPr/>
            <p:nvPr/>
          </p:nvSpPr>
          <p:spPr>
            <a:xfrm flipH="1">
              <a:off x="7553666" y="4638760"/>
              <a:ext cx="226570" cy="128292"/>
            </a:xfrm>
            <a:custGeom>
              <a:avLst/>
              <a:gdLst/>
              <a:ahLst/>
              <a:cxnLst/>
              <a:rect l="l" t="t" r="r" b="b"/>
              <a:pathLst>
                <a:path w="5692" h="3223" extrusionOk="0">
                  <a:moveTo>
                    <a:pt x="2906" y="0"/>
                  </a:moveTo>
                  <a:cubicBezTo>
                    <a:pt x="2885" y="0"/>
                    <a:pt x="2865" y="0"/>
                    <a:pt x="2844" y="1"/>
                  </a:cubicBezTo>
                  <a:cubicBezTo>
                    <a:pt x="1" y="52"/>
                    <a:pt x="1" y="3223"/>
                    <a:pt x="1" y="3223"/>
                  </a:cubicBezTo>
                  <a:lnTo>
                    <a:pt x="5691" y="3223"/>
                  </a:lnTo>
                  <a:cubicBezTo>
                    <a:pt x="5691" y="3223"/>
                    <a:pt x="5691" y="0"/>
                    <a:pt x="2906"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5"/>
            <p:cNvSpPr/>
            <p:nvPr/>
          </p:nvSpPr>
          <p:spPr>
            <a:xfrm flipH="1">
              <a:off x="7545268" y="4746634"/>
              <a:ext cx="278157" cy="50473"/>
            </a:xfrm>
            <a:custGeom>
              <a:avLst/>
              <a:gdLst/>
              <a:ahLst/>
              <a:cxnLst/>
              <a:rect l="l" t="t" r="r" b="b"/>
              <a:pathLst>
                <a:path w="6988" h="1268" extrusionOk="0">
                  <a:moveTo>
                    <a:pt x="27" y="1"/>
                  </a:moveTo>
                  <a:cubicBezTo>
                    <a:pt x="14" y="1"/>
                    <a:pt x="0" y="15"/>
                    <a:pt x="0" y="32"/>
                  </a:cubicBezTo>
                  <a:lnTo>
                    <a:pt x="0" y="1240"/>
                  </a:lnTo>
                  <a:cubicBezTo>
                    <a:pt x="0" y="1258"/>
                    <a:pt x="14" y="1268"/>
                    <a:pt x="27" y="1268"/>
                  </a:cubicBezTo>
                  <a:lnTo>
                    <a:pt x="6961" y="1268"/>
                  </a:lnTo>
                  <a:cubicBezTo>
                    <a:pt x="6974" y="1268"/>
                    <a:pt x="6988" y="1258"/>
                    <a:pt x="6988" y="1240"/>
                  </a:cubicBezTo>
                  <a:lnTo>
                    <a:pt x="6988" y="32"/>
                  </a:lnTo>
                  <a:cubicBezTo>
                    <a:pt x="6988" y="15"/>
                    <a:pt x="6974" y="1"/>
                    <a:pt x="6961" y="1"/>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5"/>
            <p:cNvSpPr/>
            <p:nvPr/>
          </p:nvSpPr>
          <p:spPr>
            <a:xfrm flipH="1">
              <a:off x="8353164" y="1619126"/>
              <a:ext cx="147239" cy="127257"/>
            </a:xfrm>
            <a:custGeom>
              <a:avLst/>
              <a:gdLst/>
              <a:ahLst/>
              <a:cxnLst/>
              <a:rect l="l" t="t" r="r" b="b"/>
              <a:pathLst>
                <a:path w="3699" h="3197" extrusionOk="0">
                  <a:moveTo>
                    <a:pt x="3164" y="1"/>
                  </a:moveTo>
                  <a:cubicBezTo>
                    <a:pt x="3114" y="1"/>
                    <a:pt x="3061" y="12"/>
                    <a:pt x="3008" y="36"/>
                  </a:cubicBezTo>
                  <a:cubicBezTo>
                    <a:pt x="1786" y="607"/>
                    <a:pt x="792" y="1528"/>
                    <a:pt x="144" y="2693"/>
                  </a:cubicBezTo>
                  <a:cubicBezTo>
                    <a:pt x="0" y="2954"/>
                    <a:pt x="237" y="3196"/>
                    <a:pt x="467" y="3196"/>
                  </a:cubicBezTo>
                  <a:cubicBezTo>
                    <a:pt x="571" y="3196"/>
                    <a:pt x="673" y="3147"/>
                    <a:pt x="738" y="3030"/>
                  </a:cubicBezTo>
                  <a:cubicBezTo>
                    <a:pt x="1336" y="1958"/>
                    <a:pt x="2226" y="1139"/>
                    <a:pt x="3353" y="613"/>
                  </a:cubicBezTo>
                  <a:cubicBezTo>
                    <a:pt x="3698" y="454"/>
                    <a:pt x="3484" y="1"/>
                    <a:pt x="3164"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flipH="1">
              <a:off x="8304161" y="1597989"/>
              <a:ext cx="35227" cy="26669"/>
            </a:xfrm>
            <a:custGeom>
              <a:avLst/>
              <a:gdLst/>
              <a:ahLst/>
              <a:cxnLst/>
              <a:rect l="l" t="t" r="r" b="b"/>
              <a:pathLst>
                <a:path w="885" h="670" extrusionOk="0">
                  <a:moveTo>
                    <a:pt x="441" y="1"/>
                  </a:moveTo>
                  <a:cubicBezTo>
                    <a:pt x="1" y="1"/>
                    <a:pt x="1" y="670"/>
                    <a:pt x="441" y="670"/>
                  </a:cubicBezTo>
                  <a:cubicBezTo>
                    <a:pt x="881" y="670"/>
                    <a:pt x="885" y="1"/>
                    <a:pt x="441"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5"/>
            <p:cNvSpPr/>
            <p:nvPr/>
          </p:nvSpPr>
          <p:spPr>
            <a:xfrm flipH="1">
              <a:off x="7094404" y="1931204"/>
              <a:ext cx="1082059" cy="831646"/>
            </a:xfrm>
            <a:custGeom>
              <a:avLst/>
              <a:gdLst/>
              <a:ahLst/>
              <a:cxnLst/>
              <a:rect l="l" t="t" r="r" b="b"/>
              <a:pathLst>
                <a:path w="27184" h="20893" extrusionOk="0">
                  <a:moveTo>
                    <a:pt x="12803" y="1"/>
                  </a:moveTo>
                  <a:cubicBezTo>
                    <a:pt x="11890" y="1"/>
                    <a:pt x="10899" y="184"/>
                    <a:pt x="9883" y="717"/>
                  </a:cubicBezTo>
                  <a:cubicBezTo>
                    <a:pt x="6620" y="2428"/>
                    <a:pt x="6380" y="8889"/>
                    <a:pt x="7480" y="11640"/>
                  </a:cubicBezTo>
                  <a:cubicBezTo>
                    <a:pt x="8379" y="13898"/>
                    <a:pt x="8253" y="15016"/>
                    <a:pt x="7711" y="15016"/>
                  </a:cubicBezTo>
                  <a:cubicBezTo>
                    <a:pt x="7592" y="15016"/>
                    <a:pt x="7454" y="14962"/>
                    <a:pt x="7302" y="14856"/>
                  </a:cubicBezTo>
                  <a:cubicBezTo>
                    <a:pt x="6545" y="14326"/>
                    <a:pt x="5105" y="13223"/>
                    <a:pt x="3715" y="13223"/>
                  </a:cubicBezTo>
                  <a:cubicBezTo>
                    <a:pt x="2867" y="13223"/>
                    <a:pt x="2038" y="13634"/>
                    <a:pt x="1393" y="14835"/>
                  </a:cubicBezTo>
                  <a:cubicBezTo>
                    <a:pt x="1" y="17434"/>
                    <a:pt x="2926" y="18997"/>
                    <a:pt x="6045" y="18997"/>
                  </a:cubicBezTo>
                  <a:cubicBezTo>
                    <a:pt x="6633" y="18997"/>
                    <a:pt x="7229" y="18941"/>
                    <a:pt x="7804" y="18826"/>
                  </a:cubicBezTo>
                  <a:cubicBezTo>
                    <a:pt x="8501" y="18687"/>
                    <a:pt x="9062" y="18630"/>
                    <a:pt x="9515" y="18630"/>
                  </a:cubicBezTo>
                  <a:cubicBezTo>
                    <a:pt x="11415" y="18630"/>
                    <a:pt x="11395" y="19630"/>
                    <a:pt x="11395" y="19724"/>
                  </a:cubicBezTo>
                  <a:cubicBezTo>
                    <a:pt x="11395" y="19829"/>
                    <a:pt x="11205" y="20892"/>
                    <a:pt x="13721" y="20892"/>
                  </a:cubicBezTo>
                  <a:cubicBezTo>
                    <a:pt x="14000" y="20892"/>
                    <a:pt x="14312" y="20879"/>
                    <a:pt x="14662" y="20850"/>
                  </a:cubicBezTo>
                  <a:cubicBezTo>
                    <a:pt x="18165" y="20564"/>
                    <a:pt x="17834" y="19349"/>
                    <a:pt x="17834" y="19349"/>
                  </a:cubicBezTo>
                  <a:cubicBezTo>
                    <a:pt x="17834" y="19349"/>
                    <a:pt x="21841" y="18915"/>
                    <a:pt x="23650" y="17727"/>
                  </a:cubicBezTo>
                  <a:cubicBezTo>
                    <a:pt x="25459" y="16539"/>
                    <a:pt x="27183" y="14249"/>
                    <a:pt x="26767" y="11033"/>
                  </a:cubicBezTo>
                  <a:cubicBezTo>
                    <a:pt x="26350" y="7817"/>
                    <a:pt x="26350" y="2223"/>
                    <a:pt x="23118" y="775"/>
                  </a:cubicBezTo>
                  <a:cubicBezTo>
                    <a:pt x="22118" y="327"/>
                    <a:pt x="21267" y="173"/>
                    <a:pt x="20539" y="173"/>
                  </a:cubicBezTo>
                  <a:cubicBezTo>
                    <a:pt x="19736" y="173"/>
                    <a:pt x="19082" y="360"/>
                    <a:pt x="18540" y="546"/>
                  </a:cubicBezTo>
                  <a:cubicBezTo>
                    <a:pt x="17997" y="733"/>
                    <a:pt x="17569" y="919"/>
                    <a:pt x="17209" y="919"/>
                  </a:cubicBezTo>
                  <a:cubicBezTo>
                    <a:pt x="17200" y="919"/>
                    <a:pt x="17191" y="919"/>
                    <a:pt x="17182" y="918"/>
                  </a:cubicBezTo>
                  <a:cubicBezTo>
                    <a:pt x="16467" y="900"/>
                    <a:pt x="14823" y="1"/>
                    <a:pt x="1280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5"/>
            <p:cNvSpPr/>
            <p:nvPr/>
          </p:nvSpPr>
          <p:spPr>
            <a:xfrm flipH="1">
              <a:off x="7899656" y="2527377"/>
              <a:ext cx="138203" cy="87054"/>
            </a:xfrm>
            <a:custGeom>
              <a:avLst/>
              <a:gdLst/>
              <a:ahLst/>
              <a:cxnLst/>
              <a:rect l="l" t="t" r="r" b="b"/>
              <a:pathLst>
                <a:path w="3472" h="2187" extrusionOk="0">
                  <a:moveTo>
                    <a:pt x="1826" y="1"/>
                  </a:moveTo>
                  <a:cubicBezTo>
                    <a:pt x="1618" y="1"/>
                    <a:pt x="1438" y="34"/>
                    <a:pt x="1301" y="71"/>
                  </a:cubicBezTo>
                  <a:cubicBezTo>
                    <a:pt x="670" y="244"/>
                    <a:pt x="141" y="719"/>
                    <a:pt x="18" y="1227"/>
                  </a:cubicBezTo>
                  <a:cubicBezTo>
                    <a:pt x="1" y="1285"/>
                    <a:pt x="42" y="1347"/>
                    <a:pt x="103" y="1361"/>
                  </a:cubicBezTo>
                  <a:cubicBezTo>
                    <a:pt x="111" y="1363"/>
                    <a:pt x="120" y="1364"/>
                    <a:pt x="128" y="1364"/>
                  </a:cubicBezTo>
                  <a:cubicBezTo>
                    <a:pt x="180" y="1364"/>
                    <a:pt x="228" y="1329"/>
                    <a:pt x="240" y="1279"/>
                  </a:cubicBezTo>
                  <a:cubicBezTo>
                    <a:pt x="345" y="846"/>
                    <a:pt x="806" y="439"/>
                    <a:pt x="1362" y="285"/>
                  </a:cubicBezTo>
                  <a:cubicBezTo>
                    <a:pt x="1482" y="253"/>
                    <a:pt x="1640" y="225"/>
                    <a:pt x="1822" y="225"/>
                  </a:cubicBezTo>
                  <a:cubicBezTo>
                    <a:pt x="2125" y="225"/>
                    <a:pt x="2495" y="305"/>
                    <a:pt x="2865" y="583"/>
                  </a:cubicBezTo>
                  <a:cubicBezTo>
                    <a:pt x="2520" y="589"/>
                    <a:pt x="1973" y="651"/>
                    <a:pt x="1666" y="934"/>
                  </a:cubicBezTo>
                  <a:cubicBezTo>
                    <a:pt x="1506" y="1087"/>
                    <a:pt x="1431" y="1279"/>
                    <a:pt x="1441" y="1511"/>
                  </a:cubicBezTo>
                  <a:cubicBezTo>
                    <a:pt x="1451" y="1788"/>
                    <a:pt x="1551" y="1982"/>
                    <a:pt x="1735" y="2095"/>
                  </a:cubicBezTo>
                  <a:cubicBezTo>
                    <a:pt x="1850" y="2163"/>
                    <a:pt x="1987" y="2187"/>
                    <a:pt x="2120" y="2187"/>
                  </a:cubicBezTo>
                  <a:cubicBezTo>
                    <a:pt x="2431" y="2187"/>
                    <a:pt x="2728" y="2057"/>
                    <a:pt x="2745" y="2050"/>
                  </a:cubicBezTo>
                  <a:cubicBezTo>
                    <a:pt x="2803" y="2023"/>
                    <a:pt x="2830" y="1958"/>
                    <a:pt x="2803" y="1900"/>
                  </a:cubicBezTo>
                  <a:cubicBezTo>
                    <a:pt x="2783" y="1859"/>
                    <a:pt x="2740" y="1836"/>
                    <a:pt x="2697" y="1836"/>
                  </a:cubicBezTo>
                  <a:cubicBezTo>
                    <a:pt x="2682" y="1836"/>
                    <a:pt x="2667" y="1839"/>
                    <a:pt x="2653" y="1845"/>
                  </a:cubicBezTo>
                  <a:cubicBezTo>
                    <a:pt x="2555" y="1887"/>
                    <a:pt x="2326" y="1964"/>
                    <a:pt x="2117" y="1964"/>
                  </a:cubicBezTo>
                  <a:cubicBezTo>
                    <a:pt x="2020" y="1964"/>
                    <a:pt x="1927" y="1948"/>
                    <a:pt x="1854" y="1903"/>
                  </a:cubicBezTo>
                  <a:cubicBezTo>
                    <a:pt x="1742" y="1835"/>
                    <a:pt x="1677" y="1698"/>
                    <a:pt x="1666" y="1501"/>
                  </a:cubicBezTo>
                  <a:cubicBezTo>
                    <a:pt x="1660" y="1333"/>
                    <a:pt x="1710" y="1204"/>
                    <a:pt x="1827" y="1098"/>
                  </a:cubicBezTo>
                  <a:cubicBezTo>
                    <a:pt x="2096" y="845"/>
                    <a:pt x="2635" y="807"/>
                    <a:pt x="2940" y="807"/>
                  </a:cubicBezTo>
                  <a:cubicBezTo>
                    <a:pt x="3073" y="807"/>
                    <a:pt x="3162" y="814"/>
                    <a:pt x="3165" y="814"/>
                  </a:cubicBezTo>
                  <a:lnTo>
                    <a:pt x="3472" y="841"/>
                  </a:lnTo>
                  <a:lnTo>
                    <a:pt x="3257" y="627"/>
                  </a:lnTo>
                  <a:cubicBezTo>
                    <a:pt x="2759" y="132"/>
                    <a:pt x="2239" y="1"/>
                    <a:pt x="1826"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5"/>
            <p:cNvSpPr/>
            <p:nvPr/>
          </p:nvSpPr>
          <p:spPr>
            <a:xfrm flipH="1">
              <a:off x="7496345" y="2186957"/>
              <a:ext cx="206190" cy="148592"/>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5"/>
            <p:cNvSpPr/>
            <p:nvPr/>
          </p:nvSpPr>
          <p:spPr>
            <a:xfrm flipH="1">
              <a:off x="7518594" y="2417950"/>
              <a:ext cx="107951" cy="19584"/>
            </a:xfrm>
            <a:custGeom>
              <a:avLst/>
              <a:gdLst/>
              <a:ahLst/>
              <a:cxnLst/>
              <a:rect l="l" t="t" r="r" b="b"/>
              <a:pathLst>
                <a:path w="2712" h="492" extrusionOk="0">
                  <a:moveTo>
                    <a:pt x="735" y="1"/>
                  </a:moveTo>
                  <a:cubicBezTo>
                    <a:pt x="386" y="1"/>
                    <a:pt x="135" y="19"/>
                    <a:pt x="110" y="20"/>
                  </a:cubicBezTo>
                  <a:cubicBezTo>
                    <a:pt x="45" y="27"/>
                    <a:pt x="0" y="82"/>
                    <a:pt x="4" y="143"/>
                  </a:cubicBezTo>
                  <a:cubicBezTo>
                    <a:pt x="11" y="202"/>
                    <a:pt x="62" y="246"/>
                    <a:pt x="121" y="246"/>
                  </a:cubicBezTo>
                  <a:cubicBezTo>
                    <a:pt x="123" y="246"/>
                    <a:pt x="125" y="245"/>
                    <a:pt x="127" y="245"/>
                  </a:cubicBezTo>
                  <a:cubicBezTo>
                    <a:pt x="134" y="244"/>
                    <a:pt x="388" y="225"/>
                    <a:pt x="744" y="225"/>
                  </a:cubicBezTo>
                  <a:cubicBezTo>
                    <a:pt x="1277" y="225"/>
                    <a:pt x="2038" y="268"/>
                    <a:pt x="2537" y="481"/>
                  </a:cubicBezTo>
                  <a:cubicBezTo>
                    <a:pt x="2551" y="488"/>
                    <a:pt x="2568" y="491"/>
                    <a:pt x="2581" y="491"/>
                  </a:cubicBezTo>
                  <a:cubicBezTo>
                    <a:pt x="2626" y="491"/>
                    <a:pt x="2670" y="467"/>
                    <a:pt x="2687" y="423"/>
                  </a:cubicBezTo>
                  <a:cubicBezTo>
                    <a:pt x="2711" y="368"/>
                    <a:pt x="2687" y="304"/>
                    <a:pt x="2629" y="277"/>
                  </a:cubicBezTo>
                  <a:cubicBezTo>
                    <a:pt x="2085" y="46"/>
                    <a:pt x="1287" y="1"/>
                    <a:pt x="73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5"/>
            <p:cNvSpPr/>
            <p:nvPr/>
          </p:nvSpPr>
          <p:spPr>
            <a:xfrm flipH="1">
              <a:off x="7209899" y="2362342"/>
              <a:ext cx="60225" cy="19465"/>
            </a:xfrm>
            <a:custGeom>
              <a:avLst/>
              <a:gdLst/>
              <a:ahLst/>
              <a:cxnLst/>
              <a:rect l="l" t="t" r="r" b="b"/>
              <a:pathLst>
                <a:path w="1513" h="489" extrusionOk="0">
                  <a:moveTo>
                    <a:pt x="1384" y="1"/>
                  </a:moveTo>
                  <a:cubicBezTo>
                    <a:pt x="1348" y="1"/>
                    <a:pt x="1313" y="16"/>
                    <a:pt x="1291" y="45"/>
                  </a:cubicBezTo>
                  <a:cubicBezTo>
                    <a:pt x="1199" y="168"/>
                    <a:pt x="1082" y="240"/>
                    <a:pt x="943" y="256"/>
                  </a:cubicBezTo>
                  <a:cubicBezTo>
                    <a:pt x="913" y="260"/>
                    <a:pt x="884" y="262"/>
                    <a:pt x="854" y="262"/>
                  </a:cubicBezTo>
                  <a:cubicBezTo>
                    <a:pt x="528" y="262"/>
                    <a:pt x="201" y="24"/>
                    <a:pt x="198" y="24"/>
                  </a:cubicBezTo>
                  <a:cubicBezTo>
                    <a:pt x="177" y="9"/>
                    <a:pt x="153" y="2"/>
                    <a:pt x="129" y="2"/>
                  </a:cubicBezTo>
                  <a:cubicBezTo>
                    <a:pt x="94" y="2"/>
                    <a:pt x="60" y="17"/>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1" y="7"/>
                    <a:pt x="1407" y="1"/>
                    <a:pt x="1384"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5"/>
            <p:cNvSpPr/>
            <p:nvPr/>
          </p:nvSpPr>
          <p:spPr>
            <a:xfrm flipH="1">
              <a:off x="7408292" y="2476027"/>
              <a:ext cx="72047" cy="43825"/>
            </a:xfrm>
            <a:custGeom>
              <a:avLst/>
              <a:gdLst/>
              <a:ahLst/>
              <a:cxnLst/>
              <a:rect l="l" t="t" r="r" b="b"/>
              <a:pathLst>
                <a:path w="1810" h="1101" extrusionOk="0">
                  <a:moveTo>
                    <a:pt x="152" y="1"/>
                  </a:moveTo>
                  <a:cubicBezTo>
                    <a:pt x="93" y="1"/>
                    <a:pt x="45" y="43"/>
                    <a:pt x="42" y="100"/>
                  </a:cubicBezTo>
                  <a:cubicBezTo>
                    <a:pt x="38" y="118"/>
                    <a:pt x="1" y="527"/>
                    <a:pt x="321" y="821"/>
                  </a:cubicBezTo>
                  <a:cubicBezTo>
                    <a:pt x="526" y="1009"/>
                    <a:pt x="823" y="1101"/>
                    <a:pt x="1209" y="1101"/>
                  </a:cubicBezTo>
                  <a:cubicBezTo>
                    <a:pt x="1362" y="1101"/>
                    <a:pt x="1526" y="1087"/>
                    <a:pt x="1707" y="1057"/>
                  </a:cubicBezTo>
                  <a:cubicBezTo>
                    <a:pt x="1769" y="1046"/>
                    <a:pt x="1810" y="989"/>
                    <a:pt x="1800" y="930"/>
                  </a:cubicBezTo>
                  <a:cubicBezTo>
                    <a:pt x="1790" y="876"/>
                    <a:pt x="1744" y="836"/>
                    <a:pt x="1691" y="836"/>
                  </a:cubicBezTo>
                  <a:cubicBezTo>
                    <a:pt x="1684" y="836"/>
                    <a:pt x="1677" y="836"/>
                    <a:pt x="1670" y="838"/>
                  </a:cubicBezTo>
                  <a:cubicBezTo>
                    <a:pt x="1501" y="865"/>
                    <a:pt x="1346" y="878"/>
                    <a:pt x="1207" y="878"/>
                  </a:cubicBezTo>
                  <a:cubicBezTo>
                    <a:pt x="884" y="878"/>
                    <a:pt x="641" y="806"/>
                    <a:pt x="482" y="661"/>
                  </a:cubicBezTo>
                  <a:cubicBezTo>
                    <a:pt x="243" y="442"/>
                    <a:pt x="267" y="128"/>
                    <a:pt x="267" y="124"/>
                  </a:cubicBezTo>
                  <a:cubicBezTo>
                    <a:pt x="274" y="63"/>
                    <a:pt x="229" y="9"/>
                    <a:pt x="165" y="1"/>
                  </a:cubicBezTo>
                  <a:cubicBezTo>
                    <a:pt x="160" y="1"/>
                    <a:pt x="156" y="1"/>
                    <a:pt x="152"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5"/>
            <p:cNvSpPr/>
            <p:nvPr/>
          </p:nvSpPr>
          <p:spPr>
            <a:xfrm flipH="1">
              <a:off x="7429229" y="2536652"/>
              <a:ext cx="37098" cy="19903"/>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5"/>
            <p:cNvSpPr/>
            <p:nvPr/>
          </p:nvSpPr>
          <p:spPr>
            <a:xfrm flipH="1">
              <a:off x="7484922" y="2482874"/>
              <a:ext cx="259568" cy="146801"/>
            </a:xfrm>
            <a:custGeom>
              <a:avLst/>
              <a:gdLst/>
              <a:ahLst/>
              <a:cxnLst/>
              <a:rect l="l" t="t" r="r" b="b"/>
              <a:pathLst>
                <a:path w="6521" h="3688" extrusionOk="0">
                  <a:moveTo>
                    <a:pt x="6084" y="1"/>
                  </a:moveTo>
                  <a:cubicBezTo>
                    <a:pt x="4779" y="182"/>
                    <a:pt x="1277" y="563"/>
                    <a:pt x="448" y="563"/>
                  </a:cubicBezTo>
                  <a:lnTo>
                    <a:pt x="396" y="563"/>
                  </a:lnTo>
                  <a:cubicBezTo>
                    <a:pt x="308" y="560"/>
                    <a:pt x="219" y="554"/>
                    <a:pt x="130" y="540"/>
                  </a:cubicBezTo>
                  <a:cubicBezTo>
                    <a:pt x="45" y="758"/>
                    <a:pt x="1" y="990"/>
                    <a:pt x="1" y="1229"/>
                  </a:cubicBezTo>
                  <a:cubicBezTo>
                    <a:pt x="1" y="2588"/>
                    <a:pt x="1458" y="3687"/>
                    <a:pt x="3261" y="3687"/>
                  </a:cubicBezTo>
                  <a:cubicBezTo>
                    <a:pt x="5060" y="3687"/>
                    <a:pt x="6520" y="2588"/>
                    <a:pt x="6520" y="1229"/>
                  </a:cubicBezTo>
                  <a:cubicBezTo>
                    <a:pt x="6520" y="782"/>
                    <a:pt x="6360" y="362"/>
                    <a:pt x="6084"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flipH="1">
              <a:off x="7108636" y="2419662"/>
              <a:ext cx="174824" cy="151179"/>
            </a:xfrm>
            <a:custGeom>
              <a:avLst/>
              <a:gdLst/>
              <a:ahLst/>
              <a:cxnLst/>
              <a:rect l="l" t="t" r="r" b="b"/>
              <a:pathLst>
                <a:path w="4392" h="3798" extrusionOk="0">
                  <a:moveTo>
                    <a:pt x="4391" y="1"/>
                  </a:moveTo>
                  <a:cubicBezTo>
                    <a:pt x="3469" y="158"/>
                    <a:pt x="1534" y="496"/>
                    <a:pt x="383" y="571"/>
                  </a:cubicBezTo>
                  <a:cubicBezTo>
                    <a:pt x="86" y="1118"/>
                    <a:pt x="1" y="1718"/>
                    <a:pt x="192" y="2278"/>
                  </a:cubicBezTo>
                  <a:cubicBezTo>
                    <a:pt x="523" y="3230"/>
                    <a:pt x="1568" y="3797"/>
                    <a:pt x="2783" y="3797"/>
                  </a:cubicBezTo>
                  <a:cubicBezTo>
                    <a:pt x="2858" y="3797"/>
                    <a:pt x="2933" y="3793"/>
                    <a:pt x="3008" y="3790"/>
                  </a:cubicBezTo>
                  <a:cubicBezTo>
                    <a:pt x="3773" y="2794"/>
                    <a:pt x="4326" y="1524"/>
                    <a:pt x="439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flipH="1">
              <a:off x="7539810" y="2358600"/>
              <a:ext cx="53339" cy="65201"/>
            </a:xfrm>
            <a:custGeom>
              <a:avLst/>
              <a:gdLst/>
              <a:ahLst/>
              <a:cxnLst/>
              <a:rect l="l" t="t" r="r" b="b"/>
              <a:pathLst>
                <a:path w="1340" h="1638" extrusionOk="0">
                  <a:moveTo>
                    <a:pt x="875" y="1"/>
                  </a:moveTo>
                  <a:cubicBezTo>
                    <a:pt x="814" y="1"/>
                    <a:pt x="746" y="12"/>
                    <a:pt x="670" y="36"/>
                  </a:cubicBezTo>
                  <a:cubicBezTo>
                    <a:pt x="322" y="153"/>
                    <a:pt x="1" y="296"/>
                    <a:pt x="1" y="821"/>
                  </a:cubicBezTo>
                  <a:cubicBezTo>
                    <a:pt x="1" y="1347"/>
                    <a:pt x="302" y="1637"/>
                    <a:pt x="670" y="1637"/>
                  </a:cubicBezTo>
                  <a:cubicBezTo>
                    <a:pt x="1042" y="1637"/>
                    <a:pt x="1340" y="1347"/>
                    <a:pt x="1340" y="821"/>
                  </a:cubicBezTo>
                  <a:cubicBezTo>
                    <a:pt x="1340" y="374"/>
                    <a:pt x="1223" y="1"/>
                    <a:pt x="875"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5"/>
            <p:cNvSpPr/>
            <p:nvPr/>
          </p:nvSpPr>
          <p:spPr>
            <a:xfrm flipH="1">
              <a:off x="7211253" y="2258130"/>
              <a:ext cx="67191" cy="95413"/>
            </a:xfrm>
            <a:custGeom>
              <a:avLst/>
              <a:gdLst/>
              <a:ahLst/>
              <a:cxnLst/>
              <a:rect l="l" t="t" r="r" b="b"/>
              <a:pathLst>
                <a:path w="1688" h="2397" extrusionOk="0">
                  <a:moveTo>
                    <a:pt x="998" y="1"/>
                  </a:moveTo>
                  <a:cubicBezTo>
                    <a:pt x="947" y="1"/>
                    <a:pt x="895" y="15"/>
                    <a:pt x="845" y="44"/>
                  </a:cubicBezTo>
                  <a:cubicBezTo>
                    <a:pt x="456" y="273"/>
                    <a:pt x="1" y="744"/>
                    <a:pt x="1" y="1219"/>
                  </a:cubicBezTo>
                  <a:cubicBezTo>
                    <a:pt x="1" y="1871"/>
                    <a:pt x="380" y="2397"/>
                    <a:pt x="845" y="2397"/>
                  </a:cubicBezTo>
                  <a:cubicBezTo>
                    <a:pt x="1308" y="2397"/>
                    <a:pt x="1688" y="1871"/>
                    <a:pt x="1688" y="1219"/>
                  </a:cubicBezTo>
                  <a:cubicBezTo>
                    <a:pt x="1688" y="653"/>
                    <a:pt x="1349" y="1"/>
                    <a:pt x="998"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flipH="1">
              <a:off x="7128780" y="2024031"/>
              <a:ext cx="287074" cy="154881"/>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flipH="1">
              <a:off x="7541045" y="2349046"/>
              <a:ext cx="125704" cy="46771"/>
            </a:xfrm>
            <a:custGeom>
              <a:avLst/>
              <a:gdLst/>
              <a:ahLst/>
              <a:cxnLst/>
              <a:rect l="l" t="t" r="r" b="b"/>
              <a:pathLst>
                <a:path w="3158" h="1175" extrusionOk="0">
                  <a:moveTo>
                    <a:pt x="3029" y="0"/>
                  </a:moveTo>
                  <a:cubicBezTo>
                    <a:pt x="3016" y="0"/>
                    <a:pt x="3003" y="3"/>
                    <a:pt x="2990" y="7"/>
                  </a:cubicBezTo>
                  <a:lnTo>
                    <a:pt x="93" y="956"/>
                  </a:lnTo>
                  <a:cubicBezTo>
                    <a:pt x="31" y="976"/>
                    <a:pt x="0" y="1041"/>
                    <a:pt x="20" y="1099"/>
                  </a:cubicBezTo>
                  <a:cubicBezTo>
                    <a:pt x="38" y="1143"/>
                    <a:pt x="82" y="1174"/>
                    <a:pt x="129" y="1174"/>
                  </a:cubicBezTo>
                  <a:cubicBezTo>
                    <a:pt x="140" y="1174"/>
                    <a:pt x="154" y="1171"/>
                    <a:pt x="164" y="1168"/>
                  </a:cubicBezTo>
                  <a:lnTo>
                    <a:pt x="3066" y="218"/>
                  </a:lnTo>
                  <a:cubicBezTo>
                    <a:pt x="3124" y="198"/>
                    <a:pt x="3157" y="136"/>
                    <a:pt x="3137" y="75"/>
                  </a:cubicBezTo>
                  <a:cubicBezTo>
                    <a:pt x="3121" y="29"/>
                    <a:pt x="3077" y="0"/>
                    <a:pt x="3029"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flipH="1">
              <a:off x="7231355" y="2253950"/>
              <a:ext cx="67151" cy="72803"/>
            </a:xfrm>
            <a:custGeom>
              <a:avLst/>
              <a:gdLst/>
              <a:ahLst/>
              <a:cxnLst/>
              <a:rect l="l" t="t" r="r" b="b"/>
              <a:pathLst>
                <a:path w="1687" h="1829" extrusionOk="0">
                  <a:moveTo>
                    <a:pt x="1557" y="0"/>
                  </a:moveTo>
                  <a:cubicBezTo>
                    <a:pt x="1535" y="0"/>
                    <a:pt x="1514" y="6"/>
                    <a:pt x="1495" y="17"/>
                  </a:cubicBezTo>
                  <a:cubicBezTo>
                    <a:pt x="1444" y="50"/>
                    <a:pt x="205" y="812"/>
                    <a:pt x="13" y="1693"/>
                  </a:cubicBezTo>
                  <a:cubicBezTo>
                    <a:pt x="0" y="1754"/>
                    <a:pt x="41" y="1812"/>
                    <a:pt x="103" y="1826"/>
                  </a:cubicBezTo>
                  <a:cubicBezTo>
                    <a:pt x="109" y="1826"/>
                    <a:pt x="120" y="1829"/>
                    <a:pt x="126" y="1829"/>
                  </a:cubicBezTo>
                  <a:cubicBezTo>
                    <a:pt x="177" y="1829"/>
                    <a:pt x="225" y="1791"/>
                    <a:pt x="239" y="1740"/>
                  </a:cubicBezTo>
                  <a:cubicBezTo>
                    <a:pt x="410" y="951"/>
                    <a:pt x="1604" y="214"/>
                    <a:pt x="1618" y="208"/>
                  </a:cubicBezTo>
                  <a:cubicBezTo>
                    <a:pt x="1672" y="173"/>
                    <a:pt x="1686" y="105"/>
                    <a:pt x="1656" y="54"/>
                  </a:cubicBezTo>
                  <a:cubicBezTo>
                    <a:pt x="1634" y="19"/>
                    <a:pt x="1595" y="0"/>
                    <a:pt x="155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flipH="1">
              <a:off x="7826931" y="2290333"/>
              <a:ext cx="136332" cy="194726"/>
            </a:xfrm>
            <a:custGeom>
              <a:avLst/>
              <a:gdLst/>
              <a:ahLst/>
              <a:cxnLst/>
              <a:rect l="l" t="t" r="r" b="b"/>
              <a:pathLst>
                <a:path w="3425" h="4892" extrusionOk="0">
                  <a:moveTo>
                    <a:pt x="3220" y="1"/>
                  </a:moveTo>
                  <a:lnTo>
                    <a:pt x="0" y="4622"/>
                  </a:lnTo>
                  <a:lnTo>
                    <a:pt x="520" y="4892"/>
                  </a:lnTo>
                  <a:lnTo>
                    <a:pt x="3425" y="803"/>
                  </a:lnTo>
                  <a:lnTo>
                    <a:pt x="3220" y="1"/>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flipH="1">
              <a:off x="7044123" y="2209208"/>
              <a:ext cx="796060" cy="296109"/>
            </a:xfrm>
            <a:custGeom>
              <a:avLst/>
              <a:gdLst/>
              <a:ahLst/>
              <a:cxnLst/>
              <a:rect l="l" t="t" r="r" b="b"/>
              <a:pathLst>
                <a:path w="19999" h="7439" extrusionOk="0">
                  <a:moveTo>
                    <a:pt x="17322" y="468"/>
                  </a:moveTo>
                  <a:cubicBezTo>
                    <a:pt x="17966" y="468"/>
                    <a:pt x="18474" y="523"/>
                    <a:pt x="18636" y="625"/>
                  </a:cubicBezTo>
                  <a:cubicBezTo>
                    <a:pt x="19138" y="936"/>
                    <a:pt x="18978" y="4237"/>
                    <a:pt x="18998" y="4571"/>
                  </a:cubicBezTo>
                  <a:cubicBezTo>
                    <a:pt x="19019" y="4909"/>
                    <a:pt x="15537" y="5407"/>
                    <a:pt x="14540" y="5489"/>
                  </a:cubicBezTo>
                  <a:cubicBezTo>
                    <a:pt x="14457" y="5496"/>
                    <a:pt x="14381" y="5500"/>
                    <a:pt x="14311" y="5500"/>
                  </a:cubicBezTo>
                  <a:cubicBezTo>
                    <a:pt x="13537" y="5500"/>
                    <a:pt x="13511" y="5044"/>
                    <a:pt x="13199" y="3626"/>
                  </a:cubicBezTo>
                  <a:cubicBezTo>
                    <a:pt x="12860" y="2075"/>
                    <a:pt x="12986" y="1563"/>
                    <a:pt x="13400" y="1236"/>
                  </a:cubicBezTo>
                  <a:cubicBezTo>
                    <a:pt x="14074" y="702"/>
                    <a:pt x="15991" y="468"/>
                    <a:pt x="17322" y="468"/>
                  </a:cubicBezTo>
                  <a:close/>
                  <a:moveTo>
                    <a:pt x="7781" y="1101"/>
                  </a:moveTo>
                  <a:cubicBezTo>
                    <a:pt x="8928" y="1101"/>
                    <a:pt x="9940" y="1419"/>
                    <a:pt x="10279" y="2243"/>
                  </a:cubicBezTo>
                  <a:cubicBezTo>
                    <a:pt x="10659" y="3161"/>
                    <a:pt x="9559" y="5738"/>
                    <a:pt x="9000" y="6285"/>
                  </a:cubicBezTo>
                  <a:cubicBezTo>
                    <a:pt x="8439" y="6831"/>
                    <a:pt x="4442" y="6967"/>
                    <a:pt x="3262" y="7046"/>
                  </a:cubicBezTo>
                  <a:cubicBezTo>
                    <a:pt x="3168" y="7052"/>
                    <a:pt x="3079" y="7055"/>
                    <a:pt x="2995" y="7055"/>
                  </a:cubicBezTo>
                  <a:cubicBezTo>
                    <a:pt x="2029" y="7055"/>
                    <a:pt x="1745" y="6649"/>
                    <a:pt x="1783" y="6128"/>
                  </a:cubicBezTo>
                  <a:cubicBezTo>
                    <a:pt x="1821" y="5565"/>
                    <a:pt x="1476" y="2305"/>
                    <a:pt x="1708" y="1922"/>
                  </a:cubicBezTo>
                  <a:cubicBezTo>
                    <a:pt x="2203" y="1100"/>
                    <a:pt x="6081" y="1188"/>
                    <a:pt x="7385" y="1113"/>
                  </a:cubicBezTo>
                  <a:cubicBezTo>
                    <a:pt x="7518" y="1105"/>
                    <a:pt x="7650" y="1101"/>
                    <a:pt x="7781" y="1101"/>
                  </a:cubicBezTo>
                  <a:close/>
                  <a:moveTo>
                    <a:pt x="14957" y="0"/>
                  </a:moveTo>
                  <a:cubicBezTo>
                    <a:pt x="13434" y="0"/>
                    <a:pt x="13359" y="584"/>
                    <a:pt x="12799" y="936"/>
                  </a:cubicBezTo>
                  <a:cubicBezTo>
                    <a:pt x="12239" y="1287"/>
                    <a:pt x="12038" y="1506"/>
                    <a:pt x="11379" y="1540"/>
                  </a:cubicBezTo>
                  <a:cubicBezTo>
                    <a:pt x="11338" y="1542"/>
                    <a:pt x="11298" y="1543"/>
                    <a:pt x="11258" y="1543"/>
                  </a:cubicBezTo>
                  <a:cubicBezTo>
                    <a:pt x="10227" y="1543"/>
                    <a:pt x="9798" y="792"/>
                    <a:pt x="8720" y="605"/>
                  </a:cubicBezTo>
                  <a:cubicBezTo>
                    <a:pt x="8477" y="563"/>
                    <a:pt x="8060" y="545"/>
                    <a:pt x="7542" y="545"/>
                  </a:cubicBezTo>
                  <a:cubicBezTo>
                    <a:pt x="5667" y="545"/>
                    <a:pt x="2463" y="775"/>
                    <a:pt x="1381" y="898"/>
                  </a:cubicBezTo>
                  <a:cubicBezTo>
                    <a:pt x="1" y="1051"/>
                    <a:pt x="117" y="1615"/>
                    <a:pt x="138" y="2325"/>
                  </a:cubicBezTo>
                  <a:cubicBezTo>
                    <a:pt x="158" y="3035"/>
                    <a:pt x="861" y="3134"/>
                    <a:pt x="1100" y="3175"/>
                  </a:cubicBezTo>
                  <a:cubicBezTo>
                    <a:pt x="1343" y="3213"/>
                    <a:pt x="1141" y="4800"/>
                    <a:pt x="1182" y="5855"/>
                  </a:cubicBezTo>
                  <a:cubicBezTo>
                    <a:pt x="1223" y="6909"/>
                    <a:pt x="1981" y="7418"/>
                    <a:pt x="2800" y="7438"/>
                  </a:cubicBezTo>
                  <a:cubicBezTo>
                    <a:pt x="2814" y="7439"/>
                    <a:pt x="2829" y="7439"/>
                    <a:pt x="2845" y="7439"/>
                  </a:cubicBezTo>
                  <a:cubicBezTo>
                    <a:pt x="3770" y="7439"/>
                    <a:pt x="8172" y="6948"/>
                    <a:pt x="8880" y="6817"/>
                  </a:cubicBezTo>
                  <a:cubicBezTo>
                    <a:pt x="9600" y="6681"/>
                    <a:pt x="10399" y="4998"/>
                    <a:pt x="10638" y="4100"/>
                  </a:cubicBezTo>
                  <a:cubicBezTo>
                    <a:pt x="10874" y="3228"/>
                    <a:pt x="10881" y="2298"/>
                    <a:pt x="11684" y="2298"/>
                  </a:cubicBezTo>
                  <a:cubicBezTo>
                    <a:pt x="11708" y="2298"/>
                    <a:pt x="11732" y="2299"/>
                    <a:pt x="11757" y="2301"/>
                  </a:cubicBezTo>
                  <a:cubicBezTo>
                    <a:pt x="12638" y="2362"/>
                    <a:pt x="13140" y="5466"/>
                    <a:pt x="13478" y="5797"/>
                  </a:cubicBezTo>
                  <a:cubicBezTo>
                    <a:pt x="13535" y="5852"/>
                    <a:pt x="13703" y="5875"/>
                    <a:pt x="13948" y="5875"/>
                  </a:cubicBezTo>
                  <a:cubicBezTo>
                    <a:pt x="15172" y="5875"/>
                    <a:pt x="18299" y="5293"/>
                    <a:pt x="18817" y="5213"/>
                  </a:cubicBezTo>
                  <a:cubicBezTo>
                    <a:pt x="19438" y="5114"/>
                    <a:pt x="19356" y="4763"/>
                    <a:pt x="19397" y="4223"/>
                  </a:cubicBezTo>
                  <a:cubicBezTo>
                    <a:pt x="19438" y="3684"/>
                    <a:pt x="19397" y="1834"/>
                    <a:pt x="19336" y="1461"/>
                  </a:cubicBezTo>
                  <a:cubicBezTo>
                    <a:pt x="19278" y="1092"/>
                    <a:pt x="19517" y="1171"/>
                    <a:pt x="19756" y="936"/>
                  </a:cubicBezTo>
                  <a:cubicBezTo>
                    <a:pt x="19998" y="700"/>
                    <a:pt x="19838" y="0"/>
                    <a:pt x="19517"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flipH="1">
              <a:off x="7427842" y="2253114"/>
              <a:ext cx="347617" cy="236442"/>
            </a:xfrm>
            <a:custGeom>
              <a:avLst/>
              <a:gdLst/>
              <a:ahLst/>
              <a:cxnLst/>
              <a:rect l="l" t="t" r="r" b="b"/>
              <a:pathLst>
                <a:path w="8733" h="5940" extrusionOk="0">
                  <a:moveTo>
                    <a:pt x="7148" y="826"/>
                  </a:moveTo>
                  <a:cubicBezTo>
                    <a:pt x="7227" y="826"/>
                    <a:pt x="7305" y="857"/>
                    <a:pt x="7377" y="928"/>
                  </a:cubicBezTo>
                  <a:cubicBezTo>
                    <a:pt x="7981" y="1550"/>
                    <a:pt x="7824" y="2492"/>
                    <a:pt x="7633" y="3246"/>
                  </a:cubicBezTo>
                  <a:cubicBezTo>
                    <a:pt x="7592" y="3414"/>
                    <a:pt x="7462" y="3485"/>
                    <a:pt x="7325" y="3485"/>
                  </a:cubicBezTo>
                  <a:cubicBezTo>
                    <a:pt x="7125" y="3485"/>
                    <a:pt x="6909" y="3321"/>
                    <a:pt x="6971" y="3069"/>
                  </a:cubicBezTo>
                  <a:cubicBezTo>
                    <a:pt x="7094" y="2587"/>
                    <a:pt x="7298" y="1820"/>
                    <a:pt x="6892" y="1403"/>
                  </a:cubicBezTo>
                  <a:cubicBezTo>
                    <a:pt x="6657" y="1161"/>
                    <a:pt x="6892" y="826"/>
                    <a:pt x="7148" y="826"/>
                  </a:cubicBezTo>
                  <a:close/>
                  <a:moveTo>
                    <a:pt x="7182" y="3731"/>
                  </a:moveTo>
                  <a:cubicBezTo>
                    <a:pt x="7626" y="3731"/>
                    <a:pt x="7626" y="4400"/>
                    <a:pt x="7182" y="4400"/>
                  </a:cubicBezTo>
                  <a:cubicBezTo>
                    <a:pt x="6742" y="4400"/>
                    <a:pt x="6742" y="3731"/>
                    <a:pt x="7182" y="3731"/>
                  </a:cubicBezTo>
                  <a:close/>
                  <a:moveTo>
                    <a:pt x="5759" y="2410"/>
                  </a:moveTo>
                  <a:cubicBezTo>
                    <a:pt x="5807" y="2410"/>
                    <a:pt x="5851" y="2441"/>
                    <a:pt x="5868" y="2485"/>
                  </a:cubicBezTo>
                  <a:cubicBezTo>
                    <a:pt x="5888" y="2546"/>
                    <a:pt x="5855" y="2608"/>
                    <a:pt x="5797" y="2628"/>
                  </a:cubicBezTo>
                  <a:lnTo>
                    <a:pt x="5619" y="2686"/>
                  </a:lnTo>
                  <a:cubicBezTo>
                    <a:pt x="5841" y="2786"/>
                    <a:pt x="5920" y="3107"/>
                    <a:pt x="5920" y="3471"/>
                  </a:cubicBezTo>
                  <a:cubicBezTo>
                    <a:pt x="5920" y="3840"/>
                    <a:pt x="5773" y="4093"/>
                    <a:pt x="5561" y="4213"/>
                  </a:cubicBezTo>
                  <a:cubicBezTo>
                    <a:pt x="5851" y="4254"/>
                    <a:pt x="6134" y="4318"/>
                    <a:pt x="6370" y="4418"/>
                  </a:cubicBezTo>
                  <a:cubicBezTo>
                    <a:pt x="6428" y="4445"/>
                    <a:pt x="6452" y="4509"/>
                    <a:pt x="6428" y="4564"/>
                  </a:cubicBezTo>
                  <a:cubicBezTo>
                    <a:pt x="6411" y="4608"/>
                    <a:pt x="6367" y="4632"/>
                    <a:pt x="6322" y="4632"/>
                  </a:cubicBezTo>
                  <a:cubicBezTo>
                    <a:pt x="6309" y="4632"/>
                    <a:pt x="6292" y="4629"/>
                    <a:pt x="6278" y="4622"/>
                  </a:cubicBezTo>
                  <a:cubicBezTo>
                    <a:pt x="5776" y="4410"/>
                    <a:pt x="5008" y="4366"/>
                    <a:pt x="4475" y="4366"/>
                  </a:cubicBezTo>
                  <a:cubicBezTo>
                    <a:pt x="4124" y="4366"/>
                    <a:pt x="3875" y="4383"/>
                    <a:pt x="3868" y="4386"/>
                  </a:cubicBezTo>
                  <a:lnTo>
                    <a:pt x="3861" y="4386"/>
                  </a:lnTo>
                  <a:cubicBezTo>
                    <a:pt x="3799" y="4386"/>
                    <a:pt x="3749" y="4342"/>
                    <a:pt x="3745" y="4284"/>
                  </a:cubicBezTo>
                  <a:cubicBezTo>
                    <a:pt x="3741" y="4223"/>
                    <a:pt x="3786" y="4168"/>
                    <a:pt x="3851" y="4161"/>
                  </a:cubicBezTo>
                  <a:cubicBezTo>
                    <a:pt x="3875" y="4161"/>
                    <a:pt x="4130" y="4141"/>
                    <a:pt x="4483" y="4141"/>
                  </a:cubicBezTo>
                  <a:cubicBezTo>
                    <a:pt x="4595" y="4141"/>
                    <a:pt x="4721" y="4144"/>
                    <a:pt x="4855" y="4147"/>
                  </a:cubicBezTo>
                  <a:cubicBezTo>
                    <a:pt x="4691" y="4014"/>
                    <a:pt x="4581" y="3786"/>
                    <a:pt x="4581" y="3471"/>
                  </a:cubicBezTo>
                  <a:cubicBezTo>
                    <a:pt x="4581" y="3243"/>
                    <a:pt x="4642" y="3086"/>
                    <a:pt x="4741" y="2973"/>
                  </a:cubicBezTo>
                  <a:lnTo>
                    <a:pt x="4741" y="2973"/>
                  </a:lnTo>
                  <a:lnTo>
                    <a:pt x="2895" y="3578"/>
                  </a:lnTo>
                  <a:cubicBezTo>
                    <a:pt x="2885" y="3581"/>
                    <a:pt x="2871" y="3584"/>
                    <a:pt x="2860" y="3584"/>
                  </a:cubicBezTo>
                  <a:cubicBezTo>
                    <a:pt x="2813" y="3584"/>
                    <a:pt x="2769" y="3553"/>
                    <a:pt x="2751" y="3509"/>
                  </a:cubicBezTo>
                  <a:cubicBezTo>
                    <a:pt x="2731" y="3451"/>
                    <a:pt x="2762" y="3386"/>
                    <a:pt x="2824" y="3366"/>
                  </a:cubicBezTo>
                  <a:lnTo>
                    <a:pt x="5721" y="2417"/>
                  </a:lnTo>
                  <a:cubicBezTo>
                    <a:pt x="5735" y="2414"/>
                    <a:pt x="5745" y="2410"/>
                    <a:pt x="5759" y="2410"/>
                  </a:cubicBezTo>
                  <a:close/>
                  <a:moveTo>
                    <a:pt x="6319" y="0"/>
                  </a:moveTo>
                  <a:cubicBezTo>
                    <a:pt x="6039" y="570"/>
                    <a:pt x="5476" y="1188"/>
                    <a:pt x="4650" y="1648"/>
                  </a:cubicBezTo>
                  <a:cubicBezTo>
                    <a:pt x="4100" y="1956"/>
                    <a:pt x="3618" y="2072"/>
                    <a:pt x="3223" y="2072"/>
                  </a:cubicBezTo>
                  <a:cubicBezTo>
                    <a:pt x="2307" y="2072"/>
                    <a:pt x="1833" y="1457"/>
                    <a:pt x="1973" y="1177"/>
                  </a:cubicBezTo>
                  <a:cubicBezTo>
                    <a:pt x="2110" y="918"/>
                    <a:pt x="2189" y="1335"/>
                    <a:pt x="3178" y="553"/>
                  </a:cubicBezTo>
                  <a:cubicBezTo>
                    <a:pt x="3345" y="419"/>
                    <a:pt x="3495" y="256"/>
                    <a:pt x="3635" y="79"/>
                  </a:cubicBezTo>
                  <a:lnTo>
                    <a:pt x="3635" y="79"/>
                  </a:lnTo>
                  <a:cubicBezTo>
                    <a:pt x="2107" y="140"/>
                    <a:pt x="399" y="290"/>
                    <a:pt x="82" y="819"/>
                  </a:cubicBezTo>
                  <a:cubicBezTo>
                    <a:pt x="24" y="915"/>
                    <a:pt x="0" y="1198"/>
                    <a:pt x="0" y="1577"/>
                  </a:cubicBezTo>
                  <a:cubicBezTo>
                    <a:pt x="0" y="2601"/>
                    <a:pt x="161" y="4322"/>
                    <a:pt x="161" y="4909"/>
                  </a:cubicBezTo>
                  <a:cubicBezTo>
                    <a:pt x="161" y="4957"/>
                    <a:pt x="157" y="4994"/>
                    <a:pt x="157" y="5025"/>
                  </a:cubicBezTo>
                  <a:cubicBezTo>
                    <a:pt x="154" y="5056"/>
                    <a:pt x="154" y="5083"/>
                    <a:pt x="154" y="5110"/>
                  </a:cubicBezTo>
                  <a:cubicBezTo>
                    <a:pt x="154" y="5540"/>
                    <a:pt x="396" y="5875"/>
                    <a:pt x="1096" y="5940"/>
                  </a:cubicBezTo>
                  <a:cubicBezTo>
                    <a:pt x="1622" y="5117"/>
                    <a:pt x="2742" y="4547"/>
                    <a:pt x="4039" y="4547"/>
                  </a:cubicBezTo>
                  <a:cubicBezTo>
                    <a:pt x="5077" y="4547"/>
                    <a:pt x="6002" y="4912"/>
                    <a:pt x="6599" y="5483"/>
                  </a:cubicBezTo>
                  <a:cubicBezTo>
                    <a:pt x="6974" y="5401"/>
                    <a:pt x="7254" y="5302"/>
                    <a:pt x="7374" y="5182"/>
                  </a:cubicBezTo>
                  <a:cubicBezTo>
                    <a:pt x="7855" y="4714"/>
                    <a:pt x="8732" y="2751"/>
                    <a:pt x="8732" y="1625"/>
                  </a:cubicBezTo>
                  <a:cubicBezTo>
                    <a:pt x="8732" y="1437"/>
                    <a:pt x="8708" y="1273"/>
                    <a:pt x="8653" y="1140"/>
                  </a:cubicBezTo>
                  <a:cubicBezTo>
                    <a:pt x="8329" y="355"/>
                    <a:pt x="7398" y="27"/>
                    <a:pt x="631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flipH="1">
              <a:off x="7523930" y="2252955"/>
              <a:ext cx="178565" cy="82635"/>
            </a:xfrm>
            <a:custGeom>
              <a:avLst/>
              <a:gdLst/>
              <a:ahLst/>
              <a:cxnLst/>
              <a:rect l="l" t="t" r="r" b="b"/>
              <a:pathLst>
                <a:path w="4486" h="2076" extrusionOk="0">
                  <a:moveTo>
                    <a:pt x="4318" y="1"/>
                  </a:moveTo>
                  <a:cubicBezTo>
                    <a:pt x="4189" y="1"/>
                    <a:pt x="4059" y="4"/>
                    <a:pt x="3926" y="14"/>
                  </a:cubicBezTo>
                  <a:cubicBezTo>
                    <a:pt x="3458" y="42"/>
                    <a:pt x="2659" y="48"/>
                    <a:pt x="1802" y="83"/>
                  </a:cubicBezTo>
                  <a:cubicBezTo>
                    <a:pt x="1662" y="260"/>
                    <a:pt x="1512" y="423"/>
                    <a:pt x="1345" y="557"/>
                  </a:cubicBezTo>
                  <a:cubicBezTo>
                    <a:pt x="356" y="1339"/>
                    <a:pt x="277" y="922"/>
                    <a:pt x="140" y="1181"/>
                  </a:cubicBezTo>
                  <a:cubicBezTo>
                    <a:pt x="0" y="1461"/>
                    <a:pt x="474" y="2076"/>
                    <a:pt x="1390" y="2076"/>
                  </a:cubicBezTo>
                  <a:cubicBezTo>
                    <a:pt x="1785" y="2076"/>
                    <a:pt x="2267" y="1960"/>
                    <a:pt x="2817" y="1652"/>
                  </a:cubicBezTo>
                  <a:cubicBezTo>
                    <a:pt x="3643" y="1192"/>
                    <a:pt x="4206" y="574"/>
                    <a:pt x="4486" y="4"/>
                  </a:cubicBezTo>
                  <a:cubicBezTo>
                    <a:pt x="4431" y="1"/>
                    <a:pt x="4377" y="1"/>
                    <a:pt x="4318"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flipH="1">
              <a:off x="7518594" y="2417911"/>
              <a:ext cx="107951" cy="19624"/>
            </a:xfrm>
            <a:custGeom>
              <a:avLst/>
              <a:gdLst/>
              <a:ahLst/>
              <a:cxnLst/>
              <a:rect l="l" t="t" r="r" b="b"/>
              <a:pathLst>
                <a:path w="2712" h="493" extrusionOk="0">
                  <a:moveTo>
                    <a:pt x="742" y="1"/>
                  </a:moveTo>
                  <a:cubicBezTo>
                    <a:pt x="389" y="1"/>
                    <a:pt x="134" y="21"/>
                    <a:pt x="110" y="21"/>
                  </a:cubicBezTo>
                  <a:cubicBezTo>
                    <a:pt x="45" y="28"/>
                    <a:pt x="0" y="83"/>
                    <a:pt x="4" y="144"/>
                  </a:cubicBezTo>
                  <a:cubicBezTo>
                    <a:pt x="8" y="202"/>
                    <a:pt x="58" y="246"/>
                    <a:pt x="120" y="246"/>
                  </a:cubicBezTo>
                  <a:lnTo>
                    <a:pt x="127" y="246"/>
                  </a:lnTo>
                  <a:cubicBezTo>
                    <a:pt x="134" y="243"/>
                    <a:pt x="383" y="226"/>
                    <a:pt x="734" y="226"/>
                  </a:cubicBezTo>
                  <a:cubicBezTo>
                    <a:pt x="1267" y="226"/>
                    <a:pt x="2035" y="270"/>
                    <a:pt x="2537" y="482"/>
                  </a:cubicBezTo>
                  <a:cubicBezTo>
                    <a:pt x="2551" y="489"/>
                    <a:pt x="2568" y="492"/>
                    <a:pt x="2581" y="492"/>
                  </a:cubicBezTo>
                  <a:cubicBezTo>
                    <a:pt x="2626" y="492"/>
                    <a:pt x="2670" y="468"/>
                    <a:pt x="2687" y="424"/>
                  </a:cubicBezTo>
                  <a:cubicBezTo>
                    <a:pt x="2711" y="369"/>
                    <a:pt x="2687" y="305"/>
                    <a:pt x="2629" y="278"/>
                  </a:cubicBezTo>
                  <a:cubicBezTo>
                    <a:pt x="2393" y="178"/>
                    <a:pt x="2110" y="114"/>
                    <a:pt x="1820" y="73"/>
                  </a:cubicBezTo>
                  <a:cubicBezTo>
                    <a:pt x="1728" y="120"/>
                    <a:pt x="1622" y="147"/>
                    <a:pt x="1509" y="147"/>
                  </a:cubicBezTo>
                  <a:cubicBezTo>
                    <a:pt x="1363" y="147"/>
                    <a:pt x="1223" y="100"/>
                    <a:pt x="1114" y="7"/>
                  </a:cubicBezTo>
                  <a:cubicBezTo>
                    <a:pt x="980" y="4"/>
                    <a:pt x="854" y="1"/>
                    <a:pt x="74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flipH="1">
              <a:off x="7512785" y="2434072"/>
              <a:ext cx="219087" cy="56045"/>
            </a:xfrm>
            <a:custGeom>
              <a:avLst/>
              <a:gdLst/>
              <a:ahLst/>
              <a:cxnLst/>
              <a:rect l="l" t="t" r="r" b="b"/>
              <a:pathLst>
                <a:path w="5504" h="1408" extrusionOk="0">
                  <a:moveTo>
                    <a:pt x="2944" y="1"/>
                  </a:moveTo>
                  <a:cubicBezTo>
                    <a:pt x="1647" y="1"/>
                    <a:pt x="527" y="571"/>
                    <a:pt x="1" y="1394"/>
                  </a:cubicBezTo>
                  <a:cubicBezTo>
                    <a:pt x="86" y="1404"/>
                    <a:pt x="179" y="1408"/>
                    <a:pt x="278" y="1408"/>
                  </a:cubicBezTo>
                  <a:cubicBezTo>
                    <a:pt x="360" y="1408"/>
                    <a:pt x="448" y="1404"/>
                    <a:pt x="541" y="1397"/>
                  </a:cubicBezTo>
                  <a:cubicBezTo>
                    <a:pt x="1466" y="1336"/>
                    <a:pt x="4128" y="1240"/>
                    <a:pt x="5504" y="937"/>
                  </a:cubicBezTo>
                  <a:cubicBezTo>
                    <a:pt x="4907" y="366"/>
                    <a:pt x="3982" y="1"/>
                    <a:pt x="2944"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flipH="1">
              <a:off x="7539810" y="2360033"/>
              <a:ext cx="53339" cy="63768"/>
            </a:xfrm>
            <a:custGeom>
              <a:avLst/>
              <a:gdLst/>
              <a:ahLst/>
              <a:cxnLst/>
              <a:rect l="l" t="t" r="r" b="b"/>
              <a:pathLst>
                <a:path w="1340" h="1602" extrusionOk="0">
                  <a:moveTo>
                    <a:pt x="1018" y="270"/>
                  </a:moveTo>
                  <a:cubicBezTo>
                    <a:pt x="1107" y="270"/>
                    <a:pt x="1179" y="386"/>
                    <a:pt x="1179" y="530"/>
                  </a:cubicBezTo>
                  <a:cubicBezTo>
                    <a:pt x="1179" y="670"/>
                    <a:pt x="1107" y="785"/>
                    <a:pt x="1018" y="785"/>
                  </a:cubicBezTo>
                  <a:cubicBezTo>
                    <a:pt x="930" y="785"/>
                    <a:pt x="858" y="670"/>
                    <a:pt x="858" y="530"/>
                  </a:cubicBezTo>
                  <a:cubicBezTo>
                    <a:pt x="858" y="386"/>
                    <a:pt x="930" y="270"/>
                    <a:pt x="1018" y="270"/>
                  </a:cubicBezTo>
                  <a:close/>
                  <a:moveTo>
                    <a:pt x="1039" y="0"/>
                  </a:moveTo>
                  <a:lnTo>
                    <a:pt x="161" y="287"/>
                  </a:lnTo>
                  <a:cubicBezTo>
                    <a:pt x="62" y="400"/>
                    <a:pt x="1" y="557"/>
                    <a:pt x="1" y="785"/>
                  </a:cubicBezTo>
                  <a:cubicBezTo>
                    <a:pt x="1" y="1100"/>
                    <a:pt x="111" y="1328"/>
                    <a:pt x="275" y="1461"/>
                  </a:cubicBezTo>
                  <a:cubicBezTo>
                    <a:pt x="384" y="1554"/>
                    <a:pt x="524" y="1601"/>
                    <a:pt x="670" y="1601"/>
                  </a:cubicBezTo>
                  <a:cubicBezTo>
                    <a:pt x="783" y="1601"/>
                    <a:pt x="889" y="1574"/>
                    <a:pt x="981" y="1527"/>
                  </a:cubicBezTo>
                  <a:cubicBezTo>
                    <a:pt x="1193" y="1407"/>
                    <a:pt x="1340" y="1154"/>
                    <a:pt x="1340" y="785"/>
                  </a:cubicBezTo>
                  <a:cubicBezTo>
                    <a:pt x="1340" y="421"/>
                    <a:pt x="1261" y="100"/>
                    <a:pt x="1039" y="0"/>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5"/>
            <p:cNvSpPr/>
            <p:nvPr/>
          </p:nvSpPr>
          <p:spPr>
            <a:xfrm flipH="1">
              <a:off x="7541045" y="2349046"/>
              <a:ext cx="125704" cy="46771"/>
            </a:xfrm>
            <a:custGeom>
              <a:avLst/>
              <a:gdLst/>
              <a:ahLst/>
              <a:cxnLst/>
              <a:rect l="l" t="t" r="r" b="b"/>
              <a:pathLst>
                <a:path w="3158" h="1175" extrusionOk="0">
                  <a:moveTo>
                    <a:pt x="3028" y="0"/>
                  </a:moveTo>
                  <a:cubicBezTo>
                    <a:pt x="3014" y="0"/>
                    <a:pt x="3004" y="4"/>
                    <a:pt x="2990" y="7"/>
                  </a:cubicBezTo>
                  <a:lnTo>
                    <a:pt x="93" y="956"/>
                  </a:lnTo>
                  <a:cubicBezTo>
                    <a:pt x="31" y="976"/>
                    <a:pt x="0" y="1041"/>
                    <a:pt x="20" y="1099"/>
                  </a:cubicBezTo>
                  <a:cubicBezTo>
                    <a:pt x="38" y="1143"/>
                    <a:pt x="82" y="1174"/>
                    <a:pt x="129" y="1174"/>
                  </a:cubicBezTo>
                  <a:cubicBezTo>
                    <a:pt x="140" y="1174"/>
                    <a:pt x="154" y="1171"/>
                    <a:pt x="164" y="1168"/>
                  </a:cubicBezTo>
                  <a:lnTo>
                    <a:pt x="2010" y="563"/>
                  </a:lnTo>
                  <a:lnTo>
                    <a:pt x="2888" y="276"/>
                  </a:lnTo>
                  <a:lnTo>
                    <a:pt x="3066" y="218"/>
                  </a:lnTo>
                  <a:cubicBezTo>
                    <a:pt x="3124" y="198"/>
                    <a:pt x="3157" y="136"/>
                    <a:pt x="3137" y="75"/>
                  </a:cubicBezTo>
                  <a:cubicBezTo>
                    <a:pt x="3120" y="31"/>
                    <a:pt x="3076" y="0"/>
                    <a:pt x="30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flipH="1">
              <a:off x="7430987" y="2252955"/>
              <a:ext cx="341208" cy="45577"/>
            </a:xfrm>
            <a:custGeom>
              <a:avLst/>
              <a:gdLst/>
              <a:ahLst/>
              <a:cxnLst/>
              <a:rect l="l" t="t" r="r" b="b"/>
              <a:pathLst>
                <a:path w="8572" h="1145" extrusionOk="0">
                  <a:moveTo>
                    <a:pt x="6069" y="1"/>
                  </a:moveTo>
                  <a:cubicBezTo>
                    <a:pt x="6110" y="1"/>
                    <a:pt x="6150" y="1"/>
                    <a:pt x="6190" y="2"/>
                  </a:cubicBezTo>
                  <a:lnTo>
                    <a:pt x="6190" y="2"/>
                  </a:lnTo>
                  <a:cubicBezTo>
                    <a:pt x="6151" y="1"/>
                    <a:pt x="6111" y="1"/>
                    <a:pt x="6069" y="1"/>
                  </a:cubicBezTo>
                  <a:close/>
                  <a:moveTo>
                    <a:pt x="6190" y="2"/>
                  </a:moveTo>
                  <a:cubicBezTo>
                    <a:pt x="6205" y="2"/>
                    <a:pt x="6221" y="3"/>
                    <a:pt x="6237" y="4"/>
                  </a:cubicBezTo>
                  <a:cubicBezTo>
                    <a:pt x="6368" y="7"/>
                    <a:pt x="6498" y="15"/>
                    <a:pt x="6624" y="28"/>
                  </a:cubicBezTo>
                  <a:lnTo>
                    <a:pt x="6624" y="28"/>
                  </a:lnTo>
                  <a:cubicBezTo>
                    <a:pt x="6483" y="13"/>
                    <a:pt x="6338" y="5"/>
                    <a:pt x="6190" y="2"/>
                  </a:cubicBezTo>
                  <a:close/>
                  <a:moveTo>
                    <a:pt x="5677" y="14"/>
                  </a:moveTo>
                  <a:cubicBezTo>
                    <a:pt x="4840" y="62"/>
                    <a:pt x="2944" y="43"/>
                    <a:pt x="1562" y="240"/>
                  </a:cubicBezTo>
                  <a:lnTo>
                    <a:pt x="1562" y="240"/>
                  </a:lnTo>
                  <a:cubicBezTo>
                    <a:pt x="2171" y="154"/>
                    <a:pt x="2879" y="110"/>
                    <a:pt x="3553" y="83"/>
                  </a:cubicBezTo>
                  <a:cubicBezTo>
                    <a:pt x="4410" y="48"/>
                    <a:pt x="5209" y="42"/>
                    <a:pt x="5677" y="14"/>
                  </a:cubicBezTo>
                  <a:close/>
                  <a:moveTo>
                    <a:pt x="1562" y="240"/>
                  </a:moveTo>
                  <a:cubicBezTo>
                    <a:pt x="789" y="350"/>
                    <a:pt x="178" y="527"/>
                    <a:pt x="0" y="823"/>
                  </a:cubicBezTo>
                  <a:cubicBezTo>
                    <a:pt x="178" y="529"/>
                    <a:pt x="789" y="351"/>
                    <a:pt x="1562" y="240"/>
                  </a:cubicBezTo>
                  <a:close/>
                  <a:moveTo>
                    <a:pt x="6624" y="28"/>
                  </a:moveTo>
                  <a:cubicBezTo>
                    <a:pt x="7535" y="120"/>
                    <a:pt x="8287" y="457"/>
                    <a:pt x="8571" y="1144"/>
                  </a:cubicBezTo>
                  <a:cubicBezTo>
                    <a:pt x="8287" y="455"/>
                    <a:pt x="7534" y="118"/>
                    <a:pt x="6624" y="2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flipH="1">
              <a:off x="7083675" y="2228514"/>
              <a:ext cx="42671" cy="174386"/>
            </a:xfrm>
            <a:custGeom>
              <a:avLst/>
              <a:gdLst/>
              <a:ahLst/>
              <a:cxnLst/>
              <a:rect l="l" t="t" r="r" b="b"/>
              <a:pathLst>
                <a:path w="1072" h="4381" extrusionOk="0">
                  <a:moveTo>
                    <a:pt x="0" y="0"/>
                  </a:moveTo>
                  <a:lnTo>
                    <a:pt x="0" y="0"/>
                  </a:lnTo>
                  <a:cubicBezTo>
                    <a:pt x="3" y="38"/>
                    <a:pt x="10" y="75"/>
                    <a:pt x="14" y="113"/>
                  </a:cubicBezTo>
                  <a:cubicBezTo>
                    <a:pt x="75" y="123"/>
                    <a:pt x="137" y="157"/>
                    <a:pt x="191" y="222"/>
                  </a:cubicBezTo>
                  <a:cubicBezTo>
                    <a:pt x="293" y="341"/>
                    <a:pt x="386" y="471"/>
                    <a:pt x="465" y="604"/>
                  </a:cubicBezTo>
                  <a:lnTo>
                    <a:pt x="758" y="185"/>
                  </a:lnTo>
                  <a:cubicBezTo>
                    <a:pt x="741" y="164"/>
                    <a:pt x="723" y="150"/>
                    <a:pt x="703" y="140"/>
                  </a:cubicBezTo>
                  <a:cubicBezTo>
                    <a:pt x="597" y="72"/>
                    <a:pt x="345" y="24"/>
                    <a:pt x="0" y="0"/>
                  </a:cubicBezTo>
                  <a:close/>
                  <a:moveTo>
                    <a:pt x="983" y="946"/>
                  </a:moveTo>
                  <a:lnTo>
                    <a:pt x="741" y="1287"/>
                  </a:lnTo>
                  <a:cubicBezTo>
                    <a:pt x="857" y="1754"/>
                    <a:pt x="829" y="2253"/>
                    <a:pt x="638" y="2731"/>
                  </a:cubicBezTo>
                  <a:cubicBezTo>
                    <a:pt x="580" y="2881"/>
                    <a:pt x="447" y="2950"/>
                    <a:pt x="314" y="2953"/>
                  </a:cubicBezTo>
                  <a:cubicBezTo>
                    <a:pt x="338" y="3164"/>
                    <a:pt x="358" y="3369"/>
                    <a:pt x="386" y="3561"/>
                  </a:cubicBezTo>
                  <a:lnTo>
                    <a:pt x="386" y="3564"/>
                  </a:lnTo>
                  <a:cubicBezTo>
                    <a:pt x="389" y="3594"/>
                    <a:pt x="392" y="3626"/>
                    <a:pt x="396" y="3656"/>
                  </a:cubicBezTo>
                  <a:cubicBezTo>
                    <a:pt x="396" y="3659"/>
                    <a:pt x="396" y="3663"/>
                    <a:pt x="399" y="3663"/>
                  </a:cubicBezTo>
                  <a:lnTo>
                    <a:pt x="399" y="3670"/>
                  </a:lnTo>
                  <a:lnTo>
                    <a:pt x="399" y="3676"/>
                  </a:lnTo>
                  <a:lnTo>
                    <a:pt x="399" y="3680"/>
                  </a:lnTo>
                  <a:lnTo>
                    <a:pt x="399" y="3687"/>
                  </a:lnTo>
                  <a:cubicBezTo>
                    <a:pt x="399" y="3690"/>
                    <a:pt x="399" y="3694"/>
                    <a:pt x="403" y="3697"/>
                  </a:cubicBezTo>
                  <a:lnTo>
                    <a:pt x="403" y="3707"/>
                  </a:lnTo>
                  <a:lnTo>
                    <a:pt x="403" y="3711"/>
                  </a:lnTo>
                  <a:cubicBezTo>
                    <a:pt x="427" y="3939"/>
                    <a:pt x="444" y="4161"/>
                    <a:pt x="447" y="4380"/>
                  </a:cubicBezTo>
                  <a:cubicBezTo>
                    <a:pt x="823" y="4281"/>
                    <a:pt x="1065" y="4179"/>
                    <a:pt x="1065" y="4089"/>
                  </a:cubicBezTo>
                  <a:lnTo>
                    <a:pt x="1065" y="4086"/>
                  </a:lnTo>
                  <a:cubicBezTo>
                    <a:pt x="1062" y="4066"/>
                    <a:pt x="1062" y="4032"/>
                    <a:pt x="1062" y="3984"/>
                  </a:cubicBezTo>
                  <a:cubicBezTo>
                    <a:pt x="1062" y="3775"/>
                    <a:pt x="1072" y="3342"/>
                    <a:pt x="1072" y="2837"/>
                  </a:cubicBezTo>
                  <a:cubicBezTo>
                    <a:pt x="1072" y="2219"/>
                    <a:pt x="1059" y="1492"/>
                    <a:pt x="983" y="946"/>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flipH="1">
              <a:off x="7087177" y="2235838"/>
              <a:ext cx="20699" cy="43945"/>
            </a:xfrm>
            <a:custGeom>
              <a:avLst/>
              <a:gdLst/>
              <a:ahLst/>
              <a:cxnLst/>
              <a:rect l="l" t="t" r="r" b="b"/>
              <a:pathLst>
                <a:path w="520" h="1104" extrusionOk="0">
                  <a:moveTo>
                    <a:pt x="294" y="1"/>
                  </a:moveTo>
                  <a:lnTo>
                    <a:pt x="1" y="420"/>
                  </a:lnTo>
                  <a:cubicBezTo>
                    <a:pt x="127" y="636"/>
                    <a:pt x="219" y="867"/>
                    <a:pt x="277" y="1103"/>
                  </a:cubicBezTo>
                  <a:lnTo>
                    <a:pt x="519" y="762"/>
                  </a:lnTo>
                  <a:cubicBezTo>
                    <a:pt x="472" y="403"/>
                    <a:pt x="400" y="124"/>
                    <a:pt x="29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flipH="1">
              <a:off x="7110985" y="2227837"/>
              <a:ext cx="211603" cy="200339"/>
            </a:xfrm>
            <a:custGeom>
              <a:avLst/>
              <a:gdLst/>
              <a:ahLst/>
              <a:cxnLst/>
              <a:rect l="l" t="t" r="r" b="b"/>
              <a:pathLst>
                <a:path w="5316" h="5033" extrusionOk="0">
                  <a:moveTo>
                    <a:pt x="2162" y="656"/>
                  </a:moveTo>
                  <a:cubicBezTo>
                    <a:pt x="2199" y="656"/>
                    <a:pt x="2236" y="676"/>
                    <a:pt x="2261" y="710"/>
                  </a:cubicBezTo>
                  <a:cubicBezTo>
                    <a:pt x="2277" y="741"/>
                    <a:pt x="2281" y="775"/>
                    <a:pt x="2271" y="809"/>
                  </a:cubicBezTo>
                  <a:cubicBezTo>
                    <a:pt x="2554" y="966"/>
                    <a:pt x="2797" y="1502"/>
                    <a:pt x="2797" y="1980"/>
                  </a:cubicBezTo>
                  <a:cubicBezTo>
                    <a:pt x="2797" y="2632"/>
                    <a:pt x="2417" y="3158"/>
                    <a:pt x="1954" y="3158"/>
                  </a:cubicBezTo>
                  <a:cubicBezTo>
                    <a:pt x="1489" y="3158"/>
                    <a:pt x="1110" y="2632"/>
                    <a:pt x="1110" y="1980"/>
                  </a:cubicBezTo>
                  <a:cubicBezTo>
                    <a:pt x="1110" y="1929"/>
                    <a:pt x="1117" y="1878"/>
                    <a:pt x="1127" y="1826"/>
                  </a:cubicBezTo>
                  <a:lnTo>
                    <a:pt x="1127" y="1826"/>
                  </a:lnTo>
                  <a:cubicBezTo>
                    <a:pt x="991" y="2007"/>
                    <a:pt x="885" y="2198"/>
                    <a:pt x="844" y="2396"/>
                  </a:cubicBezTo>
                  <a:cubicBezTo>
                    <a:pt x="830" y="2447"/>
                    <a:pt x="782" y="2485"/>
                    <a:pt x="731" y="2485"/>
                  </a:cubicBezTo>
                  <a:cubicBezTo>
                    <a:pt x="725" y="2485"/>
                    <a:pt x="714" y="2482"/>
                    <a:pt x="708" y="2482"/>
                  </a:cubicBezTo>
                  <a:cubicBezTo>
                    <a:pt x="646" y="2468"/>
                    <a:pt x="605" y="2410"/>
                    <a:pt x="618" y="2349"/>
                  </a:cubicBezTo>
                  <a:cubicBezTo>
                    <a:pt x="810" y="1468"/>
                    <a:pt x="2049" y="706"/>
                    <a:pt x="2100" y="673"/>
                  </a:cubicBezTo>
                  <a:cubicBezTo>
                    <a:pt x="2121" y="662"/>
                    <a:pt x="2141" y="656"/>
                    <a:pt x="2162" y="656"/>
                  </a:cubicBezTo>
                  <a:close/>
                  <a:moveTo>
                    <a:pt x="2701" y="3380"/>
                  </a:moveTo>
                  <a:cubicBezTo>
                    <a:pt x="2725" y="3380"/>
                    <a:pt x="2748" y="3386"/>
                    <a:pt x="2769" y="3400"/>
                  </a:cubicBezTo>
                  <a:cubicBezTo>
                    <a:pt x="2820" y="3438"/>
                    <a:pt x="2830" y="3509"/>
                    <a:pt x="2793" y="3557"/>
                  </a:cubicBezTo>
                  <a:cubicBezTo>
                    <a:pt x="2663" y="3728"/>
                    <a:pt x="2493" y="3830"/>
                    <a:pt x="2291" y="3857"/>
                  </a:cubicBezTo>
                  <a:cubicBezTo>
                    <a:pt x="2254" y="3865"/>
                    <a:pt x="2213" y="3868"/>
                    <a:pt x="2175" y="3868"/>
                  </a:cubicBezTo>
                  <a:cubicBezTo>
                    <a:pt x="1769" y="3868"/>
                    <a:pt x="1393" y="3591"/>
                    <a:pt x="1376" y="3581"/>
                  </a:cubicBezTo>
                  <a:cubicBezTo>
                    <a:pt x="1329" y="3543"/>
                    <a:pt x="1319" y="3471"/>
                    <a:pt x="1356" y="3424"/>
                  </a:cubicBezTo>
                  <a:cubicBezTo>
                    <a:pt x="1376" y="3393"/>
                    <a:pt x="1410" y="3380"/>
                    <a:pt x="1448" y="3380"/>
                  </a:cubicBezTo>
                  <a:cubicBezTo>
                    <a:pt x="1472" y="3380"/>
                    <a:pt x="1496" y="3386"/>
                    <a:pt x="1516" y="3403"/>
                  </a:cubicBezTo>
                  <a:cubicBezTo>
                    <a:pt x="1519" y="3403"/>
                    <a:pt x="1847" y="3643"/>
                    <a:pt x="2175" y="3643"/>
                  </a:cubicBezTo>
                  <a:cubicBezTo>
                    <a:pt x="2203" y="3643"/>
                    <a:pt x="2233" y="3643"/>
                    <a:pt x="2261" y="3635"/>
                  </a:cubicBezTo>
                  <a:cubicBezTo>
                    <a:pt x="2400" y="3619"/>
                    <a:pt x="2517" y="3547"/>
                    <a:pt x="2609" y="3424"/>
                  </a:cubicBezTo>
                  <a:cubicBezTo>
                    <a:pt x="2633" y="3397"/>
                    <a:pt x="2666" y="3380"/>
                    <a:pt x="2701" y="3380"/>
                  </a:cubicBezTo>
                  <a:close/>
                  <a:moveTo>
                    <a:pt x="4322" y="0"/>
                  </a:moveTo>
                  <a:cubicBezTo>
                    <a:pt x="2991" y="0"/>
                    <a:pt x="1069" y="232"/>
                    <a:pt x="397" y="768"/>
                  </a:cubicBezTo>
                  <a:cubicBezTo>
                    <a:pt x="147" y="966"/>
                    <a:pt x="1" y="1236"/>
                    <a:pt x="1" y="1762"/>
                  </a:cubicBezTo>
                  <a:cubicBezTo>
                    <a:pt x="1" y="2099"/>
                    <a:pt x="62" y="2550"/>
                    <a:pt x="196" y="3158"/>
                  </a:cubicBezTo>
                  <a:cubicBezTo>
                    <a:pt x="509" y="4577"/>
                    <a:pt x="533" y="5032"/>
                    <a:pt x="1311" y="5032"/>
                  </a:cubicBezTo>
                  <a:cubicBezTo>
                    <a:pt x="1380" y="5032"/>
                    <a:pt x="1455" y="5028"/>
                    <a:pt x="1537" y="5021"/>
                  </a:cubicBezTo>
                  <a:cubicBezTo>
                    <a:pt x="1560" y="5021"/>
                    <a:pt x="1585" y="5018"/>
                    <a:pt x="1612" y="5015"/>
                  </a:cubicBezTo>
                  <a:cubicBezTo>
                    <a:pt x="2031" y="4468"/>
                    <a:pt x="2674" y="4011"/>
                    <a:pt x="3462" y="3752"/>
                  </a:cubicBezTo>
                  <a:cubicBezTo>
                    <a:pt x="3858" y="3622"/>
                    <a:pt x="4254" y="3553"/>
                    <a:pt x="4637" y="3540"/>
                  </a:cubicBezTo>
                  <a:cubicBezTo>
                    <a:pt x="4670" y="3414"/>
                    <a:pt x="4780" y="3304"/>
                    <a:pt x="4954" y="3304"/>
                  </a:cubicBezTo>
                  <a:cubicBezTo>
                    <a:pt x="5149" y="3304"/>
                    <a:pt x="5254" y="3430"/>
                    <a:pt x="5282" y="3574"/>
                  </a:cubicBezTo>
                  <a:cubicBezTo>
                    <a:pt x="5292" y="3574"/>
                    <a:pt x="5302" y="3578"/>
                    <a:pt x="5316" y="3578"/>
                  </a:cubicBezTo>
                  <a:cubicBezTo>
                    <a:pt x="5288" y="3386"/>
                    <a:pt x="5268" y="3181"/>
                    <a:pt x="5244" y="2970"/>
                  </a:cubicBezTo>
                  <a:lnTo>
                    <a:pt x="5227" y="2970"/>
                  </a:lnTo>
                  <a:cubicBezTo>
                    <a:pt x="5015" y="2970"/>
                    <a:pt x="4810" y="2813"/>
                    <a:pt x="4910" y="2567"/>
                  </a:cubicBezTo>
                  <a:cubicBezTo>
                    <a:pt x="5159" y="1935"/>
                    <a:pt x="5087" y="1243"/>
                    <a:pt x="4637" y="710"/>
                  </a:cubicBezTo>
                  <a:cubicBezTo>
                    <a:pt x="4425" y="461"/>
                    <a:pt x="4653" y="126"/>
                    <a:pt x="4899" y="126"/>
                  </a:cubicBezTo>
                  <a:cubicBezTo>
                    <a:pt x="4913" y="126"/>
                    <a:pt x="4930" y="126"/>
                    <a:pt x="4944" y="130"/>
                  </a:cubicBezTo>
                  <a:cubicBezTo>
                    <a:pt x="4940" y="92"/>
                    <a:pt x="4933" y="55"/>
                    <a:pt x="4930" y="17"/>
                  </a:cubicBezTo>
                  <a:cubicBezTo>
                    <a:pt x="4749" y="7"/>
                    <a:pt x="4544" y="0"/>
                    <a:pt x="4322"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5"/>
            <p:cNvSpPr/>
            <p:nvPr/>
          </p:nvSpPr>
          <p:spPr>
            <a:xfrm flipH="1">
              <a:off x="7209899" y="2362342"/>
              <a:ext cx="60225" cy="19465"/>
            </a:xfrm>
            <a:custGeom>
              <a:avLst/>
              <a:gdLst/>
              <a:ahLst/>
              <a:cxnLst/>
              <a:rect l="l" t="t" r="r" b="b"/>
              <a:pathLst>
                <a:path w="1513" h="489" extrusionOk="0">
                  <a:moveTo>
                    <a:pt x="130" y="1"/>
                  </a:moveTo>
                  <a:cubicBezTo>
                    <a:pt x="92" y="1"/>
                    <a:pt x="58" y="14"/>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0" y="7"/>
                    <a:pt x="1407" y="1"/>
                    <a:pt x="1383" y="1"/>
                  </a:cubicBezTo>
                  <a:cubicBezTo>
                    <a:pt x="1348" y="1"/>
                    <a:pt x="1315" y="18"/>
                    <a:pt x="1291" y="45"/>
                  </a:cubicBezTo>
                  <a:cubicBezTo>
                    <a:pt x="1199" y="168"/>
                    <a:pt x="1082" y="240"/>
                    <a:pt x="943" y="256"/>
                  </a:cubicBezTo>
                  <a:cubicBezTo>
                    <a:pt x="915" y="264"/>
                    <a:pt x="885" y="264"/>
                    <a:pt x="857" y="264"/>
                  </a:cubicBezTo>
                  <a:cubicBezTo>
                    <a:pt x="529" y="264"/>
                    <a:pt x="201" y="24"/>
                    <a:pt x="198" y="24"/>
                  </a:cubicBezTo>
                  <a:cubicBezTo>
                    <a:pt x="178" y="7"/>
                    <a:pt x="154" y="1"/>
                    <a:pt x="130"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flipH="1">
              <a:off x="7110264" y="2370223"/>
              <a:ext cx="756" cy="6011"/>
            </a:xfrm>
            <a:custGeom>
              <a:avLst/>
              <a:gdLst/>
              <a:ahLst/>
              <a:cxnLst/>
              <a:rect l="l" t="t" r="r" b="b"/>
              <a:pathLst>
                <a:path w="19" h="151" extrusionOk="0">
                  <a:moveTo>
                    <a:pt x="18" y="147"/>
                  </a:moveTo>
                  <a:lnTo>
                    <a:pt x="18" y="151"/>
                  </a:lnTo>
                  <a:lnTo>
                    <a:pt x="18" y="147"/>
                  </a:lnTo>
                  <a:close/>
                  <a:moveTo>
                    <a:pt x="18" y="137"/>
                  </a:moveTo>
                  <a:lnTo>
                    <a:pt x="18" y="137"/>
                  </a:lnTo>
                  <a:lnTo>
                    <a:pt x="18" y="137"/>
                  </a:lnTo>
                  <a:close/>
                  <a:moveTo>
                    <a:pt x="14" y="120"/>
                  </a:moveTo>
                  <a:lnTo>
                    <a:pt x="14" y="127"/>
                  </a:lnTo>
                  <a:lnTo>
                    <a:pt x="14" y="120"/>
                  </a:lnTo>
                  <a:close/>
                  <a:moveTo>
                    <a:pt x="14" y="110"/>
                  </a:moveTo>
                  <a:lnTo>
                    <a:pt x="14" y="116"/>
                  </a:lnTo>
                  <a:lnTo>
                    <a:pt x="14" y="110"/>
                  </a:lnTo>
                  <a:close/>
                  <a:moveTo>
                    <a:pt x="11" y="96"/>
                  </a:moveTo>
                  <a:cubicBezTo>
                    <a:pt x="11" y="99"/>
                    <a:pt x="11" y="103"/>
                    <a:pt x="14" y="103"/>
                  </a:cubicBezTo>
                  <a:cubicBezTo>
                    <a:pt x="11" y="103"/>
                    <a:pt x="11" y="99"/>
                    <a:pt x="11" y="96"/>
                  </a:cubicBezTo>
                  <a:close/>
                  <a:moveTo>
                    <a:pt x="1" y="1"/>
                  </a:moveTo>
                  <a:lnTo>
                    <a:pt x="1" y="4"/>
                  </a:lnTo>
                  <a:cubicBezTo>
                    <a:pt x="4" y="34"/>
                    <a:pt x="7" y="66"/>
                    <a:pt x="11" y="96"/>
                  </a:cubicBezTo>
                  <a:cubicBezTo>
                    <a:pt x="7" y="66"/>
                    <a:pt x="4" y="34"/>
                    <a:pt x="1" y="4"/>
                  </a:cubicBezTo>
                  <a:lnTo>
                    <a:pt x="1" y="1"/>
                  </a:ln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5"/>
            <p:cNvSpPr/>
            <p:nvPr/>
          </p:nvSpPr>
          <p:spPr>
            <a:xfrm flipH="1">
              <a:off x="7108516" y="2368750"/>
              <a:ext cx="149906" cy="58712"/>
            </a:xfrm>
            <a:custGeom>
              <a:avLst/>
              <a:gdLst/>
              <a:ahLst/>
              <a:cxnLst/>
              <a:rect l="l" t="t" r="r" b="b"/>
              <a:pathLst>
                <a:path w="3766" h="1475" extrusionOk="0">
                  <a:moveTo>
                    <a:pt x="3025" y="0"/>
                  </a:moveTo>
                  <a:cubicBezTo>
                    <a:pt x="2642" y="13"/>
                    <a:pt x="2246" y="82"/>
                    <a:pt x="1850" y="212"/>
                  </a:cubicBezTo>
                  <a:cubicBezTo>
                    <a:pt x="1062" y="471"/>
                    <a:pt x="419" y="928"/>
                    <a:pt x="0" y="1475"/>
                  </a:cubicBezTo>
                  <a:cubicBezTo>
                    <a:pt x="792" y="1403"/>
                    <a:pt x="2758" y="1130"/>
                    <a:pt x="3765" y="857"/>
                  </a:cubicBezTo>
                  <a:cubicBezTo>
                    <a:pt x="3762" y="638"/>
                    <a:pt x="3745" y="416"/>
                    <a:pt x="3721" y="188"/>
                  </a:cubicBezTo>
                  <a:lnTo>
                    <a:pt x="3721" y="184"/>
                  </a:lnTo>
                  <a:lnTo>
                    <a:pt x="3721" y="174"/>
                  </a:lnTo>
                  <a:cubicBezTo>
                    <a:pt x="3717" y="171"/>
                    <a:pt x="3717" y="167"/>
                    <a:pt x="3717" y="164"/>
                  </a:cubicBezTo>
                  <a:lnTo>
                    <a:pt x="3717" y="157"/>
                  </a:lnTo>
                  <a:lnTo>
                    <a:pt x="3717" y="153"/>
                  </a:lnTo>
                  <a:lnTo>
                    <a:pt x="3717" y="147"/>
                  </a:lnTo>
                  <a:lnTo>
                    <a:pt x="3717" y="140"/>
                  </a:lnTo>
                  <a:cubicBezTo>
                    <a:pt x="3714" y="140"/>
                    <a:pt x="3714" y="136"/>
                    <a:pt x="3714" y="133"/>
                  </a:cubicBezTo>
                  <a:cubicBezTo>
                    <a:pt x="3710" y="103"/>
                    <a:pt x="3707" y="71"/>
                    <a:pt x="3704" y="41"/>
                  </a:cubicBezTo>
                  <a:lnTo>
                    <a:pt x="3704" y="38"/>
                  </a:lnTo>
                  <a:cubicBezTo>
                    <a:pt x="3690" y="38"/>
                    <a:pt x="3680" y="34"/>
                    <a:pt x="3670" y="34"/>
                  </a:cubicBezTo>
                  <a:cubicBezTo>
                    <a:pt x="3701" y="222"/>
                    <a:pt x="3591" y="434"/>
                    <a:pt x="3342" y="434"/>
                  </a:cubicBezTo>
                  <a:cubicBezTo>
                    <a:pt x="3079" y="434"/>
                    <a:pt x="2973" y="194"/>
                    <a:pt x="302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5"/>
            <p:cNvSpPr/>
            <p:nvPr/>
          </p:nvSpPr>
          <p:spPr>
            <a:xfrm flipH="1">
              <a:off x="7211253" y="2260001"/>
              <a:ext cx="67191" cy="93542"/>
            </a:xfrm>
            <a:custGeom>
              <a:avLst/>
              <a:gdLst/>
              <a:ahLst/>
              <a:cxnLst/>
              <a:rect l="l" t="t" r="r" b="b"/>
              <a:pathLst>
                <a:path w="1688" h="2350" extrusionOk="0">
                  <a:moveTo>
                    <a:pt x="1312" y="578"/>
                  </a:moveTo>
                  <a:cubicBezTo>
                    <a:pt x="1401" y="578"/>
                    <a:pt x="1472" y="694"/>
                    <a:pt x="1472" y="834"/>
                  </a:cubicBezTo>
                  <a:cubicBezTo>
                    <a:pt x="1472" y="977"/>
                    <a:pt x="1401" y="1094"/>
                    <a:pt x="1312" y="1094"/>
                  </a:cubicBezTo>
                  <a:cubicBezTo>
                    <a:pt x="1223" y="1094"/>
                    <a:pt x="1152" y="977"/>
                    <a:pt x="1152" y="834"/>
                  </a:cubicBezTo>
                  <a:cubicBezTo>
                    <a:pt x="1152" y="694"/>
                    <a:pt x="1223" y="578"/>
                    <a:pt x="1312" y="578"/>
                  </a:cubicBezTo>
                  <a:close/>
                  <a:moveTo>
                    <a:pt x="1162" y="1"/>
                  </a:moveTo>
                  <a:cubicBezTo>
                    <a:pt x="1152" y="21"/>
                    <a:pt x="1135" y="42"/>
                    <a:pt x="1114" y="56"/>
                  </a:cubicBezTo>
                  <a:cubicBezTo>
                    <a:pt x="1104" y="59"/>
                    <a:pt x="428" y="479"/>
                    <a:pt x="18" y="1018"/>
                  </a:cubicBezTo>
                  <a:cubicBezTo>
                    <a:pt x="8" y="1070"/>
                    <a:pt x="1" y="1121"/>
                    <a:pt x="1" y="1172"/>
                  </a:cubicBezTo>
                  <a:cubicBezTo>
                    <a:pt x="1" y="1824"/>
                    <a:pt x="380" y="2350"/>
                    <a:pt x="845" y="2350"/>
                  </a:cubicBezTo>
                  <a:cubicBezTo>
                    <a:pt x="1308" y="2350"/>
                    <a:pt x="1688" y="1824"/>
                    <a:pt x="1688" y="1172"/>
                  </a:cubicBezTo>
                  <a:cubicBezTo>
                    <a:pt x="1688" y="694"/>
                    <a:pt x="1445" y="158"/>
                    <a:pt x="1162"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flipH="1">
              <a:off x="7231753" y="2253910"/>
              <a:ext cx="66753" cy="72843"/>
            </a:xfrm>
            <a:custGeom>
              <a:avLst/>
              <a:gdLst/>
              <a:ahLst/>
              <a:cxnLst/>
              <a:rect l="l" t="t" r="r" b="b"/>
              <a:pathLst>
                <a:path w="1677" h="1830" extrusionOk="0">
                  <a:moveTo>
                    <a:pt x="1557" y="1"/>
                  </a:moveTo>
                  <a:cubicBezTo>
                    <a:pt x="1536" y="1"/>
                    <a:pt x="1516" y="7"/>
                    <a:pt x="1495" y="18"/>
                  </a:cubicBezTo>
                  <a:cubicBezTo>
                    <a:pt x="1444" y="51"/>
                    <a:pt x="205" y="813"/>
                    <a:pt x="13" y="1694"/>
                  </a:cubicBezTo>
                  <a:cubicBezTo>
                    <a:pt x="0" y="1755"/>
                    <a:pt x="41" y="1813"/>
                    <a:pt x="103" y="1827"/>
                  </a:cubicBezTo>
                  <a:cubicBezTo>
                    <a:pt x="109" y="1827"/>
                    <a:pt x="120" y="1830"/>
                    <a:pt x="126" y="1830"/>
                  </a:cubicBezTo>
                  <a:cubicBezTo>
                    <a:pt x="177" y="1830"/>
                    <a:pt x="225" y="1792"/>
                    <a:pt x="239" y="1741"/>
                  </a:cubicBezTo>
                  <a:cubicBezTo>
                    <a:pt x="280" y="1543"/>
                    <a:pt x="386" y="1352"/>
                    <a:pt x="522" y="1171"/>
                  </a:cubicBezTo>
                  <a:cubicBezTo>
                    <a:pt x="932" y="632"/>
                    <a:pt x="1608" y="212"/>
                    <a:pt x="1618" y="209"/>
                  </a:cubicBezTo>
                  <a:cubicBezTo>
                    <a:pt x="1639" y="195"/>
                    <a:pt x="1656" y="174"/>
                    <a:pt x="1666" y="154"/>
                  </a:cubicBezTo>
                  <a:cubicBezTo>
                    <a:pt x="1676" y="120"/>
                    <a:pt x="1672" y="86"/>
                    <a:pt x="1656" y="55"/>
                  </a:cubicBezTo>
                  <a:cubicBezTo>
                    <a:pt x="1631" y="21"/>
                    <a:pt x="1594" y="1"/>
                    <a:pt x="1557"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flipH="1">
              <a:off x="7083675" y="2227837"/>
              <a:ext cx="66872" cy="113603"/>
            </a:xfrm>
            <a:custGeom>
              <a:avLst/>
              <a:gdLst/>
              <a:ahLst/>
              <a:cxnLst/>
              <a:rect l="l" t="t" r="r" b="b"/>
              <a:pathLst>
                <a:path w="1680" h="2854" extrusionOk="0">
                  <a:moveTo>
                    <a:pt x="0" y="0"/>
                  </a:moveTo>
                  <a:lnTo>
                    <a:pt x="0" y="0"/>
                  </a:lnTo>
                  <a:cubicBezTo>
                    <a:pt x="642" y="0"/>
                    <a:pt x="1150" y="55"/>
                    <a:pt x="1311" y="157"/>
                  </a:cubicBezTo>
                  <a:cubicBezTo>
                    <a:pt x="1205" y="89"/>
                    <a:pt x="953" y="41"/>
                    <a:pt x="608" y="17"/>
                  </a:cubicBezTo>
                  <a:cubicBezTo>
                    <a:pt x="427" y="7"/>
                    <a:pt x="222" y="0"/>
                    <a:pt x="0" y="0"/>
                  </a:cubicBezTo>
                  <a:close/>
                  <a:moveTo>
                    <a:pt x="1311" y="157"/>
                  </a:moveTo>
                  <a:lnTo>
                    <a:pt x="1311" y="157"/>
                  </a:lnTo>
                  <a:cubicBezTo>
                    <a:pt x="1433" y="233"/>
                    <a:pt x="1516" y="485"/>
                    <a:pt x="1571" y="828"/>
                  </a:cubicBezTo>
                  <a:lnTo>
                    <a:pt x="1571" y="828"/>
                  </a:lnTo>
                  <a:cubicBezTo>
                    <a:pt x="1524" y="534"/>
                    <a:pt x="1458" y="309"/>
                    <a:pt x="1366" y="202"/>
                  </a:cubicBezTo>
                  <a:cubicBezTo>
                    <a:pt x="1349" y="181"/>
                    <a:pt x="1331" y="167"/>
                    <a:pt x="1311" y="157"/>
                  </a:cubicBezTo>
                  <a:close/>
                  <a:moveTo>
                    <a:pt x="1571" y="828"/>
                  </a:moveTo>
                  <a:cubicBezTo>
                    <a:pt x="1578" y="871"/>
                    <a:pt x="1585" y="916"/>
                    <a:pt x="1591" y="963"/>
                  </a:cubicBezTo>
                  <a:cubicBezTo>
                    <a:pt x="1593" y="975"/>
                    <a:pt x="1594" y="986"/>
                    <a:pt x="1596" y="998"/>
                  </a:cubicBezTo>
                  <a:lnTo>
                    <a:pt x="1596" y="998"/>
                  </a:lnTo>
                  <a:cubicBezTo>
                    <a:pt x="1588" y="939"/>
                    <a:pt x="1580" y="882"/>
                    <a:pt x="1571" y="828"/>
                  </a:cubicBezTo>
                  <a:close/>
                  <a:moveTo>
                    <a:pt x="1596" y="998"/>
                  </a:moveTo>
                  <a:lnTo>
                    <a:pt x="1596" y="998"/>
                  </a:lnTo>
                  <a:cubicBezTo>
                    <a:pt x="1665" y="1540"/>
                    <a:pt x="1680" y="2248"/>
                    <a:pt x="1680" y="2854"/>
                  </a:cubicBezTo>
                  <a:cubicBezTo>
                    <a:pt x="1680" y="2249"/>
                    <a:pt x="1667" y="1540"/>
                    <a:pt x="1596" y="99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flipH="1">
              <a:off x="7286367" y="2309360"/>
              <a:ext cx="94497" cy="139835"/>
            </a:xfrm>
            <a:custGeom>
              <a:avLst/>
              <a:gdLst/>
              <a:ahLst/>
              <a:cxnLst/>
              <a:rect l="l" t="t" r="r" b="b"/>
              <a:pathLst>
                <a:path w="2374" h="3513" extrusionOk="0">
                  <a:moveTo>
                    <a:pt x="236" y="0"/>
                  </a:moveTo>
                  <a:cubicBezTo>
                    <a:pt x="236" y="1"/>
                    <a:pt x="0" y="1629"/>
                    <a:pt x="454" y="1704"/>
                  </a:cubicBezTo>
                  <a:lnTo>
                    <a:pt x="454" y="1704"/>
                  </a:lnTo>
                  <a:lnTo>
                    <a:pt x="236" y="0"/>
                  </a:lnTo>
                  <a:close/>
                  <a:moveTo>
                    <a:pt x="1480" y="1643"/>
                  </a:moveTo>
                  <a:cubicBezTo>
                    <a:pt x="1141" y="1643"/>
                    <a:pt x="759" y="1707"/>
                    <a:pt x="506" y="1707"/>
                  </a:cubicBezTo>
                  <a:cubicBezTo>
                    <a:pt x="499" y="1707"/>
                    <a:pt x="492" y="1707"/>
                    <a:pt x="485" y="1707"/>
                  </a:cubicBezTo>
                  <a:cubicBezTo>
                    <a:pt x="474" y="1707"/>
                    <a:pt x="464" y="1706"/>
                    <a:pt x="454" y="1704"/>
                  </a:cubicBezTo>
                  <a:lnTo>
                    <a:pt x="454" y="1704"/>
                  </a:lnTo>
                  <a:lnTo>
                    <a:pt x="686" y="3512"/>
                  </a:lnTo>
                  <a:cubicBezTo>
                    <a:pt x="1721" y="3230"/>
                    <a:pt x="2373" y="2458"/>
                    <a:pt x="2195" y="1953"/>
                  </a:cubicBezTo>
                  <a:cubicBezTo>
                    <a:pt x="2108" y="1705"/>
                    <a:pt x="1815" y="1643"/>
                    <a:pt x="1480" y="1643"/>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flipH="1">
              <a:off x="7286566" y="2304822"/>
              <a:ext cx="96885" cy="148871"/>
            </a:xfrm>
            <a:custGeom>
              <a:avLst/>
              <a:gdLst/>
              <a:ahLst/>
              <a:cxnLst/>
              <a:rect l="l" t="t" r="r" b="b"/>
              <a:pathLst>
                <a:path w="2434" h="3740" extrusionOk="0">
                  <a:moveTo>
                    <a:pt x="305" y="1"/>
                  </a:moveTo>
                  <a:cubicBezTo>
                    <a:pt x="248" y="1"/>
                    <a:pt x="198" y="40"/>
                    <a:pt x="188" y="97"/>
                  </a:cubicBezTo>
                  <a:cubicBezTo>
                    <a:pt x="168" y="237"/>
                    <a:pt x="1" y="1466"/>
                    <a:pt x="311" y="1821"/>
                  </a:cubicBezTo>
                  <a:cubicBezTo>
                    <a:pt x="373" y="1893"/>
                    <a:pt x="455" y="1931"/>
                    <a:pt x="546" y="1934"/>
                  </a:cubicBezTo>
                  <a:cubicBezTo>
                    <a:pt x="673" y="1934"/>
                    <a:pt x="830" y="1920"/>
                    <a:pt x="994" y="1903"/>
                  </a:cubicBezTo>
                  <a:cubicBezTo>
                    <a:pt x="1171" y="1886"/>
                    <a:pt x="1364" y="1868"/>
                    <a:pt x="1542" y="1868"/>
                  </a:cubicBezTo>
                  <a:cubicBezTo>
                    <a:pt x="1834" y="1868"/>
                    <a:pt x="2085" y="1917"/>
                    <a:pt x="2151" y="2104"/>
                  </a:cubicBezTo>
                  <a:cubicBezTo>
                    <a:pt x="2199" y="2238"/>
                    <a:pt x="2175" y="2402"/>
                    <a:pt x="2079" y="2575"/>
                  </a:cubicBezTo>
                  <a:cubicBezTo>
                    <a:pt x="1865" y="2982"/>
                    <a:pt x="1328" y="3354"/>
                    <a:pt x="721" y="3521"/>
                  </a:cubicBezTo>
                  <a:cubicBezTo>
                    <a:pt x="659" y="3538"/>
                    <a:pt x="625" y="3599"/>
                    <a:pt x="642" y="3658"/>
                  </a:cubicBezTo>
                  <a:cubicBezTo>
                    <a:pt x="656" y="3708"/>
                    <a:pt x="700" y="3740"/>
                    <a:pt x="751" y="3740"/>
                  </a:cubicBezTo>
                  <a:cubicBezTo>
                    <a:pt x="762" y="3740"/>
                    <a:pt x="772" y="3740"/>
                    <a:pt x="782" y="3736"/>
                  </a:cubicBezTo>
                  <a:cubicBezTo>
                    <a:pt x="1458" y="3549"/>
                    <a:pt x="2035" y="3142"/>
                    <a:pt x="2284" y="2678"/>
                  </a:cubicBezTo>
                  <a:cubicBezTo>
                    <a:pt x="2407" y="2449"/>
                    <a:pt x="2434" y="2224"/>
                    <a:pt x="2369" y="2033"/>
                  </a:cubicBezTo>
                  <a:cubicBezTo>
                    <a:pt x="2258" y="1720"/>
                    <a:pt x="1915" y="1645"/>
                    <a:pt x="1537" y="1645"/>
                  </a:cubicBezTo>
                  <a:cubicBezTo>
                    <a:pt x="1349" y="1645"/>
                    <a:pt x="1152" y="1664"/>
                    <a:pt x="970" y="1681"/>
                  </a:cubicBezTo>
                  <a:cubicBezTo>
                    <a:pt x="820" y="1695"/>
                    <a:pt x="677" y="1709"/>
                    <a:pt x="567" y="1709"/>
                  </a:cubicBezTo>
                  <a:cubicBezTo>
                    <a:pt x="561" y="1709"/>
                    <a:pt x="555" y="1709"/>
                    <a:pt x="549" y="1709"/>
                  </a:cubicBezTo>
                  <a:cubicBezTo>
                    <a:pt x="531" y="1709"/>
                    <a:pt x="511" y="1705"/>
                    <a:pt x="485" y="1674"/>
                  </a:cubicBezTo>
                  <a:cubicBezTo>
                    <a:pt x="301" y="1466"/>
                    <a:pt x="345" y="616"/>
                    <a:pt x="414" y="128"/>
                  </a:cubicBezTo>
                  <a:cubicBezTo>
                    <a:pt x="424" y="70"/>
                    <a:pt x="379" y="12"/>
                    <a:pt x="318" y="1"/>
                  </a:cubicBezTo>
                  <a:cubicBezTo>
                    <a:pt x="314" y="1"/>
                    <a:pt x="309" y="1"/>
                    <a:pt x="30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flipH="1">
              <a:off x="7092193" y="2232972"/>
              <a:ext cx="33635" cy="113086"/>
            </a:xfrm>
            <a:custGeom>
              <a:avLst/>
              <a:gdLst/>
              <a:ahLst/>
              <a:cxnLst/>
              <a:rect l="l" t="t" r="r" b="b"/>
              <a:pathLst>
                <a:path w="845" h="2841" extrusionOk="0">
                  <a:moveTo>
                    <a:pt x="1" y="1"/>
                  </a:moveTo>
                  <a:lnTo>
                    <a:pt x="1" y="1"/>
                  </a:lnTo>
                  <a:cubicBezTo>
                    <a:pt x="42" y="328"/>
                    <a:pt x="79" y="656"/>
                    <a:pt x="113" y="977"/>
                  </a:cubicBezTo>
                  <a:lnTo>
                    <a:pt x="452" y="492"/>
                  </a:lnTo>
                  <a:cubicBezTo>
                    <a:pt x="373" y="359"/>
                    <a:pt x="280" y="229"/>
                    <a:pt x="178" y="110"/>
                  </a:cubicBezTo>
                  <a:cubicBezTo>
                    <a:pt x="124" y="45"/>
                    <a:pt x="62" y="11"/>
                    <a:pt x="1" y="1"/>
                  </a:cubicBezTo>
                  <a:close/>
                  <a:moveTo>
                    <a:pt x="728" y="1175"/>
                  </a:moveTo>
                  <a:lnTo>
                    <a:pt x="206" y="1909"/>
                  </a:lnTo>
                  <a:cubicBezTo>
                    <a:pt x="236" y="2233"/>
                    <a:pt x="267" y="2544"/>
                    <a:pt x="301" y="2841"/>
                  </a:cubicBezTo>
                  <a:cubicBezTo>
                    <a:pt x="434" y="2838"/>
                    <a:pt x="567" y="2769"/>
                    <a:pt x="625" y="2619"/>
                  </a:cubicBezTo>
                  <a:cubicBezTo>
                    <a:pt x="816" y="2141"/>
                    <a:pt x="844" y="1642"/>
                    <a:pt x="728" y="1175"/>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flipH="1">
              <a:off x="7096850" y="2252557"/>
              <a:ext cx="24480" cy="56404"/>
            </a:xfrm>
            <a:custGeom>
              <a:avLst/>
              <a:gdLst/>
              <a:ahLst/>
              <a:cxnLst/>
              <a:rect l="l" t="t" r="r" b="b"/>
              <a:pathLst>
                <a:path w="615" h="1417" extrusionOk="0">
                  <a:moveTo>
                    <a:pt x="339" y="0"/>
                  </a:moveTo>
                  <a:lnTo>
                    <a:pt x="0" y="485"/>
                  </a:lnTo>
                  <a:cubicBezTo>
                    <a:pt x="31" y="802"/>
                    <a:pt x="62" y="1117"/>
                    <a:pt x="93" y="1417"/>
                  </a:cubicBezTo>
                  <a:lnTo>
                    <a:pt x="615" y="683"/>
                  </a:lnTo>
                  <a:cubicBezTo>
                    <a:pt x="557" y="447"/>
                    <a:pt x="465" y="216"/>
                    <a:pt x="339"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flipH="1">
              <a:off x="7113847" y="2232853"/>
              <a:ext cx="32640" cy="113205"/>
            </a:xfrm>
            <a:custGeom>
              <a:avLst/>
              <a:gdLst/>
              <a:ahLst/>
              <a:cxnLst/>
              <a:rect l="l" t="t" r="r" b="b"/>
              <a:pathLst>
                <a:path w="820" h="2844" extrusionOk="0">
                  <a:moveTo>
                    <a:pt x="475" y="0"/>
                  </a:moveTo>
                  <a:cubicBezTo>
                    <a:pt x="229" y="0"/>
                    <a:pt x="1" y="335"/>
                    <a:pt x="213" y="584"/>
                  </a:cubicBezTo>
                  <a:cubicBezTo>
                    <a:pt x="663" y="1117"/>
                    <a:pt x="735" y="1809"/>
                    <a:pt x="486" y="2441"/>
                  </a:cubicBezTo>
                  <a:cubicBezTo>
                    <a:pt x="386" y="2687"/>
                    <a:pt x="591" y="2844"/>
                    <a:pt x="803" y="2844"/>
                  </a:cubicBezTo>
                  <a:lnTo>
                    <a:pt x="820" y="2844"/>
                  </a:lnTo>
                  <a:cubicBezTo>
                    <a:pt x="786" y="2547"/>
                    <a:pt x="755" y="2236"/>
                    <a:pt x="725" y="1912"/>
                  </a:cubicBezTo>
                  <a:cubicBezTo>
                    <a:pt x="694" y="1612"/>
                    <a:pt x="663" y="1297"/>
                    <a:pt x="632" y="980"/>
                  </a:cubicBezTo>
                  <a:cubicBezTo>
                    <a:pt x="598" y="659"/>
                    <a:pt x="561" y="331"/>
                    <a:pt x="520" y="4"/>
                  </a:cubicBezTo>
                  <a:cubicBezTo>
                    <a:pt x="506" y="0"/>
                    <a:pt x="489" y="0"/>
                    <a:pt x="475"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flipH="1">
              <a:off x="7112335" y="2359356"/>
              <a:ext cx="25714" cy="10747"/>
            </a:xfrm>
            <a:custGeom>
              <a:avLst/>
              <a:gdLst/>
              <a:ahLst/>
              <a:cxnLst/>
              <a:rect l="l" t="t" r="r" b="b"/>
              <a:pathLst>
                <a:path w="646" h="270" extrusionOk="0">
                  <a:moveTo>
                    <a:pt x="318" y="0"/>
                  </a:moveTo>
                  <a:cubicBezTo>
                    <a:pt x="144" y="0"/>
                    <a:pt x="34" y="110"/>
                    <a:pt x="1" y="236"/>
                  </a:cubicBezTo>
                  <a:lnTo>
                    <a:pt x="127" y="236"/>
                  </a:lnTo>
                  <a:cubicBezTo>
                    <a:pt x="304" y="236"/>
                    <a:pt x="478" y="246"/>
                    <a:pt x="646" y="270"/>
                  </a:cubicBezTo>
                  <a:cubicBezTo>
                    <a:pt x="618" y="126"/>
                    <a:pt x="513" y="0"/>
                    <a:pt x="31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flipH="1">
              <a:off x="7111101" y="2368750"/>
              <a:ext cx="28978" cy="17275"/>
            </a:xfrm>
            <a:custGeom>
              <a:avLst/>
              <a:gdLst/>
              <a:ahLst/>
              <a:cxnLst/>
              <a:rect l="l" t="t" r="r" b="b"/>
              <a:pathLst>
                <a:path w="728" h="434" extrusionOk="0">
                  <a:moveTo>
                    <a:pt x="52" y="0"/>
                  </a:moveTo>
                  <a:cubicBezTo>
                    <a:pt x="0" y="194"/>
                    <a:pt x="106" y="434"/>
                    <a:pt x="369" y="434"/>
                  </a:cubicBezTo>
                  <a:cubicBezTo>
                    <a:pt x="618" y="434"/>
                    <a:pt x="728" y="222"/>
                    <a:pt x="697" y="34"/>
                  </a:cubicBezTo>
                  <a:cubicBezTo>
                    <a:pt x="529" y="10"/>
                    <a:pt x="355" y="0"/>
                    <a:pt x="178" y="0"/>
                  </a:cubicBezTo>
                  <a:close/>
                </a:path>
              </a:pathLst>
            </a:custGeom>
            <a:solidFill>
              <a:srgbClr val="EBD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flipH="1">
              <a:off x="7457770" y="2285954"/>
              <a:ext cx="52742" cy="105921"/>
            </a:xfrm>
            <a:custGeom>
              <a:avLst/>
              <a:gdLst/>
              <a:ahLst/>
              <a:cxnLst/>
              <a:rect l="l" t="t" r="r" b="b"/>
              <a:pathLst>
                <a:path w="1325" h="2661" extrusionOk="0">
                  <a:moveTo>
                    <a:pt x="492" y="1"/>
                  </a:moveTo>
                  <a:cubicBezTo>
                    <a:pt x="236" y="1"/>
                    <a:pt x="1" y="336"/>
                    <a:pt x="236" y="578"/>
                  </a:cubicBezTo>
                  <a:cubicBezTo>
                    <a:pt x="642" y="995"/>
                    <a:pt x="438" y="1762"/>
                    <a:pt x="315" y="2244"/>
                  </a:cubicBezTo>
                  <a:cubicBezTo>
                    <a:pt x="253" y="2496"/>
                    <a:pt x="469" y="2660"/>
                    <a:pt x="669" y="2660"/>
                  </a:cubicBezTo>
                  <a:cubicBezTo>
                    <a:pt x="806" y="2660"/>
                    <a:pt x="936" y="2589"/>
                    <a:pt x="977" y="2421"/>
                  </a:cubicBezTo>
                  <a:cubicBezTo>
                    <a:pt x="1168" y="1667"/>
                    <a:pt x="1325" y="725"/>
                    <a:pt x="721" y="103"/>
                  </a:cubicBezTo>
                  <a:cubicBezTo>
                    <a:pt x="649" y="32"/>
                    <a:pt x="571" y="1"/>
                    <a:pt x="49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flipH="1">
              <a:off x="7471861" y="2401590"/>
              <a:ext cx="35227" cy="26709"/>
            </a:xfrm>
            <a:custGeom>
              <a:avLst/>
              <a:gdLst/>
              <a:ahLst/>
              <a:cxnLst/>
              <a:rect l="l" t="t" r="r" b="b"/>
              <a:pathLst>
                <a:path w="885" h="671" extrusionOk="0">
                  <a:moveTo>
                    <a:pt x="440" y="1"/>
                  </a:moveTo>
                  <a:cubicBezTo>
                    <a:pt x="0" y="1"/>
                    <a:pt x="0" y="670"/>
                    <a:pt x="440" y="670"/>
                  </a:cubicBezTo>
                  <a:cubicBezTo>
                    <a:pt x="884" y="670"/>
                    <a:pt x="884" y="1"/>
                    <a:pt x="440"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flipH="1">
              <a:off x="7504865" y="2680868"/>
              <a:ext cx="265818" cy="261200"/>
            </a:xfrm>
            <a:custGeom>
              <a:avLst/>
              <a:gdLst/>
              <a:ahLst/>
              <a:cxnLst/>
              <a:rect l="l" t="t" r="r" b="b"/>
              <a:pathLst>
                <a:path w="6678" h="6562" extrusionOk="0">
                  <a:moveTo>
                    <a:pt x="4519" y="0"/>
                  </a:moveTo>
                  <a:cubicBezTo>
                    <a:pt x="0" y="215"/>
                    <a:pt x="925" y="5462"/>
                    <a:pt x="1639" y="6059"/>
                  </a:cubicBezTo>
                  <a:cubicBezTo>
                    <a:pt x="2017" y="6380"/>
                    <a:pt x="2540" y="6550"/>
                    <a:pt x="3103" y="6561"/>
                  </a:cubicBezTo>
                  <a:cubicBezTo>
                    <a:pt x="3977" y="6145"/>
                    <a:pt x="5612" y="5865"/>
                    <a:pt x="6086" y="3892"/>
                  </a:cubicBezTo>
                  <a:cubicBezTo>
                    <a:pt x="6677" y="1423"/>
                    <a:pt x="5584" y="127"/>
                    <a:pt x="4519"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flipH="1">
              <a:off x="7473098" y="2680868"/>
              <a:ext cx="198428" cy="262673"/>
            </a:xfrm>
            <a:custGeom>
              <a:avLst/>
              <a:gdLst/>
              <a:ahLst/>
              <a:cxnLst/>
              <a:rect l="l" t="t" r="r" b="b"/>
              <a:pathLst>
                <a:path w="4985" h="6599" extrusionOk="0">
                  <a:moveTo>
                    <a:pt x="2028" y="0"/>
                  </a:moveTo>
                  <a:cubicBezTo>
                    <a:pt x="2028" y="0"/>
                    <a:pt x="4172" y="1000"/>
                    <a:pt x="3575" y="3281"/>
                  </a:cubicBezTo>
                  <a:cubicBezTo>
                    <a:pt x="3076" y="5178"/>
                    <a:pt x="1943" y="6482"/>
                    <a:pt x="0" y="6482"/>
                  </a:cubicBezTo>
                  <a:cubicBezTo>
                    <a:pt x="328" y="6561"/>
                    <a:pt x="638" y="6598"/>
                    <a:pt x="930" y="6598"/>
                  </a:cubicBezTo>
                  <a:cubicBezTo>
                    <a:pt x="2255" y="6598"/>
                    <a:pt x="3220" y="5828"/>
                    <a:pt x="3841" y="4609"/>
                  </a:cubicBezTo>
                  <a:cubicBezTo>
                    <a:pt x="4985" y="2362"/>
                    <a:pt x="3862" y="89"/>
                    <a:pt x="2028"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25"/>
          <p:cNvSpPr txBox="1">
            <a:spLocks noGrp="1"/>
          </p:cNvSpPr>
          <p:nvPr>
            <p:ph type="title" idx="4294967295"/>
          </p:nvPr>
        </p:nvSpPr>
        <p:spPr>
          <a:xfrm>
            <a:off x="1877957" y="1309089"/>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dirty="0">
                <a:solidFill>
                  <a:srgbClr val="FF7C3E"/>
                </a:solidFill>
              </a:rPr>
              <a:t>01</a:t>
            </a:r>
            <a:endParaRPr sz="9600" dirty="0">
              <a:solidFill>
                <a:srgbClr val="FF7C3E"/>
              </a:solidFill>
            </a:endParaRPr>
          </a:p>
        </p:txBody>
      </p:sp>
      <p:sp>
        <p:nvSpPr>
          <p:cNvPr id="184" name="Rectangle 183"/>
          <p:cNvSpPr/>
          <p:nvPr/>
        </p:nvSpPr>
        <p:spPr>
          <a:xfrm>
            <a:off x="676591" y="2459197"/>
            <a:ext cx="401744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rgbClr val="FF7C3E"/>
                </a:solidFill>
                <a:effectLst/>
                <a:latin typeface="UTM Showcard" panose="02040603050506020204" pitchFamily="18" charset="0"/>
              </a:rPr>
              <a:t>Khởi</a:t>
            </a:r>
            <a:r>
              <a:rPr lang="en-US" sz="5400" b="1" cap="none" spc="0" dirty="0">
                <a:ln/>
                <a:solidFill>
                  <a:srgbClr val="FF7C3E"/>
                </a:solidFill>
                <a:effectLst/>
                <a:latin typeface="UTM Showcard" panose="02040603050506020204" pitchFamily="18" charset="0"/>
              </a:rPr>
              <a:t> </a:t>
            </a:r>
            <a:r>
              <a:rPr lang="en-US" sz="5400" b="1" cap="none" spc="0" dirty="0" err="1">
                <a:ln/>
                <a:solidFill>
                  <a:srgbClr val="FF7C3E"/>
                </a:solidFill>
                <a:effectLst/>
                <a:latin typeface="UTM Showcard" panose="02040603050506020204" pitchFamily="18" charset="0"/>
              </a:rPr>
              <a:t>động</a:t>
            </a:r>
            <a:endParaRPr lang="en-US" sz="5400" b="1" cap="none" spc="0" dirty="0">
              <a:ln/>
              <a:solidFill>
                <a:srgbClr val="FF7C3E"/>
              </a:solidFill>
              <a:effectLst/>
              <a:latin typeface="UTM Showcard" panose="0204060305050602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84"/>
                                        </p:tgtEl>
                                        <p:attrNameLst>
                                          <p:attrName>style.visibility</p:attrName>
                                        </p:attrNameLst>
                                      </p:cBhvr>
                                      <p:to>
                                        <p:strVal val="visible"/>
                                      </p:to>
                                    </p:set>
                                    <p:anim by="(-#ppt_w*2)" calcmode="lin" valueType="num">
                                      <p:cBhvr rctx="PPT">
                                        <p:cTn id="7" dur="250" autoRev="1" fill="hold">
                                          <p:stCondLst>
                                            <p:cond delay="0"/>
                                          </p:stCondLst>
                                        </p:cTn>
                                        <p:tgtEl>
                                          <p:spTgt spid="184"/>
                                        </p:tgtEl>
                                        <p:attrNameLst>
                                          <p:attrName>ppt_w</p:attrName>
                                        </p:attrNameLst>
                                      </p:cBhvr>
                                    </p:anim>
                                    <p:anim by="(#ppt_w*0.50)" calcmode="lin" valueType="num">
                                      <p:cBhvr>
                                        <p:cTn id="8" dur="250" decel="50000" autoRev="1" fill="hold">
                                          <p:stCondLst>
                                            <p:cond delay="0"/>
                                          </p:stCondLst>
                                        </p:cTn>
                                        <p:tgtEl>
                                          <p:spTgt spid="184"/>
                                        </p:tgtEl>
                                        <p:attrNameLst>
                                          <p:attrName>ppt_x</p:attrName>
                                        </p:attrNameLst>
                                      </p:cBhvr>
                                    </p:anim>
                                    <p:anim from="(-#ppt_h/2)" to="(#ppt_y)" calcmode="lin" valueType="num">
                                      <p:cBhvr>
                                        <p:cTn id="9" dur="500" fill="hold">
                                          <p:stCondLst>
                                            <p:cond delay="0"/>
                                          </p:stCondLst>
                                        </p:cTn>
                                        <p:tgtEl>
                                          <p:spTgt spid="184"/>
                                        </p:tgtEl>
                                        <p:attrNameLst>
                                          <p:attrName>ppt_y</p:attrName>
                                        </p:attrNameLst>
                                      </p:cBhvr>
                                    </p:anim>
                                    <p:animRot by="21600000">
                                      <p:cBhvr>
                                        <p:cTn id="10" dur="500" fill="hold">
                                          <p:stCondLst>
                                            <p:cond delay="0"/>
                                          </p:stCondLst>
                                        </p:cTn>
                                        <p:tgtEl>
                                          <p:spTgt spid="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268"/>
        <p:cNvGrpSpPr/>
        <p:nvPr/>
      </p:nvGrpSpPr>
      <p:grpSpPr>
        <a:xfrm>
          <a:off x="0" y="0"/>
          <a:ext cx="0" cy="0"/>
          <a:chOff x="0" y="0"/>
          <a:chExt cx="0" cy="0"/>
        </a:xfrm>
      </p:grpSpPr>
      <p:grpSp>
        <p:nvGrpSpPr>
          <p:cNvPr id="167" name="Group 166">
            <a:extLst>
              <a:ext uri="{FF2B5EF4-FFF2-40B4-BE49-F238E27FC236}">
                <a16:creationId xmlns:a16="http://schemas.microsoft.com/office/drawing/2014/main" id="{2B699510-B2D8-485E-AFE0-2D7436F1A7AD}"/>
              </a:ext>
            </a:extLst>
          </p:cNvPr>
          <p:cNvGrpSpPr/>
          <p:nvPr/>
        </p:nvGrpSpPr>
        <p:grpSpPr>
          <a:xfrm>
            <a:off x="2937833" y="313265"/>
            <a:ext cx="3189829" cy="714953"/>
            <a:chOff x="6333795" y="762794"/>
            <a:chExt cx="4812976" cy="1228374"/>
          </a:xfrm>
        </p:grpSpPr>
        <p:sp>
          <p:nvSpPr>
            <p:cNvPr id="168" name="Rectangle: Rounded Corners 1">
              <a:extLst>
                <a:ext uri="{FF2B5EF4-FFF2-40B4-BE49-F238E27FC236}">
                  <a16:creationId xmlns:a16="http://schemas.microsoft.com/office/drawing/2014/main" id="{324C1D1D-A7E2-4EC6-BBB4-3723FAF0CFA1}"/>
                </a:ext>
              </a:extLst>
            </p:cNvPr>
            <p:cNvSpPr/>
            <p:nvPr/>
          </p:nvSpPr>
          <p:spPr>
            <a:xfrm>
              <a:off x="6333795" y="762794"/>
              <a:ext cx="4803792" cy="12283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 name="TextBox 168"/>
            <p:cNvSpPr txBox="1"/>
            <p:nvPr/>
          </p:nvSpPr>
          <p:spPr>
            <a:xfrm>
              <a:off x="6452247" y="1011416"/>
              <a:ext cx="4694524" cy="5923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5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3.</a:t>
              </a:r>
              <a:r>
                <a:rPr kumimoji="0" lang="zh-CN" altLang="en-US" sz="25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altLang="zh-CN" sz="25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Xử lí tình huống</a:t>
              </a:r>
              <a:endParaRPr kumimoji="0" lang="en-US" altLang="zh-CN" sz="25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grpSp>
      <p:sp>
        <p:nvSpPr>
          <p:cNvPr id="2" name="Rectangle: Rounded Corners 1">
            <a:extLst>
              <a:ext uri="{FF2B5EF4-FFF2-40B4-BE49-F238E27FC236}">
                <a16:creationId xmlns:a16="http://schemas.microsoft.com/office/drawing/2014/main" id="{618731DB-D210-4CC6-8A06-C61BED1020EA}"/>
              </a:ext>
            </a:extLst>
          </p:cNvPr>
          <p:cNvSpPr/>
          <p:nvPr/>
        </p:nvSpPr>
        <p:spPr>
          <a:xfrm>
            <a:off x="388620" y="1224543"/>
            <a:ext cx="8366760" cy="15435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i="1">
                <a:solidFill>
                  <a:srgbClr val="FF0000"/>
                </a:solidFill>
              </a:rPr>
              <a:t>Tình huống 1: </a:t>
            </a:r>
            <a:r>
              <a:rPr lang="en-US" sz="2000">
                <a:solidFill>
                  <a:sysClr val="windowText" lastClr="000000"/>
                </a:solidFill>
              </a:rPr>
              <a:t>Chú của Bin làm nghề kiểm lâm. Bin rất thích nghề  của chú và chia sẻ điều này với Tin. Tin nói: “Nghề kiểm lâm thì có gì đáng tự hào đâu!“.</a:t>
            </a:r>
          </a:p>
          <a:p>
            <a:pPr algn="ctr"/>
            <a:r>
              <a:rPr lang="vi-VN" sz="2000" i="1">
                <a:solidFill>
                  <a:srgbClr val="00B050"/>
                </a:solidFill>
              </a:rPr>
              <a:t>Nếu là Bin, em sẽ ứng xử như thế nào? </a:t>
            </a:r>
            <a:endParaRPr lang="en-US" sz="2000" i="1">
              <a:solidFill>
                <a:srgbClr val="00B050"/>
              </a:solidFill>
            </a:endParaRPr>
          </a:p>
        </p:txBody>
      </p:sp>
      <p:sp>
        <p:nvSpPr>
          <p:cNvPr id="14" name="Rectangle: Rounded Corners 13">
            <a:extLst>
              <a:ext uri="{FF2B5EF4-FFF2-40B4-BE49-F238E27FC236}">
                <a16:creationId xmlns:a16="http://schemas.microsoft.com/office/drawing/2014/main" id="{57804B7D-D497-4D2D-B251-EB2FD147E98B}"/>
              </a:ext>
            </a:extLst>
          </p:cNvPr>
          <p:cNvSpPr/>
          <p:nvPr/>
        </p:nvSpPr>
        <p:spPr>
          <a:xfrm>
            <a:off x="346324" y="2964400"/>
            <a:ext cx="8366760" cy="15435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i="1">
                <a:solidFill>
                  <a:srgbClr val="FF0000"/>
                </a:solidFill>
              </a:rPr>
              <a:t>Tình huống 2: </a:t>
            </a:r>
            <a:r>
              <a:rPr lang="vi-VN" sz="2000">
                <a:solidFill>
                  <a:sysClr val="windowText" lastClr="000000"/>
                </a:solidFill>
              </a:rPr>
              <a:t>Na và Cốm đang thảo luận về chủ đề “Người lao động quanh em”. Na chia sẻ: “Chúng ta phải biết ơn người lao động trong xã hội”. Cốm tiếp lời: “Làm như thế để được thầy cô và người lớn khen”.</a:t>
            </a:r>
            <a:endParaRPr lang="en-US" sz="2000">
              <a:solidFill>
                <a:sysClr val="windowText" lastClr="000000"/>
              </a:solidFill>
            </a:endParaRPr>
          </a:p>
          <a:p>
            <a:pPr algn="ctr"/>
            <a:r>
              <a:rPr lang="vi-VN" sz="2000">
                <a:solidFill>
                  <a:sysClr val="windowText" lastClr="000000"/>
                </a:solidFill>
              </a:rPr>
              <a:t> </a:t>
            </a:r>
            <a:r>
              <a:rPr lang="vi-VN" sz="2000" i="1">
                <a:solidFill>
                  <a:srgbClr val="00B050"/>
                </a:solidFill>
              </a:rPr>
              <a:t>Nếu là Na, em sẽ khuyên Cốm điều gì?</a:t>
            </a:r>
            <a:endParaRPr lang="en-US" sz="2000" i="1">
              <a:solidFill>
                <a:srgbClr val="00B050"/>
              </a:solidFill>
            </a:endParaRPr>
          </a:p>
        </p:txBody>
      </p:sp>
    </p:spTree>
    <p:extLst>
      <p:ext uri="{BB962C8B-B14F-4D97-AF65-F5344CB8AC3E}">
        <p14:creationId xmlns:p14="http://schemas.microsoft.com/office/powerpoint/2010/main" val="76707353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268"/>
        <p:cNvGrpSpPr/>
        <p:nvPr/>
      </p:nvGrpSpPr>
      <p:grpSpPr>
        <a:xfrm>
          <a:off x="0" y="0"/>
          <a:ext cx="0" cy="0"/>
          <a:chOff x="0" y="0"/>
          <a:chExt cx="0" cy="0"/>
        </a:xfrm>
      </p:grpSpPr>
      <p:grpSp>
        <p:nvGrpSpPr>
          <p:cNvPr id="167" name="Group 166">
            <a:extLst>
              <a:ext uri="{FF2B5EF4-FFF2-40B4-BE49-F238E27FC236}">
                <a16:creationId xmlns:a16="http://schemas.microsoft.com/office/drawing/2014/main" id="{2B699510-B2D8-485E-AFE0-2D7436F1A7AD}"/>
              </a:ext>
            </a:extLst>
          </p:cNvPr>
          <p:cNvGrpSpPr/>
          <p:nvPr/>
        </p:nvGrpSpPr>
        <p:grpSpPr>
          <a:xfrm>
            <a:off x="2937833" y="313265"/>
            <a:ext cx="3189829" cy="714953"/>
            <a:chOff x="6333795" y="762794"/>
            <a:chExt cx="4812976" cy="1228374"/>
          </a:xfrm>
        </p:grpSpPr>
        <p:sp>
          <p:nvSpPr>
            <p:cNvPr id="168" name="Rectangle: Rounded Corners 1">
              <a:extLst>
                <a:ext uri="{FF2B5EF4-FFF2-40B4-BE49-F238E27FC236}">
                  <a16:creationId xmlns:a16="http://schemas.microsoft.com/office/drawing/2014/main" id="{324C1D1D-A7E2-4EC6-BBB4-3723FAF0CFA1}"/>
                </a:ext>
              </a:extLst>
            </p:cNvPr>
            <p:cNvSpPr/>
            <p:nvPr/>
          </p:nvSpPr>
          <p:spPr>
            <a:xfrm>
              <a:off x="6333795" y="762794"/>
              <a:ext cx="4803792" cy="12283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 name="TextBox 168"/>
            <p:cNvSpPr txBox="1"/>
            <p:nvPr/>
          </p:nvSpPr>
          <p:spPr>
            <a:xfrm>
              <a:off x="6452247" y="1011416"/>
              <a:ext cx="4694524" cy="5923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5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3.</a:t>
              </a:r>
              <a:r>
                <a:rPr kumimoji="0" lang="zh-CN" altLang="en-US" sz="25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altLang="zh-CN" sz="25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Xử lí tình huống</a:t>
              </a:r>
              <a:endParaRPr kumimoji="0" lang="en-US" altLang="zh-CN" sz="25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grpSp>
      <p:sp>
        <p:nvSpPr>
          <p:cNvPr id="2" name="Rectangle: Rounded Corners 1">
            <a:extLst>
              <a:ext uri="{FF2B5EF4-FFF2-40B4-BE49-F238E27FC236}">
                <a16:creationId xmlns:a16="http://schemas.microsoft.com/office/drawing/2014/main" id="{618731DB-D210-4CC6-8A06-C61BED1020EA}"/>
              </a:ext>
            </a:extLst>
          </p:cNvPr>
          <p:cNvSpPr/>
          <p:nvPr/>
        </p:nvSpPr>
        <p:spPr>
          <a:xfrm>
            <a:off x="388620" y="1224543"/>
            <a:ext cx="8366760" cy="15435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F0000"/>
                </a:solidFill>
                <a:effectLst/>
                <a:uLnTx/>
                <a:uFillTx/>
                <a:latin typeface="Arial"/>
                <a:ea typeface="+mn-ea"/>
                <a:cs typeface="+mn-cs"/>
                <a:sym typeface="Arial"/>
              </a:rPr>
              <a:t>Tình huống 1: </a:t>
            </a:r>
            <a:r>
              <a:rPr kumimoji="0" lang="en-US" sz="2000" b="0" i="0" u="none" strike="noStrike" kern="0" cap="none" spc="0" normalizeH="0" baseline="0" noProof="0">
                <a:ln>
                  <a:noFill/>
                </a:ln>
                <a:solidFill>
                  <a:sysClr val="windowText" lastClr="000000"/>
                </a:solidFill>
                <a:effectLst/>
                <a:uLnTx/>
                <a:uFillTx/>
                <a:latin typeface="Arial"/>
                <a:ea typeface="+mn-ea"/>
                <a:cs typeface="+mn-cs"/>
                <a:sym typeface="Arial"/>
              </a:rPr>
              <a:t>Chú của Bin làm nghề kiểm lâm. Bin rất thích nghề  của chú và chia sẻ điều này với Tin. Tin nói: “Nghề kiểm lâm thì có gì đáng tự hào đâu!“.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00B050"/>
                </a:solidFill>
                <a:effectLst/>
                <a:uLnTx/>
                <a:uFillTx/>
                <a:latin typeface="Arial" panose="020B0604020202020204" pitchFamily="34" charset="0"/>
                <a:ea typeface="+mn-ea"/>
                <a:cs typeface="+mn-cs"/>
                <a:sym typeface="Arial"/>
              </a:rPr>
              <a:t>Nếu là Bin, em sẽ ứng xử như thế nào? </a:t>
            </a:r>
            <a:endParaRPr kumimoji="0" lang="en-US" sz="2000" b="0" i="1" u="none" strike="noStrike" kern="0" cap="none" spc="0" normalizeH="0" baseline="0" noProof="0">
              <a:ln>
                <a:noFill/>
              </a:ln>
              <a:solidFill>
                <a:srgbClr val="00B050"/>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B1C9D6C4-3DCB-4C4A-B1A2-89AAB98C2071}"/>
              </a:ext>
            </a:extLst>
          </p:cNvPr>
          <p:cNvSpPr/>
          <p:nvPr/>
        </p:nvSpPr>
        <p:spPr>
          <a:xfrm>
            <a:off x="497205" y="3343516"/>
            <a:ext cx="8366760" cy="15435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u="none" strike="noStrike" kern="0" cap="none" spc="0" normalizeH="0" baseline="0" noProof="0">
                <a:ln>
                  <a:noFill/>
                </a:ln>
                <a:solidFill>
                  <a:srgbClr val="7030A0"/>
                </a:solidFill>
                <a:effectLst/>
                <a:uLnTx/>
                <a:uFillTx/>
                <a:latin typeface="Arial"/>
                <a:ea typeface="+mn-ea"/>
                <a:cs typeface="+mn-cs"/>
                <a:sym typeface="Arial"/>
              </a:rPr>
              <a:t>Nếu là Bin, em sẽ nói là nghề nào cũng đáng quý, đáng trân trọng hết Tin à. Nếu như không có kiểm lâm thì rừng sẽ không được tươi tốt sẽ gây thiệt hại cho con người như: lũ lụt, không khí bị ô nhiễm,.... </a:t>
            </a:r>
            <a:endParaRPr kumimoji="0" lang="en-US" sz="2000" u="none" strike="noStrike" kern="0" cap="none" spc="0" normalizeH="0" baseline="0" noProof="0">
              <a:ln>
                <a:noFill/>
              </a:ln>
              <a:solidFill>
                <a:srgbClr val="7030A0"/>
              </a:solidFill>
              <a:effectLst/>
              <a:uLnTx/>
              <a:uFillTx/>
              <a:latin typeface="Arial"/>
              <a:ea typeface="+mn-ea"/>
              <a:cs typeface="+mn-cs"/>
              <a:sym typeface="Arial"/>
            </a:endParaRPr>
          </a:p>
        </p:txBody>
      </p:sp>
      <p:sp>
        <p:nvSpPr>
          <p:cNvPr id="3" name="Arrow: Curved Right 2">
            <a:extLst>
              <a:ext uri="{FF2B5EF4-FFF2-40B4-BE49-F238E27FC236}">
                <a16:creationId xmlns:a16="http://schemas.microsoft.com/office/drawing/2014/main" id="{837072A2-BDE0-4A8B-961A-757E0F20E52B}"/>
              </a:ext>
            </a:extLst>
          </p:cNvPr>
          <p:cNvSpPr/>
          <p:nvPr/>
        </p:nvSpPr>
        <p:spPr>
          <a:xfrm>
            <a:off x="160020" y="2571750"/>
            <a:ext cx="674370" cy="1038115"/>
          </a:xfrm>
          <a:prstGeom prst="curved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92054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268"/>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7B03B21-7B02-4F6D-AE90-0F3AA56131C0}"/>
              </a:ext>
            </a:extLst>
          </p:cNvPr>
          <p:cNvSpPr/>
          <p:nvPr/>
        </p:nvSpPr>
        <p:spPr>
          <a:xfrm>
            <a:off x="497205" y="1172924"/>
            <a:ext cx="8366760" cy="15435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i="1">
                <a:solidFill>
                  <a:srgbClr val="FF0000"/>
                </a:solidFill>
              </a:rPr>
              <a:t>Tình huống 2: </a:t>
            </a:r>
            <a:r>
              <a:rPr lang="vi-VN" sz="2000">
                <a:solidFill>
                  <a:sysClr val="windowText" lastClr="000000"/>
                </a:solidFill>
              </a:rPr>
              <a:t>Na và Cốm đang thảo luận về chủ đề “Người lao động quanh em”. Na chia sẻ: “Chúng ta phải biết ơn người lao động trong xã hội”. Cốm tiếp lời: “Làm như thế để được thầy cô và người lớn khen”.</a:t>
            </a:r>
            <a:endParaRPr lang="en-US" sz="2000">
              <a:solidFill>
                <a:sysClr val="windowText" lastClr="000000"/>
              </a:solidFill>
            </a:endParaRPr>
          </a:p>
          <a:p>
            <a:pPr algn="ctr"/>
            <a:r>
              <a:rPr lang="vi-VN" sz="2000">
                <a:solidFill>
                  <a:sysClr val="windowText" lastClr="000000"/>
                </a:solidFill>
              </a:rPr>
              <a:t> </a:t>
            </a:r>
            <a:r>
              <a:rPr lang="vi-VN" sz="2000" i="1">
                <a:solidFill>
                  <a:srgbClr val="00B050"/>
                </a:solidFill>
              </a:rPr>
              <a:t>Nếu là Na, em sẽ khuyên Cốm điều gì?</a:t>
            </a:r>
            <a:endParaRPr lang="en-US" sz="2000" i="1">
              <a:solidFill>
                <a:srgbClr val="00B050"/>
              </a:solidFill>
            </a:endParaRPr>
          </a:p>
        </p:txBody>
      </p:sp>
      <p:grpSp>
        <p:nvGrpSpPr>
          <p:cNvPr id="167" name="Group 166">
            <a:extLst>
              <a:ext uri="{FF2B5EF4-FFF2-40B4-BE49-F238E27FC236}">
                <a16:creationId xmlns:a16="http://schemas.microsoft.com/office/drawing/2014/main" id="{2B699510-B2D8-485E-AFE0-2D7436F1A7AD}"/>
              </a:ext>
            </a:extLst>
          </p:cNvPr>
          <p:cNvGrpSpPr/>
          <p:nvPr/>
        </p:nvGrpSpPr>
        <p:grpSpPr>
          <a:xfrm>
            <a:off x="2937833" y="313265"/>
            <a:ext cx="3189829" cy="714953"/>
            <a:chOff x="6333795" y="762794"/>
            <a:chExt cx="4812976" cy="1228374"/>
          </a:xfrm>
        </p:grpSpPr>
        <p:sp>
          <p:nvSpPr>
            <p:cNvPr id="168" name="Rectangle: Rounded Corners 1">
              <a:extLst>
                <a:ext uri="{FF2B5EF4-FFF2-40B4-BE49-F238E27FC236}">
                  <a16:creationId xmlns:a16="http://schemas.microsoft.com/office/drawing/2014/main" id="{324C1D1D-A7E2-4EC6-BBB4-3723FAF0CFA1}"/>
                </a:ext>
              </a:extLst>
            </p:cNvPr>
            <p:cNvSpPr/>
            <p:nvPr/>
          </p:nvSpPr>
          <p:spPr>
            <a:xfrm>
              <a:off x="6333795" y="762794"/>
              <a:ext cx="4803792" cy="12283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 name="TextBox 168"/>
            <p:cNvSpPr txBox="1"/>
            <p:nvPr/>
          </p:nvSpPr>
          <p:spPr>
            <a:xfrm>
              <a:off x="6452247" y="1011416"/>
              <a:ext cx="4694524" cy="5923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5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3.</a:t>
              </a:r>
              <a:r>
                <a:rPr kumimoji="0" lang="zh-CN" altLang="en-US" sz="25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altLang="zh-CN" sz="25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Xử lí tình huống</a:t>
              </a:r>
              <a:endParaRPr kumimoji="0" lang="en-US" altLang="zh-CN" sz="25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grpSp>
      <p:sp>
        <p:nvSpPr>
          <p:cNvPr id="8" name="Rectangle: Rounded Corners 7">
            <a:extLst>
              <a:ext uri="{FF2B5EF4-FFF2-40B4-BE49-F238E27FC236}">
                <a16:creationId xmlns:a16="http://schemas.microsoft.com/office/drawing/2014/main" id="{B1C9D6C4-3DCB-4C4A-B1A2-89AAB98C2071}"/>
              </a:ext>
            </a:extLst>
          </p:cNvPr>
          <p:cNvSpPr/>
          <p:nvPr/>
        </p:nvSpPr>
        <p:spPr>
          <a:xfrm>
            <a:off x="497205" y="3343516"/>
            <a:ext cx="8366760" cy="15435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a:solidFill>
                  <a:srgbClr val="7030A0"/>
                </a:solidFill>
                <a:latin typeface="Arial"/>
              </a:rPr>
              <a:t>Nếu là Na, em sẽ nói là không phải như vậy đâu Cốm à vì chúng ta biết ơn người lao động thì xã hội của chúng ta sẽ trở nên văn minh, thân thiện, nhân ái hơn. </a:t>
            </a:r>
            <a:endParaRPr kumimoji="0" lang="en-US" sz="2000" b="0" i="0" u="none" strike="noStrike" kern="0" cap="none" spc="0" normalizeH="0" baseline="0" noProof="0">
              <a:ln>
                <a:noFill/>
              </a:ln>
              <a:solidFill>
                <a:srgbClr val="7030A0"/>
              </a:solidFill>
              <a:effectLst/>
              <a:uLnTx/>
              <a:uFillTx/>
              <a:latin typeface="Arial"/>
              <a:ea typeface="+mn-ea"/>
              <a:cs typeface="+mn-cs"/>
              <a:sym typeface="Arial"/>
            </a:endParaRPr>
          </a:p>
        </p:txBody>
      </p:sp>
      <p:sp>
        <p:nvSpPr>
          <p:cNvPr id="3" name="Arrow: Curved Right 2">
            <a:extLst>
              <a:ext uri="{FF2B5EF4-FFF2-40B4-BE49-F238E27FC236}">
                <a16:creationId xmlns:a16="http://schemas.microsoft.com/office/drawing/2014/main" id="{837072A2-BDE0-4A8B-961A-757E0F20E52B}"/>
              </a:ext>
            </a:extLst>
          </p:cNvPr>
          <p:cNvSpPr/>
          <p:nvPr/>
        </p:nvSpPr>
        <p:spPr>
          <a:xfrm>
            <a:off x="160020" y="2571750"/>
            <a:ext cx="674370" cy="1038115"/>
          </a:xfrm>
          <a:prstGeom prst="curved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759190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653"/>
        <p:cNvGrpSpPr/>
        <p:nvPr/>
      </p:nvGrpSpPr>
      <p:grpSpPr>
        <a:xfrm>
          <a:off x="0" y="0"/>
          <a:ext cx="0" cy="0"/>
          <a:chOff x="0" y="0"/>
          <a:chExt cx="0" cy="0"/>
        </a:xfrm>
      </p:grpSpPr>
      <p:grpSp>
        <p:nvGrpSpPr>
          <p:cNvPr id="1655" name="Google Shape;1655;p38"/>
          <p:cNvGrpSpPr/>
          <p:nvPr/>
        </p:nvGrpSpPr>
        <p:grpSpPr>
          <a:xfrm>
            <a:off x="4888657" y="1374090"/>
            <a:ext cx="4150302" cy="3506312"/>
            <a:chOff x="4291891" y="1277838"/>
            <a:chExt cx="4150302" cy="3506312"/>
          </a:xfrm>
        </p:grpSpPr>
        <p:sp>
          <p:nvSpPr>
            <p:cNvPr id="1656" name="Google Shape;1656;p38"/>
            <p:cNvSpPr/>
            <p:nvPr/>
          </p:nvSpPr>
          <p:spPr>
            <a:xfrm>
              <a:off x="6038032" y="24132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6038032" y="2878918"/>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6038032" y="34198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6038032" y="39231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flipH="1">
              <a:off x="4291891" y="460861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38"/>
            <p:cNvGrpSpPr/>
            <p:nvPr/>
          </p:nvGrpSpPr>
          <p:grpSpPr>
            <a:xfrm>
              <a:off x="4567724" y="1277838"/>
              <a:ext cx="2130085" cy="3433068"/>
              <a:chOff x="4633351" y="1345102"/>
              <a:chExt cx="2130085" cy="3433068"/>
            </a:xfrm>
          </p:grpSpPr>
          <p:sp>
            <p:nvSpPr>
              <p:cNvPr id="1662" name="Google Shape;1662;p38"/>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8"/>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8"/>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8"/>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8"/>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8"/>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8"/>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8"/>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8"/>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8"/>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8"/>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8"/>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8"/>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8"/>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8"/>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7" name="Google Shape;1687;p38"/>
            <p:cNvSpPr/>
            <p:nvPr/>
          </p:nvSpPr>
          <p:spPr>
            <a:xfrm>
              <a:off x="6038032" y="24132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6038032" y="2878918"/>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6038032" y="34198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6038032" y="39231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1" name="Google Shape;1691;p38"/>
            <p:cNvGrpSpPr/>
            <p:nvPr/>
          </p:nvGrpSpPr>
          <p:grpSpPr>
            <a:xfrm>
              <a:off x="6108638" y="1591541"/>
              <a:ext cx="2333555" cy="3119355"/>
              <a:chOff x="6283248" y="1922125"/>
              <a:chExt cx="2158900" cy="2886154"/>
            </a:xfrm>
          </p:grpSpPr>
          <p:sp>
            <p:nvSpPr>
              <p:cNvPr id="1692" name="Google Shape;1692;p38"/>
              <p:cNvSpPr/>
              <p:nvPr/>
            </p:nvSpPr>
            <p:spPr>
              <a:xfrm rot="5400000">
                <a:off x="69674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3" name="Google Shape;1693;p38"/>
              <p:cNvGrpSpPr/>
              <p:nvPr/>
            </p:nvGrpSpPr>
            <p:grpSpPr>
              <a:xfrm>
                <a:off x="6283248" y="2002366"/>
                <a:ext cx="2158900" cy="2805913"/>
                <a:chOff x="6283248" y="2002366"/>
                <a:chExt cx="2158900" cy="2805913"/>
              </a:xfrm>
            </p:grpSpPr>
            <p:grpSp>
              <p:nvGrpSpPr>
                <p:cNvPr id="1694" name="Google Shape;1694;p38"/>
                <p:cNvGrpSpPr/>
                <p:nvPr/>
              </p:nvGrpSpPr>
              <p:grpSpPr>
                <a:xfrm>
                  <a:off x="6283248" y="2002366"/>
                  <a:ext cx="2158900" cy="2805913"/>
                  <a:chOff x="5921198" y="2000316"/>
                  <a:chExt cx="2158900" cy="2805913"/>
                </a:xfrm>
              </p:grpSpPr>
              <p:sp>
                <p:nvSpPr>
                  <p:cNvPr id="1695" name="Google Shape;1695;p38"/>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8"/>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8"/>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8"/>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8"/>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8"/>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E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8"/>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8"/>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8"/>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8"/>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8"/>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8"/>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8"/>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8"/>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8"/>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8"/>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8"/>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8"/>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8"/>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8"/>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8"/>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8"/>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8"/>
                  <p:cNvSpPr/>
                  <p:nvPr/>
                </p:nvSpPr>
                <p:spPr>
                  <a:xfrm rot="4341851">
                    <a:off x="7307518" y="3183355"/>
                    <a:ext cx="219684" cy="381933"/>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8"/>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8"/>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8"/>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8"/>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8"/>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8"/>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8"/>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8"/>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8"/>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8"/>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8"/>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8"/>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8"/>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8"/>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8"/>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8"/>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8"/>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8"/>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8"/>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8"/>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8"/>
                <p:cNvGrpSpPr/>
                <p:nvPr/>
              </p:nvGrpSpPr>
              <p:grpSpPr>
                <a:xfrm rot="5400000">
                  <a:off x="7588825" y="3480287"/>
                  <a:ext cx="468295" cy="265172"/>
                  <a:chOff x="4986800" y="2344025"/>
                  <a:chExt cx="741325" cy="419775"/>
                </a:xfrm>
              </p:grpSpPr>
              <p:sp>
                <p:nvSpPr>
                  <p:cNvPr id="1761" name="Google Shape;1761;p38"/>
                  <p:cNvSpPr/>
                  <p:nvPr/>
                </p:nvSpPr>
                <p:spPr>
                  <a:xfrm>
                    <a:off x="4986800" y="2344025"/>
                    <a:ext cx="741325" cy="419775"/>
                  </a:xfrm>
                  <a:custGeom>
                    <a:avLst/>
                    <a:gdLst/>
                    <a:ahLst/>
                    <a:cxnLst/>
                    <a:rect l="l" t="t" r="r" b="b"/>
                    <a:pathLst>
                      <a:path w="29653" h="16791" extrusionOk="0">
                        <a:moveTo>
                          <a:pt x="0" y="0"/>
                        </a:moveTo>
                        <a:lnTo>
                          <a:pt x="0" y="16791"/>
                        </a:lnTo>
                        <a:lnTo>
                          <a:pt x="29653" y="16791"/>
                        </a:lnTo>
                        <a:lnTo>
                          <a:pt x="296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8"/>
                  <p:cNvSpPr/>
                  <p:nvPr/>
                </p:nvSpPr>
                <p:spPr>
                  <a:xfrm>
                    <a:off x="5163875" y="2344025"/>
                    <a:ext cx="46950" cy="419775"/>
                  </a:xfrm>
                  <a:custGeom>
                    <a:avLst/>
                    <a:gdLst/>
                    <a:ahLst/>
                    <a:cxnLst/>
                    <a:rect l="l" t="t" r="r" b="b"/>
                    <a:pathLst>
                      <a:path w="1878" h="16791" extrusionOk="0">
                        <a:moveTo>
                          <a:pt x="0" y="0"/>
                        </a:moveTo>
                        <a:lnTo>
                          <a:pt x="0" y="16791"/>
                        </a:lnTo>
                        <a:lnTo>
                          <a:pt x="1877" y="16791"/>
                        </a:lnTo>
                        <a:lnTo>
                          <a:pt x="1877"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8"/>
                  <p:cNvSpPr/>
                  <p:nvPr/>
                </p:nvSpPr>
                <p:spPr>
                  <a:xfrm>
                    <a:off x="4986800" y="2530475"/>
                    <a:ext cx="741325" cy="46875"/>
                  </a:xfrm>
                  <a:custGeom>
                    <a:avLst/>
                    <a:gdLst/>
                    <a:ahLst/>
                    <a:cxnLst/>
                    <a:rect l="l" t="t" r="r" b="b"/>
                    <a:pathLst>
                      <a:path w="29653" h="1875" extrusionOk="0">
                        <a:moveTo>
                          <a:pt x="0" y="1"/>
                        </a:moveTo>
                        <a:lnTo>
                          <a:pt x="0" y="1874"/>
                        </a:lnTo>
                        <a:lnTo>
                          <a:pt x="29653" y="1874"/>
                        </a:lnTo>
                        <a:lnTo>
                          <a:pt x="29653"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4" name="Google Shape;1764;p38"/>
              <p:cNvGrpSpPr/>
              <p:nvPr/>
            </p:nvGrpSpPr>
            <p:grpSpPr>
              <a:xfrm>
                <a:off x="6940160" y="1922125"/>
                <a:ext cx="790690" cy="731600"/>
                <a:chOff x="6940160" y="1922125"/>
                <a:chExt cx="790690" cy="731600"/>
              </a:xfrm>
            </p:grpSpPr>
            <p:sp>
              <p:nvSpPr>
                <p:cNvPr id="1765" name="Google Shape;1765;p38"/>
                <p:cNvSpPr/>
                <p:nvPr/>
              </p:nvSpPr>
              <p:spPr>
                <a:xfrm>
                  <a:off x="7315750" y="2071175"/>
                  <a:ext cx="227700" cy="227700"/>
                </a:xfrm>
                <a:prstGeom prst="ellipse">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8"/>
                <p:cNvSpPr/>
                <p:nvPr/>
              </p:nvSpPr>
              <p:spPr>
                <a:xfrm flipH="1">
                  <a:off x="6940160" y="1922125"/>
                  <a:ext cx="790690" cy="376745"/>
                </a:xfrm>
                <a:custGeom>
                  <a:avLst/>
                  <a:gdLst/>
                  <a:ahLst/>
                  <a:cxnLst/>
                  <a:rect l="l" t="t" r="r" b="b"/>
                  <a:pathLst>
                    <a:path w="55264" h="26332" extrusionOk="0">
                      <a:moveTo>
                        <a:pt x="15341" y="1"/>
                      </a:moveTo>
                      <a:cubicBezTo>
                        <a:pt x="14337" y="1"/>
                        <a:pt x="12723" y="2528"/>
                        <a:pt x="12723" y="2528"/>
                      </a:cubicBezTo>
                      <a:cubicBezTo>
                        <a:pt x="12723" y="2528"/>
                        <a:pt x="12326" y="696"/>
                        <a:pt x="10697" y="696"/>
                      </a:cubicBezTo>
                      <a:cubicBezTo>
                        <a:pt x="10498" y="696"/>
                        <a:pt x="10281" y="723"/>
                        <a:pt x="10044" y="785"/>
                      </a:cubicBezTo>
                      <a:cubicBezTo>
                        <a:pt x="8592" y="1158"/>
                        <a:pt x="9885" y="2556"/>
                        <a:pt x="10902" y="3446"/>
                      </a:cubicBezTo>
                      <a:cubicBezTo>
                        <a:pt x="4053" y="3491"/>
                        <a:pt x="0" y="10919"/>
                        <a:pt x="0" y="15989"/>
                      </a:cubicBezTo>
                      <a:cubicBezTo>
                        <a:pt x="0" y="21074"/>
                        <a:pt x="2912" y="26160"/>
                        <a:pt x="2912" y="26160"/>
                      </a:cubicBezTo>
                      <a:cubicBezTo>
                        <a:pt x="2912" y="26160"/>
                        <a:pt x="3663" y="23724"/>
                        <a:pt x="5369" y="22547"/>
                      </a:cubicBezTo>
                      <a:cubicBezTo>
                        <a:pt x="6732" y="21606"/>
                        <a:pt x="8352" y="21206"/>
                        <a:pt x="9502" y="21206"/>
                      </a:cubicBezTo>
                      <a:cubicBezTo>
                        <a:pt x="9694" y="21206"/>
                        <a:pt x="9874" y="21217"/>
                        <a:pt x="10037" y="21239"/>
                      </a:cubicBezTo>
                      <a:cubicBezTo>
                        <a:pt x="11685" y="21456"/>
                        <a:pt x="14084" y="24385"/>
                        <a:pt x="15368" y="26103"/>
                      </a:cubicBezTo>
                      <a:cubicBezTo>
                        <a:pt x="15483" y="26260"/>
                        <a:pt x="15649" y="26331"/>
                        <a:pt x="15812" y="26331"/>
                      </a:cubicBezTo>
                      <a:cubicBezTo>
                        <a:pt x="16084" y="26331"/>
                        <a:pt x="16352" y="26135"/>
                        <a:pt x="16377" y="25812"/>
                      </a:cubicBezTo>
                      <a:lnTo>
                        <a:pt x="17029" y="17846"/>
                      </a:lnTo>
                      <a:lnTo>
                        <a:pt x="33120" y="17846"/>
                      </a:lnTo>
                      <a:lnTo>
                        <a:pt x="34604" y="13229"/>
                      </a:lnTo>
                      <a:lnTo>
                        <a:pt x="36015" y="18003"/>
                      </a:lnTo>
                      <a:lnTo>
                        <a:pt x="53541" y="18003"/>
                      </a:lnTo>
                      <a:cubicBezTo>
                        <a:pt x="53541" y="18003"/>
                        <a:pt x="55264" y="3368"/>
                        <a:pt x="38284" y="3368"/>
                      </a:cubicBezTo>
                      <a:cubicBezTo>
                        <a:pt x="24289" y="3368"/>
                        <a:pt x="19482" y="3422"/>
                        <a:pt x="14372" y="3438"/>
                      </a:cubicBezTo>
                      <a:cubicBezTo>
                        <a:pt x="15065" y="2511"/>
                        <a:pt x="16344" y="612"/>
                        <a:pt x="15647" y="99"/>
                      </a:cubicBezTo>
                      <a:cubicBezTo>
                        <a:pt x="15555" y="31"/>
                        <a:pt x="15452" y="1"/>
                        <a:pt x="1534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8"/>
                <p:cNvSpPr/>
                <p:nvPr/>
              </p:nvSpPr>
              <p:spPr>
                <a:xfrm rot="5400000">
                  <a:off x="72873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8" name="Google Shape;1768;p38"/>
              <p:cNvSpPr/>
              <p:nvPr/>
            </p:nvSpPr>
            <p:spPr>
              <a:xfrm flipH="1">
                <a:off x="7082026" y="2245315"/>
                <a:ext cx="73026" cy="109740"/>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493A33"/>
              </a:solidFill>
              <a:ln w="9525" cap="flat" cmpd="sng">
                <a:solidFill>
                  <a:srgbClr val="493A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8"/>
              <p:cNvSpPr/>
              <p:nvPr/>
            </p:nvSpPr>
            <p:spPr>
              <a:xfrm rot="1240465">
                <a:off x="7084766" y="2307853"/>
                <a:ext cx="67978" cy="40344"/>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0" name="Google Shape;1770;p38"/>
            <p:cNvSpPr/>
            <p:nvPr/>
          </p:nvSpPr>
          <p:spPr>
            <a:xfrm>
              <a:off x="7160350" y="2080875"/>
              <a:ext cx="110400" cy="80100"/>
            </a:xfrm>
            <a:prstGeom prst="ellipse">
              <a:avLst/>
            </a:pr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8"/>
            <p:cNvSpPr/>
            <p:nvPr/>
          </p:nvSpPr>
          <p:spPr>
            <a:xfrm>
              <a:off x="6849100" y="2043525"/>
              <a:ext cx="87300" cy="71100"/>
            </a:xfrm>
            <a:prstGeom prst="ellipse">
              <a:avLst/>
            </a:pr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文本框 13">
            <a:extLst>
              <a:ext uri="{FF2B5EF4-FFF2-40B4-BE49-F238E27FC236}">
                <a16:creationId xmlns:a16="http://schemas.microsoft.com/office/drawing/2014/main" id="{6700AB5A-4255-452F-8E40-B4D4D7FB8E1D}"/>
              </a:ext>
            </a:extLst>
          </p:cNvPr>
          <p:cNvSpPr txBox="1"/>
          <p:nvPr/>
        </p:nvSpPr>
        <p:spPr>
          <a:xfrm>
            <a:off x="2874071" y="394712"/>
            <a:ext cx="3157879" cy="769441"/>
          </a:xfrm>
          <a:prstGeom prst="rect">
            <a:avLst/>
          </a:prstGeom>
          <a:noFill/>
        </p:spPr>
        <p:txBody>
          <a:bodyPr wrap="square" rtlCol="0">
            <a:spAutoFit/>
          </a:bodyPr>
          <a:lstStyle/>
          <a:p>
            <a:pPr algn="ctr"/>
            <a:r>
              <a:rPr lang="en-US" altLang="zh-CN" sz="4400">
                <a:ln>
                  <a:solidFill>
                    <a:schemeClr val="bg1"/>
                  </a:solidFill>
                </a:ln>
                <a:solidFill>
                  <a:srgbClr val="343942"/>
                </a:solidFill>
                <a:latin typeface="UVN Nguyen Du" panose="04030805020802020802" pitchFamily="82" charset="0"/>
                <a:ea typeface="inpin heiti" charset="-122"/>
                <a:cs typeface="inpin heiti" charset="-122"/>
              </a:rPr>
              <a:t>Vận dụng</a:t>
            </a:r>
            <a:endParaRPr lang="zh-CN" altLang="en-US" sz="2000" dirty="0">
              <a:ln>
                <a:solidFill>
                  <a:schemeClr val="bg1"/>
                </a:solidFill>
              </a:ln>
              <a:solidFill>
                <a:srgbClr val="343942"/>
              </a:solidFill>
              <a:latin typeface="UVN Nguyen Du" panose="04030805020802020802" pitchFamily="82" charset="0"/>
              <a:ea typeface="inpin heiti" charset="-122"/>
              <a:cs typeface="inpin heiti" charset="-122"/>
            </a:endParaRPr>
          </a:p>
        </p:txBody>
      </p:sp>
      <p:sp>
        <p:nvSpPr>
          <p:cNvPr id="123" name="文本框 17">
            <a:extLst>
              <a:ext uri="{FF2B5EF4-FFF2-40B4-BE49-F238E27FC236}">
                <a16:creationId xmlns:a16="http://schemas.microsoft.com/office/drawing/2014/main" id="{8C43ABBA-5EE6-4372-B585-BC0CEE3B32F3}"/>
              </a:ext>
            </a:extLst>
          </p:cNvPr>
          <p:cNvSpPr txBox="1"/>
          <p:nvPr/>
        </p:nvSpPr>
        <p:spPr>
          <a:xfrm>
            <a:off x="300512" y="1372551"/>
            <a:ext cx="4623531" cy="1569660"/>
          </a:xfrm>
          <a:prstGeom prst="rect">
            <a:avLst/>
          </a:prstGeom>
          <a:noFill/>
        </p:spPr>
        <p:txBody>
          <a:bodyPr wrap="square" rtlCol="0">
            <a:spAutoFit/>
          </a:bodyPr>
          <a:lstStyle/>
          <a:p>
            <a:pPr algn="ctr"/>
            <a:r>
              <a:rPr lang="en-US" altLang="zh-CN" sz="3200" b="1">
                <a:solidFill>
                  <a:srgbClr val="002060"/>
                </a:solidFill>
                <a:latin typeface="Arial" panose="020B0604020202020204" pitchFamily="34" charset="0"/>
                <a:ea typeface="字魂17号-萌趣果冻体" pitchFamily="2" charset="-122"/>
                <a:cs typeface="Arial" panose="020B0604020202020204" pitchFamily="34" charset="0"/>
              </a:rPr>
              <a:t>1. </a:t>
            </a:r>
            <a:r>
              <a:rPr lang="vi-VN" altLang="zh-CN" sz="3200" b="1">
                <a:solidFill>
                  <a:srgbClr val="002060"/>
                </a:solidFill>
                <a:latin typeface="Arial" panose="020B0604020202020204" pitchFamily="34" charset="0"/>
                <a:ea typeface="字魂17号-萌趣果冻体" pitchFamily="2" charset="-122"/>
                <a:cs typeface="Arial" panose="020B0604020202020204" pitchFamily="34" charset="0"/>
              </a:rPr>
              <a:t>Chia sẻ về đóng góp của một người lao động mà em biết.</a:t>
            </a:r>
            <a:endParaRPr lang="zh-CN" altLang="en-US" sz="32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22">
                                            <p:txEl>
                                              <p:pRg st="0" end="0"/>
                                            </p:txEl>
                                          </p:spTgt>
                                        </p:tgtEl>
                                        <p:attrNameLst>
                                          <p:attrName>style.visibility</p:attrName>
                                        </p:attrNameLst>
                                      </p:cBhvr>
                                      <p:to>
                                        <p:strVal val="visible"/>
                                      </p:to>
                                    </p:set>
                                    <p:set>
                                      <p:cBhvr>
                                        <p:cTn id="7" dur="227" fill="hold">
                                          <p:stCondLst>
                                            <p:cond delay="0"/>
                                          </p:stCondLst>
                                        </p:cTn>
                                        <p:tgtEl>
                                          <p:spTgt spid="122">
                                            <p:txEl>
                                              <p:pRg st="0" end="0"/>
                                            </p:txEl>
                                          </p:spTgt>
                                        </p:tgtEl>
                                        <p:attrNameLst>
                                          <p:attrName>style.rotation</p:attrName>
                                        </p:attrNameLst>
                                      </p:cBhvr>
                                      <p:to>
                                        <p:strVal val="-45.0"/>
                                      </p:to>
                                    </p:set>
                                    <p:anim calcmode="lin" valueType="num">
                                      <p:cBhvr>
                                        <p:cTn id="8" dur="227" fill="hold">
                                          <p:stCondLst>
                                            <p:cond delay="227"/>
                                          </p:stCondLst>
                                        </p:cTn>
                                        <p:tgtEl>
                                          <p:spTgt spid="12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22">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2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22">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23"/>
                                        </p:tgtEl>
                                        <p:attrNameLst>
                                          <p:attrName>ppt_y</p:attrName>
                                        </p:attrNameLst>
                                      </p:cBhvr>
                                      <p:tavLst>
                                        <p:tav tm="0">
                                          <p:val>
                                            <p:strVal val="#ppt_y"/>
                                          </p:val>
                                        </p:tav>
                                        <p:tav tm="100000">
                                          <p:val>
                                            <p:strVal val="#ppt_y"/>
                                          </p:val>
                                        </p:tav>
                                      </p:tavLst>
                                    </p:anim>
                                    <p:anim calcmode="lin" valueType="num">
                                      <p:cBhvr>
                                        <p:cTn id="17" dur="50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23"/>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grpId="1" nodeType="clickEffect">
                                  <p:stCondLst>
                                    <p:cond delay="0"/>
                                  </p:stCondLst>
                                  <p:iterate type="lt">
                                    <p:tmPct val="0"/>
                                  </p:iterate>
                                  <p:childTnLst>
                                    <p:animClr clrSpc="rgb" dir="cw">
                                      <p:cBhvr override="childStyle">
                                        <p:cTn id="23" dur="500" fill="hold"/>
                                        <p:tgtEl>
                                          <p:spTgt spid="123"/>
                                        </p:tgtEl>
                                        <p:attrNameLst>
                                          <p:attrName>style.color</p:attrName>
                                        </p:attrNameLst>
                                      </p:cBhvr>
                                      <p:to>
                                        <a:srgbClr val="BFBFBF"/>
                                      </p:to>
                                    </p:animClr>
                                    <p:animClr clrSpc="rgb" dir="cw">
                                      <p:cBhvr>
                                        <p:cTn id="24" dur="500" fill="hold"/>
                                        <p:tgtEl>
                                          <p:spTgt spid="123"/>
                                        </p:tgtEl>
                                        <p:attrNameLst>
                                          <p:attrName>fillcolor</p:attrName>
                                        </p:attrNameLst>
                                      </p:cBhvr>
                                      <p:to>
                                        <a:srgbClr val="BFBFBF"/>
                                      </p:to>
                                    </p:animClr>
                                    <p:set>
                                      <p:cBhvr>
                                        <p:cTn id="25" dur="500" fill="hold"/>
                                        <p:tgtEl>
                                          <p:spTgt spid="123"/>
                                        </p:tgtEl>
                                        <p:attrNameLst>
                                          <p:attrName>fill.type</p:attrName>
                                        </p:attrNameLst>
                                      </p:cBhvr>
                                      <p:to>
                                        <p:strVal val="solid"/>
                                      </p:to>
                                    </p:set>
                                    <p:set>
                                      <p:cBhvr>
                                        <p:cTn id="26" dur="500" fill="hold"/>
                                        <p:tgtEl>
                                          <p:spTgt spid="1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uiExpand="1" build="p"/>
      <p:bldP spid="123" grpId="0"/>
      <p:bldP spid="123"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653"/>
        <p:cNvGrpSpPr/>
        <p:nvPr/>
      </p:nvGrpSpPr>
      <p:grpSpPr>
        <a:xfrm>
          <a:off x="0" y="0"/>
          <a:ext cx="0" cy="0"/>
          <a:chOff x="0" y="0"/>
          <a:chExt cx="0" cy="0"/>
        </a:xfrm>
      </p:grpSpPr>
      <p:sp>
        <p:nvSpPr>
          <p:cNvPr id="123" name="文本框 17">
            <a:extLst>
              <a:ext uri="{FF2B5EF4-FFF2-40B4-BE49-F238E27FC236}">
                <a16:creationId xmlns:a16="http://schemas.microsoft.com/office/drawing/2014/main" id="{8C43ABBA-5EE6-4372-B585-BC0CEE3B32F3}"/>
              </a:ext>
            </a:extLst>
          </p:cNvPr>
          <p:cNvSpPr txBox="1"/>
          <p:nvPr/>
        </p:nvSpPr>
        <p:spPr>
          <a:xfrm>
            <a:off x="420460" y="285751"/>
            <a:ext cx="8454868" cy="954107"/>
          </a:xfrm>
          <a:prstGeom prst="rect">
            <a:avLst/>
          </a:prstGeom>
          <a:noFill/>
        </p:spPr>
        <p:txBody>
          <a:bodyPr wrap="square" rtlCol="0">
            <a:spAutoFit/>
          </a:bodyPr>
          <a:lstStyle/>
          <a:p>
            <a:pPr lvl="0" algn="ctr"/>
            <a:r>
              <a:rPr lang="en-US" altLang="zh-CN" sz="2800" b="1">
                <a:solidFill>
                  <a:srgbClr val="002060"/>
                </a:solidFill>
                <a:latin typeface="Arial" panose="020B0604020202020204" pitchFamily="34" charset="0"/>
                <a:ea typeface="字魂17号-萌趣果冻体" pitchFamily="2" charset="-122"/>
                <a:cs typeface="Arial" panose="020B0604020202020204" pitchFamily="34" charset="0"/>
              </a:rPr>
              <a:t>2. Hãy ghi sổ tay mô tả về công việc và đóng góp của một số nghề nghiệp mà em yêu thích.</a:t>
            </a:r>
            <a:endParaRPr kumimoji="0" lang="zh-CN" altLang="en-US" sz="2800" b="1" i="0" u="none" strike="noStrike" kern="0" cap="none" spc="0" normalizeH="0" baseline="0" noProof="0" dirty="0">
              <a:ln>
                <a:noFill/>
              </a:ln>
              <a:solidFill>
                <a:srgbClr val="002060"/>
              </a:solidFill>
              <a:effectLst/>
              <a:uLnTx/>
              <a:uFillTx/>
              <a:latin typeface="Arial" panose="020B0604020202020204" pitchFamily="34" charset="0"/>
              <a:ea typeface="字魂17号-萌趣果冻体" pitchFamily="2" charset="-122"/>
              <a:cs typeface="Arial" panose="020B0604020202020204" pitchFamily="34" charset="0"/>
              <a:sym typeface="Arial"/>
            </a:endParaRPr>
          </a:p>
        </p:txBody>
      </p:sp>
      <p:pic>
        <p:nvPicPr>
          <p:cNvPr id="3" name="Picture 2">
            <a:extLst>
              <a:ext uri="{FF2B5EF4-FFF2-40B4-BE49-F238E27FC236}">
                <a16:creationId xmlns:a16="http://schemas.microsoft.com/office/drawing/2014/main" id="{E601EB28-608A-4799-82F5-8889EACA2374}"/>
              </a:ext>
            </a:extLst>
          </p:cNvPr>
          <p:cNvPicPr>
            <a:picLocks noChangeAspect="1"/>
          </p:cNvPicPr>
          <p:nvPr/>
        </p:nvPicPr>
        <p:blipFill>
          <a:blip r:embed="rId3"/>
          <a:stretch>
            <a:fillRect/>
          </a:stretch>
        </p:blipFill>
        <p:spPr>
          <a:xfrm>
            <a:off x="268672" y="1752533"/>
            <a:ext cx="8606656" cy="1860396"/>
          </a:xfrm>
          <a:prstGeom prst="rect">
            <a:avLst/>
          </a:prstGeom>
        </p:spPr>
      </p:pic>
    </p:spTree>
    <p:extLst>
      <p:ext uri="{BB962C8B-B14F-4D97-AF65-F5344CB8AC3E}">
        <p14:creationId xmlns:p14="http://schemas.microsoft.com/office/powerpoint/2010/main" val="3203209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3"/>
                                        </p:tgtEl>
                                        <p:attrNameLst>
                                          <p:attrName>style.visibility</p:attrName>
                                        </p:attrNameLst>
                                      </p:cBhvr>
                                      <p:to>
                                        <p:strVal val="visible"/>
                                      </p:to>
                                    </p:set>
                                    <p:anim calcmode="lin" valueType="num">
                                      <p:cBhvr>
                                        <p:cTn id="7" dur="50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3"/>
                                        </p:tgtEl>
                                        <p:attrNameLst>
                                          <p:attrName>ppt_y</p:attrName>
                                        </p:attrNameLst>
                                      </p:cBhvr>
                                      <p:tavLst>
                                        <p:tav tm="0">
                                          <p:val>
                                            <p:strVal val="#ppt_y"/>
                                          </p:val>
                                        </p:tav>
                                        <p:tav tm="100000">
                                          <p:val>
                                            <p:strVal val="#ppt_y"/>
                                          </p:val>
                                        </p:tav>
                                      </p:tavLst>
                                    </p:anim>
                                    <p:anim calcmode="lin" valueType="num">
                                      <p:cBhvr>
                                        <p:cTn id="9" dur="50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3"/>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mph" presetSubtype="0" fill="hold" grpId="1" nodeType="clickEffect">
                                  <p:stCondLst>
                                    <p:cond delay="0"/>
                                  </p:stCondLst>
                                  <p:iterate type="lt">
                                    <p:tmPct val="0"/>
                                  </p:iterate>
                                  <p:childTnLst>
                                    <p:animClr clrSpc="rgb" dir="cw">
                                      <p:cBhvr override="childStyle">
                                        <p:cTn id="15" dur="500" fill="hold"/>
                                        <p:tgtEl>
                                          <p:spTgt spid="123"/>
                                        </p:tgtEl>
                                        <p:attrNameLst>
                                          <p:attrName>style.color</p:attrName>
                                        </p:attrNameLst>
                                      </p:cBhvr>
                                      <p:to>
                                        <a:srgbClr val="BFBFBF"/>
                                      </p:to>
                                    </p:animClr>
                                    <p:animClr clrSpc="rgb" dir="cw">
                                      <p:cBhvr>
                                        <p:cTn id="16" dur="500" fill="hold"/>
                                        <p:tgtEl>
                                          <p:spTgt spid="123"/>
                                        </p:tgtEl>
                                        <p:attrNameLst>
                                          <p:attrName>fillcolor</p:attrName>
                                        </p:attrNameLst>
                                      </p:cBhvr>
                                      <p:to>
                                        <a:srgbClr val="BFBFBF"/>
                                      </p:to>
                                    </p:animClr>
                                    <p:set>
                                      <p:cBhvr>
                                        <p:cTn id="17" dur="500" fill="hold"/>
                                        <p:tgtEl>
                                          <p:spTgt spid="123"/>
                                        </p:tgtEl>
                                        <p:attrNameLst>
                                          <p:attrName>fill.type</p:attrName>
                                        </p:attrNameLst>
                                      </p:cBhvr>
                                      <p:to>
                                        <p:strVal val="solid"/>
                                      </p:to>
                                    </p:set>
                                    <p:set>
                                      <p:cBhvr>
                                        <p:cTn id="18" dur="500" fill="hold"/>
                                        <p:tgtEl>
                                          <p:spTgt spid="1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3"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653"/>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757B44-A6AC-472B-A4A8-E3E7536E88C4}"/>
              </a:ext>
            </a:extLst>
          </p:cNvPr>
          <p:cNvGraphicFramePr>
            <a:graphicFrameLocks noGrp="1"/>
          </p:cNvGraphicFramePr>
          <p:nvPr>
            <p:extLst>
              <p:ext uri="{D42A27DB-BD31-4B8C-83A1-F6EECF244321}">
                <p14:modId xmlns:p14="http://schemas.microsoft.com/office/powerpoint/2010/main" val="300183949"/>
              </p:ext>
            </p:extLst>
          </p:nvPr>
        </p:nvGraphicFramePr>
        <p:xfrm>
          <a:off x="220904" y="873284"/>
          <a:ext cx="8534476" cy="3221671"/>
        </p:xfrm>
        <a:graphic>
          <a:graphicData uri="http://schemas.openxmlformats.org/drawingml/2006/table">
            <a:tbl>
              <a:tblPr/>
              <a:tblGrid>
                <a:gridCol w="1769489">
                  <a:extLst>
                    <a:ext uri="{9D8B030D-6E8A-4147-A177-3AD203B41FA5}">
                      <a16:colId xmlns:a16="http://schemas.microsoft.com/office/drawing/2014/main" val="2774909876"/>
                    </a:ext>
                  </a:extLst>
                </a:gridCol>
                <a:gridCol w="2612104">
                  <a:extLst>
                    <a:ext uri="{9D8B030D-6E8A-4147-A177-3AD203B41FA5}">
                      <a16:colId xmlns:a16="http://schemas.microsoft.com/office/drawing/2014/main" val="1427162416"/>
                    </a:ext>
                  </a:extLst>
                </a:gridCol>
                <a:gridCol w="4152883">
                  <a:extLst>
                    <a:ext uri="{9D8B030D-6E8A-4147-A177-3AD203B41FA5}">
                      <a16:colId xmlns:a16="http://schemas.microsoft.com/office/drawing/2014/main" val="1224979982"/>
                    </a:ext>
                  </a:extLst>
                </a:gridCol>
              </a:tblGrid>
              <a:tr h="473708">
                <a:tc>
                  <a:txBody>
                    <a:bodyPr/>
                    <a:lstStyle/>
                    <a:p>
                      <a:pPr algn="ctr" fontAlgn="t"/>
                      <a:r>
                        <a:rPr lang="en-US" sz="2000">
                          <a:solidFill>
                            <a:srgbClr val="FF0000"/>
                          </a:solidFill>
                          <a:effectLst/>
                        </a:rPr>
                        <a:t>Tên nghề</a:t>
                      </a:r>
                    </a:p>
                  </a:txBody>
                  <a:tcPr marL="47625" marR="47625" marT="47625" marB="47625">
                    <a:lnL w="12700" cap="flat" cmpd="sng" algn="ctr">
                      <a:solidFill>
                        <a:srgbClr val="88CFB0"/>
                      </a:solidFill>
                      <a:prstDash val="solid"/>
                      <a:round/>
                      <a:headEnd type="none" w="med" len="med"/>
                      <a:tailEnd type="none" w="med" len="med"/>
                    </a:lnL>
                    <a:lnR w="12700" cap="flat" cmpd="sng" algn="ctr">
                      <a:solidFill>
                        <a:srgbClr val="88CFB0"/>
                      </a:solidFill>
                      <a:prstDash val="solid"/>
                      <a:round/>
                      <a:headEnd type="none" w="med" len="med"/>
                      <a:tailEnd type="none" w="med" len="med"/>
                    </a:lnR>
                    <a:lnT w="12700" cap="flat" cmpd="sng" algn="ctr">
                      <a:solidFill>
                        <a:srgbClr val="88CFB0"/>
                      </a:solidFill>
                      <a:prstDash val="solid"/>
                      <a:round/>
                      <a:headEnd type="none" w="med" len="med"/>
                      <a:tailEnd type="none" w="med" len="med"/>
                    </a:lnT>
                    <a:lnB w="12700" cap="flat" cmpd="sng" algn="ctr">
                      <a:solidFill>
                        <a:srgbClr val="10CFB0"/>
                      </a:solidFill>
                      <a:prstDash val="solid"/>
                      <a:round/>
                      <a:headEnd type="none" w="med" len="med"/>
                      <a:tailEnd type="none" w="med" len="med"/>
                    </a:lnB>
                    <a:solidFill>
                      <a:srgbClr val="FFFFFF"/>
                    </a:solidFill>
                  </a:tcPr>
                </a:tc>
                <a:tc>
                  <a:txBody>
                    <a:bodyPr/>
                    <a:lstStyle/>
                    <a:p>
                      <a:pPr algn="ctr" fontAlgn="t"/>
                      <a:r>
                        <a:rPr lang="en-US" sz="2000">
                          <a:solidFill>
                            <a:srgbClr val="FF0000"/>
                          </a:solidFill>
                          <a:effectLst/>
                        </a:rPr>
                        <a:t>Mô tả công việc</a:t>
                      </a:r>
                    </a:p>
                  </a:txBody>
                  <a:tcPr marL="47625" marR="47625" marT="47625" marB="47625">
                    <a:lnL w="12700" cap="flat" cmpd="sng" algn="ctr">
                      <a:solidFill>
                        <a:srgbClr val="88CFB0"/>
                      </a:solidFill>
                      <a:prstDash val="solid"/>
                      <a:round/>
                      <a:headEnd type="none" w="med" len="med"/>
                      <a:tailEnd type="none" w="med" len="med"/>
                    </a:lnL>
                    <a:lnR w="12700" cap="flat" cmpd="sng" algn="ctr">
                      <a:solidFill>
                        <a:srgbClr val="88CFB0"/>
                      </a:solidFill>
                      <a:prstDash val="solid"/>
                      <a:round/>
                      <a:headEnd type="none" w="med" len="med"/>
                      <a:tailEnd type="none" w="med" len="med"/>
                    </a:lnR>
                    <a:lnT w="12700" cap="flat" cmpd="sng" algn="ctr">
                      <a:solidFill>
                        <a:srgbClr val="88CFB0"/>
                      </a:solidFill>
                      <a:prstDash val="solid"/>
                      <a:round/>
                      <a:headEnd type="none" w="med" len="med"/>
                      <a:tailEnd type="none" w="med" len="med"/>
                    </a:lnT>
                    <a:lnB w="12700" cap="flat" cmpd="sng" algn="ctr">
                      <a:solidFill>
                        <a:srgbClr val="10CFB0"/>
                      </a:solidFill>
                      <a:prstDash val="solid"/>
                      <a:round/>
                      <a:headEnd type="none" w="med" len="med"/>
                      <a:tailEnd type="none" w="med" len="med"/>
                    </a:lnB>
                    <a:solidFill>
                      <a:srgbClr val="FFFFFF"/>
                    </a:solidFill>
                  </a:tcPr>
                </a:tc>
                <a:tc>
                  <a:txBody>
                    <a:bodyPr/>
                    <a:lstStyle/>
                    <a:p>
                      <a:pPr algn="ctr" fontAlgn="t"/>
                      <a:r>
                        <a:rPr lang="en-US" sz="2000">
                          <a:solidFill>
                            <a:srgbClr val="FF0000"/>
                          </a:solidFill>
                          <a:effectLst/>
                        </a:rPr>
                        <a:t>Đóng góp cho nghề</a:t>
                      </a:r>
                    </a:p>
                  </a:txBody>
                  <a:tcPr marL="47625" marR="47625" marT="47625" marB="47625">
                    <a:lnL w="12700" cap="flat" cmpd="sng" algn="ctr">
                      <a:solidFill>
                        <a:srgbClr val="88CFB0"/>
                      </a:solidFill>
                      <a:prstDash val="solid"/>
                      <a:round/>
                      <a:headEnd type="none" w="med" len="med"/>
                      <a:tailEnd type="none" w="med" len="med"/>
                    </a:lnL>
                    <a:lnR w="12700" cap="flat" cmpd="sng" algn="ctr">
                      <a:solidFill>
                        <a:srgbClr val="88CFB0"/>
                      </a:solidFill>
                      <a:prstDash val="solid"/>
                      <a:round/>
                      <a:headEnd type="none" w="med" len="med"/>
                      <a:tailEnd type="none" w="med" len="med"/>
                    </a:lnR>
                    <a:lnT w="12700" cap="flat" cmpd="sng" algn="ctr">
                      <a:solidFill>
                        <a:srgbClr val="88CFB0"/>
                      </a:solidFill>
                      <a:prstDash val="solid"/>
                      <a:round/>
                      <a:headEnd type="none" w="med" len="med"/>
                      <a:tailEnd type="none" w="med" len="med"/>
                    </a:lnT>
                    <a:lnB w="12700" cap="flat" cmpd="sng" algn="ctr">
                      <a:solidFill>
                        <a:srgbClr val="10CFB0"/>
                      </a:solidFill>
                      <a:prstDash val="solid"/>
                      <a:round/>
                      <a:headEnd type="none" w="med" len="med"/>
                      <a:tailEnd type="none" w="med" len="med"/>
                    </a:lnB>
                    <a:solidFill>
                      <a:srgbClr val="FFFFFF"/>
                    </a:solidFill>
                  </a:tcPr>
                </a:tc>
                <a:extLst>
                  <a:ext uri="{0D108BD9-81ED-4DB2-BD59-A6C34878D82A}">
                    <a16:rowId xmlns:a16="http://schemas.microsoft.com/office/drawing/2014/main" val="623929755"/>
                  </a:ext>
                </a:extLst>
              </a:tr>
              <a:tr h="1456215">
                <a:tc>
                  <a:txBody>
                    <a:bodyPr/>
                    <a:lstStyle/>
                    <a:p>
                      <a:pPr algn="ctr" fontAlgn="t"/>
                      <a:r>
                        <a:rPr lang="en-US" sz="2000">
                          <a:effectLst/>
                        </a:rPr>
                        <a:t>Thợ xây</a:t>
                      </a:r>
                    </a:p>
                  </a:txBody>
                  <a:tcPr marL="47625" marR="47625" marT="47625" marB="47625">
                    <a:lnL w="12700" cap="flat" cmpd="sng" algn="ctr">
                      <a:solidFill>
                        <a:srgbClr val="10CFB0"/>
                      </a:solidFill>
                      <a:prstDash val="solid"/>
                      <a:round/>
                      <a:headEnd type="none" w="med" len="med"/>
                      <a:tailEnd type="none" w="med" len="med"/>
                    </a:lnL>
                    <a:lnR w="12700" cap="flat" cmpd="sng" algn="ctr">
                      <a:solidFill>
                        <a:srgbClr val="10CFB0"/>
                      </a:solidFill>
                      <a:prstDash val="solid"/>
                      <a:round/>
                      <a:headEnd type="none" w="med" len="med"/>
                      <a:tailEnd type="none" w="med" len="med"/>
                    </a:lnR>
                    <a:lnT w="12700" cap="flat" cmpd="sng" algn="ctr">
                      <a:solidFill>
                        <a:srgbClr val="10CFB0"/>
                      </a:solidFill>
                      <a:prstDash val="solid"/>
                      <a:round/>
                      <a:headEnd type="none" w="med" len="med"/>
                      <a:tailEnd type="none" w="med" len="med"/>
                    </a:lnT>
                    <a:lnB w="12700" cap="flat" cmpd="sng" algn="ctr">
                      <a:solidFill>
                        <a:srgbClr val="10CFB0"/>
                      </a:solidFill>
                      <a:prstDash val="solid"/>
                      <a:round/>
                      <a:headEnd type="none" w="med" len="med"/>
                      <a:tailEnd type="none" w="med" len="med"/>
                    </a:lnB>
                    <a:solidFill>
                      <a:srgbClr val="FFFFFF"/>
                    </a:solidFill>
                  </a:tcPr>
                </a:tc>
                <a:tc>
                  <a:txBody>
                    <a:bodyPr/>
                    <a:lstStyle/>
                    <a:p>
                      <a:pPr algn="ctr" fontAlgn="t"/>
                      <a:r>
                        <a:rPr lang="en-US" sz="2000">
                          <a:effectLst/>
                        </a:rPr>
                        <a:t>xây dựng nên những ngôi nhà</a:t>
                      </a:r>
                    </a:p>
                  </a:txBody>
                  <a:tcPr marL="47625" marR="47625" marT="47625" marB="47625">
                    <a:lnL w="12700" cap="flat" cmpd="sng" algn="ctr">
                      <a:solidFill>
                        <a:srgbClr val="10CFB0"/>
                      </a:solidFill>
                      <a:prstDash val="solid"/>
                      <a:round/>
                      <a:headEnd type="none" w="med" len="med"/>
                      <a:tailEnd type="none" w="med" len="med"/>
                    </a:lnL>
                    <a:lnR w="12700" cap="flat" cmpd="sng" algn="ctr">
                      <a:solidFill>
                        <a:srgbClr val="10CFB0"/>
                      </a:solidFill>
                      <a:prstDash val="solid"/>
                      <a:round/>
                      <a:headEnd type="none" w="med" len="med"/>
                      <a:tailEnd type="none" w="med" len="med"/>
                    </a:lnR>
                    <a:lnT w="12700" cap="flat" cmpd="sng" algn="ctr">
                      <a:solidFill>
                        <a:srgbClr val="10CFB0"/>
                      </a:solidFill>
                      <a:prstDash val="solid"/>
                      <a:round/>
                      <a:headEnd type="none" w="med" len="med"/>
                      <a:tailEnd type="none" w="med" len="med"/>
                    </a:lnT>
                    <a:lnB w="12700" cap="flat" cmpd="sng" algn="ctr">
                      <a:solidFill>
                        <a:srgbClr val="10CFB0"/>
                      </a:solidFill>
                      <a:prstDash val="solid"/>
                      <a:round/>
                      <a:headEnd type="none" w="med" len="med"/>
                      <a:tailEnd type="none" w="med" len="med"/>
                    </a:lnB>
                    <a:solidFill>
                      <a:srgbClr val="FFFFFF"/>
                    </a:solidFill>
                  </a:tcPr>
                </a:tc>
                <a:tc>
                  <a:txBody>
                    <a:bodyPr/>
                    <a:lstStyle/>
                    <a:p>
                      <a:pPr algn="ctr" fontAlgn="t"/>
                      <a:r>
                        <a:rPr lang="vi-VN" sz="2000">
                          <a:effectLst/>
                        </a:rPr>
                        <a:t>để chúng ta sinh sống hàng ngày và xây dựng nên những công trình to lớn cung cấp nơi làm việc, vui chơi giải trí và góp phần làm đẹp cho xã hội</a:t>
                      </a:r>
                    </a:p>
                  </a:txBody>
                  <a:tcPr marL="47625" marR="47625" marT="47625" marB="47625">
                    <a:lnL w="12700" cap="flat" cmpd="sng" algn="ctr">
                      <a:solidFill>
                        <a:srgbClr val="10CFB0"/>
                      </a:solidFill>
                      <a:prstDash val="solid"/>
                      <a:round/>
                      <a:headEnd type="none" w="med" len="med"/>
                      <a:tailEnd type="none" w="med" len="med"/>
                    </a:lnL>
                    <a:lnR w="12700" cap="flat" cmpd="sng" algn="ctr">
                      <a:solidFill>
                        <a:srgbClr val="10CFB0"/>
                      </a:solidFill>
                      <a:prstDash val="solid"/>
                      <a:round/>
                      <a:headEnd type="none" w="med" len="med"/>
                      <a:tailEnd type="none" w="med" len="med"/>
                    </a:lnR>
                    <a:lnT w="12700" cap="flat" cmpd="sng" algn="ctr">
                      <a:solidFill>
                        <a:srgbClr val="10CFB0"/>
                      </a:solidFill>
                      <a:prstDash val="solid"/>
                      <a:round/>
                      <a:headEnd type="none" w="med" len="med"/>
                      <a:tailEnd type="none" w="med" len="med"/>
                    </a:lnT>
                    <a:lnB w="12700" cap="flat" cmpd="sng" algn="ctr">
                      <a:solidFill>
                        <a:srgbClr val="10CFB0"/>
                      </a:solidFill>
                      <a:prstDash val="solid"/>
                      <a:round/>
                      <a:headEnd type="none" w="med" len="med"/>
                      <a:tailEnd type="none" w="med" len="med"/>
                    </a:lnB>
                    <a:solidFill>
                      <a:srgbClr val="FFFFFF"/>
                    </a:solidFill>
                  </a:tcPr>
                </a:tc>
                <a:extLst>
                  <a:ext uri="{0D108BD9-81ED-4DB2-BD59-A6C34878D82A}">
                    <a16:rowId xmlns:a16="http://schemas.microsoft.com/office/drawing/2014/main" val="1589393251"/>
                  </a:ext>
                </a:extLst>
              </a:tr>
              <a:tr h="1128713">
                <a:tc>
                  <a:txBody>
                    <a:bodyPr/>
                    <a:lstStyle/>
                    <a:p>
                      <a:pPr algn="ctr" fontAlgn="t"/>
                      <a:r>
                        <a:rPr lang="vi-VN" sz="2000">
                          <a:effectLst/>
                        </a:rPr>
                        <a:t>Ngư dân </a:t>
                      </a:r>
                    </a:p>
                  </a:txBody>
                  <a:tcPr marL="47625" marR="47625" marT="47625" marB="47625">
                    <a:lnL w="12700" cap="flat" cmpd="sng" algn="ctr">
                      <a:solidFill>
                        <a:srgbClr val="10CFB0"/>
                      </a:solidFill>
                      <a:prstDash val="solid"/>
                      <a:round/>
                      <a:headEnd type="none" w="med" len="med"/>
                      <a:tailEnd type="none" w="med" len="med"/>
                    </a:lnL>
                    <a:lnR w="12700" cap="flat" cmpd="sng" algn="ctr">
                      <a:solidFill>
                        <a:srgbClr val="10CFB0"/>
                      </a:solidFill>
                      <a:prstDash val="solid"/>
                      <a:round/>
                      <a:headEnd type="none" w="med" len="med"/>
                      <a:tailEnd type="none" w="med" len="med"/>
                    </a:lnR>
                    <a:lnT w="12700" cap="flat" cmpd="sng" algn="ctr">
                      <a:solidFill>
                        <a:srgbClr val="10CFB0"/>
                      </a:solidFill>
                      <a:prstDash val="solid"/>
                      <a:round/>
                      <a:headEnd type="none" w="med" len="med"/>
                      <a:tailEnd type="none" w="med" len="med"/>
                    </a:lnT>
                    <a:lnB w="12700" cap="flat" cmpd="sng" algn="ctr">
                      <a:solidFill>
                        <a:srgbClr val="10CFB0"/>
                      </a:solidFill>
                      <a:prstDash val="solid"/>
                      <a:round/>
                      <a:headEnd type="none" w="med" len="med"/>
                      <a:tailEnd type="none" w="med" len="med"/>
                    </a:lnB>
                    <a:solidFill>
                      <a:srgbClr val="FFFFFF"/>
                    </a:solidFill>
                  </a:tcPr>
                </a:tc>
                <a:tc>
                  <a:txBody>
                    <a:bodyPr/>
                    <a:lstStyle/>
                    <a:p>
                      <a:pPr algn="ctr" fontAlgn="t"/>
                      <a:r>
                        <a:rPr lang="en-US" sz="2000">
                          <a:effectLst/>
                        </a:rPr>
                        <a:t>đánh bắt hải sản</a:t>
                      </a:r>
                    </a:p>
                  </a:txBody>
                  <a:tcPr marL="47625" marR="47625" marT="47625" marB="47625">
                    <a:lnL w="12700" cap="flat" cmpd="sng" algn="ctr">
                      <a:solidFill>
                        <a:srgbClr val="10CFB0"/>
                      </a:solidFill>
                      <a:prstDash val="solid"/>
                      <a:round/>
                      <a:headEnd type="none" w="med" len="med"/>
                      <a:tailEnd type="none" w="med" len="med"/>
                    </a:lnL>
                    <a:lnR w="12700" cap="flat" cmpd="sng" algn="ctr">
                      <a:solidFill>
                        <a:srgbClr val="10CFB0"/>
                      </a:solidFill>
                      <a:prstDash val="solid"/>
                      <a:round/>
                      <a:headEnd type="none" w="med" len="med"/>
                      <a:tailEnd type="none" w="med" len="med"/>
                    </a:lnR>
                    <a:lnT w="12700" cap="flat" cmpd="sng" algn="ctr">
                      <a:solidFill>
                        <a:srgbClr val="10CFB0"/>
                      </a:solidFill>
                      <a:prstDash val="solid"/>
                      <a:round/>
                      <a:headEnd type="none" w="med" len="med"/>
                      <a:tailEnd type="none" w="med" len="med"/>
                    </a:lnT>
                    <a:lnB w="12700" cap="flat" cmpd="sng" algn="ctr">
                      <a:solidFill>
                        <a:srgbClr val="10CFB0"/>
                      </a:solidFill>
                      <a:prstDash val="solid"/>
                      <a:round/>
                      <a:headEnd type="none" w="med" len="med"/>
                      <a:tailEnd type="none" w="med" len="med"/>
                    </a:lnB>
                    <a:solidFill>
                      <a:srgbClr val="FFFFFF"/>
                    </a:solidFill>
                  </a:tcPr>
                </a:tc>
                <a:tc>
                  <a:txBody>
                    <a:bodyPr/>
                    <a:lstStyle/>
                    <a:p>
                      <a:pPr algn="ctr" fontAlgn="t"/>
                      <a:r>
                        <a:rPr lang="vi-VN" sz="2000">
                          <a:effectLst/>
                        </a:rPr>
                        <a:t>cung cấp một phần thực phẩm từ biển vô cùng bổ dưỡng không thể thiếu cho con người</a:t>
                      </a:r>
                    </a:p>
                  </a:txBody>
                  <a:tcPr marL="47625" marR="47625" marT="47625" marB="47625">
                    <a:lnL w="12700" cap="flat" cmpd="sng" algn="ctr">
                      <a:solidFill>
                        <a:srgbClr val="10CFB0"/>
                      </a:solidFill>
                      <a:prstDash val="solid"/>
                      <a:round/>
                      <a:headEnd type="none" w="med" len="med"/>
                      <a:tailEnd type="none" w="med" len="med"/>
                    </a:lnL>
                    <a:lnR w="12700" cap="flat" cmpd="sng" algn="ctr">
                      <a:solidFill>
                        <a:srgbClr val="10CFB0"/>
                      </a:solidFill>
                      <a:prstDash val="solid"/>
                      <a:round/>
                      <a:headEnd type="none" w="med" len="med"/>
                      <a:tailEnd type="none" w="med" len="med"/>
                    </a:lnR>
                    <a:lnT w="12700" cap="flat" cmpd="sng" algn="ctr">
                      <a:solidFill>
                        <a:srgbClr val="10CFB0"/>
                      </a:solidFill>
                      <a:prstDash val="solid"/>
                      <a:round/>
                      <a:headEnd type="none" w="med" len="med"/>
                      <a:tailEnd type="none" w="med" len="med"/>
                    </a:lnT>
                    <a:lnB w="12700" cap="flat" cmpd="sng" algn="ctr">
                      <a:solidFill>
                        <a:srgbClr val="10CFB0"/>
                      </a:solidFill>
                      <a:prstDash val="solid"/>
                      <a:round/>
                      <a:headEnd type="none" w="med" len="med"/>
                      <a:tailEnd type="none" w="med" len="med"/>
                    </a:lnB>
                    <a:solidFill>
                      <a:srgbClr val="FFFFFF"/>
                    </a:solidFill>
                  </a:tcPr>
                </a:tc>
                <a:extLst>
                  <a:ext uri="{0D108BD9-81ED-4DB2-BD59-A6C34878D82A}">
                    <a16:rowId xmlns:a16="http://schemas.microsoft.com/office/drawing/2014/main" val="4256905686"/>
                  </a:ext>
                </a:extLst>
              </a:tr>
            </a:tbl>
          </a:graphicData>
        </a:graphic>
      </p:graphicFrame>
    </p:spTree>
    <p:extLst>
      <p:ext uri="{BB962C8B-B14F-4D97-AF65-F5344CB8AC3E}">
        <p14:creationId xmlns:p14="http://schemas.microsoft.com/office/powerpoint/2010/main" val="12417363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A2C8BB-D4BD-490C-9CD7-07BD26FA71BE}"/>
              </a:ext>
            </a:extLst>
          </p:cNvPr>
          <p:cNvPicPr>
            <a:picLocks noChangeAspect="1"/>
          </p:cNvPicPr>
          <p:nvPr/>
        </p:nvPicPr>
        <p:blipFill>
          <a:blip r:embed="rId3"/>
          <a:stretch>
            <a:fillRect/>
          </a:stretch>
        </p:blipFill>
        <p:spPr>
          <a:xfrm>
            <a:off x="472217" y="1213046"/>
            <a:ext cx="7868428" cy="2524563"/>
          </a:xfrm>
          <a:prstGeom prst="rect">
            <a:avLst/>
          </a:prstGeom>
        </p:spPr>
      </p:pic>
    </p:spTree>
    <p:extLst>
      <p:ext uri="{BB962C8B-B14F-4D97-AF65-F5344CB8AC3E}">
        <p14:creationId xmlns:p14="http://schemas.microsoft.com/office/powerpoint/2010/main" val="3528034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2094"/>
        <p:cNvGrpSpPr/>
        <p:nvPr/>
      </p:nvGrpSpPr>
      <p:grpSpPr>
        <a:xfrm>
          <a:off x="0" y="0"/>
          <a:ext cx="0" cy="0"/>
          <a:chOff x="0" y="0"/>
          <a:chExt cx="0" cy="0"/>
        </a:xfrm>
      </p:grpSpPr>
      <p:grpSp>
        <p:nvGrpSpPr>
          <p:cNvPr id="2099" name="Google Shape;2099;p41"/>
          <p:cNvGrpSpPr/>
          <p:nvPr/>
        </p:nvGrpSpPr>
        <p:grpSpPr>
          <a:xfrm>
            <a:off x="3396925" y="457263"/>
            <a:ext cx="4990652" cy="4159625"/>
            <a:chOff x="3396925" y="144238"/>
            <a:chExt cx="4990652" cy="4159625"/>
          </a:xfrm>
        </p:grpSpPr>
        <p:grpSp>
          <p:nvGrpSpPr>
            <p:cNvPr id="2100" name="Google Shape;2100;p41"/>
            <p:cNvGrpSpPr/>
            <p:nvPr/>
          </p:nvGrpSpPr>
          <p:grpSpPr>
            <a:xfrm>
              <a:off x="4912000" y="144238"/>
              <a:ext cx="3475577" cy="4159625"/>
              <a:chOff x="4986875" y="491938"/>
              <a:chExt cx="3475577" cy="4159625"/>
            </a:xfrm>
          </p:grpSpPr>
          <p:sp>
            <p:nvSpPr>
              <p:cNvPr id="2101" name="Google Shape;2101;p41"/>
              <p:cNvSpPr/>
              <p:nvPr/>
            </p:nvSpPr>
            <p:spPr>
              <a:xfrm>
                <a:off x="6851677" y="4094797"/>
                <a:ext cx="1560300" cy="373500"/>
              </a:xfrm>
              <a:prstGeom prst="ellipse">
                <a:avLst/>
              </a:pr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flipH="1">
                <a:off x="6148287" y="491938"/>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3" name="Google Shape;2103;p41"/>
              <p:cNvGrpSpPr/>
              <p:nvPr/>
            </p:nvGrpSpPr>
            <p:grpSpPr>
              <a:xfrm>
                <a:off x="6195912" y="491938"/>
                <a:ext cx="2266540" cy="3776438"/>
                <a:chOff x="5784087" y="540000"/>
                <a:chExt cx="2266540" cy="3776438"/>
              </a:xfrm>
            </p:grpSpPr>
            <p:sp>
              <p:nvSpPr>
                <p:cNvPr id="2104" name="Google Shape;2104;p41"/>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6" name="Google Shape;2106;p41"/>
              <p:cNvSpPr/>
              <p:nvPr/>
            </p:nvSpPr>
            <p:spPr>
              <a:xfrm>
                <a:off x="6396925" y="4593388"/>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5727300" y="4156963"/>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6392400" y="4588888"/>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5436325" y="2438438"/>
                <a:ext cx="70050" cy="54175"/>
              </a:xfrm>
              <a:custGeom>
                <a:avLst/>
                <a:gdLst/>
                <a:ahLst/>
                <a:cxnLst/>
                <a:rect l="l" t="t" r="r" b="b"/>
                <a:pathLst>
                  <a:path w="2802" h="2167" extrusionOk="0">
                    <a:moveTo>
                      <a:pt x="2653" y="1"/>
                    </a:moveTo>
                    <a:cubicBezTo>
                      <a:pt x="2645" y="1"/>
                      <a:pt x="2636" y="2"/>
                      <a:pt x="2628" y="4"/>
                    </a:cubicBezTo>
                    <a:cubicBezTo>
                      <a:pt x="1685" y="315"/>
                      <a:pt x="586" y="1116"/>
                      <a:pt x="57" y="1952"/>
                    </a:cubicBezTo>
                    <a:cubicBezTo>
                      <a:pt x="1" y="2041"/>
                      <a:pt x="87" y="2167"/>
                      <a:pt x="181" y="2167"/>
                    </a:cubicBezTo>
                    <a:cubicBezTo>
                      <a:pt x="204" y="2167"/>
                      <a:pt x="228" y="2159"/>
                      <a:pt x="250" y="2141"/>
                    </a:cubicBezTo>
                    <a:cubicBezTo>
                      <a:pt x="655" y="1801"/>
                      <a:pt x="1000" y="1394"/>
                      <a:pt x="1422" y="1063"/>
                    </a:cubicBezTo>
                    <a:cubicBezTo>
                      <a:pt x="1841" y="739"/>
                      <a:pt x="2296" y="480"/>
                      <a:pt x="2727" y="177"/>
                    </a:cubicBezTo>
                    <a:cubicBezTo>
                      <a:pt x="2802" y="120"/>
                      <a:pt x="2734" y="1"/>
                      <a:pt x="2653" y="1"/>
                    </a:cubicBezTo>
                    <a:close/>
                  </a:path>
                </a:pathLst>
              </a:custGeom>
              <a:solidFill>
                <a:srgbClr val="FC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5731825" y="4161463"/>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5450950" y="3061613"/>
                <a:ext cx="441975" cy="1135800"/>
              </a:xfrm>
              <a:custGeom>
                <a:avLst/>
                <a:gdLst/>
                <a:ahLst/>
                <a:cxnLst/>
                <a:rect l="l" t="t" r="r" b="b"/>
                <a:pathLst>
                  <a:path w="17679" h="45432" extrusionOk="0">
                    <a:moveTo>
                      <a:pt x="5777" y="1601"/>
                    </a:moveTo>
                    <a:cubicBezTo>
                      <a:pt x="8796" y="1601"/>
                      <a:pt x="12527" y="10354"/>
                      <a:pt x="14245" y="21638"/>
                    </a:cubicBezTo>
                    <a:cubicBezTo>
                      <a:pt x="16021" y="33302"/>
                      <a:pt x="14976" y="43248"/>
                      <a:pt x="11907" y="43860"/>
                    </a:cubicBezTo>
                    <a:cubicBezTo>
                      <a:pt x="11808" y="43879"/>
                      <a:pt x="11708" y="43889"/>
                      <a:pt x="11607" y="43889"/>
                    </a:cubicBezTo>
                    <a:cubicBezTo>
                      <a:pt x="8589" y="43889"/>
                      <a:pt x="4857" y="35136"/>
                      <a:pt x="3139" y="23853"/>
                    </a:cubicBezTo>
                    <a:cubicBezTo>
                      <a:pt x="1363" y="12192"/>
                      <a:pt x="2412" y="2242"/>
                      <a:pt x="5477" y="1631"/>
                    </a:cubicBezTo>
                    <a:cubicBezTo>
                      <a:pt x="5576" y="1611"/>
                      <a:pt x="5676" y="1601"/>
                      <a:pt x="5777" y="1601"/>
                    </a:cubicBezTo>
                    <a:close/>
                    <a:moveTo>
                      <a:pt x="5865" y="0"/>
                    </a:moveTo>
                    <a:cubicBezTo>
                      <a:pt x="5719" y="0"/>
                      <a:pt x="5575" y="14"/>
                      <a:pt x="5431" y="43"/>
                    </a:cubicBezTo>
                    <a:cubicBezTo>
                      <a:pt x="1588" y="798"/>
                      <a:pt x="1" y="11564"/>
                      <a:pt x="1884" y="24086"/>
                    </a:cubicBezTo>
                    <a:cubicBezTo>
                      <a:pt x="3700" y="36140"/>
                      <a:pt x="8066" y="45432"/>
                      <a:pt x="11818" y="45432"/>
                    </a:cubicBezTo>
                    <a:cubicBezTo>
                      <a:pt x="11964" y="45432"/>
                      <a:pt x="12108" y="45418"/>
                      <a:pt x="12252" y="45389"/>
                    </a:cubicBezTo>
                    <a:cubicBezTo>
                      <a:pt x="16091" y="44634"/>
                      <a:pt x="17679" y="33868"/>
                      <a:pt x="15796" y="21346"/>
                    </a:cubicBezTo>
                    <a:cubicBezTo>
                      <a:pt x="13984" y="9292"/>
                      <a:pt x="9613" y="0"/>
                      <a:pt x="586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1"/>
              <p:cNvSpPr/>
              <p:nvPr/>
            </p:nvSpPr>
            <p:spPr>
              <a:xfrm>
                <a:off x="5502850" y="3283338"/>
                <a:ext cx="296850" cy="875500"/>
              </a:xfrm>
              <a:custGeom>
                <a:avLst/>
                <a:gdLst/>
                <a:ahLst/>
                <a:cxnLst/>
                <a:rect l="l" t="t" r="r" b="b"/>
                <a:pathLst>
                  <a:path w="11874" h="35020" extrusionOk="0">
                    <a:moveTo>
                      <a:pt x="390" y="1"/>
                    </a:moveTo>
                    <a:lnTo>
                      <a:pt x="390" y="1"/>
                    </a:lnTo>
                    <a:cubicBezTo>
                      <a:pt x="1" y="3991"/>
                      <a:pt x="194" y="9282"/>
                      <a:pt x="1063" y="14984"/>
                    </a:cubicBezTo>
                    <a:cubicBezTo>
                      <a:pt x="2781" y="26266"/>
                      <a:pt x="6513" y="35019"/>
                      <a:pt x="9532" y="35019"/>
                    </a:cubicBezTo>
                    <a:lnTo>
                      <a:pt x="9536" y="35019"/>
                    </a:lnTo>
                    <a:cubicBezTo>
                      <a:pt x="9638" y="35019"/>
                      <a:pt x="9733" y="35011"/>
                      <a:pt x="9831" y="34991"/>
                    </a:cubicBezTo>
                    <a:lnTo>
                      <a:pt x="9848" y="34991"/>
                    </a:lnTo>
                    <a:cubicBezTo>
                      <a:pt x="9848" y="34987"/>
                      <a:pt x="9852" y="34987"/>
                      <a:pt x="9852" y="34987"/>
                    </a:cubicBezTo>
                    <a:cubicBezTo>
                      <a:pt x="10681" y="34810"/>
                      <a:pt x="11357" y="33948"/>
                      <a:pt x="11874" y="32554"/>
                    </a:cubicBezTo>
                    <a:lnTo>
                      <a:pt x="11874" y="32554"/>
                    </a:lnTo>
                    <a:cubicBezTo>
                      <a:pt x="11764" y="32608"/>
                      <a:pt x="11652" y="32649"/>
                      <a:pt x="11533" y="32669"/>
                    </a:cubicBezTo>
                    <a:cubicBezTo>
                      <a:pt x="11435" y="32689"/>
                      <a:pt x="11333" y="32702"/>
                      <a:pt x="11234" y="32702"/>
                    </a:cubicBezTo>
                    <a:cubicBezTo>
                      <a:pt x="8216" y="32702"/>
                      <a:pt x="4483" y="23957"/>
                      <a:pt x="2765" y="12686"/>
                    </a:cubicBezTo>
                    <a:cubicBezTo>
                      <a:pt x="2318" y="9750"/>
                      <a:pt x="2051" y="6924"/>
                      <a:pt x="1949" y="4328"/>
                    </a:cubicBezTo>
                    <a:cubicBezTo>
                      <a:pt x="1637" y="3044"/>
                      <a:pt x="1350" y="1941"/>
                      <a:pt x="1116" y="1214"/>
                    </a:cubicBezTo>
                    <a:cubicBezTo>
                      <a:pt x="968" y="747"/>
                      <a:pt x="718" y="349"/>
                      <a:pt x="39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1"/>
              <p:cNvSpPr/>
              <p:nvPr/>
            </p:nvSpPr>
            <p:spPr>
              <a:xfrm>
                <a:off x="5741250" y="4157988"/>
                <a:ext cx="7925" cy="850"/>
              </a:xfrm>
              <a:custGeom>
                <a:avLst/>
                <a:gdLst/>
                <a:ahLst/>
                <a:cxnLst/>
                <a:rect l="l" t="t" r="r" b="b"/>
                <a:pathLst>
                  <a:path w="317" h="34" extrusionOk="0">
                    <a:moveTo>
                      <a:pt x="295" y="5"/>
                    </a:moveTo>
                    <a:cubicBezTo>
                      <a:pt x="197" y="25"/>
                      <a:pt x="102" y="33"/>
                      <a:pt x="0" y="33"/>
                    </a:cubicBezTo>
                    <a:cubicBezTo>
                      <a:pt x="102" y="33"/>
                      <a:pt x="197" y="25"/>
                      <a:pt x="295" y="5"/>
                    </a:cubicBezTo>
                    <a:close/>
                    <a:moveTo>
                      <a:pt x="304" y="5"/>
                    </a:moveTo>
                    <a:lnTo>
                      <a:pt x="299" y="5"/>
                    </a:lnTo>
                    <a:lnTo>
                      <a:pt x="304" y="5"/>
                    </a:lnTo>
                    <a:close/>
                    <a:moveTo>
                      <a:pt x="308" y="5"/>
                    </a:moveTo>
                    <a:lnTo>
                      <a:pt x="304" y="5"/>
                    </a:lnTo>
                    <a:lnTo>
                      <a:pt x="308" y="5"/>
                    </a:lnTo>
                    <a:close/>
                    <a:moveTo>
                      <a:pt x="312" y="5"/>
                    </a:moveTo>
                    <a:lnTo>
                      <a:pt x="312" y="5"/>
                    </a:lnTo>
                    <a:lnTo>
                      <a:pt x="312" y="5"/>
                    </a:lnTo>
                    <a:close/>
                    <a:moveTo>
                      <a:pt x="316" y="1"/>
                    </a:moveTo>
                    <a:lnTo>
                      <a:pt x="316" y="1"/>
                    </a:lnTo>
                    <a:close/>
                  </a:path>
                </a:pathLst>
              </a:custGeom>
              <a:solidFill>
                <a:srgbClr val="A1B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5626950" y="3754113"/>
                <a:ext cx="359175" cy="227825"/>
              </a:xfrm>
              <a:custGeom>
                <a:avLst/>
                <a:gdLst/>
                <a:ahLst/>
                <a:cxnLst/>
                <a:rect l="l" t="t" r="r" b="b"/>
                <a:pathLst>
                  <a:path w="14367" h="9113" extrusionOk="0">
                    <a:moveTo>
                      <a:pt x="4139" y="1"/>
                    </a:moveTo>
                    <a:cubicBezTo>
                      <a:pt x="3932" y="1"/>
                      <a:pt x="3738" y="20"/>
                      <a:pt x="3559" y="61"/>
                    </a:cubicBezTo>
                    <a:cubicBezTo>
                      <a:pt x="3559" y="61"/>
                      <a:pt x="631" y="1054"/>
                      <a:pt x="315" y="2719"/>
                    </a:cubicBezTo>
                    <a:cubicBezTo>
                      <a:pt x="0" y="4376"/>
                      <a:pt x="7808" y="9113"/>
                      <a:pt x="9790" y="9113"/>
                    </a:cubicBezTo>
                    <a:cubicBezTo>
                      <a:pt x="9799" y="9113"/>
                      <a:pt x="9809" y="9113"/>
                      <a:pt x="9818" y="9113"/>
                    </a:cubicBezTo>
                    <a:cubicBezTo>
                      <a:pt x="11754" y="9068"/>
                      <a:pt x="14096" y="7719"/>
                      <a:pt x="14232" y="5918"/>
                    </a:cubicBezTo>
                    <a:cubicBezTo>
                      <a:pt x="14367" y="4113"/>
                      <a:pt x="12295" y="3305"/>
                      <a:pt x="10762" y="2538"/>
                    </a:cubicBezTo>
                    <a:cubicBezTo>
                      <a:pt x="9373" y="1846"/>
                      <a:pt x="6167" y="1"/>
                      <a:pt x="413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5651425" y="3807663"/>
                <a:ext cx="322625" cy="130300"/>
              </a:xfrm>
              <a:custGeom>
                <a:avLst/>
                <a:gdLst/>
                <a:ahLst/>
                <a:cxnLst/>
                <a:rect l="l" t="t" r="r" b="b"/>
                <a:pathLst>
                  <a:path w="12905" h="5212" extrusionOk="0">
                    <a:moveTo>
                      <a:pt x="194" y="1"/>
                    </a:moveTo>
                    <a:cubicBezTo>
                      <a:pt x="143" y="1"/>
                      <a:pt x="92" y="25"/>
                      <a:pt x="58" y="68"/>
                    </a:cubicBezTo>
                    <a:cubicBezTo>
                      <a:pt x="0" y="146"/>
                      <a:pt x="17" y="252"/>
                      <a:pt x="91" y="307"/>
                    </a:cubicBezTo>
                    <a:cubicBezTo>
                      <a:pt x="361" y="511"/>
                      <a:pt x="6629" y="5212"/>
                      <a:pt x="9052" y="5212"/>
                    </a:cubicBezTo>
                    <a:cubicBezTo>
                      <a:pt x="9109" y="5212"/>
                      <a:pt x="9164" y="5212"/>
                      <a:pt x="9217" y="5204"/>
                    </a:cubicBezTo>
                    <a:cubicBezTo>
                      <a:pt x="11513" y="4973"/>
                      <a:pt x="12793" y="3362"/>
                      <a:pt x="12846" y="3292"/>
                    </a:cubicBezTo>
                    <a:cubicBezTo>
                      <a:pt x="12904" y="3218"/>
                      <a:pt x="12891" y="3112"/>
                      <a:pt x="12814" y="3054"/>
                    </a:cubicBezTo>
                    <a:cubicBezTo>
                      <a:pt x="12782" y="3030"/>
                      <a:pt x="12745" y="3018"/>
                      <a:pt x="12709" y="3018"/>
                    </a:cubicBezTo>
                    <a:cubicBezTo>
                      <a:pt x="12658" y="3018"/>
                      <a:pt x="12609" y="3040"/>
                      <a:pt x="12575" y="3082"/>
                    </a:cubicBezTo>
                    <a:cubicBezTo>
                      <a:pt x="12564" y="3099"/>
                      <a:pt x="11329" y="4653"/>
                      <a:pt x="9183" y="4867"/>
                    </a:cubicBezTo>
                    <a:cubicBezTo>
                      <a:pt x="9141" y="4871"/>
                      <a:pt x="9098" y="4873"/>
                      <a:pt x="9053" y="4873"/>
                    </a:cubicBezTo>
                    <a:cubicBezTo>
                      <a:pt x="6767" y="4873"/>
                      <a:pt x="360" y="88"/>
                      <a:pt x="295" y="36"/>
                    </a:cubicBezTo>
                    <a:cubicBezTo>
                      <a:pt x="265" y="12"/>
                      <a:pt x="230" y="1"/>
                      <a:pt x="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1"/>
              <p:cNvSpPr/>
              <p:nvPr/>
            </p:nvSpPr>
            <p:spPr>
              <a:xfrm>
                <a:off x="5825325" y="3456213"/>
                <a:ext cx="172575" cy="112575"/>
              </a:xfrm>
              <a:custGeom>
                <a:avLst/>
                <a:gdLst/>
                <a:ahLst/>
                <a:cxnLst/>
                <a:rect l="l" t="t" r="r" b="b"/>
                <a:pathLst>
                  <a:path w="6903" h="4503" extrusionOk="0">
                    <a:moveTo>
                      <a:pt x="4865" y="1"/>
                    </a:moveTo>
                    <a:cubicBezTo>
                      <a:pt x="4865" y="1"/>
                      <a:pt x="2642" y="722"/>
                      <a:pt x="1322" y="722"/>
                    </a:cubicBezTo>
                    <a:cubicBezTo>
                      <a:pt x="1" y="722"/>
                      <a:pt x="120" y="2712"/>
                      <a:pt x="661" y="3704"/>
                    </a:cubicBezTo>
                    <a:cubicBezTo>
                      <a:pt x="1040" y="4398"/>
                      <a:pt x="2034" y="4503"/>
                      <a:pt x="3111" y="4503"/>
                    </a:cubicBezTo>
                    <a:cubicBezTo>
                      <a:pt x="3574" y="4503"/>
                      <a:pt x="4053" y="4484"/>
                      <a:pt x="4504" y="4484"/>
                    </a:cubicBezTo>
                    <a:cubicBezTo>
                      <a:pt x="6005" y="4484"/>
                      <a:pt x="6547" y="3348"/>
                      <a:pt x="6723" y="2142"/>
                    </a:cubicBezTo>
                    <a:cubicBezTo>
                      <a:pt x="6903" y="936"/>
                      <a:pt x="4865" y="1"/>
                      <a:pt x="4865"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1"/>
              <p:cNvSpPr/>
              <p:nvPr/>
            </p:nvSpPr>
            <p:spPr>
              <a:xfrm>
                <a:off x="5820825" y="3497063"/>
                <a:ext cx="168375" cy="33425"/>
              </a:xfrm>
              <a:custGeom>
                <a:avLst/>
                <a:gdLst/>
                <a:ahLst/>
                <a:cxnLst/>
                <a:rect l="l" t="t" r="r" b="b"/>
                <a:pathLst>
                  <a:path w="6735" h="1337" extrusionOk="0">
                    <a:moveTo>
                      <a:pt x="6544" y="0"/>
                    </a:moveTo>
                    <a:cubicBezTo>
                      <a:pt x="6495" y="0"/>
                      <a:pt x="6447" y="21"/>
                      <a:pt x="6415" y="61"/>
                    </a:cubicBezTo>
                    <a:cubicBezTo>
                      <a:pt x="6405" y="73"/>
                      <a:pt x="5591" y="997"/>
                      <a:pt x="2787" y="997"/>
                    </a:cubicBezTo>
                    <a:cubicBezTo>
                      <a:pt x="2065" y="997"/>
                      <a:pt x="1211" y="936"/>
                      <a:pt x="205" y="782"/>
                    </a:cubicBezTo>
                    <a:cubicBezTo>
                      <a:pt x="195" y="781"/>
                      <a:pt x="186" y="780"/>
                      <a:pt x="176" y="780"/>
                    </a:cubicBezTo>
                    <a:cubicBezTo>
                      <a:pt x="94" y="780"/>
                      <a:pt x="27" y="841"/>
                      <a:pt x="12" y="922"/>
                    </a:cubicBezTo>
                    <a:cubicBezTo>
                      <a:pt x="1" y="1017"/>
                      <a:pt x="62" y="1102"/>
                      <a:pt x="156" y="1119"/>
                    </a:cubicBezTo>
                    <a:cubicBezTo>
                      <a:pt x="1186" y="1275"/>
                      <a:pt x="2063" y="1337"/>
                      <a:pt x="2806" y="1337"/>
                    </a:cubicBezTo>
                    <a:cubicBezTo>
                      <a:pt x="5775" y="1337"/>
                      <a:pt x="6632" y="328"/>
                      <a:pt x="6677" y="273"/>
                    </a:cubicBezTo>
                    <a:cubicBezTo>
                      <a:pt x="6735" y="205"/>
                      <a:pt x="6723" y="97"/>
                      <a:pt x="6653" y="40"/>
                    </a:cubicBezTo>
                    <a:cubicBezTo>
                      <a:pt x="6621" y="13"/>
                      <a:pt x="6582" y="0"/>
                      <a:pt x="6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5109725" y="1918238"/>
                <a:ext cx="759300" cy="686875"/>
              </a:xfrm>
              <a:custGeom>
                <a:avLst/>
                <a:gdLst/>
                <a:ahLst/>
                <a:cxnLst/>
                <a:rect l="l" t="t" r="r" b="b"/>
                <a:pathLst>
                  <a:path w="30372" h="27475" extrusionOk="0">
                    <a:moveTo>
                      <a:pt x="18712" y="1"/>
                    </a:moveTo>
                    <a:cubicBezTo>
                      <a:pt x="17109" y="1"/>
                      <a:pt x="3679" y="2392"/>
                      <a:pt x="3679" y="2392"/>
                    </a:cubicBezTo>
                    <a:cubicBezTo>
                      <a:pt x="3679" y="2392"/>
                      <a:pt x="0" y="18729"/>
                      <a:pt x="1292" y="20184"/>
                    </a:cubicBezTo>
                    <a:cubicBezTo>
                      <a:pt x="2559" y="21607"/>
                      <a:pt x="10894" y="27474"/>
                      <a:pt x="12251" y="27474"/>
                    </a:cubicBezTo>
                    <a:cubicBezTo>
                      <a:pt x="12282" y="27474"/>
                      <a:pt x="12310" y="27471"/>
                      <a:pt x="12333" y="27465"/>
                    </a:cubicBezTo>
                    <a:cubicBezTo>
                      <a:pt x="13388" y="27182"/>
                      <a:pt x="22726" y="25000"/>
                      <a:pt x="23616" y="24475"/>
                    </a:cubicBezTo>
                    <a:cubicBezTo>
                      <a:pt x="24507" y="23946"/>
                      <a:pt x="30048" y="14607"/>
                      <a:pt x="30208" y="13918"/>
                    </a:cubicBezTo>
                    <a:cubicBezTo>
                      <a:pt x="30372" y="13229"/>
                      <a:pt x="19856" y="128"/>
                      <a:pt x="18806" y="5"/>
                    </a:cubicBezTo>
                    <a:cubicBezTo>
                      <a:pt x="18781" y="2"/>
                      <a:pt x="18750" y="1"/>
                      <a:pt x="18712"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5409725" y="2262788"/>
                <a:ext cx="459700" cy="341200"/>
              </a:xfrm>
              <a:custGeom>
                <a:avLst/>
                <a:gdLst/>
                <a:ahLst/>
                <a:cxnLst/>
                <a:rect l="l" t="t" r="r" b="b"/>
                <a:pathLst>
                  <a:path w="18388" h="13648" extrusionOk="0">
                    <a:moveTo>
                      <a:pt x="18239" y="1"/>
                    </a:moveTo>
                    <a:cubicBezTo>
                      <a:pt x="18222" y="1"/>
                      <a:pt x="18199" y="2"/>
                      <a:pt x="18171" y="4"/>
                    </a:cubicBezTo>
                    <a:lnTo>
                      <a:pt x="2844" y="3434"/>
                    </a:lnTo>
                    <a:lnTo>
                      <a:pt x="1" y="13613"/>
                    </a:lnTo>
                    <a:cubicBezTo>
                      <a:pt x="88" y="13635"/>
                      <a:pt x="164" y="13648"/>
                      <a:pt x="226" y="13648"/>
                    </a:cubicBezTo>
                    <a:cubicBezTo>
                      <a:pt x="258" y="13648"/>
                      <a:pt x="285" y="13644"/>
                      <a:pt x="309" y="13637"/>
                    </a:cubicBezTo>
                    <a:cubicBezTo>
                      <a:pt x="1363" y="13355"/>
                      <a:pt x="10702" y="11173"/>
                      <a:pt x="11592" y="10644"/>
                    </a:cubicBezTo>
                    <a:cubicBezTo>
                      <a:pt x="12482" y="10118"/>
                      <a:pt x="18023" y="780"/>
                      <a:pt x="18183" y="91"/>
                    </a:cubicBezTo>
                    <a:cubicBezTo>
                      <a:pt x="18186" y="72"/>
                      <a:pt x="18388" y="1"/>
                      <a:pt x="18239" y="1"/>
                    </a:cubicBezTo>
                    <a:close/>
                  </a:path>
                </a:pathLst>
              </a:custGeom>
              <a:solidFill>
                <a:srgbClr val="EA9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1"/>
              <p:cNvSpPr/>
              <p:nvPr/>
            </p:nvSpPr>
            <p:spPr>
              <a:xfrm>
                <a:off x="5202300" y="1876788"/>
                <a:ext cx="691475" cy="487600"/>
              </a:xfrm>
              <a:custGeom>
                <a:avLst/>
                <a:gdLst/>
                <a:ahLst/>
                <a:cxnLst/>
                <a:rect l="l" t="t" r="r" b="b"/>
                <a:pathLst>
                  <a:path w="27659" h="19504" extrusionOk="0">
                    <a:moveTo>
                      <a:pt x="23598" y="1"/>
                    </a:moveTo>
                    <a:cubicBezTo>
                      <a:pt x="23579" y="1"/>
                      <a:pt x="23559" y="1"/>
                      <a:pt x="23540" y="2"/>
                    </a:cubicBezTo>
                    <a:cubicBezTo>
                      <a:pt x="20021" y="162"/>
                      <a:pt x="407" y="2632"/>
                      <a:pt x="206" y="4005"/>
                    </a:cubicBezTo>
                    <a:cubicBezTo>
                      <a:pt x="1" y="5379"/>
                      <a:pt x="9952" y="19251"/>
                      <a:pt x="11366" y="19493"/>
                    </a:cubicBezTo>
                    <a:cubicBezTo>
                      <a:pt x="11407" y="19500"/>
                      <a:pt x="11458" y="19503"/>
                      <a:pt x="11518" y="19503"/>
                    </a:cubicBezTo>
                    <a:cubicBezTo>
                      <a:pt x="13562" y="19503"/>
                      <a:pt x="26529" y="15654"/>
                      <a:pt x="26529" y="15654"/>
                    </a:cubicBezTo>
                    <a:cubicBezTo>
                      <a:pt x="27659" y="14487"/>
                      <a:pt x="27065" y="1"/>
                      <a:pt x="23598"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1"/>
              <p:cNvSpPr/>
              <p:nvPr/>
            </p:nvSpPr>
            <p:spPr>
              <a:xfrm>
                <a:off x="5872600" y="2252913"/>
                <a:ext cx="202625" cy="372700"/>
              </a:xfrm>
              <a:custGeom>
                <a:avLst/>
                <a:gdLst/>
                <a:ahLst/>
                <a:cxnLst/>
                <a:rect l="l" t="t" r="r" b="b"/>
                <a:pathLst>
                  <a:path w="8105" h="14908" extrusionOk="0">
                    <a:moveTo>
                      <a:pt x="2322" y="1"/>
                    </a:moveTo>
                    <a:cubicBezTo>
                      <a:pt x="456" y="1"/>
                      <a:pt x="693" y="2826"/>
                      <a:pt x="370" y="4370"/>
                    </a:cubicBezTo>
                    <a:cubicBezTo>
                      <a:pt x="1" y="6150"/>
                      <a:pt x="1260" y="14159"/>
                      <a:pt x="1260" y="14159"/>
                    </a:cubicBezTo>
                    <a:cubicBezTo>
                      <a:pt x="1260" y="14159"/>
                      <a:pt x="1985" y="14908"/>
                      <a:pt x="3390" y="14908"/>
                    </a:cubicBezTo>
                    <a:cubicBezTo>
                      <a:pt x="4526" y="14908"/>
                      <a:pt x="6106" y="14418"/>
                      <a:pt x="8105" y="12646"/>
                    </a:cubicBezTo>
                    <a:cubicBezTo>
                      <a:pt x="8105" y="12646"/>
                      <a:pt x="6304" y="1330"/>
                      <a:pt x="3339" y="215"/>
                    </a:cubicBezTo>
                    <a:cubicBezTo>
                      <a:pt x="2944" y="67"/>
                      <a:pt x="2608" y="1"/>
                      <a:pt x="2322"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5919550" y="2253013"/>
                <a:ext cx="155675" cy="335575"/>
              </a:xfrm>
              <a:custGeom>
                <a:avLst/>
                <a:gdLst/>
                <a:ahLst/>
                <a:cxnLst/>
                <a:rect l="l" t="t" r="r" b="b"/>
                <a:pathLst>
                  <a:path w="6227" h="13423" extrusionOk="0">
                    <a:moveTo>
                      <a:pt x="449" y="0"/>
                    </a:moveTo>
                    <a:cubicBezTo>
                      <a:pt x="284" y="0"/>
                      <a:pt x="135" y="22"/>
                      <a:pt x="1" y="63"/>
                    </a:cubicBezTo>
                    <a:cubicBezTo>
                      <a:pt x="1013" y="827"/>
                      <a:pt x="250" y="7327"/>
                      <a:pt x="2696" y="7327"/>
                    </a:cubicBezTo>
                    <a:cubicBezTo>
                      <a:pt x="2707" y="7327"/>
                      <a:pt x="2718" y="7327"/>
                      <a:pt x="2728" y="7327"/>
                    </a:cubicBezTo>
                    <a:cubicBezTo>
                      <a:pt x="2734" y="7327"/>
                      <a:pt x="2740" y="7327"/>
                      <a:pt x="2745" y="7327"/>
                    </a:cubicBezTo>
                    <a:cubicBezTo>
                      <a:pt x="3951" y="7327"/>
                      <a:pt x="4904" y="10380"/>
                      <a:pt x="5267" y="13422"/>
                    </a:cubicBezTo>
                    <a:cubicBezTo>
                      <a:pt x="5575" y="13192"/>
                      <a:pt x="5895" y="12938"/>
                      <a:pt x="6227" y="12642"/>
                    </a:cubicBezTo>
                    <a:cubicBezTo>
                      <a:pt x="6227" y="12642"/>
                      <a:pt x="4426" y="1326"/>
                      <a:pt x="1461" y="211"/>
                    </a:cubicBezTo>
                    <a:cubicBezTo>
                      <a:pt x="1067" y="65"/>
                      <a:pt x="733" y="0"/>
                      <a:pt x="4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5800400" y="3208288"/>
                <a:ext cx="193000" cy="290125"/>
              </a:xfrm>
              <a:custGeom>
                <a:avLst/>
                <a:gdLst/>
                <a:ahLst/>
                <a:cxnLst/>
                <a:rect l="l" t="t" r="r" b="b"/>
                <a:pathLst>
                  <a:path w="7720" h="11605" extrusionOk="0">
                    <a:moveTo>
                      <a:pt x="3339" y="0"/>
                    </a:moveTo>
                    <a:cubicBezTo>
                      <a:pt x="1683" y="61"/>
                      <a:pt x="1" y="415"/>
                      <a:pt x="55" y="1977"/>
                    </a:cubicBezTo>
                    <a:cubicBezTo>
                      <a:pt x="108" y="3540"/>
                      <a:pt x="1211" y="11529"/>
                      <a:pt x="3614" y="11599"/>
                    </a:cubicBezTo>
                    <a:cubicBezTo>
                      <a:pt x="3740" y="11603"/>
                      <a:pt x="3862" y="11605"/>
                      <a:pt x="3980" y="11605"/>
                    </a:cubicBezTo>
                    <a:cubicBezTo>
                      <a:pt x="6119" y="11605"/>
                      <a:pt x="7052" y="11002"/>
                      <a:pt x="7285" y="9696"/>
                    </a:cubicBezTo>
                    <a:cubicBezTo>
                      <a:pt x="7531" y="8314"/>
                      <a:pt x="6875" y="6751"/>
                      <a:pt x="7298" y="6272"/>
                    </a:cubicBezTo>
                    <a:cubicBezTo>
                      <a:pt x="7720" y="5795"/>
                      <a:pt x="3339" y="0"/>
                      <a:pt x="3339" y="0"/>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1"/>
              <p:cNvSpPr/>
              <p:nvPr/>
            </p:nvSpPr>
            <p:spPr>
              <a:xfrm>
                <a:off x="5821650" y="3208146"/>
                <a:ext cx="78350" cy="281375"/>
              </a:xfrm>
              <a:custGeom>
                <a:avLst/>
                <a:gdLst/>
                <a:ahLst/>
                <a:cxnLst/>
                <a:rect l="l" t="t" r="r" b="b"/>
                <a:pathLst>
                  <a:path w="3134" h="11255" extrusionOk="0">
                    <a:moveTo>
                      <a:pt x="2408" y="1"/>
                    </a:moveTo>
                    <a:cubicBezTo>
                      <a:pt x="1291" y="50"/>
                      <a:pt x="496" y="234"/>
                      <a:pt x="0" y="567"/>
                    </a:cubicBezTo>
                    <a:cubicBezTo>
                      <a:pt x="595" y="2244"/>
                      <a:pt x="1070" y="4122"/>
                      <a:pt x="1452" y="6017"/>
                    </a:cubicBezTo>
                    <a:cubicBezTo>
                      <a:pt x="1452" y="5328"/>
                      <a:pt x="1596" y="4754"/>
                      <a:pt x="1952" y="4426"/>
                    </a:cubicBezTo>
                    <a:cubicBezTo>
                      <a:pt x="2289" y="4118"/>
                      <a:pt x="2699" y="3851"/>
                      <a:pt x="3133" y="3622"/>
                    </a:cubicBezTo>
                    <a:cubicBezTo>
                      <a:pt x="2440" y="2195"/>
                      <a:pt x="2428" y="628"/>
                      <a:pt x="2448" y="54"/>
                    </a:cubicBezTo>
                    <a:cubicBezTo>
                      <a:pt x="2436" y="37"/>
                      <a:pt x="2424" y="21"/>
                      <a:pt x="2408" y="1"/>
                    </a:cubicBezTo>
                    <a:close/>
                    <a:moveTo>
                      <a:pt x="2010" y="9188"/>
                    </a:moveTo>
                    <a:lnTo>
                      <a:pt x="2010" y="9188"/>
                    </a:lnTo>
                    <a:cubicBezTo>
                      <a:pt x="2109" y="9840"/>
                      <a:pt x="2198" y="10484"/>
                      <a:pt x="2276" y="11107"/>
                    </a:cubicBezTo>
                    <a:cubicBezTo>
                      <a:pt x="2412" y="11190"/>
                      <a:pt x="2555" y="11239"/>
                      <a:pt x="2699" y="11255"/>
                    </a:cubicBezTo>
                    <a:cubicBezTo>
                      <a:pt x="2497" y="10722"/>
                      <a:pt x="2239" y="9984"/>
                      <a:pt x="2010" y="9188"/>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1"/>
              <p:cNvSpPr/>
              <p:nvPr/>
            </p:nvSpPr>
            <p:spPr>
              <a:xfrm>
                <a:off x="5897400" y="3353713"/>
                <a:ext cx="102750" cy="52900"/>
              </a:xfrm>
              <a:custGeom>
                <a:avLst/>
                <a:gdLst/>
                <a:ahLst/>
                <a:cxnLst/>
                <a:rect l="l" t="t" r="r" b="b"/>
                <a:pathLst>
                  <a:path w="4110" h="2116" extrusionOk="0">
                    <a:moveTo>
                      <a:pt x="701" y="0"/>
                    </a:moveTo>
                    <a:cubicBezTo>
                      <a:pt x="320" y="0"/>
                      <a:pt x="0" y="422"/>
                      <a:pt x="63" y="848"/>
                    </a:cubicBezTo>
                    <a:cubicBezTo>
                      <a:pt x="49" y="819"/>
                      <a:pt x="40" y="804"/>
                      <a:pt x="38" y="804"/>
                    </a:cubicBezTo>
                    <a:lnTo>
                      <a:pt x="38" y="804"/>
                    </a:lnTo>
                    <a:cubicBezTo>
                      <a:pt x="34" y="804"/>
                      <a:pt x="45" y="843"/>
                      <a:pt x="71" y="922"/>
                    </a:cubicBezTo>
                    <a:cubicBezTo>
                      <a:pt x="95" y="1025"/>
                      <a:pt x="141" y="1115"/>
                      <a:pt x="211" y="1197"/>
                    </a:cubicBezTo>
                    <a:cubicBezTo>
                      <a:pt x="272" y="1283"/>
                      <a:pt x="341" y="1369"/>
                      <a:pt x="423" y="1439"/>
                    </a:cubicBezTo>
                    <a:cubicBezTo>
                      <a:pt x="645" y="1619"/>
                      <a:pt x="915" y="1706"/>
                      <a:pt x="1186" y="1780"/>
                    </a:cubicBezTo>
                    <a:cubicBezTo>
                      <a:pt x="1814" y="1952"/>
                      <a:pt x="2466" y="2050"/>
                      <a:pt x="3118" y="2111"/>
                    </a:cubicBezTo>
                    <a:cubicBezTo>
                      <a:pt x="3148" y="2114"/>
                      <a:pt x="3177" y="2115"/>
                      <a:pt x="3204" y="2115"/>
                    </a:cubicBezTo>
                    <a:cubicBezTo>
                      <a:pt x="4109" y="2115"/>
                      <a:pt x="4072" y="727"/>
                      <a:pt x="3213" y="639"/>
                    </a:cubicBezTo>
                    <a:cubicBezTo>
                      <a:pt x="2839" y="602"/>
                      <a:pt x="2462" y="549"/>
                      <a:pt x="2093" y="479"/>
                    </a:cubicBezTo>
                    <a:cubicBezTo>
                      <a:pt x="1839" y="430"/>
                      <a:pt x="1330" y="397"/>
                      <a:pt x="1150" y="213"/>
                    </a:cubicBezTo>
                    <a:cubicBezTo>
                      <a:pt x="1003" y="63"/>
                      <a:pt x="848" y="0"/>
                      <a:pt x="70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5909825" y="3410788"/>
                <a:ext cx="92200" cy="34250"/>
              </a:xfrm>
              <a:custGeom>
                <a:avLst/>
                <a:gdLst/>
                <a:ahLst/>
                <a:cxnLst/>
                <a:rect l="l" t="t" r="r" b="b"/>
                <a:pathLst>
                  <a:path w="3688" h="1370" extrusionOk="0">
                    <a:moveTo>
                      <a:pt x="742" y="0"/>
                    </a:moveTo>
                    <a:cubicBezTo>
                      <a:pt x="0" y="0"/>
                      <a:pt x="192" y="1289"/>
                      <a:pt x="870" y="1333"/>
                    </a:cubicBezTo>
                    <a:cubicBezTo>
                      <a:pt x="1227" y="1358"/>
                      <a:pt x="1582" y="1369"/>
                      <a:pt x="1938" y="1369"/>
                    </a:cubicBezTo>
                    <a:cubicBezTo>
                      <a:pt x="2239" y="1369"/>
                      <a:pt x="2540" y="1361"/>
                      <a:pt x="2843" y="1346"/>
                    </a:cubicBezTo>
                    <a:cubicBezTo>
                      <a:pt x="3687" y="1305"/>
                      <a:pt x="3363" y="38"/>
                      <a:pt x="2620" y="38"/>
                    </a:cubicBezTo>
                    <a:cubicBezTo>
                      <a:pt x="2616" y="38"/>
                      <a:pt x="2612" y="38"/>
                      <a:pt x="2609" y="38"/>
                    </a:cubicBezTo>
                    <a:cubicBezTo>
                      <a:pt x="2518" y="39"/>
                      <a:pt x="2427" y="40"/>
                      <a:pt x="2337" y="40"/>
                    </a:cubicBezTo>
                    <a:cubicBezTo>
                      <a:pt x="1813" y="40"/>
                      <a:pt x="1291" y="22"/>
                      <a:pt x="767" y="1"/>
                    </a:cubicBezTo>
                    <a:cubicBezTo>
                      <a:pt x="759" y="0"/>
                      <a:pt x="750" y="0"/>
                      <a:pt x="742"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5621375" y="3674613"/>
                <a:ext cx="368150" cy="227500"/>
              </a:xfrm>
              <a:custGeom>
                <a:avLst/>
                <a:gdLst/>
                <a:ahLst/>
                <a:cxnLst/>
                <a:rect l="l" t="t" r="r" b="b"/>
                <a:pathLst>
                  <a:path w="14726" h="9100" extrusionOk="0">
                    <a:moveTo>
                      <a:pt x="10086" y="1"/>
                    </a:moveTo>
                    <a:lnTo>
                      <a:pt x="763" y="1125"/>
                    </a:lnTo>
                    <a:cubicBezTo>
                      <a:pt x="763" y="1125"/>
                      <a:pt x="0" y="3331"/>
                      <a:pt x="403" y="4008"/>
                    </a:cubicBezTo>
                    <a:cubicBezTo>
                      <a:pt x="808" y="4685"/>
                      <a:pt x="7293" y="9053"/>
                      <a:pt x="10267" y="9098"/>
                    </a:cubicBezTo>
                    <a:cubicBezTo>
                      <a:pt x="10301" y="9099"/>
                      <a:pt x="10334" y="9099"/>
                      <a:pt x="10367" y="9099"/>
                    </a:cubicBezTo>
                    <a:cubicBezTo>
                      <a:pt x="13269" y="9099"/>
                      <a:pt x="14725" y="7194"/>
                      <a:pt x="14725" y="5989"/>
                    </a:cubicBezTo>
                    <a:cubicBezTo>
                      <a:pt x="14725" y="4775"/>
                      <a:pt x="10086" y="1"/>
                      <a:pt x="10086"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1"/>
              <p:cNvSpPr/>
              <p:nvPr/>
            </p:nvSpPr>
            <p:spPr>
              <a:xfrm>
                <a:off x="5661292" y="3692988"/>
                <a:ext cx="328375" cy="204800"/>
              </a:xfrm>
              <a:custGeom>
                <a:avLst/>
                <a:gdLst/>
                <a:ahLst/>
                <a:cxnLst/>
                <a:rect l="l" t="t" r="r" b="b"/>
                <a:pathLst>
                  <a:path w="13135" h="8192" extrusionOk="0">
                    <a:moveTo>
                      <a:pt x="9135" y="0"/>
                    </a:moveTo>
                    <a:cubicBezTo>
                      <a:pt x="8585" y="484"/>
                      <a:pt x="7347" y="1185"/>
                      <a:pt x="4718" y="1337"/>
                    </a:cubicBezTo>
                    <a:cubicBezTo>
                      <a:pt x="4459" y="1354"/>
                      <a:pt x="4213" y="1362"/>
                      <a:pt x="3971" y="1362"/>
                    </a:cubicBezTo>
                    <a:cubicBezTo>
                      <a:pt x="2285" y="1362"/>
                      <a:pt x="949" y="1017"/>
                      <a:pt x="1" y="652"/>
                    </a:cubicBezTo>
                    <a:lnTo>
                      <a:pt x="1" y="652"/>
                    </a:lnTo>
                    <a:cubicBezTo>
                      <a:pt x="661" y="1185"/>
                      <a:pt x="1666" y="1805"/>
                      <a:pt x="2991" y="2083"/>
                    </a:cubicBezTo>
                    <a:cubicBezTo>
                      <a:pt x="5551" y="2621"/>
                      <a:pt x="8815" y="2412"/>
                      <a:pt x="10340" y="3777"/>
                    </a:cubicBezTo>
                    <a:cubicBezTo>
                      <a:pt x="11546" y="4852"/>
                      <a:pt x="10849" y="7264"/>
                      <a:pt x="9061" y="8191"/>
                    </a:cubicBezTo>
                    <a:cubicBezTo>
                      <a:pt x="10357" y="8174"/>
                      <a:pt x="11501" y="7735"/>
                      <a:pt x="12285" y="6965"/>
                    </a:cubicBezTo>
                    <a:cubicBezTo>
                      <a:pt x="12818" y="6439"/>
                      <a:pt x="13134" y="5799"/>
                      <a:pt x="13134" y="5254"/>
                    </a:cubicBezTo>
                    <a:cubicBezTo>
                      <a:pt x="13134" y="4500"/>
                      <a:pt x="10923" y="1899"/>
                      <a:pt x="9135"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1"/>
              <p:cNvSpPr/>
              <p:nvPr/>
            </p:nvSpPr>
            <p:spPr>
              <a:xfrm>
                <a:off x="5793875" y="3696788"/>
                <a:ext cx="132925" cy="71825"/>
              </a:xfrm>
              <a:custGeom>
                <a:avLst/>
                <a:gdLst/>
                <a:ahLst/>
                <a:cxnLst/>
                <a:rect l="l" t="t" r="r" b="b"/>
                <a:pathLst>
                  <a:path w="5317" h="2873" extrusionOk="0">
                    <a:moveTo>
                      <a:pt x="4264" y="1"/>
                    </a:moveTo>
                    <a:cubicBezTo>
                      <a:pt x="4187" y="1"/>
                      <a:pt x="4106" y="15"/>
                      <a:pt x="4023" y="45"/>
                    </a:cubicBezTo>
                    <a:cubicBezTo>
                      <a:pt x="2904" y="460"/>
                      <a:pt x="1640" y="910"/>
                      <a:pt x="627" y="1542"/>
                    </a:cubicBezTo>
                    <a:cubicBezTo>
                      <a:pt x="1" y="1935"/>
                      <a:pt x="556" y="2873"/>
                      <a:pt x="1178" y="2873"/>
                    </a:cubicBezTo>
                    <a:cubicBezTo>
                      <a:pt x="1232" y="2873"/>
                      <a:pt x="1286" y="2866"/>
                      <a:pt x="1340" y="2851"/>
                    </a:cubicBezTo>
                    <a:cubicBezTo>
                      <a:pt x="2444" y="2546"/>
                      <a:pt x="3589" y="1965"/>
                      <a:pt x="4609" y="1448"/>
                    </a:cubicBezTo>
                    <a:cubicBezTo>
                      <a:pt x="5317" y="1086"/>
                      <a:pt x="4942" y="1"/>
                      <a:pt x="4264"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5842700" y="3723688"/>
                <a:ext cx="115775" cy="77400"/>
              </a:xfrm>
              <a:custGeom>
                <a:avLst/>
                <a:gdLst/>
                <a:ahLst/>
                <a:cxnLst/>
                <a:rect l="l" t="t" r="r" b="b"/>
                <a:pathLst>
                  <a:path w="4631" h="3096" extrusionOk="0">
                    <a:moveTo>
                      <a:pt x="3540" y="0"/>
                    </a:moveTo>
                    <a:cubicBezTo>
                      <a:pt x="3421" y="0"/>
                      <a:pt x="3297" y="37"/>
                      <a:pt x="3177" y="122"/>
                    </a:cubicBezTo>
                    <a:cubicBezTo>
                      <a:pt x="2287" y="749"/>
                      <a:pt x="1123" y="1032"/>
                      <a:pt x="405" y="1885"/>
                    </a:cubicBezTo>
                    <a:cubicBezTo>
                      <a:pt x="1" y="2364"/>
                      <a:pt x="519" y="3096"/>
                      <a:pt x="1065" y="3096"/>
                    </a:cubicBezTo>
                    <a:cubicBezTo>
                      <a:pt x="1179" y="3096"/>
                      <a:pt x="1294" y="3064"/>
                      <a:pt x="1401" y="2992"/>
                    </a:cubicBezTo>
                    <a:cubicBezTo>
                      <a:pt x="2267" y="2418"/>
                      <a:pt x="3260" y="2004"/>
                      <a:pt x="4067" y="1356"/>
                    </a:cubicBezTo>
                    <a:cubicBezTo>
                      <a:pt x="4631" y="906"/>
                      <a:pt x="4134" y="0"/>
                      <a:pt x="3540"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5021650" y="2672113"/>
                <a:ext cx="1370750" cy="1054875"/>
              </a:xfrm>
              <a:custGeom>
                <a:avLst/>
                <a:gdLst/>
                <a:ahLst/>
                <a:cxnLst/>
                <a:rect l="l" t="t" r="r" b="b"/>
                <a:pathLst>
                  <a:path w="54830" h="42195" extrusionOk="0">
                    <a:moveTo>
                      <a:pt x="31451" y="0"/>
                    </a:moveTo>
                    <a:lnTo>
                      <a:pt x="5746" y="870"/>
                    </a:lnTo>
                    <a:cubicBezTo>
                      <a:pt x="5746" y="870"/>
                      <a:pt x="0" y="11087"/>
                      <a:pt x="6628" y="16870"/>
                    </a:cubicBezTo>
                    <a:cubicBezTo>
                      <a:pt x="13256" y="22653"/>
                      <a:pt x="19281" y="22292"/>
                      <a:pt x="20364" y="25663"/>
                    </a:cubicBezTo>
                    <a:cubicBezTo>
                      <a:pt x="21451" y="29039"/>
                      <a:pt x="23739" y="40605"/>
                      <a:pt x="23739" y="40605"/>
                    </a:cubicBezTo>
                    <a:cubicBezTo>
                      <a:pt x="23739" y="40605"/>
                      <a:pt x="25750" y="42194"/>
                      <a:pt x="29376" y="42194"/>
                    </a:cubicBezTo>
                    <a:cubicBezTo>
                      <a:pt x="29619" y="42194"/>
                      <a:pt x="29869" y="42187"/>
                      <a:pt x="30126" y="42172"/>
                    </a:cubicBezTo>
                    <a:cubicBezTo>
                      <a:pt x="34223" y="41934"/>
                      <a:pt x="34945" y="40368"/>
                      <a:pt x="34945" y="40368"/>
                    </a:cubicBezTo>
                    <a:cubicBezTo>
                      <a:pt x="34945" y="40368"/>
                      <a:pt x="34338" y="23416"/>
                      <a:pt x="29719" y="17781"/>
                    </a:cubicBezTo>
                    <a:cubicBezTo>
                      <a:pt x="25914" y="13137"/>
                      <a:pt x="23493" y="10292"/>
                      <a:pt x="26750" y="9327"/>
                    </a:cubicBezTo>
                    <a:cubicBezTo>
                      <a:pt x="28324" y="8860"/>
                      <a:pt x="31537" y="8417"/>
                      <a:pt x="34672" y="8417"/>
                    </a:cubicBezTo>
                    <a:cubicBezTo>
                      <a:pt x="38015" y="8417"/>
                      <a:pt x="41270" y="8921"/>
                      <a:pt x="42356" y="10439"/>
                    </a:cubicBezTo>
                    <a:cubicBezTo>
                      <a:pt x="44464" y="13376"/>
                      <a:pt x="34465" y="21447"/>
                      <a:pt x="34465" y="21447"/>
                    </a:cubicBezTo>
                    <a:cubicBezTo>
                      <a:pt x="34465" y="21447"/>
                      <a:pt x="33862" y="27592"/>
                      <a:pt x="39403" y="27956"/>
                    </a:cubicBezTo>
                    <a:cubicBezTo>
                      <a:pt x="39403" y="27956"/>
                      <a:pt x="51937" y="19040"/>
                      <a:pt x="53381" y="10242"/>
                    </a:cubicBezTo>
                    <a:cubicBezTo>
                      <a:pt x="54829" y="1444"/>
                      <a:pt x="31451" y="0"/>
                      <a:pt x="31451"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1"/>
              <p:cNvSpPr/>
              <p:nvPr/>
            </p:nvSpPr>
            <p:spPr>
              <a:xfrm>
                <a:off x="5225175" y="2672113"/>
                <a:ext cx="611150" cy="125200"/>
              </a:xfrm>
              <a:custGeom>
                <a:avLst/>
                <a:gdLst/>
                <a:ahLst/>
                <a:cxnLst/>
                <a:rect l="l" t="t" r="r" b="b"/>
                <a:pathLst>
                  <a:path w="24446" h="5008" extrusionOk="0">
                    <a:moveTo>
                      <a:pt x="23310" y="0"/>
                    </a:moveTo>
                    <a:lnTo>
                      <a:pt x="11965" y="386"/>
                    </a:lnTo>
                    <a:lnTo>
                      <a:pt x="0" y="1715"/>
                    </a:lnTo>
                    <a:cubicBezTo>
                      <a:pt x="0" y="1715"/>
                      <a:pt x="12125" y="5008"/>
                      <a:pt x="17576" y="5008"/>
                    </a:cubicBezTo>
                    <a:cubicBezTo>
                      <a:pt x="18377" y="5008"/>
                      <a:pt x="19033" y="4937"/>
                      <a:pt x="19486" y="4774"/>
                    </a:cubicBezTo>
                    <a:cubicBezTo>
                      <a:pt x="21882" y="3918"/>
                      <a:pt x="23621" y="1542"/>
                      <a:pt x="24446" y="91"/>
                    </a:cubicBezTo>
                    <a:cubicBezTo>
                      <a:pt x="23728" y="25"/>
                      <a:pt x="23310" y="0"/>
                      <a:pt x="2331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1"/>
              <p:cNvSpPr/>
              <p:nvPr/>
            </p:nvSpPr>
            <p:spPr>
              <a:xfrm>
                <a:off x="5714875" y="2819988"/>
                <a:ext cx="569500" cy="500800"/>
              </a:xfrm>
              <a:custGeom>
                <a:avLst/>
                <a:gdLst/>
                <a:ahLst/>
                <a:cxnLst/>
                <a:rect l="l" t="t" r="r" b="b"/>
                <a:pathLst>
                  <a:path w="22780" h="20032" extrusionOk="0">
                    <a:moveTo>
                      <a:pt x="7127" y="0"/>
                    </a:moveTo>
                    <a:cubicBezTo>
                      <a:pt x="4782" y="0"/>
                      <a:pt x="2452" y="249"/>
                      <a:pt x="453" y="742"/>
                    </a:cubicBezTo>
                    <a:cubicBezTo>
                      <a:pt x="1" y="852"/>
                      <a:pt x="2618" y="2670"/>
                      <a:pt x="2274" y="2797"/>
                    </a:cubicBezTo>
                    <a:cubicBezTo>
                      <a:pt x="3695" y="2619"/>
                      <a:pt x="5330" y="2501"/>
                      <a:pt x="6944" y="2501"/>
                    </a:cubicBezTo>
                    <a:cubicBezTo>
                      <a:pt x="10286" y="2501"/>
                      <a:pt x="13540" y="3005"/>
                      <a:pt x="14627" y="4524"/>
                    </a:cubicBezTo>
                    <a:cubicBezTo>
                      <a:pt x="16735" y="7461"/>
                      <a:pt x="6736" y="15532"/>
                      <a:pt x="6736" y="15532"/>
                    </a:cubicBezTo>
                    <a:cubicBezTo>
                      <a:pt x="6736" y="15532"/>
                      <a:pt x="6482" y="18116"/>
                      <a:pt x="7815" y="20032"/>
                    </a:cubicBezTo>
                    <a:cubicBezTo>
                      <a:pt x="10202" y="18141"/>
                      <a:pt x="17293" y="12178"/>
                      <a:pt x="19540" y="8301"/>
                    </a:cubicBezTo>
                    <a:cubicBezTo>
                      <a:pt x="22780" y="2711"/>
                      <a:pt x="14868" y="0"/>
                      <a:pt x="712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5416400" y="2916113"/>
                <a:ext cx="478900" cy="810625"/>
              </a:xfrm>
              <a:custGeom>
                <a:avLst/>
                <a:gdLst/>
                <a:ahLst/>
                <a:cxnLst/>
                <a:rect l="l" t="t" r="r" b="b"/>
                <a:pathLst>
                  <a:path w="19156" h="32425" extrusionOk="0">
                    <a:moveTo>
                      <a:pt x="9677" y="1"/>
                    </a:moveTo>
                    <a:cubicBezTo>
                      <a:pt x="5567" y="1"/>
                      <a:pt x="0" y="4158"/>
                      <a:pt x="5645" y="6930"/>
                    </a:cubicBezTo>
                    <a:cubicBezTo>
                      <a:pt x="12010" y="10059"/>
                      <a:pt x="14885" y="19263"/>
                      <a:pt x="14668" y="25082"/>
                    </a:cubicBezTo>
                    <a:cubicBezTo>
                      <a:pt x="14504" y="29402"/>
                      <a:pt x="14307" y="31391"/>
                      <a:pt x="13929" y="32425"/>
                    </a:cubicBezTo>
                    <a:cubicBezTo>
                      <a:pt x="14065" y="32420"/>
                      <a:pt x="14196" y="32420"/>
                      <a:pt x="14336" y="32412"/>
                    </a:cubicBezTo>
                    <a:cubicBezTo>
                      <a:pt x="18433" y="32174"/>
                      <a:pt x="19155" y="30608"/>
                      <a:pt x="19155" y="30608"/>
                    </a:cubicBezTo>
                    <a:cubicBezTo>
                      <a:pt x="19155" y="30608"/>
                      <a:pt x="18548" y="13656"/>
                      <a:pt x="13929" y="8021"/>
                    </a:cubicBezTo>
                    <a:cubicBezTo>
                      <a:pt x="10595" y="3952"/>
                      <a:pt x="8327" y="1265"/>
                      <a:pt x="10005" y="10"/>
                    </a:cubicBezTo>
                    <a:cubicBezTo>
                      <a:pt x="9897" y="4"/>
                      <a:pt x="9787" y="1"/>
                      <a:pt x="9677"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5131450" y="2763288"/>
                <a:ext cx="140975" cy="97175"/>
              </a:xfrm>
              <a:custGeom>
                <a:avLst/>
                <a:gdLst/>
                <a:ahLst/>
                <a:cxnLst/>
                <a:rect l="l" t="t" r="r" b="b"/>
                <a:pathLst>
                  <a:path w="5639" h="3887" extrusionOk="0">
                    <a:moveTo>
                      <a:pt x="5214" y="0"/>
                    </a:moveTo>
                    <a:cubicBezTo>
                      <a:pt x="5150" y="0"/>
                      <a:pt x="5084" y="19"/>
                      <a:pt x="5021" y="61"/>
                    </a:cubicBezTo>
                    <a:lnTo>
                      <a:pt x="263" y="3232"/>
                    </a:lnTo>
                    <a:cubicBezTo>
                      <a:pt x="1" y="3404"/>
                      <a:pt x="82" y="3814"/>
                      <a:pt x="394" y="3864"/>
                    </a:cubicBezTo>
                    <a:cubicBezTo>
                      <a:pt x="490" y="3878"/>
                      <a:pt x="601" y="3886"/>
                      <a:pt x="731" y="3886"/>
                    </a:cubicBezTo>
                    <a:cubicBezTo>
                      <a:pt x="1126" y="3886"/>
                      <a:pt x="1690" y="3809"/>
                      <a:pt x="2499" y="3584"/>
                    </a:cubicBezTo>
                    <a:cubicBezTo>
                      <a:pt x="4152" y="3120"/>
                      <a:pt x="5083" y="1542"/>
                      <a:pt x="5534" y="483"/>
                    </a:cubicBezTo>
                    <a:cubicBezTo>
                      <a:pt x="5639" y="237"/>
                      <a:pt x="5442" y="0"/>
                      <a:pt x="521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5165300" y="2243163"/>
                <a:ext cx="852625" cy="515275"/>
              </a:xfrm>
              <a:custGeom>
                <a:avLst/>
                <a:gdLst/>
                <a:ahLst/>
                <a:cxnLst/>
                <a:rect l="l" t="t" r="r" b="b"/>
                <a:pathLst>
                  <a:path w="34105" h="20611" extrusionOk="0">
                    <a:moveTo>
                      <a:pt x="28278" y="1"/>
                    </a:moveTo>
                    <a:cubicBezTo>
                      <a:pt x="26934" y="1"/>
                      <a:pt x="25301" y="236"/>
                      <a:pt x="23350" y="740"/>
                    </a:cubicBezTo>
                    <a:cubicBezTo>
                      <a:pt x="20310" y="1523"/>
                      <a:pt x="14794" y="2521"/>
                      <a:pt x="9094" y="6441"/>
                    </a:cubicBezTo>
                    <a:cubicBezTo>
                      <a:pt x="3388" y="10362"/>
                      <a:pt x="0" y="18028"/>
                      <a:pt x="0" y="18028"/>
                    </a:cubicBezTo>
                    <a:cubicBezTo>
                      <a:pt x="0" y="18028"/>
                      <a:pt x="6649" y="20610"/>
                      <a:pt x="14620" y="20610"/>
                    </a:cubicBezTo>
                    <a:cubicBezTo>
                      <a:pt x="16014" y="20610"/>
                      <a:pt x="17449" y="20531"/>
                      <a:pt x="18896" y="20345"/>
                    </a:cubicBezTo>
                    <a:cubicBezTo>
                      <a:pt x="28609" y="19098"/>
                      <a:pt x="32251" y="10986"/>
                      <a:pt x="33137" y="7056"/>
                    </a:cubicBezTo>
                    <a:cubicBezTo>
                      <a:pt x="34105" y="2778"/>
                      <a:pt x="32889" y="1"/>
                      <a:pt x="28278"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5539150" y="2297563"/>
                <a:ext cx="159775" cy="450850"/>
              </a:xfrm>
              <a:custGeom>
                <a:avLst/>
                <a:gdLst/>
                <a:ahLst/>
                <a:cxnLst/>
                <a:rect l="l" t="t" r="r" b="b"/>
                <a:pathLst>
                  <a:path w="6391" h="18034" extrusionOk="0">
                    <a:moveTo>
                      <a:pt x="2999" y="0"/>
                    </a:moveTo>
                    <a:cubicBezTo>
                      <a:pt x="2522" y="152"/>
                      <a:pt x="2034" y="315"/>
                      <a:pt x="1530" y="496"/>
                    </a:cubicBezTo>
                    <a:cubicBezTo>
                      <a:pt x="1547" y="733"/>
                      <a:pt x="1670" y="972"/>
                      <a:pt x="1953" y="1136"/>
                    </a:cubicBezTo>
                    <a:cubicBezTo>
                      <a:pt x="5070" y="2961"/>
                      <a:pt x="5012" y="6923"/>
                      <a:pt x="4377" y="10065"/>
                    </a:cubicBezTo>
                    <a:cubicBezTo>
                      <a:pt x="3774" y="13043"/>
                      <a:pt x="2424" y="15347"/>
                      <a:pt x="247" y="17427"/>
                    </a:cubicBezTo>
                    <a:cubicBezTo>
                      <a:pt x="66" y="17603"/>
                      <a:pt x="1" y="17821"/>
                      <a:pt x="25" y="18034"/>
                    </a:cubicBezTo>
                    <a:cubicBezTo>
                      <a:pt x="763" y="17882"/>
                      <a:pt x="1608" y="17726"/>
                      <a:pt x="2564" y="17526"/>
                    </a:cubicBezTo>
                    <a:cubicBezTo>
                      <a:pt x="4667" y="15409"/>
                      <a:pt x="5750" y="12259"/>
                      <a:pt x="6140" y="9384"/>
                    </a:cubicBezTo>
                    <a:cubicBezTo>
                      <a:pt x="6390" y="7555"/>
                      <a:pt x="6378" y="5581"/>
                      <a:pt x="5837" y="3839"/>
                    </a:cubicBezTo>
                    <a:cubicBezTo>
                      <a:pt x="5214" y="3498"/>
                      <a:pt x="4832" y="3109"/>
                      <a:pt x="4832" y="3109"/>
                    </a:cubicBezTo>
                    <a:lnTo>
                      <a:pt x="4565" y="1394"/>
                    </a:lnTo>
                    <a:cubicBezTo>
                      <a:pt x="4139" y="865"/>
                      <a:pt x="3622" y="394"/>
                      <a:pt x="2999"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5800925" y="2466113"/>
                <a:ext cx="119075" cy="106200"/>
              </a:xfrm>
              <a:custGeom>
                <a:avLst/>
                <a:gdLst/>
                <a:ahLst/>
                <a:cxnLst/>
                <a:rect l="l" t="t" r="r" b="b"/>
                <a:pathLst>
                  <a:path w="4763" h="4248" extrusionOk="0">
                    <a:moveTo>
                      <a:pt x="4323" y="1"/>
                    </a:moveTo>
                    <a:cubicBezTo>
                      <a:pt x="3188" y="603"/>
                      <a:pt x="1924" y="919"/>
                      <a:pt x="636" y="931"/>
                    </a:cubicBezTo>
                    <a:lnTo>
                      <a:pt x="431" y="931"/>
                    </a:lnTo>
                    <a:cubicBezTo>
                      <a:pt x="1" y="3380"/>
                      <a:pt x="613" y="4247"/>
                      <a:pt x="1793" y="4247"/>
                    </a:cubicBezTo>
                    <a:cubicBezTo>
                      <a:pt x="2122" y="4247"/>
                      <a:pt x="2494" y="4180"/>
                      <a:pt x="2900" y="4061"/>
                    </a:cubicBezTo>
                    <a:cubicBezTo>
                      <a:pt x="4762" y="3511"/>
                      <a:pt x="4324" y="1"/>
                      <a:pt x="4323"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5800400" y="2461838"/>
                <a:ext cx="123675" cy="114725"/>
              </a:xfrm>
              <a:custGeom>
                <a:avLst/>
                <a:gdLst/>
                <a:ahLst/>
                <a:cxnLst/>
                <a:rect l="l" t="t" r="r" b="b"/>
                <a:pathLst>
                  <a:path w="4947" h="4589" extrusionOk="0">
                    <a:moveTo>
                      <a:pt x="4344" y="1"/>
                    </a:moveTo>
                    <a:cubicBezTo>
                      <a:pt x="4318" y="1"/>
                      <a:pt x="4291" y="7"/>
                      <a:pt x="4267" y="19"/>
                    </a:cubicBezTo>
                    <a:cubicBezTo>
                      <a:pt x="3159" y="606"/>
                      <a:pt x="1908" y="922"/>
                      <a:pt x="657" y="930"/>
                    </a:cubicBezTo>
                    <a:lnTo>
                      <a:pt x="448" y="935"/>
                    </a:lnTo>
                    <a:cubicBezTo>
                      <a:pt x="366" y="935"/>
                      <a:pt x="296" y="992"/>
                      <a:pt x="284" y="1074"/>
                    </a:cubicBezTo>
                    <a:cubicBezTo>
                      <a:pt x="1" y="2677"/>
                      <a:pt x="144" y="3707"/>
                      <a:pt x="719" y="4224"/>
                    </a:cubicBezTo>
                    <a:cubicBezTo>
                      <a:pt x="994" y="4466"/>
                      <a:pt x="1354" y="4589"/>
                      <a:pt x="1810" y="4589"/>
                    </a:cubicBezTo>
                    <a:cubicBezTo>
                      <a:pt x="2141" y="4589"/>
                      <a:pt x="2527" y="4523"/>
                      <a:pt x="2966" y="4392"/>
                    </a:cubicBezTo>
                    <a:cubicBezTo>
                      <a:pt x="4947" y="3809"/>
                      <a:pt x="4533" y="299"/>
                      <a:pt x="4513" y="151"/>
                    </a:cubicBezTo>
                    <a:cubicBezTo>
                      <a:pt x="4509" y="93"/>
                      <a:pt x="4475" y="44"/>
                      <a:pt x="4422" y="19"/>
                    </a:cubicBezTo>
                    <a:cubicBezTo>
                      <a:pt x="4398" y="7"/>
                      <a:pt x="4371" y="1"/>
                      <a:pt x="4344"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5993700" y="2419238"/>
                <a:ext cx="125" cy="350"/>
              </a:xfrm>
              <a:custGeom>
                <a:avLst/>
                <a:gdLst/>
                <a:ahLst/>
                <a:cxnLst/>
                <a:rect l="l" t="t" r="r" b="b"/>
                <a:pathLst>
                  <a:path w="5" h="14" extrusionOk="0">
                    <a:moveTo>
                      <a:pt x="5" y="1"/>
                    </a:moveTo>
                    <a:cubicBezTo>
                      <a:pt x="5" y="6"/>
                      <a:pt x="5" y="10"/>
                      <a:pt x="1" y="13"/>
                    </a:cubicBezTo>
                    <a:cubicBezTo>
                      <a:pt x="5" y="10"/>
                      <a:pt x="5" y="6"/>
                      <a:pt x="5" y="1"/>
                    </a:cubicBezTo>
                    <a:close/>
                  </a:path>
                </a:pathLst>
              </a:custGeom>
              <a:solidFill>
                <a:srgbClr val="A73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5500400" y="2243188"/>
                <a:ext cx="517425" cy="515300"/>
              </a:xfrm>
              <a:custGeom>
                <a:avLst/>
                <a:gdLst/>
                <a:ahLst/>
                <a:cxnLst/>
                <a:rect l="l" t="t" r="r" b="b"/>
                <a:pathLst>
                  <a:path w="20697" h="20612" extrusionOk="0">
                    <a:moveTo>
                      <a:pt x="14872" y="1"/>
                    </a:moveTo>
                    <a:cubicBezTo>
                      <a:pt x="14412" y="1"/>
                      <a:pt x="13925" y="29"/>
                      <a:pt x="13403" y="83"/>
                    </a:cubicBezTo>
                    <a:lnTo>
                      <a:pt x="13359" y="698"/>
                    </a:lnTo>
                    <a:cubicBezTo>
                      <a:pt x="14343" y="1301"/>
                      <a:pt x="14728" y="2404"/>
                      <a:pt x="14995" y="3167"/>
                    </a:cubicBezTo>
                    <a:cubicBezTo>
                      <a:pt x="15421" y="4390"/>
                      <a:pt x="15680" y="6694"/>
                      <a:pt x="15352" y="9180"/>
                    </a:cubicBezTo>
                    <a:cubicBezTo>
                      <a:pt x="15663" y="9061"/>
                      <a:pt x="15971" y="8922"/>
                      <a:pt x="16267" y="8765"/>
                    </a:cubicBezTo>
                    <a:cubicBezTo>
                      <a:pt x="16291" y="8754"/>
                      <a:pt x="16320" y="8746"/>
                      <a:pt x="16344" y="8746"/>
                    </a:cubicBezTo>
                    <a:cubicBezTo>
                      <a:pt x="16373" y="8746"/>
                      <a:pt x="16398" y="8754"/>
                      <a:pt x="16422" y="8765"/>
                    </a:cubicBezTo>
                    <a:cubicBezTo>
                      <a:pt x="16475" y="8790"/>
                      <a:pt x="16509" y="8839"/>
                      <a:pt x="16513" y="8897"/>
                    </a:cubicBezTo>
                    <a:cubicBezTo>
                      <a:pt x="16533" y="9045"/>
                      <a:pt x="16947" y="12555"/>
                      <a:pt x="14966" y="13138"/>
                    </a:cubicBezTo>
                    <a:cubicBezTo>
                      <a:pt x="14688" y="13224"/>
                      <a:pt x="14425" y="13278"/>
                      <a:pt x="14187" y="13306"/>
                    </a:cubicBezTo>
                    <a:cubicBezTo>
                      <a:pt x="13149" y="15553"/>
                      <a:pt x="11390" y="17522"/>
                      <a:pt x="8568" y="18486"/>
                    </a:cubicBezTo>
                    <a:cubicBezTo>
                      <a:pt x="6891" y="19057"/>
                      <a:pt x="5405" y="19426"/>
                      <a:pt x="4114" y="19701"/>
                    </a:cubicBezTo>
                    <a:cubicBezTo>
                      <a:pt x="3806" y="20008"/>
                      <a:pt x="3474" y="20295"/>
                      <a:pt x="3122" y="20558"/>
                    </a:cubicBezTo>
                    <a:cubicBezTo>
                      <a:pt x="2654" y="20583"/>
                      <a:pt x="2186" y="20598"/>
                      <a:pt x="1723" y="20607"/>
                    </a:cubicBezTo>
                    <a:cubicBezTo>
                      <a:pt x="1640" y="20488"/>
                      <a:pt x="1591" y="20348"/>
                      <a:pt x="1575" y="20209"/>
                    </a:cubicBezTo>
                    <a:cubicBezTo>
                      <a:pt x="981" y="20328"/>
                      <a:pt x="455" y="20447"/>
                      <a:pt x="0" y="20590"/>
                    </a:cubicBezTo>
                    <a:cubicBezTo>
                      <a:pt x="406" y="20602"/>
                      <a:pt x="812" y="20611"/>
                      <a:pt x="1227" y="20611"/>
                    </a:cubicBezTo>
                    <a:cubicBezTo>
                      <a:pt x="2617" y="20611"/>
                      <a:pt x="4048" y="20528"/>
                      <a:pt x="5492" y="20344"/>
                    </a:cubicBezTo>
                    <a:cubicBezTo>
                      <a:pt x="15205" y="19097"/>
                      <a:pt x="18847" y="10985"/>
                      <a:pt x="19733" y="7055"/>
                    </a:cubicBezTo>
                    <a:cubicBezTo>
                      <a:pt x="19737" y="7052"/>
                      <a:pt x="19737" y="7048"/>
                      <a:pt x="19737" y="7043"/>
                    </a:cubicBezTo>
                    <a:cubicBezTo>
                      <a:pt x="20696" y="2774"/>
                      <a:pt x="19478" y="1"/>
                      <a:pt x="14872" y="1"/>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5539775" y="2735688"/>
                <a:ext cx="63475" cy="22700"/>
              </a:xfrm>
              <a:custGeom>
                <a:avLst/>
                <a:gdLst/>
                <a:ahLst/>
                <a:cxnLst/>
                <a:rect l="l" t="t" r="r" b="b"/>
                <a:pathLst>
                  <a:path w="2539" h="908" extrusionOk="0">
                    <a:moveTo>
                      <a:pt x="2539" y="1"/>
                    </a:moveTo>
                    <a:lnTo>
                      <a:pt x="2539" y="1"/>
                    </a:lnTo>
                    <a:cubicBezTo>
                      <a:pt x="1583" y="201"/>
                      <a:pt x="738" y="357"/>
                      <a:pt x="0" y="509"/>
                    </a:cubicBezTo>
                    <a:cubicBezTo>
                      <a:pt x="16" y="648"/>
                      <a:pt x="65" y="788"/>
                      <a:pt x="148" y="907"/>
                    </a:cubicBezTo>
                    <a:cubicBezTo>
                      <a:pt x="611" y="898"/>
                      <a:pt x="1079" y="883"/>
                      <a:pt x="1547" y="858"/>
                    </a:cubicBezTo>
                    <a:cubicBezTo>
                      <a:pt x="1899" y="595"/>
                      <a:pt x="2231" y="308"/>
                      <a:pt x="2539" y="1"/>
                    </a:cubicBezTo>
                    <a:close/>
                  </a:path>
                </a:pathLst>
              </a:custGeom>
              <a:solidFill>
                <a:srgbClr val="C8D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5855050" y="2461813"/>
                <a:ext cx="69025" cy="114050"/>
              </a:xfrm>
              <a:custGeom>
                <a:avLst/>
                <a:gdLst/>
                <a:ahLst/>
                <a:cxnLst/>
                <a:rect l="l" t="t" r="r" b="b"/>
                <a:pathLst>
                  <a:path w="2761" h="4562" extrusionOk="0">
                    <a:moveTo>
                      <a:pt x="2158" y="1"/>
                    </a:moveTo>
                    <a:cubicBezTo>
                      <a:pt x="2134" y="1"/>
                      <a:pt x="2105" y="9"/>
                      <a:pt x="2081" y="20"/>
                    </a:cubicBezTo>
                    <a:cubicBezTo>
                      <a:pt x="1785" y="177"/>
                      <a:pt x="1477" y="316"/>
                      <a:pt x="1166" y="435"/>
                    </a:cubicBezTo>
                    <a:cubicBezTo>
                      <a:pt x="1150" y="558"/>
                      <a:pt x="1129" y="685"/>
                      <a:pt x="1108" y="813"/>
                    </a:cubicBezTo>
                    <a:cubicBezTo>
                      <a:pt x="1416" y="705"/>
                      <a:pt x="1719" y="582"/>
                      <a:pt x="2015" y="435"/>
                    </a:cubicBezTo>
                    <a:lnTo>
                      <a:pt x="2015" y="435"/>
                    </a:lnTo>
                    <a:cubicBezTo>
                      <a:pt x="2068" y="1222"/>
                      <a:pt x="2121" y="3647"/>
                      <a:pt x="686" y="4069"/>
                    </a:cubicBezTo>
                    <a:cubicBezTo>
                      <a:pt x="502" y="4122"/>
                      <a:pt x="330" y="4163"/>
                      <a:pt x="165" y="4196"/>
                    </a:cubicBezTo>
                    <a:cubicBezTo>
                      <a:pt x="112" y="4319"/>
                      <a:pt x="59" y="4442"/>
                      <a:pt x="1" y="4561"/>
                    </a:cubicBezTo>
                    <a:cubicBezTo>
                      <a:pt x="239" y="4533"/>
                      <a:pt x="502" y="4479"/>
                      <a:pt x="780" y="4393"/>
                    </a:cubicBezTo>
                    <a:cubicBezTo>
                      <a:pt x="2761" y="3810"/>
                      <a:pt x="2347" y="300"/>
                      <a:pt x="2327" y="152"/>
                    </a:cubicBezTo>
                    <a:cubicBezTo>
                      <a:pt x="2323" y="94"/>
                      <a:pt x="2289" y="45"/>
                      <a:pt x="2236" y="20"/>
                    </a:cubicBezTo>
                    <a:cubicBezTo>
                      <a:pt x="2212" y="9"/>
                      <a:pt x="2187" y="1"/>
                      <a:pt x="215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5859175" y="2472663"/>
                <a:ext cx="48925" cy="94050"/>
              </a:xfrm>
              <a:custGeom>
                <a:avLst/>
                <a:gdLst/>
                <a:ahLst/>
                <a:cxnLst/>
                <a:rect l="l" t="t" r="r" b="b"/>
                <a:pathLst>
                  <a:path w="1957" h="3762" extrusionOk="0">
                    <a:moveTo>
                      <a:pt x="1850" y="1"/>
                    </a:moveTo>
                    <a:lnTo>
                      <a:pt x="1850" y="1"/>
                    </a:lnTo>
                    <a:cubicBezTo>
                      <a:pt x="1554" y="148"/>
                      <a:pt x="1251" y="271"/>
                      <a:pt x="943" y="379"/>
                    </a:cubicBezTo>
                    <a:cubicBezTo>
                      <a:pt x="767" y="1506"/>
                      <a:pt x="468" y="2662"/>
                      <a:pt x="0" y="3762"/>
                    </a:cubicBezTo>
                    <a:cubicBezTo>
                      <a:pt x="165" y="3729"/>
                      <a:pt x="337" y="3688"/>
                      <a:pt x="521" y="3635"/>
                    </a:cubicBezTo>
                    <a:cubicBezTo>
                      <a:pt x="1956" y="3213"/>
                      <a:pt x="1903" y="788"/>
                      <a:pt x="1850"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4986875" y="1329863"/>
                <a:ext cx="1702875" cy="966600"/>
              </a:xfrm>
              <a:custGeom>
                <a:avLst/>
                <a:gdLst/>
                <a:ahLst/>
                <a:cxnLst/>
                <a:rect l="l" t="t" r="r" b="b"/>
                <a:pathLst>
                  <a:path w="68115" h="38664" extrusionOk="0">
                    <a:moveTo>
                      <a:pt x="22519" y="1"/>
                    </a:moveTo>
                    <a:cubicBezTo>
                      <a:pt x="17627" y="1"/>
                      <a:pt x="14871" y="3420"/>
                      <a:pt x="14478" y="5801"/>
                    </a:cubicBezTo>
                    <a:cubicBezTo>
                      <a:pt x="14364" y="6495"/>
                      <a:pt x="13929" y="7089"/>
                      <a:pt x="13335" y="7458"/>
                    </a:cubicBezTo>
                    <a:cubicBezTo>
                      <a:pt x="10476" y="9230"/>
                      <a:pt x="3097" y="14242"/>
                      <a:pt x="1695" y="19549"/>
                    </a:cubicBezTo>
                    <a:cubicBezTo>
                      <a:pt x="0" y="25961"/>
                      <a:pt x="7451" y="38663"/>
                      <a:pt x="14490" y="38663"/>
                    </a:cubicBezTo>
                    <a:cubicBezTo>
                      <a:pt x="14710" y="38663"/>
                      <a:pt x="14929" y="38651"/>
                      <a:pt x="15148" y="38625"/>
                    </a:cubicBezTo>
                    <a:cubicBezTo>
                      <a:pt x="22226" y="37805"/>
                      <a:pt x="33106" y="32237"/>
                      <a:pt x="39041" y="32237"/>
                    </a:cubicBezTo>
                    <a:cubicBezTo>
                      <a:pt x="39158" y="32237"/>
                      <a:pt x="39274" y="32239"/>
                      <a:pt x="39388" y="32244"/>
                    </a:cubicBezTo>
                    <a:cubicBezTo>
                      <a:pt x="43559" y="32406"/>
                      <a:pt x="49917" y="36763"/>
                      <a:pt x="55798" y="36763"/>
                    </a:cubicBezTo>
                    <a:cubicBezTo>
                      <a:pt x="57647" y="36763"/>
                      <a:pt x="59449" y="36332"/>
                      <a:pt x="61121" y="35205"/>
                    </a:cubicBezTo>
                    <a:cubicBezTo>
                      <a:pt x="68114" y="30493"/>
                      <a:pt x="60743" y="16965"/>
                      <a:pt x="57093" y="15218"/>
                    </a:cubicBezTo>
                    <a:cubicBezTo>
                      <a:pt x="56630" y="14996"/>
                      <a:pt x="56130" y="14899"/>
                      <a:pt x="55611" y="14899"/>
                    </a:cubicBezTo>
                    <a:cubicBezTo>
                      <a:pt x="52037" y="14899"/>
                      <a:pt x="47521" y="19476"/>
                      <a:pt x="47521" y="19476"/>
                    </a:cubicBezTo>
                    <a:cubicBezTo>
                      <a:pt x="47521" y="19476"/>
                      <a:pt x="45088" y="4050"/>
                      <a:pt x="38173" y="3135"/>
                    </a:cubicBezTo>
                    <a:cubicBezTo>
                      <a:pt x="37597" y="3059"/>
                      <a:pt x="37060" y="3025"/>
                      <a:pt x="36558" y="3025"/>
                    </a:cubicBezTo>
                    <a:cubicBezTo>
                      <a:pt x="33226" y="3025"/>
                      <a:pt x="31462" y="4553"/>
                      <a:pt x="30586" y="5772"/>
                    </a:cubicBezTo>
                    <a:cubicBezTo>
                      <a:pt x="30457" y="5947"/>
                      <a:pt x="30268" y="6030"/>
                      <a:pt x="30082" y="6030"/>
                    </a:cubicBezTo>
                    <a:cubicBezTo>
                      <a:pt x="29824" y="6030"/>
                      <a:pt x="29570" y="5871"/>
                      <a:pt x="29486" y="5579"/>
                    </a:cubicBezTo>
                    <a:cubicBezTo>
                      <a:pt x="28908" y="3533"/>
                      <a:pt x="27341" y="280"/>
                      <a:pt x="23203" y="23"/>
                    </a:cubicBezTo>
                    <a:cubicBezTo>
                      <a:pt x="22970" y="8"/>
                      <a:pt x="22742" y="1"/>
                      <a:pt x="2251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6175600" y="1702338"/>
                <a:ext cx="327325" cy="246175"/>
              </a:xfrm>
              <a:custGeom>
                <a:avLst/>
                <a:gdLst/>
                <a:ahLst/>
                <a:cxnLst/>
                <a:rect l="l" t="t" r="r" b="b"/>
                <a:pathLst>
                  <a:path w="13093" h="9847" extrusionOk="0">
                    <a:moveTo>
                      <a:pt x="8061" y="0"/>
                    </a:moveTo>
                    <a:cubicBezTo>
                      <a:pt x="4645" y="0"/>
                      <a:pt x="367" y="4185"/>
                      <a:pt x="0" y="4548"/>
                    </a:cubicBezTo>
                    <a:lnTo>
                      <a:pt x="299" y="9847"/>
                    </a:lnTo>
                    <a:cubicBezTo>
                      <a:pt x="299" y="9847"/>
                      <a:pt x="4770" y="2949"/>
                      <a:pt x="9751" y="2949"/>
                    </a:cubicBezTo>
                    <a:cubicBezTo>
                      <a:pt x="10854" y="2949"/>
                      <a:pt x="11982" y="3287"/>
                      <a:pt x="13092" y="4113"/>
                    </a:cubicBezTo>
                    <a:cubicBezTo>
                      <a:pt x="11882" y="2227"/>
                      <a:pt x="10570" y="811"/>
                      <a:pt x="9544" y="319"/>
                    </a:cubicBezTo>
                    <a:cubicBezTo>
                      <a:pt x="9081" y="97"/>
                      <a:pt x="8581" y="0"/>
                      <a:pt x="806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5956675" y="1815613"/>
                <a:ext cx="264075" cy="349150"/>
              </a:xfrm>
              <a:custGeom>
                <a:avLst/>
                <a:gdLst/>
                <a:ahLst/>
                <a:cxnLst/>
                <a:rect l="l" t="t" r="r" b="b"/>
                <a:pathLst>
                  <a:path w="10563" h="13966" extrusionOk="0">
                    <a:moveTo>
                      <a:pt x="8745" y="0"/>
                    </a:moveTo>
                    <a:cubicBezTo>
                      <a:pt x="8745" y="1"/>
                      <a:pt x="8511" y="10862"/>
                      <a:pt x="0" y="13064"/>
                    </a:cubicBezTo>
                    <a:lnTo>
                      <a:pt x="1297" y="13662"/>
                    </a:lnTo>
                    <a:cubicBezTo>
                      <a:pt x="1754" y="13873"/>
                      <a:pt x="2210" y="13965"/>
                      <a:pt x="2662" y="13965"/>
                    </a:cubicBezTo>
                    <a:cubicBezTo>
                      <a:pt x="3844" y="13965"/>
                      <a:pt x="4999" y="13337"/>
                      <a:pt x="6067" y="12572"/>
                    </a:cubicBezTo>
                    <a:cubicBezTo>
                      <a:pt x="9705" y="9963"/>
                      <a:pt x="10562" y="4631"/>
                      <a:pt x="874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5364050" y="1345663"/>
                <a:ext cx="170625" cy="140125"/>
              </a:xfrm>
              <a:custGeom>
                <a:avLst/>
                <a:gdLst/>
                <a:ahLst/>
                <a:cxnLst/>
                <a:rect l="l" t="t" r="r" b="b"/>
                <a:pathLst>
                  <a:path w="6825" h="5605" extrusionOk="0">
                    <a:moveTo>
                      <a:pt x="6617" y="0"/>
                    </a:moveTo>
                    <a:cubicBezTo>
                      <a:pt x="6614" y="0"/>
                      <a:pt x="6610" y="1"/>
                      <a:pt x="6607" y="1"/>
                    </a:cubicBezTo>
                    <a:cubicBezTo>
                      <a:pt x="5093" y="108"/>
                      <a:pt x="3743" y="641"/>
                      <a:pt x="2550" y="1585"/>
                    </a:cubicBezTo>
                    <a:cubicBezTo>
                      <a:pt x="1409" y="2479"/>
                      <a:pt x="237" y="3889"/>
                      <a:pt x="16" y="5362"/>
                    </a:cubicBezTo>
                    <a:cubicBezTo>
                      <a:pt x="1" y="5470"/>
                      <a:pt x="114" y="5604"/>
                      <a:pt x="215" y="5604"/>
                    </a:cubicBezTo>
                    <a:cubicBezTo>
                      <a:pt x="256" y="5604"/>
                      <a:pt x="295" y="5583"/>
                      <a:pt x="323" y="5530"/>
                    </a:cubicBezTo>
                    <a:cubicBezTo>
                      <a:pt x="963" y="4312"/>
                      <a:pt x="1483" y="3192"/>
                      <a:pt x="2526" y="2245"/>
                    </a:cubicBezTo>
                    <a:cubicBezTo>
                      <a:pt x="3673" y="1207"/>
                      <a:pt x="5134" y="518"/>
                      <a:pt x="6660" y="264"/>
                    </a:cubicBezTo>
                    <a:cubicBezTo>
                      <a:pt x="6824" y="236"/>
                      <a:pt x="6762" y="0"/>
                      <a:pt x="6617"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5024925" y="1718463"/>
                <a:ext cx="83075" cy="267300"/>
              </a:xfrm>
              <a:custGeom>
                <a:avLst/>
                <a:gdLst/>
                <a:ahLst/>
                <a:cxnLst/>
                <a:rect l="l" t="t" r="r" b="b"/>
                <a:pathLst>
                  <a:path w="3323" h="10692" extrusionOk="0">
                    <a:moveTo>
                      <a:pt x="3129" y="0"/>
                    </a:moveTo>
                    <a:cubicBezTo>
                      <a:pt x="3107" y="0"/>
                      <a:pt x="3086" y="8"/>
                      <a:pt x="3069" y="27"/>
                    </a:cubicBezTo>
                    <a:cubicBezTo>
                      <a:pt x="451" y="2714"/>
                      <a:pt x="0" y="7089"/>
                      <a:pt x="1251" y="10544"/>
                    </a:cubicBezTo>
                    <a:cubicBezTo>
                      <a:pt x="1282" y="10630"/>
                      <a:pt x="1389" y="10691"/>
                      <a:pt x="1475" y="10691"/>
                    </a:cubicBezTo>
                    <a:cubicBezTo>
                      <a:pt x="1548" y="10691"/>
                      <a:pt x="1607" y="10648"/>
                      <a:pt x="1596" y="10540"/>
                    </a:cubicBezTo>
                    <a:cubicBezTo>
                      <a:pt x="1395" y="8620"/>
                      <a:pt x="956" y="6819"/>
                      <a:pt x="1218" y="4863"/>
                    </a:cubicBezTo>
                    <a:cubicBezTo>
                      <a:pt x="1452" y="3161"/>
                      <a:pt x="2088" y="1491"/>
                      <a:pt x="3253" y="208"/>
                    </a:cubicBezTo>
                    <a:cubicBezTo>
                      <a:pt x="3322" y="132"/>
                      <a:pt x="3219" y="0"/>
                      <a:pt x="3129"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5394425" y="1570113"/>
                <a:ext cx="157475" cy="176800"/>
              </a:xfrm>
              <a:custGeom>
                <a:avLst/>
                <a:gdLst/>
                <a:ahLst/>
                <a:cxnLst/>
                <a:rect l="l" t="t" r="r" b="b"/>
                <a:pathLst>
                  <a:path w="6299" h="7072" extrusionOk="0">
                    <a:moveTo>
                      <a:pt x="133" y="0"/>
                    </a:moveTo>
                    <a:cubicBezTo>
                      <a:pt x="63" y="0"/>
                      <a:pt x="0" y="90"/>
                      <a:pt x="56" y="177"/>
                    </a:cubicBezTo>
                    <a:cubicBezTo>
                      <a:pt x="1618" y="2696"/>
                      <a:pt x="3378" y="5646"/>
                      <a:pt x="6101" y="7056"/>
                    </a:cubicBezTo>
                    <a:cubicBezTo>
                      <a:pt x="6121" y="7067"/>
                      <a:pt x="6140" y="7071"/>
                      <a:pt x="6157" y="7071"/>
                    </a:cubicBezTo>
                    <a:cubicBezTo>
                      <a:pt x="6261" y="7071"/>
                      <a:pt x="6298" y="6904"/>
                      <a:pt x="6204" y="6831"/>
                    </a:cubicBezTo>
                    <a:cubicBezTo>
                      <a:pt x="4944" y="5879"/>
                      <a:pt x="3804" y="4911"/>
                      <a:pt x="2803" y="3681"/>
                    </a:cubicBezTo>
                    <a:cubicBezTo>
                      <a:pt x="1864" y="2532"/>
                      <a:pt x="1036" y="1290"/>
                      <a:pt x="215" y="50"/>
                    </a:cubicBezTo>
                    <a:cubicBezTo>
                      <a:pt x="192" y="15"/>
                      <a:pt x="162" y="0"/>
                      <a:pt x="133"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5770300" y="1427613"/>
                <a:ext cx="89925" cy="74725"/>
              </a:xfrm>
              <a:custGeom>
                <a:avLst/>
                <a:gdLst/>
                <a:ahLst/>
                <a:cxnLst/>
                <a:rect l="l" t="t" r="r" b="b"/>
                <a:pathLst>
                  <a:path w="3597" h="2989" extrusionOk="0">
                    <a:moveTo>
                      <a:pt x="3390" y="0"/>
                    </a:moveTo>
                    <a:cubicBezTo>
                      <a:pt x="3386" y="0"/>
                      <a:pt x="3383" y="0"/>
                      <a:pt x="3379" y="1"/>
                    </a:cubicBezTo>
                    <a:cubicBezTo>
                      <a:pt x="2022" y="107"/>
                      <a:pt x="237" y="1362"/>
                      <a:pt x="15" y="2786"/>
                    </a:cubicBezTo>
                    <a:cubicBezTo>
                      <a:pt x="1" y="2883"/>
                      <a:pt x="86" y="2988"/>
                      <a:pt x="172" y="2988"/>
                    </a:cubicBezTo>
                    <a:cubicBezTo>
                      <a:pt x="206" y="2988"/>
                      <a:pt x="241" y="2972"/>
                      <a:pt x="269" y="2933"/>
                    </a:cubicBezTo>
                    <a:cubicBezTo>
                      <a:pt x="704" y="2334"/>
                      <a:pt x="1000" y="1719"/>
                      <a:pt x="1574" y="1222"/>
                    </a:cubicBezTo>
                    <a:cubicBezTo>
                      <a:pt x="2140" y="734"/>
                      <a:pt x="2776" y="497"/>
                      <a:pt x="3461" y="247"/>
                    </a:cubicBezTo>
                    <a:cubicBezTo>
                      <a:pt x="3596" y="199"/>
                      <a:pt x="3508" y="0"/>
                      <a:pt x="3390"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5609575" y="1341588"/>
                <a:ext cx="120000" cy="150250"/>
              </a:xfrm>
              <a:custGeom>
                <a:avLst/>
                <a:gdLst/>
                <a:ahLst/>
                <a:cxnLst/>
                <a:rect l="l" t="t" r="r" b="b"/>
                <a:pathLst>
                  <a:path w="4800" h="6010" extrusionOk="0">
                    <a:moveTo>
                      <a:pt x="1" y="0"/>
                    </a:moveTo>
                    <a:cubicBezTo>
                      <a:pt x="485" y="455"/>
                      <a:pt x="973" y="1013"/>
                      <a:pt x="1424" y="1714"/>
                    </a:cubicBezTo>
                    <a:cubicBezTo>
                      <a:pt x="3040" y="4216"/>
                      <a:pt x="3482" y="6009"/>
                      <a:pt x="4167" y="6009"/>
                    </a:cubicBezTo>
                    <a:cubicBezTo>
                      <a:pt x="4351" y="6009"/>
                      <a:pt x="4553" y="5879"/>
                      <a:pt x="4800" y="5599"/>
                    </a:cubicBezTo>
                    <a:cubicBezTo>
                      <a:pt x="4652" y="5525"/>
                      <a:pt x="4529" y="5398"/>
                      <a:pt x="4480" y="5214"/>
                    </a:cubicBezTo>
                    <a:cubicBezTo>
                      <a:pt x="3991" y="3495"/>
                      <a:pt x="2806" y="940"/>
                      <a:pt x="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5898125" y="1410088"/>
                <a:ext cx="273175" cy="488925"/>
              </a:xfrm>
              <a:custGeom>
                <a:avLst/>
                <a:gdLst/>
                <a:ahLst/>
                <a:cxnLst/>
                <a:rect l="l" t="t" r="r" b="b"/>
                <a:pathLst>
                  <a:path w="10927" h="19557" extrusionOk="0">
                    <a:moveTo>
                      <a:pt x="496" y="1"/>
                    </a:moveTo>
                    <a:cubicBezTo>
                      <a:pt x="333" y="1"/>
                      <a:pt x="168" y="7"/>
                      <a:pt x="0" y="21"/>
                    </a:cubicBezTo>
                    <a:cubicBezTo>
                      <a:pt x="1342" y="1120"/>
                      <a:pt x="4447" y="1600"/>
                      <a:pt x="6870" y="7642"/>
                    </a:cubicBezTo>
                    <a:cubicBezTo>
                      <a:pt x="8913" y="12740"/>
                      <a:pt x="10488" y="19556"/>
                      <a:pt x="10488" y="19556"/>
                    </a:cubicBezTo>
                    <a:lnTo>
                      <a:pt x="10927" y="16115"/>
                    </a:lnTo>
                    <a:cubicBezTo>
                      <a:pt x="10602" y="14272"/>
                      <a:pt x="8060" y="1"/>
                      <a:pt x="49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5043800" y="1570363"/>
                <a:ext cx="327725" cy="571050"/>
              </a:xfrm>
              <a:custGeom>
                <a:avLst/>
                <a:gdLst/>
                <a:ahLst/>
                <a:cxnLst/>
                <a:rect l="l" t="t" r="r" b="b"/>
                <a:pathLst>
                  <a:path w="13109" h="22842" extrusionOk="0">
                    <a:moveTo>
                      <a:pt x="13108" y="0"/>
                    </a:moveTo>
                    <a:cubicBezTo>
                      <a:pt x="13108" y="0"/>
                      <a:pt x="3757" y="3564"/>
                      <a:pt x="1878" y="10073"/>
                    </a:cubicBezTo>
                    <a:cubicBezTo>
                      <a:pt x="0" y="16582"/>
                      <a:pt x="4385" y="22841"/>
                      <a:pt x="4385" y="22841"/>
                    </a:cubicBezTo>
                    <a:lnTo>
                      <a:pt x="13108" y="0"/>
                    </a:ln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5905825" y="1784663"/>
                <a:ext cx="239250" cy="257075"/>
              </a:xfrm>
              <a:custGeom>
                <a:avLst/>
                <a:gdLst/>
                <a:ahLst/>
                <a:cxnLst/>
                <a:rect l="l" t="t" r="r" b="b"/>
                <a:pathLst>
                  <a:path w="9570" h="10283" extrusionOk="0">
                    <a:moveTo>
                      <a:pt x="4292" y="1"/>
                    </a:moveTo>
                    <a:cubicBezTo>
                      <a:pt x="1192" y="1"/>
                      <a:pt x="1" y="3019"/>
                      <a:pt x="1" y="3019"/>
                    </a:cubicBezTo>
                    <a:lnTo>
                      <a:pt x="1235" y="10283"/>
                    </a:lnTo>
                    <a:cubicBezTo>
                      <a:pt x="1235" y="10283"/>
                      <a:pt x="1236" y="10283"/>
                      <a:pt x="1239" y="10283"/>
                    </a:cubicBezTo>
                    <a:cubicBezTo>
                      <a:pt x="1385" y="10283"/>
                      <a:pt x="5245" y="10259"/>
                      <a:pt x="7522" y="7764"/>
                    </a:cubicBezTo>
                    <a:cubicBezTo>
                      <a:pt x="9569" y="5529"/>
                      <a:pt x="8302" y="390"/>
                      <a:pt x="4815" y="28"/>
                    </a:cubicBezTo>
                    <a:cubicBezTo>
                      <a:pt x="4635" y="10"/>
                      <a:pt x="4461" y="1"/>
                      <a:pt x="42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5947350" y="1819813"/>
                <a:ext cx="258225" cy="344325"/>
              </a:xfrm>
              <a:custGeom>
                <a:avLst/>
                <a:gdLst/>
                <a:ahLst/>
                <a:cxnLst/>
                <a:rect l="l" t="t" r="r" b="b"/>
                <a:pathLst>
                  <a:path w="10329" h="13773" extrusionOk="0">
                    <a:moveTo>
                      <a:pt x="9036" y="1"/>
                    </a:moveTo>
                    <a:cubicBezTo>
                      <a:pt x="9036" y="2"/>
                      <a:pt x="8523" y="10714"/>
                      <a:pt x="0" y="12871"/>
                    </a:cubicBezTo>
                    <a:lnTo>
                      <a:pt x="1297" y="13478"/>
                    </a:lnTo>
                    <a:cubicBezTo>
                      <a:pt x="1733" y="13683"/>
                      <a:pt x="2167" y="13773"/>
                      <a:pt x="2594" y="13773"/>
                    </a:cubicBezTo>
                    <a:cubicBezTo>
                      <a:pt x="3778" y="13773"/>
                      <a:pt x="4916" y="13084"/>
                      <a:pt x="5944" y="12231"/>
                    </a:cubicBezTo>
                    <a:cubicBezTo>
                      <a:pt x="9278" y="9463"/>
                      <a:pt x="10328" y="4779"/>
                      <a:pt x="903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5942925" y="1815588"/>
                <a:ext cx="268275" cy="352800"/>
              </a:xfrm>
              <a:custGeom>
                <a:avLst/>
                <a:gdLst/>
                <a:ahLst/>
                <a:cxnLst/>
                <a:rect l="l" t="t" r="r" b="b"/>
                <a:pathLst>
                  <a:path w="10731" h="14112" extrusionOk="0">
                    <a:moveTo>
                      <a:pt x="9279" y="1171"/>
                    </a:moveTo>
                    <a:cubicBezTo>
                      <a:pt x="10210" y="5674"/>
                      <a:pt x="9021" y="9775"/>
                      <a:pt x="6013" y="12269"/>
                    </a:cubicBezTo>
                    <a:cubicBezTo>
                      <a:pt x="4800" y="13278"/>
                      <a:pt x="3744" y="13770"/>
                      <a:pt x="2772" y="13770"/>
                    </a:cubicBezTo>
                    <a:cubicBezTo>
                      <a:pt x="2348" y="13770"/>
                      <a:pt x="1941" y="13677"/>
                      <a:pt x="1543" y="13491"/>
                    </a:cubicBezTo>
                    <a:lnTo>
                      <a:pt x="665" y="13081"/>
                    </a:lnTo>
                    <a:cubicBezTo>
                      <a:pt x="7289" y="11109"/>
                      <a:pt x="8905" y="3840"/>
                      <a:pt x="9279" y="1171"/>
                    </a:cubicBezTo>
                    <a:close/>
                    <a:moveTo>
                      <a:pt x="9214" y="0"/>
                    </a:moveTo>
                    <a:cubicBezTo>
                      <a:pt x="9208" y="0"/>
                      <a:pt x="9203" y="1"/>
                      <a:pt x="9197" y="1"/>
                    </a:cubicBezTo>
                    <a:cubicBezTo>
                      <a:pt x="9114" y="10"/>
                      <a:pt x="9049" y="75"/>
                      <a:pt x="9045" y="162"/>
                    </a:cubicBezTo>
                    <a:cubicBezTo>
                      <a:pt x="9040" y="268"/>
                      <a:pt x="8442" y="10772"/>
                      <a:pt x="137" y="12876"/>
                    </a:cubicBezTo>
                    <a:cubicBezTo>
                      <a:pt x="67" y="12892"/>
                      <a:pt x="18" y="12954"/>
                      <a:pt x="9" y="13023"/>
                    </a:cubicBezTo>
                    <a:cubicBezTo>
                      <a:pt x="1" y="13093"/>
                      <a:pt x="42" y="13163"/>
                      <a:pt x="107" y="13192"/>
                    </a:cubicBezTo>
                    <a:lnTo>
                      <a:pt x="1400" y="13799"/>
                    </a:lnTo>
                    <a:cubicBezTo>
                      <a:pt x="1871" y="14021"/>
                      <a:pt x="2331" y="14111"/>
                      <a:pt x="2778" y="14111"/>
                    </a:cubicBezTo>
                    <a:cubicBezTo>
                      <a:pt x="4131" y="14111"/>
                      <a:pt x="5349" y="13262"/>
                      <a:pt x="6227" y="12531"/>
                    </a:cubicBezTo>
                    <a:cubicBezTo>
                      <a:pt x="9553" y="9771"/>
                      <a:pt x="10730" y="5133"/>
                      <a:pt x="9377" y="124"/>
                    </a:cubicBezTo>
                    <a:cubicBezTo>
                      <a:pt x="9358" y="48"/>
                      <a:pt x="9289" y="0"/>
                      <a:pt x="9214"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6085050" y="1819188"/>
                <a:ext cx="113950" cy="261600"/>
              </a:xfrm>
              <a:custGeom>
                <a:avLst/>
                <a:gdLst/>
                <a:ahLst/>
                <a:cxnLst/>
                <a:rect l="l" t="t" r="r" b="b"/>
                <a:pathLst>
                  <a:path w="4558" h="10464" extrusionOk="0">
                    <a:moveTo>
                      <a:pt x="3491" y="1"/>
                    </a:moveTo>
                    <a:cubicBezTo>
                      <a:pt x="3491" y="2"/>
                      <a:pt x="3257" y="5497"/>
                      <a:pt x="1" y="9426"/>
                    </a:cubicBezTo>
                    <a:lnTo>
                      <a:pt x="2109" y="10464"/>
                    </a:lnTo>
                    <a:cubicBezTo>
                      <a:pt x="4086" y="7675"/>
                      <a:pt x="4557" y="3865"/>
                      <a:pt x="3491"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6080650" y="1814963"/>
                <a:ext cx="122975" cy="270150"/>
              </a:xfrm>
              <a:custGeom>
                <a:avLst/>
                <a:gdLst/>
                <a:ahLst/>
                <a:cxnLst/>
                <a:rect l="l" t="t" r="r" b="b"/>
                <a:pathLst>
                  <a:path w="4919" h="10806" extrusionOk="0">
                    <a:moveTo>
                      <a:pt x="3737" y="1179"/>
                    </a:moveTo>
                    <a:lnTo>
                      <a:pt x="3737" y="1179"/>
                    </a:lnTo>
                    <a:cubicBezTo>
                      <a:pt x="4459" y="4628"/>
                      <a:pt x="3925" y="7946"/>
                      <a:pt x="2227" y="10420"/>
                    </a:cubicBezTo>
                    <a:lnTo>
                      <a:pt x="443" y="9538"/>
                    </a:lnTo>
                    <a:cubicBezTo>
                      <a:pt x="2761" y="6638"/>
                      <a:pt x="3507" y="2930"/>
                      <a:pt x="3737" y="1179"/>
                    </a:cubicBezTo>
                    <a:close/>
                    <a:moveTo>
                      <a:pt x="3666" y="1"/>
                    </a:moveTo>
                    <a:cubicBezTo>
                      <a:pt x="3661" y="1"/>
                      <a:pt x="3656" y="1"/>
                      <a:pt x="3650" y="2"/>
                    </a:cubicBezTo>
                    <a:cubicBezTo>
                      <a:pt x="3565" y="11"/>
                      <a:pt x="3503" y="79"/>
                      <a:pt x="3499" y="166"/>
                    </a:cubicBezTo>
                    <a:cubicBezTo>
                      <a:pt x="3495" y="219"/>
                      <a:pt x="3228" y="5646"/>
                      <a:pt x="46" y="9485"/>
                    </a:cubicBezTo>
                    <a:cubicBezTo>
                      <a:pt x="12" y="9525"/>
                      <a:pt x="0" y="9579"/>
                      <a:pt x="8" y="9628"/>
                    </a:cubicBezTo>
                    <a:cubicBezTo>
                      <a:pt x="21" y="9682"/>
                      <a:pt x="54" y="9722"/>
                      <a:pt x="99" y="9747"/>
                    </a:cubicBezTo>
                    <a:lnTo>
                      <a:pt x="2207" y="10789"/>
                    </a:lnTo>
                    <a:cubicBezTo>
                      <a:pt x="2232" y="10797"/>
                      <a:pt x="2257" y="10805"/>
                      <a:pt x="2285" y="10805"/>
                    </a:cubicBezTo>
                    <a:cubicBezTo>
                      <a:pt x="2338" y="10805"/>
                      <a:pt x="2387" y="10780"/>
                      <a:pt x="2420" y="10731"/>
                    </a:cubicBezTo>
                    <a:cubicBezTo>
                      <a:pt x="4405" y="7939"/>
                      <a:pt x="4918" y="4071"/>
                      <a:pt x="3832" y="125"/>
                    </a:cubicBezTo>
                    <a:cubicBezTo>
                      <a:pt x="3812" y="52"/>
                      <a:pt x="3739" y="1"/>
                      <a:pt x="366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5548175" y="1415663"/>
                <a:ext cx="205825" cy="83525"/>
              </a:xfrm>
              <a:custGeom>
                <a:avLst/>
                <a:gdLst/>
                <a:ahLst/>
                <a:cxnLst/>
                <a:rect l="l" t="t" r="r" b="b"/>
                <a:pathLst>
                  <a:path w="8233" h="3341" extrusionOk="0">
                    <a:moveTo>
                      <a:pt x="4951" y="1"/>
                    </a:moveTo>
                    <a:cubicBezTo>
                      <a:pt x="4883" y="1"/>
                      <a:pt x="4820" y="88"/>
                      <a:pt x="4872" y="175"/>
                    </a:cubicBezTo>
                    <a:cubicBezTo>
                      <a:pt x="4967" y="331"/>
                      <a:pt x="5041" y="503"/>
                      <a:pt x="5094" y="684"/>
                    </a:cubicBezTo>
                    <a:cubicBezTo>
                      <a:pt x="5086" y="704"/>
                      <a:pt x="5086" y="729"/>
                      <a:pt x="5090" y="753"/>
                    </a:cubicBezTo>
                    <a:cubicBezTo>
                      <a:pt x="5135" y="954"/>
                      <a:pt x="5168" y="1180"/>
                      <a:pt x="5168" y="1401"/>
                    </a:cubicBezTo>
                    <a:cubicBezTo>
                      <a:pt x="5131" y="1754"/>
                      <a:pt x="4971" y="2078"/>
                      <a:pt x="4643" y="2304"/>
                    </a:cubicBezTo>
                    <a:cubicBezTo>
                      <a:pt x="3847" y="2165"/>
                      <a:pt x="3029" y="2103"/>
                      <a:pt x="2222" y="2103"/>
                    </a:cubicBezTo>
                    <a:cubicBezTo>
                      <a:pt x="1521" y="2103"/>
                      <a:pt x="828" y="2150"/>
                      <a:pt x="164" y="2234"/>
                    </a:cubicBezTo>
                    <a:cubicBezTo>
                      <a:pt x="0" y="2254"/>
                      <a:pt x="66" y="2492"/>
                      <a:pt x="206" y="2492"/>
                    </a:cubicBezTo>
                    <a:cubicBezTo>
                      <a:pt x="210" y="2492"/>
                      <a:pt x="214" y="2492"/>
                      <a:pt x="217" y="2492"/>
                    </a:cubicBezTo>
                    <a:cubicBezTo>
                      <a:pt x="680" y="2460"/>
                      <a:pt x="1144" y="2443"/>
                      <a:pt x="1609" y="2443"/>
                    </a:cubicBezTo>
                    <a:cubicBezTo>
                      <a:pt x="2284" y="2443"/>
                      <a:pt x="2959" y="2479"/>
                      <a:pt x="3630" y="2562"/>
                    </a:cubicBezTo>
                    <a:cubicBezTo>
                      <a:pt x="4779" y="2702"/>
                      <a:pt x="5857" y="3046"/>
                      <a:pt x="6973" y="3309"/>
                    </a:cubicBezTo>
                    <a:cubicBezTo>
                      <a:pt x="7003" y="3317"/>
                      <a:pt x="7055" y="3325"/>
                      <a:pt x="7095" y="3325"/>
                    </a:cubicBezTo>
                    <a:cubicBezTo>
                      <a:pt x="7116" y="3325"/>
                      <a:pt x="7133" y="3322"/>
                      <a:pt x="7141" y="3317"/>
                    </a:cubicBezTo>
                    <a:cubicBezTo>
                      <a:pt x="7245" y="3332"/>
                      <a:pt x="7345" y="3341"/>
                      <a:pt x="7443" y="3341"/>
                    </a:cubicBezTo>
                    <a:cubicBezTo>
                      <a:pt x="7680" y="3341"/>
                      <a:pt x="7901" y="3290"/>
                      <a:pt x="8113" y="3165"/>
                    </a:cubicBezTo>
                    <a:cubicBezTo>
                      <a:pt x="8232" y="3099"/>
                      <a:pt x="8101" y="2948"/>
                      <a:pt x="8011" y="2944"/>
                    </a:cubicBezTo>
                    <a:cubicBezTo>
                      <a:pt x="7965" y="2944"/>
                      <a:pt x="7920" y="2948"/>
                      <a:pt x="7875" y="2952"/>
                    </a:cubicBezTo>
                    <a:cubicBezTo>
                      <a:pt x="7863" y="2910"/>
                      <a:pt x="7838" y="2870"/>
                      <a:pt x="7789" y="2861"/>
                    </a:cubicBezTo>
                    <a:cubicBezTo>
                      <a:pt x="7395" y="2779"/>
                      <a:pt x="7100" y="2709"/>
                      <a:pt x="6759" y="2644"/>
                    </a:cubicBezTo>
                    <a:cubicBezTo>
                      <a:pt x="6750" y="2642"/>
                      <a:pt x="6740" y="2641"/>
                      <a:pt x="6732" y="2641"/>
                    </a:cubicBezTo>
                    <a:cubicBezTo>
                      <a:pt x="6634" y="2641"/>
                      <a:pt x="6599" y="2762"/>
                      <a:pt x="6649" y="2841"/>
                    </a:cubicBezTo>
                    <a:cubicBezTo>
                      <a:pt x="6485" y="2775"/>
                      <a:pt x="6313" y="2726"/>
                      <a:pt x="6144" y="2669"/>
                    </a:cubicBezTo>
                    <a:cubicBezTo>
                      <a:pt x="6173" y="2648"/>
                      <a:pt x="6201" y="2620"/>
                      <a:pt x="6197" y="2575"/>
                    </a:cubicBezTo>
                    <a:cubicBezTo>
                      <a:pt x="6189" y="2185"/>
                      <a:pt x="6083" y="1861"/>
                      <a:pt x="5866" y="1537"/>
                    </a:cubicBezTo>
                    <a:cubicBezTo>
                      <a:pt x="5866" y="1537"/>
                      <a:pt x="5866" y="1532"/>
                      <a:pt x="5862" y="1532"/>
                    </a:cubicBezTo>
                    <a:cubicBezTo>
                      <a:pt x="5853" y="1520"/>
                      <a:pt x="5849" y="1512"/>
                      <a:pt x="5841" y="1500"/>
                    </a:cubicBezTo>
                    <a:cubicBezTo>
                      <a:pt x="5812" y="1459"/>
                      <a:pt x="5772" y="1442"/>
                      <a:pt x="5735" y="1442"/>
                    </a:cubicBezTo>
                    <a:cubicBezTo>
                      <a:pt x="5723" y="1442"/>
                      <a:pt x="5712" y="1443"/>
                      <a:pt x="5701" y="1446"/>
                    </a:cubicBezTo>
                    <a:cubicBezTo>
                      <a:pt x="5673" y="1331"/>
                      <a:pt x="5623" y="1221"/>
                      <a:pt x="5546" y="1119"/>
                    </a:cubicBezTo>
                    <a:cubicBezTo>
                      <a:pt x="5496" y="958"/>
                      <a:pt x="5423" y="803"/>
                      <a:pt x="5320" y="659"/>
                    </a:cubicBezTo>
                    <a:cubicBezTo>
                      <a:pt x="5311" y="646"/>
                      <a:pt x="5304" y="642"/>
                      <a:pt x="5291" y="634"/>
                    </a:cubicBezTo>
                    <a:cubicBezTo>
                      <a:pt x="5230" y="434"/>
                      <a:pt x="5143" y="241"/>
                      <a:pt x="5029" y="52"/>
                    </a:cubicBezTo>
                    <a:cubicBezTo>
                      <a:pt x="5007" y="16"/>
                      <a:pt x="4979" y="1"/>
                      <a:pt x="4951"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5950650" y="1551388"/>
                <a:ext cx="169775" cy="121775"/>
              </a:xfrm>
              <a:custGeom>
                <a:avLst/>
                <a:gdLst/>
                <a:ahLst/>
                <a:cxnLst/>
                <a:rect l="l" t="t" r="r" b="b"/>
                <a:pathLst>
                  <a:path w="6791" h="4871" extrusionOk="0">
                    <a:moveTo>
                      <a:pt x="532" y="0"/>
                    </a:moveTo>
                    <a:cubicBezTo>
                      <a:pt x="429" y="0"/>
                      <a:pt x="328" y="8"/>
                      <a:pt x="229" y="25"/>
                    </a:cubicBezTo>
                    <a:cubicBezTo>
                      <a:pt x="205" y="29"/>
                      <a:pt x="188" y="41"/>
                      <a:pt x="180" y="53"/>
                    </a:cubicBezTo>
                    <a:cubicBezTo>
                      <a:pt x="160" y="49"/>
                      <a:pt x="139" y="45"/>
                      <a:pt x="123" y="41"/>
                    </a:cubicBezTo>
                    <a:cubicBezTo>
                      <a:pt x="115" y="39"/>
                      <a:pt x="108" y="38"/>
                      <a:pt x="101" y="38"/>
                    </a:cubicBezTo>
                    <a:cubicBezTo>
                      <a:pt x="1" y="38"/>
                      <a:pt x="11" y="195"/>
                      <a:pt x="106" y="222"/>
                    </a:cubicBezTo>
                    <a:cubicBezTo>
                      <a:pt x="1009" y="480"/>
                      <a:pt x="1899" y="812"/>
                      <a:pt x="2747" y="1218"/>
                    </a:cubicBezTo>
                    <a:cubicBezTo>
                      <a:pt x="3486" y="1743"/>
                      <a:pt x="4245" y="2231"/>
                      <a:pt x="4934" y="2830"/>
                    </a:cubicBezTo>
                    <a:cubicBezTo>
                      <a:pt x="5340" y="3187"/>
                      <a:pt x="5623" y="3510"/>
                      <a:pt x="5840" y="4023"/>
                    </a:cubicBezTo>
                    <a:cubicBezTo>
                      <a:pt x="5971" y="4335"/>
                      <a:pt x="6033" y="4581"/>
                      <a:pt x="6287" y="4815"/>
                    </a:cubicBezTo>
                    <a:cubicBezTo>
                      <a:pt x="6329" y="4853"/>
                      <a:pt x="6379" y="4870"/>
                      <a:pt x="6424" y="4870"/>
                    </a:cubicBezTo>
                    <a:cubicBezTo>
                      <a:pt x="6526" y="4870"/>
                      <a:pt x="6608" y="4784"/>
                      <a:pt x="6546" y="4651"/>
                    </a:cubicBezTo>
                    <a:cubicBezTo>
                      <a:pt x="6365" y="4273"/>
                      <a:pt x="6270" y="3851"/>
                      <a:pt x="6070" y="3486"/>
                    </a:cubicBezTo>
                    <a:cubicBezTo>
                      <a:pt x="6070" y="3466"/>
                      <a:pt x="6062" y="3442"/>
                      <a:pt x="6049" y="3421"/>
                    </a:cubicBezTo>
                    <a:cubicBezTo>
                      <a:pt x="6029" y="3392"/>
                      <a:pt x="6009" y="3359"/>
                      <a:pt x="5988" y="3326"/>
                    </a:cubicBezTo>
                    <a:lnTo>
                      <a:pt x="5988" y="3326"/>
                    </a:lnTo>
                    <a:cubicBezTo>
                      <a:pt x="6156" y="3457"/>
                      <a:pt x="6325" y="3593"/>
                      <a:pt x="6488" y="3724"/>
                    </a:cubicBezTo>
                    <a:cubicBezTo>
                      <a:pt x="6518" y="3748"/>
                      <a:pt x="6551" y="3758"/>
                      <a:pt x="6583" y="3758"/>
                    </a:cubicBezTo>
                    <a:cubicBezTo>
                      <a:pt x="6694" y="3758"/>
                      <a:pt x="6791" y="3635"/>
                      <a:pt x="6718" y="3523"/>
                    </a:cubicBezTo>
                    <a:cubicBezTo>
                      <a:pt x="6488" y="3158"/>
                      <a:pt x="6164" y="2793"/>
                      <a:pt x="5787" y="2518"/>
                    </a:cubicBezTo>
                    <a:cubicBezTo>
                      <a:pt x="5857" y="2465"/>
                      <a:pt x="5852" y="2329"/>
                      <a:pt x="5766" y="2255"/>
                    </a:cubicBezTo>
                    <a:cubicBezTo>
                      <a:pt x="5570" y="2083"/>
                      <a:pt x="5340" y="1948"/>
                      <a:pt x="5098" y="1825"/>
                    </a:cubicBezTo>
                    <a:cubicBezTo>
                      <a:pt x="5212" y="1751"/>
                      <a:pt x="5217" y="1547"/>
                      <a:pt x="5069" y="1448"/>
                    </a:cubicBezTo>
                    <a:cubicBezTo>
                      <a:pt x="4298" y="943"/>
                      <a:pt x="3408" y="730"/>
                      <a:pt x="2526" y="483"/>
                    </a:cubicBezTo>
                    <a:cubicBezTo>
                      <a:pt x="1926" y="317"/>
                      <a:pt x="1194" y="0"/>
                      <a:pt x="53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5975775" y="1505863"/>
                <a:ext cx="87675" cy="62100"/>
              </a:xfrm>
              <a:custGeom>
                <a:avLst/>
                <a:gdLst/>
                <a:ahLst/>
                <a:cxnLst/>
                <a:rect l="l" t="t" r="r" b="b"/>
                <a:pathLst>
                  <a:path w="3507" h="2484" extrusionOk="0">
                    <a:moveTo>
                      <a:pt x="108" y="1"/>
                    </a:moveTo>
                    <a:cubicBezTo>
                      <a:pt x="32" y="1"/>
                      <a:pt x="0" y="125"/>
                      <a:pt x="69" y="180"/>
                    </a:cubicBezTo>
                    <a:cubicBezTo>
                      <a:pt x="1082" y="981"/>
                      <a:pt x="2170" y="1862"/>
                      <a:pt x="3309" y="2465"/>
                    </a:cubicBezTo>
                    <a:cubicBezTo>
                      <a:pt x="3334" y="2478"/>
                      <a:pt x="3356" y="2484"/>
                      <a:pt x="3375" y="2484"/>
                    </a:cubicBezTo>
                    <a:cubicBezTo>
                      <a:pt x="3482" y="2484"/>
                      <a:pt x="3507" y="2307"/>
                      <a:pt x="3416" y="2227"/>
                    </a:cubicBezTo>
                    <a:cubicBezTo>
                      <a:pt x="2456" y="1378"/>
                      <a:pt x="1250" y="676"/>
                      <a:pt x="156" y="16"/>
                    </a:cubicBezTo>
                    <a:cubicBezTo>
                      <a:pt x="138" y="5"/>
                      <a:pt x="122" y="1"/>
                      <a:pt x="108"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6130100" y="2123738"/>
                <a:ext cx="408275" cy="79750"/>
              </a:xfrm>
              <a:custGeom>
                <a:avLst/>
                <a:gdLst/>
                <a:ahLst/>
                <a:cxnLst/>
                <a:rect l="l" t="t" r="r" b="b"/>
                <a:pathLst>
                  <a:path w="16331" h="3190" extrusionOk="0">
                    <a:moveTo>
                      <a:pt x="15941" y="0"/>
                    </a:moveTo>
                    <a:cubicBezTo>
                      <a:pt x="15886" y="0"/>
                      <a:pt x="15834" y="21"/>
                      <a:pt x="15794" y="70"/>
                    </a:cubicBezTo>
                    <a:cubicBezTo>
                      <a:pt x="14092" y="2162"/>
                      <a:pt x="11500" y="2666"/>
                      <a:pt x="8920" y="2675"/>
                    </a:cubicBezTo>
                    <a:cubicBezTo>
                      <a:pt x="8902" y="2675"/>
                      <a:pt x="8883" y="2675"/>
                      <a:pt x="8864" y="2675"/>
                    </a:cubicBezTo>
                    <a:cubicBezTo>
                      <a:pt x="5913" y="2675"/>
                      <a:pt x="2952" y="2056"/>
                      <a:pt x="233" y="919"/>
                    </a:cubicBezTo>
                    <a:cubicBezTo>
                      <a:pt x="208" y="908"/>
                      <a:pt x="186" y="903"/>
                      <a:pt x="165" y="903"/>
                    </a:cubicBezTo>
                    <a:cubicBezTo>
                      <a:pt x="23" y="903"/>
                      <a:pt x="0" y="1139"/>
                      <a:pt x="156" y="1210"/>
                    </a:cubicBezTo>
                    <a:cubicBezTo>
                      <a:pt x="2932" y="2497"/>
                      <a:pt x="5915" y="3190"/>
                      <a:pt x="8969" y="3190"/>
                    </a:cubicBezTo>
                    <a:cubicBezTo>
                      <a:pt x="9226" y="3190"/>
                      <a:pt x="9483" y="3185"/>
                      <a:pt x="9740" y="3175"/>
                    </a:cubicBezTo>
                    <a:cubicBezTo>
                      <a:pt x="12099" y="3084"/>
                      <a:pt x="14838" y="2490"/>
                      <a:pt x="16220" y="386"/>
                    </a:cubicBezTo>
                    <a:cubicBezTo>
                      <a:pt x="16330" y="220"/>
                      <a:pt x="16121" y="0"/>
                      <a:pt x="15941"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5099975" y="1570363"/>
                <a:ext cx="1002575" cy="835325"/>
              </a:xfrm>
              <a:custGeom>
                <a:avLst/>
                <a:gdLst/>
                <a:ahLst/>
                <a:cxnLst/>
                <a:rect l="l" t="t" r="r" b="b"/>
                <a:pathLst>
                  <a:path w="40103" h="33413" extrusionOk="0">
                    <a:moveTo>
                      <a:pt x="10861" y="0"/>
                    </a:moveTo>
                    <a:cubicBezTo>
                      <a:pt x="10861" y="0"/>
                      <a:pt x="1530" y="7128"/>
                      <a:pt x="751" y="12570"/>
                    </a:cubicBezTo>
                    <a:cubicBezTo>
                      <a:pt x="0" y="17849"/>
                      <a:pt x="1921" y="29325"/>
                      <a:pt x="9470" y="29325"/>
                    </a:cubicBezTo>
                    <a:cubicBezTo>
                      <a:pt x="9712" y="29325"/>
                      <a:pt x="9960" y="29313"/>
                      <a:pt x="10213" y="29289"/>
                    </a:cubicBezTo>
                    <a:cubicBezTo>
                      <a:pt x="18380" y="28513"/>
                      <a:pt x="21747" y="27996"/>
                      <a:pt x="21747" y="27996"/>
                    </a:cubicBezTo>
                    <a:lnTo>
                      <a:pt x="22399" y="32197"/>
                    </a:lnTo>
                    <a:cubicBezTo>
                      <a:pt x="22399" y="32197"/>
                      <a:pt x="23580" y="33413"/>
                      <a:pt x="25191" y="33413"/>
                    </a:cubicBezTo>
                    <a:cubicBezTo>
                      <a:pt x="25495" y="33413"/>
                      <a:pt x="25814" y="33370"/>
                      <a:pt x="26143" y="33267"/>
                    </a:cubicBezTo>
                    <a:cubicBezTo>
                      <a:pt x="28214" y="32619"/>
                      <a:pt x="29134" y="30847"/>
                      <a:pt x="29134" y="30847"/>
                    </a:cubicBezTo>
                    <a:lnTo>
                      <a:pt x="29655" y="23846"/>
                    </a:lnTo>
                    <a:cubicBezTo>
                      <a:pt x="29655" y="23846"/>
                      <a:pt x="31336" y="19441"/>
                      <a:pt x="33929" y="18793"/>
                    </a:cubicBezTo>
                    <a:cubicBezTo>
                      <a:pt x="36520" y="18145"/>
                      <a:pt x="39892" y="16721"/>
                      <a:pt x="40019" y="13350"/>
                    </a:cubicBezTo>
                    <a:cubicBezTo>
                      <a:pt x="40102" y="11206"/>
                      <a:pt x="38298" y="8801"/>
                      <a:pt x="35973" y="8801"/>
                    </a:cubicBezTo>
                    <a:cubicBezTo>
                      <a:pt x="34642" y="8801"/>
                      <a:pt x="33141" y="9589"/>
                      <a:pt x="31726" y="11665"/>
                    </a:cubicBezTo>
                    <a:cubicBezTo>
                      <a:pt x="31726" y="11665"/>
                      <a:pt x="31041" y="11761"/>
                      <a:pt x="29899" y="11761"/>
                    </a:cubicBezTo>
                    <a:cubicBezTo>
                      <a:pt x="25902" y="11761"/>
                      <a:pt x="16304" y="10585"/>
                      <a:pt x="108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5598600" y="1957913"/>
                <a:ext cx="210850" cy="156950"/>
              </a:xfrm>
              <a:custGeom>
                <a:avLst/>
                <a:gdLst/>
                <a:ahLst/>
                <a:cxnLst/>
                <a:rect l="l" t="t" r="r" b="b"/>
                <a:pathLst>
                  <a:path w="8434" h="6278" extrusionOk="0">
                    <a:moveTo>
                      <a:pt x="5118" y="1"/>
                    </a:moveTo>
                    <a:cubicBezTo>
                      <a:pt x="4404" y="1"/>
                      <a:pt x="3632" y="183"/>
                      <a:pt x="2893" y="563"/>
                    </a:cubicBezTo>
                    <a:cubicBezTo>
                      <a:pt x="965" y="1552"/>
                      <a:pt x="1" y="3508"/>
                      <a:pt x="731" y="4932"/>
                    </a:cubicBezTo>
                    <a:cubicBezTo>
                      <a:pt x="1181" y="5808"/>
                      <a:pt x="2170" y="6277"/>
                      <a:pt x="3315" y="6277"/>
                    </a:cubicBezTo>
                    <a:cubicBezTo>
                      <a:pt x="4028" y="6277"/>
                      <a:pt x="4802" y="6095"/>
                      <a:pt x="5543" y="5715"/>
                    </a:cubicBezTo>
                    <a:cubicBezTo>
                      <a:pt x="7466" y="4727"/>
                      <a:pt x="8434" y="2770"/>
                      <a:pt x="7703" y="1346"/>
                    </a:cubicBezTo>
                    <a:cubicBezTo>
                      <a:pt x="7252" y="470"/>
                      <a:pt x="6261" y="1"/>
                      <a:pt x="511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5159750" y="2111338"/>
                <a:ext cx="194625" cy="164700"/>
              </a:xfrm>
              <a:custGeom>
                <a:avLst/>
                <a:gdLst/>
                <a:ahLst/>
                <a:cxnLst/>
                <a:rect l="l" t="t" r="r" b="b"/>
                <a:pathLst>
                  <a:path w="7785" h="6588" extrusionOk="0">
                    <a:moveTo>
                      <a:pt x="3858" y="1"/>
                    </a:moveTo>
                    <a:cubicBezTo>
                      <a:pt x="3567" y="1"/>
                      <a:pt x="3270" y="28"/>
                      <a:pt x="2970" y="86"/>
                    </a:cubicBezTo>
                    <a:cubicBezTo>
                      <a:pt x="1592" y="357"/>
                      <a:pt x="501" y="1198"/>
                      <a:pt x="1" y="2240"/>
                    </a:cubicBezTo>
                    <a:cubicBezTo>
                      <a:pt x="813" y="4044"/>
                      <a:pt x="1933" y="5607"/>
                      <a:pt x="3409" y="6588"/>
                    </a:cubicBezTo>
                    <a:cubicBezTo>
                      <a:pt x="3671" y="6583"/>
                      <a:pt x="3942" y="6554"/>
                      <a:pt x="4213" y="6505"/>
                    </a:cubicBezTo>
                    <a:cubicBezTo>
                      <a:pt x="6342" y="6091"/>
                      <a:pt x="7785" y="4324"/>
                      <a:pt x="7440" y="2552"/>
                    </a:cubicBezTo>
                    <a:cubicBezTo>
                      <a:pt x="7144" y="1030"/>
                      <a:pt x="5629" y="1"/>
                      <a:pt x="385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5214300" y="1854788"/>
                <a:ext cx="678300" cy="403700"/>
              </a:xfrm>
              <a:custGeom>
                <a:avLst/>
                <a:gdLst/>
                <a:ahLst/>
                <a:cxnLst/>
                <a:rect l="l" t="t" r="r" b="b"/>
                <a:pathLst>
                  <a:path w="27132" h="16148" extrusionOk="0">
                    <a:moveTo>
                      <a:pt x="27132" y="0"/>
                    </a:moveTo>
                    <a:lnTo>
                      <a:pt x="20758" y="189"/>
                    </a:lnTo>
                    <a:cubicBezTo>
                      <a:pt x="20758" y="189"/>
                      <a:pt x="21103" y="2448"/>
                      <a:pt x="21230" y="3080"/>
                    </a:cubicBezTo>
                    <a:cubicBezTo>
                      <a:pt x="21358" y="3708"/>
                      <a:pt x="21481" y="8544"/>
                      <a:pt x="16989" y="9861"/>
                    </a:cubicBezTo>
                    <a:cubicBezTo>
                      <a:pt x="16621" y="9969"/>
                      <a:pt x="16262" y="10019"/>
                      <a:pt x="15913" y="10019"/>
                    </a:cubicBezTo>
                    <a:cubicBezTo>
                      <a:pt x="12013" y="10019"/>
                      <a:pt x="9393" y="3802"/>
                      <a:pt x="9393" y="3802"/>
                    </a:cubicBezTo>
                    <a:lnTo>
                      <a:pt x="4431" y="6062"/>
                    </a:lnTo>
                    <a:cubicBezTo>
                      <a:pt x="4431" y="6062"/>
                      <a:pt x="5936" y="11181"/>
                      <a:pt x="4304" y="13912"/>
                    </a:cubicBezTo>
                    <a:cubicBezTo>
                      <a:pt x="3363" y="15486"/>
                      <a:pt x="2078" y="15820"/>
                      <a:pt x="1158" y="15820"/>
                    </a:cubicBezTo>
                    <a:cubicBezTo>
                      <a:pt x="481" y="15820"/>
                      <a:pt x="1" y="15639"/>
                      <a:pt x="1" y="15639"/>
                    </a:cubicBezTo>
                    <a:lnTo>
                      <a:pt x="1" y="15639"/>
                    </a:lnTo>
                    <a:lnTo>
                      <a:pt x="1178" y="16148"/>
                    </a:lnTo>
                    <a:cubicBezTo>
                      <a:pt x="7138" y="15767"/>
                      <a:pt x="5964" y="8843"/>
                      <a:pt x="5517" y="6899"/>
                    </a:cubicBezTo>
                    <a:cubicBezTo>
                      <a:pt x="5447" y="6600"/>
                      <a:pt x="5599" y="6300"/>
                      <a:pt x="5879" y="6173"/>
                    </a:cubicBezTo>
                    <a:lnTo>
                      <a:pt x="9245" y="4672"/>
                    </a:lnTo>
                    <a:cubicBezTo>
                      <a:pt x="9245" y="4672"/>
                      <a:pt x="10655" y="10376"/>
                      <a:pt x="15796" y="10376"/>
                    </a:cubicBezTo>
                    <a:cubicBezTo>
                      <a:pt x="16276" y="10376"/>
                      <a:pt x="16790" y="10326"/>
                      <a:pt x="17338" y="10217"/>
                    </a:cubicBezTo>
                    <a:cubicBezTo>
                      <a:pt x="22411" y="9204"/>
                      <a:pt x="22325" y="4398"/>
                      <a:pt x="22066" y="2437"/>
                    </a:cubicBezTo>
                    <a:cubicBezTo>
                      <a:pt x="22005" y="1961"/>
                      <a:pt x="22321" y="1518"/>
                      <a:pt x="22793" y="1415"/>
                    </a:cubicBezTo>
                    <a:lnTo>
                      <a:pt x="27083" y="480"/>
                    </a:lnTo>
                    <a:lnTo>
                      <a:pt x="27132"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5108913" y="1570700"/>
                <a:ext cx="259525" cy="494375"/>
              </a:xfrm>
              <a:custGeom>
                <a:avLst/>
                <a:gdLst/>
                <a:ahLst/>
                <a:cxnLst/>
                <a:rect l="l" t="t" r="r" b="b"/>
                <a:pathLst>
                  <a:path w="10381" h="19775" extrusionOk="0">
                    <a:moveTo>
                      <a:pt x="10381" y="0"/>
                    </a:moveTo>
                    <a:cubicBezTo>
                      <a:pt x="7559" y="2506"/>
                      <a:pt x="845" y="7744"/>
                      <a:pt x="242" y="12452"/>
                    </a:cubicBezTo>
                    <a:cubicBezTo>
                      <a:pt x="1" y="14364"/>
                      <a:pt x="50" y="17079"/>
                      <a:pt x="620" y="19774"/>
                    </a:cubicBezTo>
                    <a:cubicBezTo>
                      <a:pt x="385" y="11559"/>
                      <a:pt x="2511" y="7806"/>
                      <a:pt x="1038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5369450" y="1570363"/>
                <a:ext cx="518050" cy="309450"/>
              </a:xfrm>
              <a:custGeom>
                <a:avLst/>
                <a:gdLst/>
                <a:ahLst/>
                <a:cxnLst/>
                <a:rect l="l" t="t" r="r" b="b"/>
                <a:pathLst>
                  <a:path w="20722" h="12378" extrusionOk="0">
                    <a:moveTo>
                      <a:pt x="82" y="0"/>
                    </a:moveTo>
                    <a:cubicBezTo>
                      <a:pt x="82" y="0"/>
                      <a:pt x="50" y="25"/>
                      <a:pt x="0" y="65"/>
                    </a:cubicBezTo>
                    <a:cubicBezTo>
                      <a:pt x="485" y="2727"/>
                      <a:pt x="2842" y="9174"/>
                      <a:pt x="11603" y="11480"/>
                    </a:cubicBezTo>
                    <a:cubicBezTo>
                      <a:pt x="14067" y="12128"/>
                      <a:pt x="15645" y="12378"/>
                      <a:pt x="16920" y="12378"/>
                    </a:cubicBezTo>
                    <a:cubicBezTo>
                      <a:pt x="18298" y="12378"/>
                      <a:pt x="19321" y="12086"/>
                      <a:pt x="20721" y="11689"/>
                    </a:cubicBezTo>
                    <a:lnTo>
                      <a:pt x="20721" y="11689"/>
                    </a:lnTo>
                    <a:cubicBezTo>
                      <a:pt x="20432" y="11718"/>
                      <a:pt x="19875" y="11760"/>
                      <a:pt x="19117" y="11760"/>
                    </a:cubicBezTo>
                    <a:cubicBezTo>
                      <a:pt x="15118" y="11760"/>
                      <a:pt x="5523" y="10582"/>
                      <a:pt x="8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5954625" y="1863538"/>
                <a:ext cx="90775" cy="86025"/>
              </a:xfrm>
              <a:custGeom>
                <a:avLst/>
                <a:gdLst/>
                <a:ahLst/>
                <a:cxnLst/>
                <a:rect l="l" t="t" r="r" b="b"/>
                <a:pathLst>
                  <a:path w="3631" h="3441" extrusionOk="0">
                    <a:moveTo>
                      <a:pt x="1682" y="1"/>
                    </a:moveTo>
                    <a:cubicBezTo>
                      <a:pt x="1653" y="1"/>
                      <a:pt x="1623" y="1"/>
                      <a:pt x="1592" y="3"/>
                    </a:cubicBezTo>
                    <a:cubicBezTo>
                      <a:pt x="254" y="65"/>
                      <a:pt x="1" y="2997"/>
                      <a:pt x="1" y="2997"/>
                    </a:cubicBezTo>
                    <a:cubicBezTo>
                      <a:pt x="1" y="2997"/>
                      <a:pt x="756" y="2190"/>
                      <a:pt x="1416" y="2190"/>
                    </a:cubicBezTo>
                    <a:cubicBezTo>
                      <a:pt x="1499" y="2190"/>
                      <a:pt x="1579" y="2202"/>
                      <a:pt x="1657" y="2230"/>
                    </a:cubicBezTo>
                    <a:cubicBezTo>
                      <a:pt x="2359" y="2484"/>
                      <a:pt x="1657" y="3440"/>
                      <a:pt x="1657" y="3440"/>
                    </a:cubicBezTo>
                    <a:cubicBezTo>
                      <a:pt x="1657" y="3440"/>
                      <a:pt x="2486" y="2423"/>
                      <a:pt x="2105" y="2041"/>
                    </a:cubicBezTo>
                    <a:cubicBezTo>
                      <a:pt x="1942" y="1877"/>
                      <a:pt x="1686" y="1829"/>
                      <a:pt x="1445" y="1829"/>
                    </a:cubicBezTo>
                    <a:cubicBezTo>
                      <a:pt x="1123" y="1829"/>
                      <a:pt x="829" y="1914"/>
                      <a:pt x="829" y="1914"/>
                    </a:cubicBezTo>
                    <a:cubicBezTo>
                      <a:pt x="829" y="1914"/>
                      <a:pt x="1096" y="646"/>
                      <a:pt x="2113" y="646"/>
                    </a:cubicBezTo>
                    <a:cubicBezTo>
                      <a:pt x="2500" y="646"/>
                      <a:pt x="2998" y="831"/>
                      <a:pt x="3631" y="1341"/>
                    </a:cubicBezTo>
                    <a:cubicBezTo>
                      <a:pt x="3631" y="1341"/>
                      <a:pt x="2964" y="1"/>
                      <a:pt x="168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5211625" y="2008788"/>
                <a:ext cx="43600" cy="84100"/>
              </a:xfrm>
              <a:custGeom>
                <a:avLst/>
                <a:gdLst/>
                <a:ahLst/>
                <a:cxnLst/>
                <a:rect l="l" t="t" r="r" b="b"/>
                <a:pathLst>
                  <a:path w="1744" h="3364" extrusionOk="0">
                    <a:moveTo>
                      <a:pt x="661" y="1"/>
                    </a:moveTo>
                    <a:cubicBezTo>
                      <a:pt x="645" y="1"/>
                      <a:pt x="628" y="2"/>
                      <a:pt x="612" y="4"/>
                    </a:cubicBezTo>
                    <a:cubicBezTo>
                      <a:pt x="210" y="66"/>
                      <a:pt x="1" y="871"/>
                      <a:pt x="144" y="1797"/>
                    </a:cubicBezTo>
                    <a:cubicBezTo>
                      <a:pt x="282" y="2686"/>
                      <a:pt x="695" y="3364"/>
                      <a:pt x="1083" y="3364"/>
                    </a:cubicBezTo>
                    <a:cubicBezTo>
                      <a:pt x="1100" y="3364"/>
                      <a:pt x="1116" y="3363"/>
                      <a:pt x="1133" y="3360"/>
                    </a:cubicBezTo>
                    <a:cubicBezTo>
                      <a:pt x="1535" y="3298"/>
                      <a:pt x="1744" y="2499"/>
                      <a:pt x="1600" y="1572"/>
                    </a:cubicBezTo>
                    <a:cubicBezTo>
                      <a:pt x="1463" y="682"/>
                      <a:pt x="1050" y="1"/>
                      <a:pt x="661"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5209300" y="2004563"/>
                <a:ext cx="48400" cy="92650"/>
              </a:xfrm>
              <a:custGeom>
                <a:avLst/>
                <a:gdLst/>
                <a:ahLst/>
                <a:cxnLst/>
                <a:rect l="l" t="t" r="r" b="b"/>
                <a:pathLst>
                  <a:path w="1936" h="3706" extrusionOk="0">
                    <a:moveTo>
                      <a:pt x="754" y="338"/>
                    </a:moveTo>
                    <a:cubicBezTo>
                      <a:pt x="873" y="338"/>
                      <a:pt x="1017" y="461"/>
                      <a:pt x="1152" y="674"/>
                    </a:cubicBezTo>
                    <a:cubicBezTo>
                      <a:pt x="1329" y="953"/>
                      <a:pt x="1460" y="1339"/>
                      <a:pt x="1526" y="1765"/>
                    </a:cubicBezTo>
                    <a:cubicBezTo>
                      <a:pt x="1591" y="2191"/>
                      <a:pt x="1583" y="2598"/>
                      <a:pt x="1501" y="2914"/>
                    </a:cubicBezTo>
                    <a:cubicBezTo>
                      <a:pt x="1431" y="3176"/>
                      <a:pt x="1320" y="3344"/>
                      <a:pt x="1201" y="3361"/>
                    </a:cubicBezTo>
                    <a:cubicBezTo>
                      <a:pt x="1193" y="3362"/>
                      <a:pt x="1186" y="3363"/>
                      <a:pt x="1178" y="3363"/>
                    </a:cubicBezTo>
                    <a:cubicBezTo>
                      <a:pt x="941" y="3363"/>
                      <a:pt x="549" y="2842"/>
                      <a:pt x="406" y="1937"/>
                    </a:cubicBezTo>
                    <a:cubicBezTo>
                      <a:pt x="340" y="1511"/>
                      <a:pt x="349" y="1105"/>
                      <a:pt x="430" y="789"/>
                    </a:cubicBezTo>
                    <a:cubicBezTo>
                      <a:pt x="500" y="527"/>
                      <a:pt x="610" y="359"/>
                      <a:pt x="730" y="342"/>
                    </a:cubicBezTo>
                    <a:cubicBezTo>
                      <a:pt x="738" y="342"/>
                      <a:pt x="746" y="338"/>
                      <a:pt x="754" y="338"/>
                    </a:cubicBezTo>
                    <a:close/>
                    <a:moveTo>
                      <a:pt x="758" y="0"/>
                    </a:moveTo>
                    <a:cubicBezTo>
                      <a:pt x="732" y="0"/>
                      <a:pt x="706" y="2"/>
                      <a:pt x="680" y="6"/>
                    </a:cubicBezTo>
                    <a:cubicBezTo>
                      <a:pt x="414" y="46"/>
                      <a:pt x="209" y="293"/>
                      <a:pt x="103" y="703"/>
                    </a:cubicBezTo>
                    <a:cubicBezTo>
                      <a:pt x="8" y="1064"/>
                      <a:pt x="0" y="1519"/>
                      <a:pt x="69" y="1991"/>
                    </a:cubicBezTo>
                    <a:cubicBezTo>
                      <a:pt x="226" y="2992"/>
                      <a:pt x="693" y="3705"/>
                      <a:pt x="1176" y="3705"/>
                    </a:cubicBezTo>
                    <a:cubicBezTo>
                      <a:pt x="1201" y="3705"/>
                      <a:pt x="1226" y="3701"/>
                      <a:pt x="1255" y="3697"/>
                    </a:cubicBezTo>
                    <a:cubicBezTo>
                      <a:pt x="1517" y="3656"/>
                      <a:pt x="1723" y="3410"/>
                      <a:pt x="1829" y="3000"/>
                    </a:cubicBezTo>
                    <a:cubicBezTo>
                      <a:pt x="1924" y="2643"/>
                      <a:pt x="1935" y="2184"/>
                      <a:pt x="1862" y="1712"/>
                    </a:cubicBezTo>
                    <a:cubicBezTo>
                      <a:pt x="1788" y="1240"/>
                      <a:pt x="1640" y="809"/>
                      <a:pt x="1439" y="493"/>
                    </a:cubicBezTo>
                    <a:cubicBezTo>
                      <a:pt x="1236" y="172"/>
                      <a:pt x="999" y="0"/>
                      <a:pt x="758" y="0"/>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5595525" y="1884013"/>
                <a:ext cx="43525" cy="84100"/>
              </a:xfrm>
              <a:custGeom>
                <a:avLst/>
                <a:gdLst/>
                <a:ahLst/>
                <a:cxnLst/>
                <a:rect l="l" t="t" r="r" b="b"/>
                <a:pathLst>
                  <a:path w="1741" h="3364" extrusionOk="0">
                    <a:moveTo>
                      <a:pt x="658" y="1"/>
                    </a:moveTo>
                    <a:cubicBezTo>
                      <a:pt x="641" y="1"/>
                      <a:pt x="625" y="2"/>
                      <a:pt x="608" y="5"/>
                    </a:cubicBezTo>
                    <a:cubicBezTo>
                      <a:pt x="210" y="66"/>
                      <a:pt x="1" y="870"/>
                      <a:pt x="144" y="1796"/>
                    </a:cubicBezTo>
                    <a:cubicBezTo>
                      <a:pt x="282" y="2686"/>
                      <a:pt x="695" y="3363"/>
                      <a:pt x="1083" y="3363"/>
                    </a:cubicBezTo>
                    <a:cubicBezTo>
                      <a:pt x="1100" y="3363"/>
                      <a:pt x="1116" y="3362"/>
                      <a:pt x="1133" y="3359"/>
                    </a:cubicBezTo>
                    <a:cubicBezTo>
                      <a:pt x="1531" y="3297"/>
                      <a:pt x="1740" y="2498"/>
                      <a:pt x="1596" y="1571"/>
                    </a:cubicBezTo>
                    <a:cubicBezTo>
                      <a:pt x="1459" y="683"/>
                      <a:pt x="1046" y="1"/>
                      <a:pt x="658"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5593075" y="1879763"/>
                <a:ext cx="48425" cy="92650"/>
              </a:xfrm>
              <a:custGeom>
                <a:avLst/>
                <a:gdLst/>
                <a:ahLst/>
                <a:cxnLst/>
                <a:rect l="l" t="t" r="r" b="b"/>
                <a:pathLst>
                  <a:path w="1937" h="3706" extrusionOk="0">
                    <a:moveTo>
                      <a:pt x="755" y="338"/>
                    </a:moveTo>
                    <a:cubicBezTo>
                      <a:pt x="993" y="338"/>
                      <a:pt x="1387" y="859"/>
                      <a:pt x="1526" y="1765"/>
                    </a:cubicBezTo>
                    <a:cubicBezTo>
                      <a:pt x="1592" y="2193"/>
                      <a:pt x="1584" y="2598"/>
                      <a:pt x="1501" y="2918"/>
                    </a:cubicBezTo>
                    <a:cubicBezTo>
                      <a:pt x="1436" y="3177"/>
                      <a:pt x="1321" y="3344"/>
                      <a:pt x="1202" y="3361"/>
                    </a:cubicBezTo>
                    <a:cubicBezTo>
                      <a:pt x="1194" y="3362"/>
                      <a:pt x="1186" y="3363"/>
                      <a:pt x="1178" y="3363"/>
                    </a:cubicBezTo>
                    <a:cubicBezTo>
                      <a:pt x="938" y="3363"/>
                      <a:pt x="550" y="2842"/>
                      <a:pt x="411" y="1938"/>
                    </a:cubicBezTo>
                    <a:cubicBezTo>
                      <a:pt x="341" y="1511"/>
                      <a:pt x="354" y="1105"/>
                      <a:pt x="435" y="790"/>
                    </a:cubicBezTo>
                    <a:cubicBezTo>
                      <a:pt x="501" y="527"/>
                      <a:pt x="615" y="359"/>
                      <a:pt x="735" y="342"/>
                    </a:cubicBezTo>
                    <a:cubicBezTo>
                      <a:pt x="743" y="342"/>
                      <a:pt x="751" y="338"/>
                      <a:pt x="755" y="338"/>
                    </a:cubicBezTo>
                    <a:close/>
                    <a:moveTo>
                      <a:pt x="756" y="1"/>
                    </a:moveTo>
                    <a:cubicBezTo>
                      <a:pt x="731" y="1"/>
                      <a:pt x="706" y="3"/>
                      <a:pt x="681" y="6"/>
                    </a:cubicBezTo>
                    <a:cubicBezTo>
                      <a:pt x="415" y="47"/>
                      <a:pt x="214" y="293"/>
                      <a:pt x="108" y="703"/>
                    </a:cubicBezTo>
                    <a:cubicBezTo>
                      <a:pt x="13" y="1065"/>
                      <a:pt x="0" y="1519"/>
                      <a:pt x="74" y="1991"/>
                    </a:cubicBezTo>
                    <a:cubicBezTo>
                      <a:pt x="231" y="2992"/>
                      <a:pt x="694" y="3706"/>
                      <a:pt x="1178" y="3706"/>
                    </a:cubicBezTo>
                    <a:cubicBezTo>
                      <a:pt x="1206" y="3706"/>
                      <a:pt x="1231" y="3702"/>
                      <a:pt x="1255" y="3698"/>
                    </a:cubicBezTo>
                    <a:cubicBezTo>
                      <a:pt x="1522" y="3656"/>
                      <a:pt x="1723" y="3410"/>
                      <a:pt x="1830" y="3000"/>
                    </a:cubicBezTo>
                    <a:cubicBezTo>
                      <a:pt x="1925" y="2644"/>
                      <a:pt x="1937" y="2184"/>
                      <a:pt x="1863" y="1712"/>
                    </a:cubicBezTo>
                    <a:cubicBezTo>
                      <a:pt x="1706" y="713"/>
                      <a:pt x="1239" y="1"/>
                      <a:pt x="756"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5455675" y="2188863"/>
                <a:ext cx="42900" cy="20225"/>
              </a:xfrm>
              <a:custGeom>
                <a:avLst/>
                <a:gdLst/>
                <a:ahLst/>
                <a:cxnLst/>
                <a:rect l="l" t="t" r="r" b="b"/>
                <a:pathLst>
                  <a:path w="1716" h="809" extrusionOk="0">
                    <a:moveTo>
                      <a:pt x="1715" y="0"/>
                    </a:moveTo>
                    <a:lnTo>
                      <a:pt x="1" y="361"/>
                    </a:lnTo>
                    <a:lnTo>
                      <a:pt x="722" y="808"/>
                    </a:lnTo>
                    <a:lnTo>
                      <a:pt x="1715"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5568550" y="1825538"/>
                <a:ext cx="68275" cy="27600"/>
              </a:xfrm>
              <a:custGeom>
                <a:avLst/>
                <a:gdLst/>
                <a:ahLst/>
                <a:cxnLst/>
                <a:rect l="l" t="t" r="r" b="b"/>
                <a:pathLst>
                  <a:path w="2731" h="1104" extrusionOk="0">
                    <a:moveTo>
                      <a:pt x="1226" y="0"/>
                    </a:moveTo>
                    <a:cubicBezTo>
                      <a:pt x="761" y="0"/>
                      <a:pt x="333" y="123"/>
                      <a:pt x="199" y="415"/>
                    </a:cubicBezTo>
                    <a:cubicBezTo>
                      <a:pt x="0" y="846"/>
                      <a:pt x="883" y="1104"/>
                      <a:pt x="1653" y="1104"/>
                    </a:cubicBezTo>
                    <a:cubicBezTo>
                      <a:pt x="2190" y="1104"/>
                      <a:pt x="2673" y="978"/>
                      <a:pt x="2696" y="699"/>
                    </a:cubicBezTo>
                    <a:cubicBezTo>
                      <a:pt x="2731" y="287"/>
                      <a:pt x="1935" y="0"/>
                      <a:pt x="122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5567650" y="1821163"/>
                <a:ext cx="73225" cy="36200"/>
              </a:xfrm>
              <a:custGeom>
                <a:avLst/>
                <a:gdLst/>
                <a:ahLst/>
                <a:cxnLst/>
                <a:rect l="l" t="t" r="r" b="b"/>
                <a:pathLst>
                  <a:path w="2929" h="1448" extrusionOk="0">
                    <a:moveTo>
                      <a:pt x="1259" y="344"/>
                    </a:moveTo>
                    <a:cubicBezTo>
                      <a:pt x="1481" y="344"/>
                      <a:pt x="1715" y="373"/>
                      <a:pt x="1928" y="431"/>
                    </a:cubicBezTo>
                    <a:cubicBezTo>
                      <a:pt x="2318" y="533"/>
                      <a:pt x="2576" y="709"/>
                      <a:pt x="2564" y="857"/>
                    </a:cubicBezTo>
                    <a:cubicBezTo>
                      <a:pt x="2560" y="914"/>
                      <a:pt x="2474" y="976"/>
                      <a:pt x="2338" y="1025"/>
                    </a:cubicBezTo>
                    <a:cubicBezTo>
                      <a:pt x="2166" y="1083"/>
                      <a:pt x="1939" y="1109"/>
                      <a:pt x="1701" y="1109"/>
                    </a:cubicBezTo>
                    <a:cubicBezTo>
                      <a:pt x="1173" y="1109"/>
                      <a:pt x="589" y="981"/>
                      <a:pt x="411" y="783"/>
                    </a:cubicBezTo>
                    <a:cubicBezTo>
                      <a:pt x="366" y="734"/>
                      <a:pt x="370" y="702"/>
                      <a:pt x="390" y="660"/>
                    </a:cubicBezTo>
                    <a:cubicBezTo>
                      <a:pt x="489" y="443"/>
                      <a:pt x="854" y="344"/>
                      <a:pt x="1259" y="344"/>
                    </a:cubicBezTo>
                    <a:close/>
                    <a:moveTo>
                      <a:pt x="1253" y="1"/>
                    </a:moveTo>
                    <a:cubicBezTo>
                      <a:pt x="727" y="1"/>
                      <a:pt x="247" y="154"/>
                      <a:pt x="78" y="517"/>
                    </a:cubicBezTo>
                    <a:cubicBezTo>
                      <a:pt x="0" y="689"/>
                      <a:pt x="29" y="865"/>
                      <a:pt x="161" y="1009"/>
                    </a:cubicBezTo>
                    <a:cubicBezTo>
                      <a:pt x="415" y="1296"/>
                      <a:pt x="1087" y="1448"/>
                      <a:pt x="1691" y="1448"/>
                    </a:cubicBezTo>
                    <a:cubicBezTo>
                      <a:pt x="1973" y="1448"/>
                      <a:pt x="2244" y="1415"/>
                      <a:pt x="2450" y="1345"/>
                    </a:cubicBezTo>
                    <a:cubicBezTo>
                      <a:pt x="2802" y="1226"/>
                      <a:pt x="2892" y="1029"/>
                      <a:pt x="2904" y="886"/>
                    </a:cubicBezTo>
                    <a:cubicBezTo>
                      <a:pt x="2929" y="550"/>
                      <a:pt x="2601" y="255"/>
                      <a:pt x="2018" y="102"/>
                    </a:cubicBezTo>
                    <a:cubicBezTo>
                      <a:pt x="1772" y="37"/>
                      <a:pt x="1507" y="1"/>
                      <a:pt x="1253"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5159000" y="1915263"/>
                <a:ext cx="86675" cy="48150"/>
              </a:xfrm>
              <a:custGeom>
                <a:avLst/>
                <a:gdLst/>
                <a:ahLst/>
                <a:cxnLst/>
                <a:rect l="l" t="t" r="r" b="b"/>
                <a:pathLst>
                  <a:path w="3467" h="1926" extrusionOk="0">
                    <a:moveTo>
                      <a:pt x="2458" y="0"/>
                    </a:moveTo>
                    <a:cubicBezTo>
                      <a:pt x="1532" y="0"/>
                      <a:pt x="0" y="1141"/>
                      <a:pt x="498" y="1777"/>
                    </a:cubicBezTo>
                    <a:cubicBezTo>
                      <a:pt x="580" y="1880"/>
                      <a:pt x="728" y="1925"/>
                      <a:pt x="915" y="1925"/>
                    </a:cubicBezTo>
                    <a:cubicBezTo>
                      <a:pt x="1782" y="1925"/>
                      <a:pt x="3466" y="945"/>
                      <a:pt x="3000" y="243"/>
                    </a:cubicBezTo>
                    <a:cubicBezTo>
                      <a:pt x="2886" y="73"/>
                      <a:pt x="2691" y="0"/>
                      <a:pt x="2458"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5163025" y="1911013"/>
                <a:ext cx="81050" cy="56575"/>
              </a:xfrm>
              <a:custGeom>
                <a:avLst/>
                <a:gdLst/>
                <a:ahLst/>
                <a:cxnLst/>
                <a:rect l="l" t="t" r="r" b="b"/>
                <a:pathLst>
                  <a:path w="3242" h="2263" extrusionOk="0">
                    <a:moveTo>
                      <a:pt x="2298" y="339"/>
                    </a:moveTo>
                    <a:cubicBezTo>
                      <a:pt x="2491" y="339"/>
                      <a:pt x="2622" y="396"/>
                      <a:pt x="2696" y="508"/>
                    </a:cubicBezTo>
                    <a:cubicBezTo>
                      <a:pt x="2909" y="828"/>
                      <a:pt x="2393" y="1242"/>
                      <a:pt x="2228" y="1361"/>
                    </a:cubicBezTo>
                    <a:cubicBezTo>
                      <a:pt x="1724" y="1724"/>
                      <a:pt x="1107" y="1929"/>
                      <a:pt x="747" y="1929"/>
                    </a:cubicBezTo>
                    <a:cubicBezTo>
                      <a:pt x="615" y="1929"/>
                      <a:pt x="518" y="1902"/>
                      <a:pt x="473" y="1844"/>
                    </a:cubicBezTo>
                    <a:cubicBezTo>
                      <a:pt x="444" y="1808"/>
                      <a:pt x="362" y="1701"/>
                      <a:pt x="456" y="1479"/>
                    </a:cubicBezTo>
                    <a:cubicBezTo>
                      <a:pt x="670" y="987"/>
                      <a:pt x="1564" y="401"/>
                      <a:pt x="2200" y="343"/>
                    </a:cubicBezTo>
                    <a:cubicBezTo>
                      <a:pt x="2232" y="343"/>
                      <a:pt x="2265" y="339"/>
                      <a:pt x="2298" y="339"/>
                    </a:cubicBezTo>
                    <a:close/>
                    <a:moveTo>
                      <a:pt x="2302" y="1"/>
                    </a:moveTo>
                    <a:cubicBezTo>
                      <a:pt x="2259" y="1"/>
                      <a:pt x="2214" y="3"/>
                      <a:pt x="2166" y="8"/>
                    </a:cubicBezTo>
                    <a:cubicBezTo>
                      <a:pt x="1408" y="76"/>
                      <a:pt x="407" y="737"/>
                      <a:pt x="144" y="1344"/>
                    </a:cubicBezTo>
                    <a:cubicBezTo>
                      <a:pt x="1" y="1681"/>
                      <a:pt x="99" y="1914"/>
                      <a:pt x="206" y="2054"/>
                    </a:cubicBezTo>
                    <a:cubicBezTo>
                      <a:pt x="320" y="2202"/>
                      <a:pt x="517" y="2263"/>
                      <a:pt x="756" y="2263"/>
                    </a:cubicBezTo>
                    <a:cubicBezTo>
                      <a:pt x="1264" y="2263"/>
                      <a:pt x="1961" y="1971"/>
                      <a:pt x="2425" y="1636"/>
                    </a:cubicBezTo>
                    <a:cubicBezTo>
                      <a:pt x="3040" y="1189"/>
                      <a:pt x="3241" y="712"/>
                      <a:pt x="2978" y="319"/>
                    </a:cubicBezTo>
                    <a:cubicBezTo>
                      <a:pt x="2879" y="172"/>
                      <a:pt x="2684" y="1"/>
                      <a:pt x="230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1"/>
              <p:cNvSpPr/>
              <p:nvPr/>
            </p:nvSpPr>
            <p:spPr>
              <a:xfrm>
                <a:off x="5426475" y="2141788"/>
                <a:ext cx="377350" cy="189725"/>
              </a:xfrm>
              <a:custGeom>
                <a:avLst/>
                <a:gdLst/>
                <a:ahLst/>
                <a:cxnLst/>
                <a:rect l="l" t="t" r="r" b="b"/>
                <a:pathLst>
                  <a:path w="15094" h="7589" extrusionOk="0">
                    <a:moveTo>
                      <a:pt x="15093" y="0"/>
                    </a:moveTo>
                    <a:lnTo>
                      <a:pt x="15090" y="4"/>
                    </a:lnTo>
                    <a:lnTo>
                      <a:pt x="15090" y="4"/>
                    </a:lnTo>
                    <a:cubicBezTo>
                      <a:pt x="15092" y="1"/>
                      <a:pt x="15093" y="0"/>
                      <a:pt x="15093" y="0"/>
                    </a:cubicBezTo>
                    <a:close/>
                    <a:moveTo>
                      <a:pt x="15090" y="4"/>
                    </a:moveTo>
                    <a:cubicBezTo>
                      <a:pt x="15050" y="53"/>
                      <a:pt x="14572" y="589"/>
                      <a:pt x="12210" y="1608"/>
                    </a:cubicBezTo>
                    <a:cubicBezTo>
                      <a:pt x="9729" y="2682"/>
                      <a:pt x="0" y="6103"/>
                      <a:pt x="0" y="6103"/>
                    </a:cubicBezTo>
                    <a:lnTo>
                      <a:pt x="180" y="6137"/>
                    </a:lnTo>
                    <a:cubicBezTo>
                      <a:pt x="6160" y="5525"/>
                      <a:pt x="8687" y="5139"/>
                      <a:pt x="8687" y="5139"/>
                    </a:cubicBezTo>
                    <a:lnTo>
                      <a:pt x="9040" y="7588"/>
                    </a:lnTo>
                    <a:lnTo>
                      <a:pt x="15090" y="4"/>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1"/>
              <p:cNvSpPr/>
              <p:nvPr/>
            </p:nvSpPr>
            <p:spPr>
              <a:xfrm>
                <a:off x="5210725" y="2026638"/>
                <a:ext cx="25050" cy="25050"/>
              </a:xfrm>
              <a:custGeom>
                <a:avLst/>
                <a:gdLst/>
                <a:ahLst/>
                <a:cxnLst/>
                <a:rect l="l" t="t" r="r" b="b"/>
                <a:pathLst>
                  <a:path w="1002" h="1002" extrusionOk="0">
                    <a:moveTo>
                      <a:pt x="500" y="0"/>
                    </a:moveTo>
                    <a:cubicBezTo>
                      <a:pt x="222" y="0"/>
                      <a:pt x="0" y="226"/>
                      <a:pt x="0" y="501"/>
                    </a:cubicBezTo>
                    <a:cubicBezTo>
                      <a:pt x="0" y="776"/>
                      <a:pt x="222" y="1001"/>
                      <a:pt x="500" y="1001"/>
                    </a:cubicBezTo>
                    <a:cubicBezTo>
                      <a:pt x="775" y="1001"/>
                      <a:pt x="1001" y="776"/>
                      <a:pt x="1001" y="501"/>
                    </a:cubicBezTo>
                    <a:cubicBezTo>
                      <a:pt x="1001" y="226"/>
                      <a:pt x="775"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5594525" y="1904613"/>
                <a:ext cx="25025" cy="25050"/>
              </a:xfrm>
              <a:custGeom>
                <a:avLst/>
                <a:gdLst/>
                <a:ahLst/>
                <a:cxnLst/>
                <a:rect l="l" t="t" r="r" b="b"/>
                <a:pathLst>
                  <a:path w="1001" h="1002" extrusionOk="0">
                    <a:moveTo>
                      <a:pt x="500" y="1"/>
                    </a:moveTo>
                    <a:cubicBezTo>
                      <a:pt x="226" y="1"/>
                      <a:pt x="0" y="222"/>
                      <a:pt x="0" y="501"/>
                    </a:cubicBezTo>
                    <a:cubicBezTo>
                      <a:pt x="0" y="775"/>
                      <a:pt x="226" y="1002"/>
                      <a:pt x="500" y="1002"/>
                    </a:cubicBezTo>
                    <a:cubicBezTo>
                      <a:pt x="779" y="1002"/>
                      <a:pt x="1000" y="775"/>
                      <a:pt x="1000" y="501"/>
                    </a:cubicBezTo>
                    <a:cubicBezTo>
                      <a:pt x="1000" y="222"/>
                      <a:pt x="779"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5421650" y="1746213"/>
                <a:ext cx="350700" cy="368800"/>
              </a:xfrm>
              <a:custGeom>
                <a:avLst/>
                <a:gdLst/>
                <a:ahLst/>
                <a:cxnLst/>
                <a:rect l="l" t="t" r="r" b="b"/>
                <a:pathLst>
                  <a:path w="14028" h="14752" extrusionOk="0">
                    <a:moveTo>
                      <a:pt x="6445" y="842"/>
                    </a:moveTo>
                    <a:cubicBezTo>
                      <a:pt x="8942" y="842"/>
                      <a:pt x="11379" y="2884"/>
                      <a:pt x="12235" y="5902"/>
                    </a:cubicBezTo>
                    <a:cubicBezTo>
                      <a:pt x="13227" y="9413"/>
                      <a:pt x="11697" y="12924"/>
                      <a:pt x="8814" y="13740"/>
                    </a:cubicBezTo>
                    <a:cubicBezTo>
                      <a:pt x="8407" y="13855"/>
                      <a:pt x="7994" y="13911"/>
                      <a:pt x="7583" y="13911"/>
                    </a:cubicBezTo>
                    <a:cubicBezTo>
                      <a:pt x="5086" y="13911"/>
                      <a:pt x="2648" y="11870"/>
                      <a:pt x="1793" y="8855"/>
                    </a:cubicBezTo>
                    <a:cubicBezTo>
                      <a:pt x="800" y="5340"/>
                      <a:pt x="2329" y="1829"/>
                      <a:pt x="5213" y="1013"/>
                    </a:cubicBezTo>
                    <a:cubicBezTo>
                      <a:pt x="5621" y="898"/>
                      <a:pt x="6034" y="842"/>
                      <a:pt x="6445" y="842"/>
                    </a:cubicBezTo>
                    <a:close/>
                    <a:moveTo>
                      <a:pt x="6370" y="1"/>
                    </a:moveTo>
                    <a:cubicBezTo>
                      <a:pt x="5907" y="1"/>
                      <a:pt x="5442" y="63"/>
                      <a:pt x="4983" y="192"/>
                    </a:cubicBezTo>
                    <a:cubicBezTo>
                      <a:pt x="1727" y="1116"/>
                      <a:pt x="0" y="5078"/>
                      <a:pt x="1119" y="9044"/>
                    </a:cubicBezTo>
                    <a:cubicBezTo>
                      <a:pt x="2085" y="12450"/>
                      <a:pt x="4838" y="14752"/>
                      <a:pt x="7657" y="14752"/>
                    </a:cubicBezTo>
                    <a:cubicBezTo>
                      <a:pt x="8120" y="14752"/>
                      <a:pt x="8585" y="14690"/>
                      <a:pt x="9044" y="14560"/>
                    </a:cubicBezTo>
                    <a:cubicBezTo>
                      <a:pt x="12301" y="13638"/>
                      <a:pt x="14027" y="9676"/>
                      <a:pt x="12907" y="5709"/>
                    </a:cubicBezTo>
                    <a:cubicBezTo>
                      <a:pt x="11943" y="2302"/>
                      <a:pt x="9189" y="1"/>
                      <a:pt x="6370"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5431775" y="1742013"/>
                <a:ext cx="330400" cy="377250"/>
              </a:xfrm>
              <a:custGeom>
                <a:avLst/>
                <a:gdLst/>
                <a:ahLst/>
                <a:cxnLst/>
                <a:rect l="l" t="t" r="r" b="b"/>
                <a:pathLst>
                  <a:path w="13216" h="15090" extrusionOk="0">
                    <a:moveTo>
                      <a:pt x="6043" y="1181"/>
                    </a:moveTo>
                    <a:cubicBezTo>
                      <a:pt x="7027" y="1181"/>
                      <a:pt x="8019" y="1505"/>
                      <a:pt x="8930" y="2141"/>
                    </a:cubicBezTo>
                    <a:cubicBezTo>
                      <a:pt x="10222" y="3043"/>
                      <a:pt x="11194" y="4454"/>
                      <a:pt x="11665" y="6115"/>
                    </a:cubicBezTo>
                    <a:cubicBezTo>
                      <a:pt x="12629" y="9532"/>
                      <a:pt x="11149" y="12956"/>
                      <a:pt x="8360" y="13744"/>
                    </a:cubicBezTo>
                    <a:cubicBezTo>
                      <a:pt x="7970" y="13854"/>
                      <a:pt x="7574" y="13907"/>
                      <a:pt x="7180" y="13907"/>
                    </a:cubicBezTo>
                    <a:cubicBezTo>
                      <a:pt x="4760" y="13907"/>
                      <a:pt x="2384" y="11915"/>
                      <a:pt x="1551" y="8973"/>
                    </a:cubicBezTo>
                    <a:cubicBezTo>
                      <a:pt x="584" y="5557"/>
                      <a:pt x="2068" y="2132"/>
                      <a:pt x="4853" y="1345"/>
                    </a:cubicBezTo>
                    <a:cubicBezTo>
                      <a:pt x="5246" y="1234"/>
                      <a:pt x="5645" y="1181"/>
                      <a:pt x="6043" y="1181"/>
                    </a:cubicBezTo>
                    <a:close/>
                    <a:moveTo>
                      <a:pt x="6043" y="840"/>
                    </a:moveTo>
                    <a:cubicBezTo>
                      <a:pt x="5612" y="840"/>
                      <a:pt x="5183" y="899"/>
                      <a:pt x="4763" y="1017"/>
                    </a:cubicBezTo>
                    <a:cubicBezTo>
                      <a:pt x="1793" y="1858"/>
                      <a:pt x="206" y="5467"/>
                      <a:pt x="1223" y="9068"/>
                    </a:cubicBezTo>
                    <a:cubicBezTo>
                      <a:pt x="2096" y="12157"/>
                      <a:pt x="4612" y="14249"/>
                      <a:pt x="7183" y="14249"/>
                    </a:cubicBezTo>
                    <a:cubicBezTo>
                      <a:pt x="7609" y="14249"/>
                      <a:pt x="8032" y="14191"/>
                      <a:pt x="8454" y="14071"/>
                    </a:cubicBezTo>
                    <a:cubicBezTo>
                      <a:pt x="11423" y="13231"/>
                      <a:pt x="13011" y="9622"/>
                      <a:pt x="11989" y="6020"/>
                    </a:cubicBezTo>
                    <a:cubicBezTo>
                      <a:pt x="11502" y="4286"/>
                      <a:pt x="10480" y="2809"/>
                      <a:pt x="9123" y="1861"/>
                    </a:cubicBezTo>
                    <a:cubicBezTo>
                      <a:pt x="8154" y="1187"/>
                      <a:pt x="7093" y="840"/>
                      <a:pt x="6043" y="840"/>
                    </a:cubicBezTo>
                    <a:close/>
                    <a:moveTo>
                      <a:pt x="5973" y="340"/>
                    </a:moveTo>
                    <a:cubicBezTo>
                      <a:pt x="7084" y="340"/>
                      <a:pt x="8208" y="709"/>
                      <a:pt x="9242" y="1427"/>
                    </a:cubicBezTo>
                    <a:cubicBezTo>
                      <a:pt x="10706" y="2448"/>
                      <a:pt x="11805" y="4044"/>
                      <a:pt x="12339" y="5926"/>
                    </a:cubicBezTo>
                    <a:cubicBezTo>
                      <a:pt x="12867" y="7805"/>
                      <a:pt x="12769" y="9740"/>
                      <a:pt x="12055" y="11377"/>
                    </a:cubicBezTo>
                    <a:cubicBezTo>
                      <a:pt x="11346" y="13001"/>
                      <a:pt x="10119" y="14134"/>
                      <a:pt x="8593" y="14564"/>
                    </a:cubicBezTo>
                    <a:cubicBezTo>
                      <a:pt x="8150" y="14689"/>
                      <a:pt x="7701" y="14749"/>
                      <a:pt x="7253" y="14749"/>
                    </a:cubicBezTo>
                    <a:cubicBezTo>
                      <a:pt x="4510" y="14749"/>
                      <a:pt x="1820" y="12491"/>
                      <a:pt x="879" y="9166"/>
                    </a:cubicBezTo>
                    <a:cubicBezTo>
                      <a:pt x="345" y="7284"/>
                      <a:pt x="448" y="5348"/>
                      <a:pt x="1161" y="3711"/>
                    </a:cubicBezTo>
                    <a:cubicBezTo>
                      <a:pt x="1871" y="2087"/>
                      <a:pt x="3098" y="955"/>
                      <a:pt x="4623" y="525"/>
                    </a:cubicBezTo>
                    <a:cubicBezTo>
                      <a:pt x="5066" y="402"/>
                      <a:pt x="5517" y="340"/>
                      <a:pt x="5973" y="340"/>
                    </a:cubicBezTo>
                    <a:close/>
                    <a:moveTo>
                      <a:pt x="5974" y="0"/>
                    </a:moveTo>
                    <a:cubicBezTo>
                      <a:pt x="5488" y="0"/>
                      <a:pt x="5003" y="67"/>
                      <a:pt x="4529" y="201"/>
                    </a:cubicBezTo>
                    <a:cubicBezTo>
                      <a:pt x="2905" y="660"/>
                      <a:pt x="1600" y="1858"/>
                      <a:pt x="850" y="3576"/>
                    </a:cubicBezTo>
                    <a:cubicBezTo>
                      <a:pt x="103" y="5282"/>
                      <a:pt x="1" y="7300"/>
                      <a:pt x="555" y="9257"/>
                    </a:cubicBezTo>
                    <a:cubicBezTo>
                      <a:pt x="1535" y="12735"/>
                      <a:pt x="4365" y="15089"/>
                      <a:pt x="7256" y="15089"/>
                    </a:cubicBezTo>
                    <a:cubicBezTo>
                      <a:pt x="7732" y="15089"/>
                      <a:pt x="8212" y="15023"/>
                      <a:pt x="8688" y="14892"/>
                    </a:cubicBezTo>
                    <a:cubicBezTo>
                      <a:pt x="10308" y="14433"/>
                      <a:pt x="11616" y="13231"/>
                      <a:pt x="12367" y="11512"/>
                    </a:cubicBezTo>
                    <a:cubicBezTo>
                      <a:pt x="13113" y="9806"/>
                      <a:pt x="13216" y="7788"/>
                      <a:pt x="12663" y="5832"/>
                    </a:cubicBezTo>
                    <a:cubicBezTo>
                      <a:pt x="12108" y="3875"/>
                      <a:pt x="10965" y="2210"/>
                      <a:pt x="9435" y="1148"/>
                    </a:cubicBezTo>
                    <a:cubicBezTo>
                      <a:pt x="8346" y="390"/>
                      <a:pt x="7154" y="0"/>
                      <a:pt x="5974"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5065625" y="1888513"/>
                <a:ext cx="302000" cy="365875"/>
              </a:xfrm>
              <a:custGeom>
                <a:avLst/>
                <a:gdLst/>
                <a:ahLst/>
                <a:cxnLst/>
                <a:rect l="l" t="t" r="r" b="b"/>
                <a:pathLst>
                  <a:path w="12080" h="14635" extrusionOk="0">
                    <a:moveTo>
                      <a:pt x="5086" y="717"/>
                    </a:moveTo>
                    <a:cubicBezTo>
                      <a:pt x="7294" y="717"/>
                      <a:pt x="9583" y="2908"/>
                      <a:pt x="10476" y="6063"/>
                    </a:cubicBezTo>
                    <a:cubicBezTo>
                      <a:pt x="11489" y="9639"/>
                      <a:pt x="10320" y="13101"/>
                      <a:pt x="7871" y="13794"/>
                    </a:cubicBezTo>
                    <a:cubicBezTo>
                      <a:pt x="7581" y="13876"/>
                      <a:pt x="7286" y="13915"/>
                      <a:pt x="6990" y="13915"/>
                    </a:cubicBezTo>
                    <a:cubicBezTo>
                      <a:pt x="4783" y="13915"/>
                      <a:pt x="2497" y="11725"/>
                      <a:pt x="1604" y="8573"/>
                    </a:cubicBezTo>
                    <a:cubicBezTo>
                      <a:pt x="591" y="4993"/>
                      <a:pt x="1760" y="1531"/>
                      <a:pt x="4209" y="838"/>
                    </a:cubicBezTo>
                    <a:cubicBezTo>
                      <a:pt x="4497" y="756"/>
                      <a:pt x="4791" y="717"/>
                      <a:pt x="5086" y="717"/>
                    </a:cubicBezTo>
                    <a:close/>
                    <a:moveTo>
                      <a:pt x="4988" y="0"/>
                    </a:moveTo>
                    <a:cubicBezTo>
                      <a:pt x="4658" y="0"/>
                      <a:pt x="4330" y="44"/>
                      <a:pt x="4008" y="136"/>
                    </a:cubicBezTo>
                    <a:cubicBezTo>
                      <a:pt x="1293" y="903"/>
                      <a:pt x="0" y="4742"/>
                      <a:pt x="1121" y="8709"/>
                    </a:cubicBezTo>
                    <a:cubicBezTo>
                      <a:pt x="2111" y="12205"/>
                      <a:pt x="4649" y="14634"/>
                      <a:pt x="7096" y="14634"/>
                    </a:cubicBezTo>
                    <a:cubicBezTo>
                      <a:pt x="7424" y="14634"/>
                      <a:pt x="7751" y="14590"/>
                      <a:pt x="8072" y="14500"/>
                    </a:cubicBezTo>
                    <a:cubicBezTo>
                      <a:pt x="10787" y="13733"/>
                      <a:pt x="12080" y="9894"/>
                      <a:pt x="10959" y="5928"/>
                    </a:cubicBezTo>
                    <a:cubicBezTo>
                      <a:pt x="9970" y="2428"/>
                      <a:pt x="7434" y="0"/>
                      <a:pt x="4988"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5060900" y="1884213"/>
                <a:ext cx="311450" cy="374375"/>
              </a:xfrm>
              <a:custGeom>
                <a:avLst/>
                <a:gdLst/>
                <a:ahLst/>
                <a:cxnLst/>
                <a:rect l="l" t="t" r="r" b="b"/>
                <a:pathLst>
                  <a:path w="12458" h="14975" extrusionOk="0">
                    <a:moveTo>
                      <a:pt x="5284" y="1059"/>
                    </a:moveTo>
                    <a:cubicBezTo>
                      <a:pt x="6169" y="1059"/>
                      <a:pt x="7097" y="1432"/>
                      <a:pt x="7962" y="2153"/>
                    </a:cubicBezTo>
                    <a:cubicBezTo>
                      <a:pt x="9119" y="3117"/>
                      <a:pt x="10021" y="4582"/>
                      <a:pt x="10501" y="6280"/>
                    </a:cubicBezTo>
                    <a:cubicBezTo>
                      <a:pt x="10981" y="7978"/>
                      <a:pt x="10981" y="9701"/>
                      <a:pt x="10501" y="11128"/>
                    </a:cubicBezTo>
                    <a:cubicBezTo>
                      <a:pt x="10025" y="12535"/>
                      <a:pt x="9143" y="13482"/>
                      <a:pt x="8015" y="13802"/>
                    </a:cubicBezTo>
                    <a:cubicBezTo>
                      <a:pt x="7741" y="13880"/>
                      <a:pt x="7461" y="13917"/>
                      <a:pt x="7180" y="13917"/>
                    </a:cubicBezTo>
                    <a:cubicBezTo>
                      <a:pt x="5050" y="13917"/>
                      <a:pt x="2827" y="11772"/>
                      <a:pt x="1957" y="8696"/>
                    </a:cubicBezTo>
                    <a:cubicBezTo>
                      <a:pt x="1477" y="6998"/>
                      <a:pt x="1477" y="5279"/>
                      <a:pt x="1957" y="3851"/>
                    </a:cubicBezTo>
                    <a:cubicBezTo>
                      <a:pt x="2433" y="2445"/>
                      <a:pt x="3315" y="1493"/>
                      <a:pt x="4443" y="1173"/>
                    </a:cubicBezTo>
                    <a:cubicBezTo>
                      <a:pt x="4718" y="1095"/>
                      <a:pt x="4996" y="1059"/>
                      <a:pt x="5284" y="1059"/>
                    </a:cubicBezTo>
                    <a:close/>
                    <a:moveTo>
                      <a:pt x="5287" y="719"/>
                    </a:moveTo>
                    <a:cubicBezTo>
                      <a:pt x="4969" y="719"/>
                      <a:pt x="4655" y="762"/>
                      <a:pt x="4348" y="849"/>
                    </a:cubicBezTo>
                    <a:cubicBezTo>
                      <a:pt x="3110" y="1198"/>
                      <a:pt x="2146" y="2227"/>
                      <a:pt x="1637" y="3741"/>
                    </a:cubicBezTo>
                    <a:cubicBezTo>
                      <a:pt x="1132" y="5234"/>
                      <a:pt x="1132" y="7026"/>
                      <a:pt x="1630" y="8790"/>
                    </a:cubicBezTo>
                    <a:cubicBezTo>
                      <a:pt x="2544" y="12014"/>
                      <a:pt x="4903" y="14257"/>
                      <a:pt x="7186" y="14257"/>
                    </a:cubicBezTo>
                    <a:cubicBezTo>
                      <a:pt x="7494" y="14257"/>
                      <a:pt x="7806" y="14216"/>
                      <a:pt x="8106" y="14130"/>
                    </a:cubicBezTo>
                    <a:cubicBezTo>
                      <a:pt x="9348" y="13778"/>
                      <a:pt x="10312" y="12752"/>
                      <a:pt x="10821" y="11234"/>
                    </a:cubicBezTo>
                    <a:cubicBezTo>
                      <a:pt x="11326" y="9742"/>
                      <a:pt x="11326" y="7949"/>
                      <a:pt x="10828" y="6189"/>
                    </a:cubicBezTo>
                    <a:cubicBezTo>
                      <a:pt x="10328" y="4426"/>
                      <a:pt x="9389" y="2901"/>
                      <a:pt x="8180" y="1892"/>
                    </a:cubicBezTo>
                    <a:cubicBezTo>
                      <a:pt x="7253" y="1119"/>
                      <a:pt x="6254" y="719"/>
                      <a:pt x="5287" y="719"/>
                    </a:cubicBezTo>
                    <a:close/>
                    <a:moveTo>
                      <a:pt x="5181" y="341"/>
                    </a:moveTo>
                    <a:cubicBezTo>
                      <a:pt x="6169" y="341"/>
                      <a:pt x="7199" y="755"/>
                      <a:pt x="8163" y="1555"/>
                    </a:cubicBezTo>
                    <a:cubicBezTo>
                      <a:pt x="9446" y="2630"/>
                      <a:pt x="10451" y="4258"/>
                      <a:pt x="10985" y="6144"/>
                    </a:cubicBezTo>
                    <a:cubicBezTo>
                      <a:pt x="12080" y="10013"/>
                      <a:pt x="10837" y="13765"/>
                      <a:pt x="8216" y="14507"/>
                    </a:cubicBezTo>
                    <a:cubicBezTo>
                      <a:pt x="7909" y="14594"/>
                      <a:pt x="7597" y="14636"/>
                      <a:pt x="7283" y="14636"/>
                    </a:cubicBezTo>
                    <a:cubicBezTo>
                      <a:pt x="4911" y="14636"/>
                      <a:pt x="2441" y="12251"/>
                      <a:pt x="1473" y="8835"/>
                    </a:cubicBezTo>
                    <a:cubicBezTo>
                      <a:pt x="378" y="4963"/>
                      <a:pt x="1621" y="1210"/>
                      <a:pt x="4242" y="468"/>
                    </a:cubicBezTo>
                    <a:cubicBezTo>
                      <a:pt x="4549" y="382"/>
                      <a:pt x="4861" y="341"/>
                      <a:pt x="5181" y="341"/>
                    </a:cubicBezTo>
                    <a:close/>
                    <a:moveTo>
                      <a:pt x="5186" y="1"/>
                    </a:moveTo>
                    <a:cubicBezTo>
                      <a:pt x="4836" y="1"/>
                      <a:pt x="4490" y="48"/>
                      <a:pt x="4152" y="144"/>
                    </a:cubicBezTo>
                    <a:cubicBezTo>
                      <a:pt x="1350" y="936"/>
                      <a:pt x="0" y="4877"/>
                      <a:pt x="1145" y="8925"/>
                    </a:cubicBezTo>
                    <a:cubicBezTo>
                      <a:pt x="2154" y="12493"/>
                      <a:pt x="4767" y="14975"/>
                      <a:pt x="7290" y="14975"/>
                    </a:cubicBezTo>
                    <a:cubicBezTo>
                      <a:pt x="7634" y="14975"/>
                      <a:pt x="7974" y="14930"/>
                      <a:pt x="8307" y="14836"/>
                    </a:cubicBezTo>
                    <a:cubicBezTo>
                      <a:pt x="11108" y="14044"/>
                      <a:pt x="12458" y="10102"/>
                      <a:pt x="11309" y="6051"/>
                    </a:cubicBezTo>
                    <a:cubicBezTo>
                      <a:pt x="10760" y="4102"/>
                      <a:pt x="9717" y="2412"/>
                      <a:pt x="8380" y="1296"/>
                    </a:cubicBezTo>
                    <a:cubicBezTo>
                      <a:pt x="7358" y="443"/>
                      <a:pt x="6254" y="1"/>
                      <a:pt x="5186"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309250" y="1935588"/>
                <a:ext cx="143475" cy="78975"/>
              </a:xfrm>
              <a:custGeom>
                <a:avLst/>
                <a:gdLst/>
                <a:ahLst/>
                <a:cxnLst/>
                <a:rect l="l" t="t" r="r" b="b"/>
                <a:pathLst>
                  <a:path w="5739" h="3159" extrusionOk="0">
                    <a:moveTo>
                      <a:pt x="5509" y="0"/>
                    </a:moveTo>
                    <a:lnTo>
                      <a:pt x="1" y="2330"/>
                    </a:lnTo>
                    <a:lnTo>
                      <a:pt x="644" y="3159"/>
                    </a:lnTo>
                    <a:lnTo>
                      <a:pt x="5738" y="566"/>
                    </a:lnTo>
                    <a:lnTo>
                      <a:pt x="5509" y="0"/>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304850" y="1931288"/>
                <a:ext cx="152600" cy="87600"/>
              </a:xfrm>
              <a:custGeom>
                <a:avLst/>
                <a:gdLst/>
                <a:ahLst/>
                <a:cxnLst/>
                <a:rect l="l" t="t" r="r" b="b"/>
                <a:pathLst>
                  <a:path w="6104" h="3504" extrusionOk="0">
                    <a:moveTo>
                      <a:pt x="5591" y="394"/>
                    </a:moveTo>
                    <a:lnTo>
                      <a:pt x="5697" y="660"/>
                    </a:lnTo>
                    <a:lnTo>
                      <a:pt x="870" y="3117"/>
                    </a:lnTo>
                    <a:lnTo>
                      <a:pt x="447" y="2572"/>
                    </a:lnTo>
                    <a:lnTo>
                      <a:pt x="5591" y="394"/>
                    </a:lnTo>
                    <a:close/>
                    <a:moveTo>
                      <a:pt x="5685" y="1"/>
                    </a:moveTo>
                    <a:cubicBezTo>
                      <a:pt x="5662" y="1"/>
                      <a:pt x="5640" y="6"/>
                      <a:pt x="5619" y="17"/>
                    </a:cubicBezTo>
                    <a:lnTo>
                      <a:pt x="111" y="2342"/>
                    </a:lnTo>
                    <a:cubicBezTo>
                      <a:pt x="61" y="2362"/>
                      <a:pt x="25" y="2408"/>
                      <a:pt x="12" y="2457"/>
                    </a:cubicBezTo>
                    <a:cubicBezTo>
                      <a:pt x="0" y="2510"/>
                      <a:pt x="8" y="2563"/>
                      <a:pt x="42" y="2604"/>
                    </a:cubicBezTo>
                    <a:lnTo>
                      <a:pt x="686" y="3437"/>
                    </a:lnTo>
                    <a:cubicBezTo>
                      <a:pt x="718" y="3479"/>
                      <a:pt x="771" y="3503"/>
                      <a:pt x="820" y="3503"/>
                    </a:cubicBezTo>
                    <a:cubicBezTo>
                      <a:pt x="845" y="3503"/>
                      <a:pt x="874" y="3494"/>
                      <a:pt x="898" y="3482"/>
                    </a:cubicBezTo>
                    <a:lnTo>
                      <a:pt x="5988" y="890"/>
                    </a:lnTo>
                    <a:cubicBezTo>
                      <a:pt x="6066" y="849"/>
                      <a:pt x="6103" y="759"/>
                      <a:pt x="6071" y="677"/>
                    </a:cubicBezTo>
                    <a:lnTo>
                      <a:pt x="5845" y="107"/>
                    </a:lnTo>
                    <a:cubicBezTo>
                      <a:pt x="5825" y="66"/>
                      <a:pt x="5791" y="33"/>
                      <a:pt x="5751" y="17"/>
                    </a:cubicBezTo>
                    <a:cubicBezTo>
                      <a:pt x="5730" y="6"/>
                      <a:pt x="5708" y="1"/>
                      <a:pt x="568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725250" y="1846063"/>
                <a:ext cx="174750" cy="28425"/>
              </a:xfrm>
              <a:custGeom>
                <a:avLst/>
                <a:gdLst/>
                <a:ahLst/>
                <a:cxnLst/>
                <a:rect l="l" t="t" r="r" b="b"/>
                <a:pathLst>
                  <a:path w="6990" h="1137" extrusionOk="0">
                    <a:moveTo>
                      <a:pt x="0" y="1"/>
                    </a:moveTo>
                    <a:lnTo>
                      <a:pt x="456" y="1137"/>
                    </a:lnTo>
                    <a:lnTo>
                      <a:pt x="6476" y="628"/>
                    </a:lnTo>
                    <a:lnTo>
                      <a:pt x="6989" y="1"/>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720850" y="1841863"/>
                <a:ext cx="183675" cy="36950"/>
              </a:xfrm>
              <a:custGeom>
                <a:avLst/>
                <a:gdLst/>
                <a:ahLst/>
                <a:cxnLst/>
                <a:rect l="l" t="t" r="r" b="b"/>
                <a:pathLst>
                  <a:path w="7347" h="1478" extrusionOk="0">
                    <a:moveTo>
                      <a:pt x="6809" y="341"/>
                    </a:moveTo>
                    <a:lnTo>
                      <a:pt x="6567" y="633"/>
                    </a:lnTo>
                    <a:lnTo>
                      <a:pt x="742" y="1125"/>
                    </a:lnTo>
                    <a:lnTo>
                      <a:pt x="431" y="341"/>
                    </a:lnTo>
                    <a:close/>
                    <a:moveTo>
                      <a:pt x="176" y="1"/>
                    </a:moveTo>
                    <a:cubicBezTo>
                      <a:pt x="123" y="1"/>
                      <a:pt x="70" y="29"/>
                      <a:pt x="37" y="74"/>
                    </a:cubicBezTo>
                    <a:cubicBezTo>
                      <a:pt x="8" y="120"/>
                      <a:pt x="0" y="181"/>
                      <a:pt x="21" y="234"/>
                    </a:cubicBezTo>
                    <a:lnTo>
                      <a:pt x="476" y="1371"/>
                    </a:lnTo>
                    <a:cubicBezTo>
                      <a:pt x="500" y="1432"/>
                      <a:pt x="562" y="1477"/>
                      <a:pt x="632" y="1477"/>
                    </a:cubicBezTo>
                    <a:cubicBezTo>
                      <a:pt x="636" y="1477"/>
                      <a:pt x="644" y="1477"/>
                      <a:pt x="648" y="1473"/>
                    </a:cubicBezTo>
                    <a:lnTo>
                      <a:pt x="6669" y="964"/>
                    </a:lnTo>
                    <a:cubicBezTo>
                      <a:pt x="6714" y="960"/>
                      <a:pt x="6756" y="940"/>
                      <a:pt x="6784" y="903"/>
                    </a:cubicBezTo>
                    <a:lnTo>
                      <a:pt x="7297" y="275"/>
                    </a:lnTo>
                    <a:cubicBezTo>
                      <a:pt x="7338" y="226"/>
                      <a:pt x="7346" y="156"/>
                      <a:pt x="7317" y="99"/>
                    </a:cubicBezTo>
                    <a:cubicBezTo>
                      <a:pt x="7288" y="37"/>
                      <a:pt x="7231" y="1"/>
                      <a:pt x="716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550525" y="1771538"/>
                <a:ext cx="150750" cy="73225"/>
              </a:xfrm>
              <a:custGeom>
                <a:avLst/>
                <a:gdLst/>
                <a:ahLst/>
                <a:cxnLst/>
                <a:rect l="l" t="t" r="r" b="b"/>
                <a:pathLst>
                  <a:path w="6030" h="2929" extrusionOk="0">
                    <a:moveTo>
                      <a:pt x="1293" y="0"/>
                    </a:moveTo>
                    <a:cubicBezTo>
                      <a:pt x="895" y="0"/>
                      <a:pt x="496" y="53"/>
                      <a:pt x="103" y="164"/>
                    </a:cubicBezTo>
                    <a:cubicBezTo>
                      <a:pt x="70" y="173"/>
                      <a:pt x="38" y="184"/>
                      <a:pt x="0" y="197"/>
                    </a:cubicBezTo>
                    <a:cubicBezTo>
                      <a:pt x="2039" y="1559"/>
                      <a:pt x="4123" y="2407"/>
                      <a:pt x="6030" y="2929"/>
                    </a:cubicBezTo>
                    <a:cubicBezTo>
                      <a:pt x="5537" y="2141"/>
                      <a:pt x="4910" y="1468"/>
                      <a:pt x="4180" y="960"/>
                    </a:cubicBezTo>
                    <a:cubicBezTo>
                      <a:pt x="3269" y="324"/>
                      <a:pt x="2277" y="0"/>
                      <a:pt x="129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463150" y="1793463"/>
                <a:ext cx="267650" cy="296275"/>
              </a:xfrm>
              <a:custGeom>
                <a:avLst/>
                <a:gdLst/>
                <a:ahLst/>
                <a:cxnLst/>
                <a:rect l="l" t="t" r="r" b="b"/>
                <a:pathLst>
                  <a:path w="10706" h="11851" extrusionOk="0">
                    <a:moveTo>
                      <a:pt x="5952" y="3454"/>
                    </a:moveTo>
                    <a:cubicBezTo>
                      <a:pt x="6437" y="3454"/>
                      <a:pt x="6904" y="4163"/>
                      <a:pt x="7060" y="5164"/>
                    </a:cubicBezTo>
                    <a:cubicBezTo>
                      <a:pt x="7134" y="5636"/>
                      <a:pt x="7122" y="6096"/>
                      <a:pt x="7027" y="6452"/>
                    </a:cubicBezTo>
                    <a:cubicBezTo>
                      <a:pt x="6920" y="6862"/>
                      <a:pt x="6719" y="7108"/>
                      <a:pt x="6452" y="7150"/>
                    </a:cubicBezTo>
                    <a:cubicBezTo>
                      <a:pt x="6428" y="7154"/>
                      <a:pt x="6403" y="7158"/>
                      <a:pt x="6375" y="7158"/>
                    </a:cubicBezTo>
                    <a:cubicBezTo>
                      <a:pt x="5891" y="7158"/>
                      <a:pt x="5428" y="6444"/>
                      <a:pt x="5271" y="5443"/>
                    </a:cubicBezTo>
                    <a:cubicBezTo>
                      <a:pt x="5197" y="4971"/>
                      <a:pt x="5210" y="4517"/>
                      <a:pt x="5305" y="4155"/>
                    </a:cubicBezTo>
                    <a:cubicBezTo>
                      <a:pt x="5411" y="3745"/>
                      <a:pt x="5612" y="3499"/>
                      <a:pt x="5878" y="3458"/>
                    </a:cubicBezTo>
                    <a:cubicBezTo>
                      <a:pt x="5903" y="3454"/>
                      <a:pt x="5928" y="3454"/>
                      <a:pt x="5952" y="3454"/>
                    </a:cubicBezTo>
                    <a:close/>
                    <a:moveTo>
                      <a:pt x="2162" y="0"/>
                    </a:moveTo>
                    <a:cubicBezTo>
                      <a:pt x="805" y="1022"/>
                      <a:pt x="1" y="2823"/>
                      <a:pt x="1" y="4816"/>
                    </a:cubicBezTo>
                    <a:cubicBezTo>
                      <a:pt x="1" y="5501"/>
                      <a:pt x="95" y="6211"/>
                      <a:pt x="296" y="6915"/>
                    </a:cubicBezTo>
                    <a:cubicBezTo>
                      <a:pt x="1129" y="9857"/>
                      <a:pt x="3504" y="11850"/>
                      <a:pt x="5924" y="11850"/>
                    </a:cubicBezTo>
                    <a:cubicBezTo>
                      <a:pt x="6067" y="11850"/>
                      <a:pt x="6211" y="11841"/>
                      <a:pt x="6350" y="11829"/>
                    </a:cubicBezTo>
                    <a:cubicBezTo>
                      <a:pt x="6276" y="11731"/>
                      <a:pt x="6206" y="11625"/>
                      <a:pt x="6149" y="11510"/>
                    </a:cubicBezTo>
                    <a:cubicBezTo>
                      <a:pt x="5419" y="10086"/>
                      <a:pt x="6383" y="8130"/>
                      <a:pt x="8311" y="7141"/>
                    </a:cubicBezTo>
                    <a:cubicBezTo>
                      <a:pt x="9049" y="6760"/>
                      <a:pt x="9820" y="6580"/>
                      <a:pt x="10533" y="6580"/>
                    </a:cubicBezTo>
                    <a:cubicBezTo>
                      <a:pt x="10587" y="6580"/>
                      <a:pt x="10641" y="6580"/>
                      <a:pt x="10694" y="6584"/>
                    </a:cubicBezTo>
                    <a:cubicBezTo>
                      <a:pt x="10702" y="6440"/>
                      <a:pt x="10706" y="6300"/>
                      <a:pt x="10706" y="6157"/>
                    </a:cubicBezTo>
                    <a:cubicBezTo>
                      <a:pt x="10706" y="5472"/>
                      <a:pt x="10611" y="4763"/>
                      <a:pt x="10410" y="4057"/>
                    </a:cubicBezTo>
                    <a:cubicBezTo>
                      <a:pt x="10316" y="3720"/>
                      <a:pt x="10198" y="3392"/>
                      <a:pt x="10066" y="3080"/>
                    </a:cubicBezTo>
                    <a:cubicBezTo>
                      <a:pt x="9414" y="2946"/>
                      <a:pt x="8684" y="2773"/>
                      <a:pt x="7855" y="2556"/>
                    </a:cubicBezTo>
                    <a:cubicBezTo>
                      <a:pt x="7540" y="2474"/>
                      <a:pt x="7232" y="2383"/>
                      <a:pt x="6929" y="2289"/>
                    </a:cubicBezTo>
                    <a:cubicBezTo>
                      <a:pt x="6863" y="2351"/>
                      <a:pt x="6764" y="2408"/>
                      <a:pt x="6630" y="2453"/>
                    </a:cubicBezTo>
                    <a:cubicBezTo>
                      <a:pt x="6424" y="2523"/>
                      <a:pt x="6153" y="2556"/>
                      <a:pt x="5871" y="2556"/>
                    </a:cubicBezTo>
                    <a:cubicBezTo>
                      <a:pt x="5267" y="2556"/>
                      <a:pt x="4595" y="2404"/>
                      <a:pt x="4341" y="2117"/>
                    </a:cubicBezTo>
                    <a:cubicBezTo>
                      <a:pt x="4209" y="1973"/>
                      <a:pt x="4180" y="1797"/>
                      <a:pt x="4258" y="1625"/>
                    </a:cubicBezTo>
                    <a:cubicBezTo>
                      <a:pt x="4311" y="1514"/>
                      <a:pt x="4394" y="1420"/>
                      <a:pt x="4500" y="1346"/>
                    </a:cubicBezTo>
                    <a:cubicBezTo>
                      <a:pt x="3635" y="939"/>
                      <a:pt x="2859" y="485"/>
                      <a:pt x="2162" y="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598600" y="1957938"/>
                <a:ext cx="131900" cy="131275"/>
              </a:xfrm>
              <a:custGeom>
                <a:avLst/>
                <a:gdLst/>
                <a:ahLst/>
                <a:cxnLst/>
                <a:rect l="l" t="t" r="r" b="b"/>
                <a:pathLst>
                  <a:path w="5276" h="5251" extrusionOk="0">
                    <a:moveTo>
                      <a:pt x="5115" y="1"/>
                    </a:moveTo>
                    <a:cubicBezTo>
                      <a:pt x="4402" y="1"/>
                      <a:pt x="3631" y="181"/>
                      <a:pt x="2893" y="562"/>
                    </a:cubicBezTo>
                    <a:cubicBezTo>
                      <a:pt x="965" y="1551"/>
                      <a:pt x="1" y="3507"/>
                      <a:pt x="731" y="4931"/>
                    </a:cubicBezTo>
                    <a:cubicBezTo>
                      <a:pt x="788" y="5046"/>
                      <a:pt x="858" y="5152"/>
                      <a:pt x="932" y="5250"/>
                    </a:cubicBezTo>
                    <a:cubicBezTo>
                      <a:pt x="1187" y="5226"/>
                      <a:pt x="1437" y="5181"/>
                      <a:pt x="1687" y="5107"/>
                    </a:cubicBezTo>
                    <a:cubicBezTo>
                      <a:pt x="3779" y="4516"/>
                      <a:pt x="5136" y="2445"/>
                      <a:pt x="5276" y="5"/>
                    </a:cubicBezTo>
                    <a:cubicBezTo>
                      <a:pt x="5223" y="1"/>
                      <a:pt x="5169" y="1"/>
                      <a:pt x="5115" y="1"/>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517200" y="1776463"/>
                <a:ext cx="197600" cy="94025"/>
              </a:xfrm>
              <a:custGeom>
                <a:avLst/>
                <a:gdLst/>
                <a:ahLst/>
                <a:cxnLst/>
                <a:rect l="l" t="t" r="r" b="b"/>
                <a:pathLst>
                  <a:path w="7904" h="3761" extrusionOk="0">
                    <a:moveTo>
                      <a:pt x="1333" y="0"/>
                    </a:moveTo>
                    <a:cubicBezTo>
                      <a:pt x="845" y="148"/>
                      <a:pt x="398" y="381"/>
                      <a:pt x="0" y="680"/>
                    </a:cubicBezTo>
                    <a:cubicBezTo>
                      <a:pt x="697" y="1165"/>
                      <a:pt x="1473" y="1619"/>
                      <a:pt x="2338" y="2026"/>
                    </a:cubicBezTo>
                    <a:cubicBezTo>
                      <a:pt x="2568" y="1862"/>
                      <a:pt x="2912" y="1788"/>
                      <a:pt x="3273" y="1788"/>
                    </a:cubicBezTo>
                    <a:cubicBezTo>
                      <a:pt x="3527" y="1788"/>
                      <a:pt x="3790" y="1825"/>
                      <a:pt x="4036" y="1890"/>
                    </a:cubicBezTo>
                    <a:cubicBezTo>
                      <a:pt x="4619" y="2043"/>
                      <a:pt x="4947" y="2338"/>
                      <a:pt x="4922" y="2674"/>
                    </a:cubicBezTo>
                    <a:cubicBezTo>
                      <a:pt x="4914" y="2764"/>
                      <a:pt x="4877" y="2871"/>
                      <a:pt x="4767" y="2969"/>
                    </a:cubicBezTo>
                    <a:cubicBezTo>
                      <a:pt x="5070" y="3063"/>
                      <a:pt x="5378" y="3154"/>
                      <a:pt x="5693" y="3236"/>
                    </a:cubicBezTo>
                    <a:cubicBezTo>
                      <a:pt x="6522" y="3453"/>
                      <a:pt x="7252" y="3626"/>
                      <a:pt x="7904" y="3760"/>
                    </a:cubicBezTo>
                    <a:cubicBezTo>
                      <a:pt x="7748" y="3400"/>
                      <a:pt x="7568" y="3056"/>
                      <a:pt x="7363" y="2732"/>
                    </a:cubicBezTo>
                    <a:cubicBezTo>
                      <a:pt x="5456" y="2210"/>
                      <a:pt x="3372" y="1362"/>
                      <a:pt x="1333" y="0"/>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602825" y="1888213"/>
                <a:ext cx="30050" cy="75700"/>
              </a:xfrm>
              <a:custGeom>
                <a:avLst/>
                <a:gdLst/>
                <a:ahLst/>
                <a:cxnLst/>
                <a:rect l="l" t="t" r="r" b="b"/>
                <a:pathLst>
                  <a:path w="1202" h="3028" extrusionOk="0">
                    <a:moveTo>
                      <a:pt x="365" y="0"/>
                    </a:moveTo>
                    <a:cubicBezTo>
                      <a:pt x="361" y="0"/>
                      <a:pt x="353" y="4"/>
                      <a:pt x="345" y="4"/>
                    </a:cubicBezTo>
                    <a:cubicBezTo>
                      <a:pt x="225" y="21"/>
                      <a:pt x="111" y="189"/>
                      <a:pt x="45" y="452"/>
                    </a:cubicBezTo>
                    <a:cubicBezTo>
                      <a:pt x="25" y="526"/>
                      <a:pt x="9" y="604"/>
                      <a:pt x="0" y="685"/>
                    </a:cubicBezTo>
                    <a:cubicBezTo>
                      <a:pt x="53" y="665"/>
                      <a:pt x="111" y="657"/>
                      <a:pt x="168" y="657"/>
                    </a:cubicBezTo>
                    <a:cubicBezTo>
                      <a:pt x="447" y="657"/>
                      <a:pt x="668" y="878"/>
                      <a:pt x="668" y="1157"/>
                    </a:cubicBezTo>
                    <a:cubicBezTo>
                      <a:pt x="668" y="1431"/>
                      <a:pt x="447" y="1658"/>
                      <a:pt x="168" y="1658"/>
                    </a:cubicBezTo>
                    <a:cubicBezTo>
                      <a:pt x="119" y="1658"/>
                      <a:pt x="70" y="1649"/>
                      <a:pt x="25" y="1637"/>
                    </a:cubicBezTo>
                    <a:lnTo>
                      <a:pt x="25" y="1637"/>
                    </a:lnTo>
                    <a:cubicBezTo>
                      <a:pt x="168" y="2519"/>
                      <a:pt x="550" y="3027"/>
                      <a:pt x="788" y="3027"/>
                    </a:cubicBezTo>
                    <a:cubicBezTo>
                      <a:pt x="796" y="3027"/>
                      <a:pt x="804" y="3027"/>
                      <a:pt x="812" y="3023"/>
                    </a:cubicBezTo>
                    <a:cubicBezTo>
                      <a:pt x="931" y="3006"/>
                      <a:pt x="1046" y="2839"/>
                      <a:pt x="1111" y="2580"/>
                    </a:cubicBezTo>
                    <a:cubicBezTo>
                      <a:pt x="1194" y="2260"/>
                      <a:pt x="1202" y="1855"/>
                      <a:pt x="1136" y="1427"/>
                    </a:cubicBezTo>
                    <a:cubicBezTo>
                      <a:pt x="997" y="521"/>
                      <a:pt x="603" y="0"/>
                      <a:pt x="36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5593075" y="1879813"/>
                <a:ext cx="48425" cy="92600"/>
              </a:xfrm>
              <a:custGeom>
                <a:avLst/>
                <a:gdLst/>
                <a:ahLst/>
                <a:cxnLst/>
                <a:rect l="l" t="t" r="r" b="b"/>
                <a:pathLst>
                  <a:path w="1937" h="3704" extrusionOk="0">
                    <a:moveTo>
                      <a:pt x="755" y="336"/>
                    </a:moveTo>
                    <a:cubicBezTo>
                      <a:pt x="993" y="336"/>
                      <a:pt x="1387" y="857"/>
                      <a:pt x="1526" y="1763"/>
                    </a:cubicBezTo>
                    <a:cubicBezTo>
                      <a:pt x="1592" y="2191"/>
                      <a:pt x="1584" y="2596"/>
                      <a:pt x="1501" y="2916"/>
                    </a:cubicBezTo>
                    <a:cubicBezTo>
                      <a:pt x="1436" y="3175"/>
                      <a:pt x="1321" y="3342"/>
                      <a:pt x="1202" y="3359"/>
                    </a:cubicBezTo>
                    <a:cubicBezTo>
                      <a:pt x="1194" y="3363"/>
                      <a:pt x="1186" y="3363"/>
                      <a:pt x="1178" y="3363"/>
                    </a:cubicBezTo>
                    <a:cubicBezTo>
                      <a:pt x="940" y="3363"/>
                      <a:pt x="558" y="2855"/>
                      <a:pt x="415" y="1973"/>
                    </a:cubicBezTo>
                    <a:cubicBezTo>
                      <a:pt x="210" y="1907"/>
                      <a:pt x="58" y="1718"/>
                      <a:pt x="58" y="1493"/>
                    </a:cubicBezTo>
                    <a:cubicBezTo>
                      <a:pt x="58" y="1275"/>
                      <a:pt x="197" y="1091"/>
                      <a:pt x="390" y="1021"/>
                    </a:cubicBezTo>
                    <a:cubicBezTo>
                      <a:pt x="399" y="940"/>
                      <a:pt x="415" y="862"/>
                      <a:pt x="435" y="788"/>
                    </a:cubicBezTo>
                    <a:cubicBezTo>
                      <a:pt x="501" y="525"/>
                      <a:pt x="615" y="357"/>
                      <a:pt x="735" y="340"/>
                    </a:cubicBezTo>
                    <a:cubicBezTo>
                      <a:pt x="743" y="340"/>
                      <a:pt x="751" y="336"/>
                      <a:pt x="755" y="336"/>
                    </a:cubicBezTo>
                    <a:close/>
                    <a:moveTo>
                      <a:pt x="755" y="0"/>
                    </a:moveTo>
                    <a:cubicBezTo>
                      <a:pt x="731" y="0"/>
                      <a:pt x="706" y="0"/>
                      <a:pt x="681" y="4"/>
                    </a:cubicBezTo>
                    <a:cubicBezTo>
                      <a:pt x="415" y="45"/>
                      <a:pt x="214" y="291"/>
                      <a:pt x="108" y="701"/>
                    </a:cubicBezTo>
                    <a:cubicBezTo>
                      <a:pt x="13" y="1063"/>
                      <a:pt x="0" y="1517"/>
                      <a:pt x="74" y="1989"/>
                    </a:cubicBezTo>
                    <a:cubicBezTo>
                      <a:pt x="231" y="2990"/>
                      <a:pt x="694" y="3704"/>
                      <a:pt x="1178" y="3704"/>
                    </a:cubicBezTo>
                    <a:cubicBezTo>
                      <a:pt x="1206" y="3704"/>
                      <a:pt x="1231" y="3700"/>
                      <a:pt x="1255" y="3696"/>
                    </a:cubicBezTo>
                    <a:cubicBezTo>
                      <a:pt x="1522" y="3654"/>
                      <a:pt x="1723" y="3408"/>
                      <a:pt x="1830" y="2998"/>
                    </a:cubicBezTo>
                    <a:cubicBezTo>
                      <a:pt x="1925" y="2642"/>
                      <a:pt x="1937" y="2182"/>
                      <a:pt x="1863" y="1710"/>
                    </a:cubicBezTo>
                    <a:cubicBezTo>
                      <a:pt x="1707" y="709"/>
                      <a:pt x="1240" y="0"/>
                      <a:pt x="75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567650" y="1821138"/>
                <a:ext cx="73225" cy="36225"/>
              </a:xfrm>
              <a:custGeom>
                <a:avLst/>
                <a:gdLst/>
                <a:ahLst/>
                <a:cxnLst/>
                <a:rect l="l" t="t" r="r" b="b"/>
                <a:pathLst>
                  <a:path w="2929" h="1449" extrusionOk="0">
                    <a:moveTo>
                      <a:pt x="1259" y="345"/>
                    </a:moveTo>
                    <a:cubicBezTo>
                      <a:pt x="1481" y="345"/>
                      <a:pt x="1715" y="374"/>
                      <a:pt x="1928" y="432"/>
                    </a:cubicBezTo>
                    <a:cubicBezTo>
                      <a:pt x="2318" y="534"/>
                      <a:pt x="2576" y="710"/>
                      <a:pt x="2564" y="858"/>
                    </a:cubicBezTo>
                    <a:cubicBezTo>
                      <a:pt x="2560" y="915"/>
                      <a:pt x="2474" y="977"/>
                      <a:pt x="2338" y="1026"/>
                    </a:cubicBezTo>
                    <a:cubicBezTo>
                      <a:pt x="2166" y="1084"/>
                      <a:pt x="1937" y="1108"/>
                      <a:pt x="1698" y="1108"/>
                    </a:cubicBezTo>
                    <a:cubicBezTo>
                      <a:pt x="1170" y="1108"/>
                      <a:pt x="587" y="981"/>
                      <a:pt x="411" y="784"/>
                    </a:cubicBezTo>
                    <a:cubicBezTo>
                      <a:pt x="366" y="735"/>
                      <a:pt x="370" y="703"/>
                      <a:pt x="390" y="661"/>
                    </a:cubicBezTo>
                    <a:cubicBezTo>
                      <a:pt x="489" y="444"/>
                      <a:pt x="854" y="345"/>
                      <a:pt x="1259" y="345"/>
                    </a:cubicBezTo>
                    <a:close/>
                    <a:moveTo>
                      <a:pt x="1255" y="1"/>
                    </a:moveTo>
                    <a:cubicBezTo>
                      <a:pt x="894" y="1"/>
                      <a:pt x="550" y="75"/>
                      <a:pt x="320" y="239"/>
                    </a:cubicBezTo>
                    <a:cubicBezTo>
                      <a:pt x="214" y="313"/>
                      <a:pt x="131" y="407"/>
                      <a:pt x="78" y="518"/>
                    </a:cubicBezTo>
                    <a:cubicBezTo>
                      <a:pt x="0" y="690"/>
                      <a:pt x="29" y="866"/>
                      <a:pt x="161" y="1010"/>
                    </a:cubicBezTo>
                    <a:cubicBezTo>
                      <a:pt x="415" y="1297"/>
                      <a:pt x="1087" y="1449"/>
                      <a:pt x="1691" y="1449"/>
                    </a:cubicBezTo>
                    <a:cubicBezTo>
                      <a:pt x="1973" y="1449"/>
                      <a:pt x="2244" y="1416"/>
                      <a:pt x="2450" y="1346"/>
                    </a:cubicBezTo>
                    <a:cubicBezTo>
                      <a:pt x="2584" y="1301"/>
                      <a:pt x="2683" y="1244"/>
                      <a:pt x="2749" y="1182"/>
                    </a:cubicBezTo>
                    <a:cubicBezTo>
                      <a:pt x="2859" y="1084"/>
                      <a:pt x="2896" y="977"/>
                      <a:pt x="2904" y="887"/>
                    </a:cubicBezTo>
                    <a:cubicBezTo>
                      <a:pt x="2929" y="551"/>
                      <a:pt x="2601" y="256"/>
                      <a:pt x="2018" y="103"/>
                    </a:cubicBezTo>
                    <a:cubicBezTo>
                      <a:pt x="1772" y="38"/>
                      <a:pt x="1509" y="1"/>
                      <a:pt x="125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5594525" y="1904613"/>
                <a:ext cx="25025" cy="25050"/>
              </a:xfrm>
              <a:custGeom>
                <a:avLst/>
                <a:gdLst/>
                <a:ahLst/>
                <a:cxnLst/>
                <a:rect l="l" t="t" r="r" b="b"/>
                <a:pathLst>
                  <a:path w="1001" h="1002" extrusionOk="0">
                    <a:moveTo>
                      <a:pt x="500" y="1"/>
                    </a:moveTo>
                    <a:cubicBezTo>
                      <a:pt x="443" y="1"/>
                      <a:pt x="385" y="9"/>
                      <a:pt x="332" y="29"/>
                    </a:cubicBezTo>
                    <a:cubicBezTo>
                      <a:pt x="139" y="99"/>
                      <a:pt x="0" y="283"/>
                      <a:pt x="0" y="501"/>
                    </a:cubicBezTo>
                    <a:cubicBezTo>
                      <a:pt x="0" y="726"/>
                      <a:pt x="152" y="915"/>
                      <a:pt x="357" y="981"/>
                    </a:cubicBezTo>
                    <a:cubicBezTo>
                      <a:pt x="402" y="993"/>
                      <a:pt x="451" y="1002"/>
                      <a:pt x="500" y="1002"/>
                    </a:cubicBezTo>
                    <a:cubicBezTo>
                      <a:pt x="779" y="1002"/>
                      <a:pt x="1000" y="775"/>
                      <a:pt x="1000" y="501"/>
                    </a:cubicBezTo>
                    <a:cubicBezTo>
                      <a:pt x="1000" y="222"/>
                      <a:pt x="779" y="1"/>
                      <a:pt x="500"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454650" y="1763013"/>
                <a:ext cx="284675" cy="335225"/>
              </a:xfrm>
              <a:custGeom>
                <a:avLst/>
                <a:gdLst/>
                <a:ahLst/>
                <a:cxnLst/>
                <a:rect l="l" t="t" r="r" b="b"/>
                <a:pathLst>
                  <a:path w="11387" h="13409" extrusionOk="0">
                    <a:moveTo>
                      <a:pt x="5128" y="341"/>
                    </a:moveTo>
                    <a:cubicBezTo>
                      <a:pt x="6112" y="341"/>
                      <a:pt x="7104" y="665"/>
                      <a:pt x="8015" y="1301"/>
                    </a:cubicBezTo>
                    <a:cubicBezTo>
                      <a:pt x="9307" y="2203"/>
                      <a:pt x="10279" y="3614"/>
                      <a:pt x="10750" y="5275"/>
                    </a:cubicBezTo>
                    <a:cubicBezTo>
                      <a:pt x="10951" y="5981"/>
                      <a:pt x="11046" y="6690"/>
                      <a:pt x="11046" y="7375"/>
                    </a:cubicBezTo>
                    <a:cubicBezTo>
                      <a:pt x="11046" y="7518"/>
                      <a:pt x="11042" y="7658"/>
                      <a:pt x="11034" y="7802"/>
                    </a:cubicBezTo>
                    <a:cubicBezTo>
                      <a:pt x="10894" y="10242"/>
                      <a:pt x="9537" y="12313"/>
                      <a:pt x="7445" y="12904"/>
                    </a:cubicBezTo>
                    <a:cubicBezTo>
                      <a:pt x="7195" y="12978"/>
                      <a:pt x="6945" y="13023"/>
                      <a:pt x="6690" y="13047"/>
                    </a:cubicBezTo>
                    <a:cubicBezTo>
                      <a:pt x="6551" y="13059"/>
                      <a:pt x="6407" y="13068"/>
                      <a:pt x="6264" y="13068"/>
                    </a:cubicBezTo>
                    <a:cubicBezTo>
                      <a:pt x="3844" y="13068"/>
                      <a:pt x="1469" y="11075"/>
                      <a:pt x="636" y="8133"/>
                    </a:cubicBezTo>
                    <a:cubicBezTo>
                      <a:pt x="435" y="7429"/>
                      <a:pt x="341" y="6719"/>
                      <a:pt x="341" y="6034"/>
                    </a:cubicBezTo>
                    <a:cubicBezTo>
                      <a:pt x="341" y="3412"/>
                      <a:pt x="1728" y="1133"/>
                      <a:pt x="3938" y="505"/>
                    </a:cubicBezTo>
                    <a:cubicBezTo>
                      <a:pt x="4331" y="394"/>
                      <a:pt x="4730" y="341"/>
                      <a:pt x="5128" y="341"/>
                    </a:cubicBezTo>
                    <a:close/>
                    <a:moveTo>
                      <a:pt x="5132" y="1"/>
                    </a:moveTo>
                    <a:cubicBezTo>
                      <a:pt x="4697" y="1"/>
                      <a:pt x="4270" y="58"/>
                      <a:pt x="3848" y="177"/>
                    </a:cubicBezTo>
                    <a:cubicBezTo>
                      <a:pt x="1490" y="845"/>
                      <a:pt x="0" y="3265"/>
                      <a:pt x="0" y="6038"/>
                    </a:cubicBezTo>
                    <a:cubicBezTo>
                      <a:pt x="0" y="6751"/>
                      <a:pt x="104" y="7490"/>
                      <a:pt x="308" y="8228"/>
                    </a:cubicBezTo>
                    <a:cubicBezTo>
                      <a:pt x="1181" y="11317"/>
                      <a:pt x="3697" y="13409"/>
                      <a:pt x="6268" y="13409"/>
                    </a:cubicBezTo>
                    <a:cubicBezTo>
                      <a:pt x="6694" y="13409"/>
                      <a:pt x="7117" y="13351"/>
                      <a:pt x="7539" y="13231"/>
                    </a:cubicBezTo>
                    <a:cubicBezTo>
                      <a:pt x="9898" y="12563"/>
                      <a:pt x="11386" y="10144"/>
                      <a:pt x="11386" y="7375"/>
                    </a:cubicBezTo>
                    <a:cubicBezTo>
                      <a:pt x="11386" y="6657"/>
                      <a:pt x="11284" y="5919"/>
                      <a:pt x="11074" y="5180"/>
                    </a:cubicBezTo>
                    <a:cubicBezTo>
                      <a:pt x="10587" y="3446"/>
                      <a:pt x="9565" y="1969"/>
                      <a:pt x="8208" y="1021"/>
                    </a:cubicBezTo>
                    <a:cubicBezTo>
                      <a:pt x="7240" y="349"/>
                      <a:pt x="6182" y="1"/>
                      <a:pt x="5132"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129400" y="2149988"/>
                <a:ext cx="30175" cy="41350"/>
              </a:xfrm>
              <a:custGeom>
                <a:avLst/>
                <a:gdLst/>
                <a:ahLst/>
                <a:cxnLst/>
                <a:rect l="l" t="t" r="r" b="b"/>
                <a:pathLst>
                  <a:path w="1207" h="1654" extrusionOk="0">
                    <a:moveTo>
                      <a:pt x="1" y="1"/>
                    </a:moveTo>
                    <a:lnTo>
                      <a:pt x="1" y="1"/>
                    </a:lnTo>
                    <a:cubicBezTo>
                      <a:pt x="342" y="628"/>
                      <a:pt x="743" y="1186"/>
                      <a:pt x="1182" y="1654"/>
                    </a:cubicBezTo>
                    <a:cubicBezTo>
                      <a:pt x="1190" y="1604"/>
                      <a:pt x="1198" y="1559"/>
                      <a:pt x="1207" y="1510"/>
                    </a:cubicBezTo>
                    <a:cubicBezTo>
                      <a:pt x="788" y="1030"/>
                      <a:pt x="386" y="525"/>
                      <a:pt x="1"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158950" y="2187713"/>
                <a:ext cx="22875" cy="23725"/>
              </a:xfrm>
              <a:custGeom>
                <a:avLst/>
                <a:gdLst/>
                <a:ahLst/>
                <a:cxnLst/>
                <a:rect l="l" t="t" r="r" b="b"/>
                <a:pathLst>
                  <a:path w="915" h="949" extrusionOk="0">
                    <a:moveTo>
                      <a:pt x="25" y="1"/>
                    </a:moveTo>
                    <a:cubicBezTo>
                      <a:pt x="16" y="50"/>
                      <a:pt x="8" y="95"/>
                      <a:pt x="0" y="145"/>
                    </a:cubicBezTo>
                    <a:cubicBezTo>
                      <a:pt x="292" y="452"/>
                      <a:pt x="595" y="718"/>
                      <a:pt x="915" y="949"/>
                    </a:cubicBezTo>
                    <a:cubicBezTo>
                      <a:pt x="611" y="645"/>
                      <a:pt x="316" y="329"/>
                      <a:pt x="25" y="1"/>
                    </a:cubicBezTo>
                    <a:close/>
                  </a:path>
                </a:pathLst>
              </a:custGeom>
              <a:solidFill>
                <a:srgbClr val="D9D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100800" y="2032588"/>
                <a:ext cx="84000" cy="180900"/>
              </a:xfrm>
              <a:custGeom>
                <a:avLst/>
                <a:gdLst/>
                <a:ahLst/>
                <a:cxnLst/>
                <a:rect l="l" t="t" r="r" b="b"/>
                <a:pathLst>
                  <a:path w="3360" h="7236" extrusionOk="0">
                    <a:moveTo>
                      <a:pt x="4" y="0"/>
                    </a:moveTo>
                    <a:cubicBezTo>
                      <a:pt x="0" y="78"/>
                      <a:pt x="0" y="156"/>
                      <a:pt x="0" y="239"/>
                    </a:cubicBezTo>
                    <a:cubicBezTo>
                      <a:pt x="0" y="964"/>
                      <a:pt x="95" y="1719"/>
                      <a:pt x="284" y="2473"/>
                    </a:cubicBezTo>
                    <a:cubicBezTo>
                      <a:pt x="308" y="2568"/>
                      <a:pt x="333" y="2666"/>
                      <a:pt x="361" y="2761"/>
                    </a:cubicBezTo>
                    <a:cubicBezTo>
                      <a:pt x="558" y="3457"/>
                      <a:pt x="825" y="4110"/>
                      <a:pt x="1145" y="4697"/>
                    </a:cubicBezTo>
                    <a:cubicBezTo>
                      <a:pt x="1530" y="5221"/>
                      <a:pt x="1932" y="5726"/>
                      <a:pt x="2351" y="6206"/>
                    </a:cubicBezTo>
                    <a:cubicBezTo>
                      <a:pt x="2642" y="6534"/>
                      <a:pt x="2937" y="6850"/>
                      <a:pt x="3241" y="7154"/>
                    </a:cubicBezTo>
                    <a:cubicBezTo>
                      <a:pt x="3277" y="7182"/>
                      <a:pt x="3318" y="7211"/>
                      <a:pt x="3360" y="7235"/>
                    </a:cubicBezTo>
                    <a:cubicBezTo>
                      <a:pt x="2679" y="6198"/>
                      <a:pt x="2141" y="5004"/>
                      <a:pt x="1723" y="3749"/>
                    </a:cubicBezTo>
                    <a:cubicBezTo>
                      <a:pt x="1293" y="3027"/>
                      <a:pt x="575" y="1694"/>
                      <a:pt x="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100900" y="1966238"/>
                <a:ext cx="42975" cy="160075"/>
              </a:xfrm>
              <a:custGeom>
                <a:avLst/>
                <a:gdLst/>
                <a:ahLst/>
                <a:cxnLst/>
                <a:rect l="l" t="t" r="r" b="b"/>
                <a:pathLst>
                  <a:path w="1719" h="6403" extrusionOk="0">
                    <a:moveTo>
                      <a:pt x="583" y="1"/>
                    </a:moveTo>
                    <a:cubicBezTo>
                      <a:pt x="501" y="181"/>
                      <a:pt x="423" y="370"/>
                      <a:pt x="357" y="570"/>
                    </a:cubicBezTo>
                    <a:cubicBezTo>
                      <a:pt x="140" y="1214"/>
                      <a:pt x="21" y="1920"/>
                      <a:pt x="0" y="2654"/>
                    </a:cubicBezTo>
                    <a:cubicBezTo>
                      <a:pt x="571" y="4348"/>
                      <a:pt x="1289" y="5681"/>
                      <a:pt x="1719" y="6403"/>
                    </a:cubicBezTo>
                    <a:cubicBezTo>
                      <a:pt x="1018" y="4299"/>
                      <a:pt x="664" y="2018"/>
                      <a:pt x="583"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1"/>
              <p:cNvSpPr/>
              <p:nvPr/>
            </p:nvSpPr>
            <p:spPr>
              <a:xfrm>
                <a:off x="5115450" y="1910663"/>
                <a:ext cx="217000" cy="302925"/>
              </a:xfrm>
              <a:custGeom>
                <a:avLst/>
                <a:gdLst/>
                <a:ahLst/>
                <a:cxnLst/>
                <a:rect l="l" t="t" r="r" b="b"/>
                <a:pathLst>
                  <a:path w="8680" h="12117" extrusionOk="0">
                    <a:moveTo>
                      <a:pt x="4508" y="3757"/>
                    </a:moveTo>
                    <a:cubicBezTo>
                      <a:pt x="4750" y="3757"/>
                      <a:pt x="4989" y="3929"/>
                      <a:pt x="5193" y="4249"/>
                    </a:cubicBezTo>
                    <a:cubicBezTo>
                      <a:pt x="5394" y="4565"/>
                      <a:pt x="5542" y="4996"/>
                      <a:pt x="5616" y="5468"/>
                    </a:cubicBezTo>
                    <a:cubicBezTo>
                      <a:pt x="5689" y="5940"/>
                      <a:pt x="5678" y="6399"/>
                      <a:pt x="5583" y="6756"/>
                    </a:cubicBezTo>
                    <a:cubicBezTo>
                      <a:pt x="5477" y="7166"/>
                      <a:pt x="5271" y="7412"/>
                      <a:pt x="5009" y="7453"/>
                    </a:cubicBezTo>
                    <a:cubicBezTo>
                      <a:pt x="4980" y="7457"/>
                      <a:pt x="4955" y="7461"/>
                      <a:pt x="4930" y="7461"/>
                    </a:cubicBezTo>
                    <a:cubicBezTo>
                      <a:pt x="4447" y="7461"/>
                      <a:pt x="3980" y="6748"/>
                      <a:pt x="3823" y="5747"/>
                    </a:cubicBezTo>
                    <a:cubicBezTo>
                      <a:pt x="3754" y="5275"/>
                      <a:pt x="3762" y="4820"/>
                      <a:pt x="3857" y="4459"/>
                    </a:cubicBezTo>
                    <a:cubicBezTo>
                      <a:pt x="3963" y="4049"/>
                      <a:pt x="4168" y="3802"/>
                      <a:pt x="4434" y="3762"/>
                    </a:cubicBezTo>
                    <a:cubicBezTo>
                      <a:pt x="4459" y="3757"/>
                      <a:pt x="4484" y="3757"/>
                      <a:pt x="4508" y="3757"/>
                    </a:cubicBezTo>
                    <a:close/>
                    <a:moveTo>
                      <a:pt x="3102" y="1"/>
                    </a:moveTo>
                    <a:cubicBezTo>
                      <a:pt x="2814" y="1"/>
                      <a:pt x="2536" y="37"/>
                      <a:pt x="2261" y="115"/>
                    </a:cubicBezTo>
                    <a:cubicBezTo>
                      <a:pt x="2159" y="145"/>
                      <a:pt x="2056" y="181"/>
                      <a:pt x="1958" y="222"/>
                    </a:cubicBezTo>
                    <a:cubicBezTo>
                      <a:pt x="1523" y="395"/>
                      <a:pt x="1133" y="665"/>
                      <a:pt x="792" y="1026"/>
                    </a:cubicBezTo>
                    <a:cubicBezTo>
                      <a:pt x="530" y="2597"/>
                      <a:pt x="452" y="4311"/>
                      <a:pt x="510" y="6280"/>
                    </a:cubicBezTo>
                    <a:cubicBezTo>
                      <a:pt x="214" y="4885"/>
                      <a:pt x="58" y="3491"/>
                      <a:pt x="14" y="2199"/>
                    </a:cubicBezTo>
                    <a:cubicBezTo>
                      <a:pt x="9" y="2207"/>
                      <a:pt x="5" y="2216"/>
                      <a:pt x="1" y="2224"/>
                    </a:cubicBezTo>
                    <a:cubicBezTo>
                      <a:pt x="82" y="4241"/>
                      <a:pt x="436" y="6522"/>
                      <a:pt x="1137" y="8626"/>
                    </a:cubicBezTo>
                    <a:cubicBezTo>
                      <a:pt x="1324" y="9188"/>
                      <a:pt x="1535" y="9738"/>
                      <a:pt x="1773" y="10267"/>
                    </a:cubicBezTo>
                    <a:lnTo>
                      <a:pt x="1773" y="10267"/>
                    </a:lnTo>
                    <a:cubicBezTo>
                      <a:pt x="2273" y="9225"/>
                      <a:pt x="3364" y="8384"/>
                      <a:pt x="4742" y="8113"/>
                    </a:cubicBezTo>
                    <a:cubicBezTo>
                      <a:pt x="5046" y="8056"/>
                      <a:pt x="5341" y="8027"/>
                      <a:pt x="5636" y="8027"/>
                    </a:cubicBezTo>
                    <a:cubicBezTo>
                      <a:pt x="6810" y="8027"/>
                      <a:pt x="7872" y="8482"/>
                      <a:pt x="8540" y="9233"/>
                    </a:cubicBezTo>
                    <a:cubicBezTo>
                      <a:pt x="8631" y="8758"/>
                      <a:pt x="8680" y="8257"/>
                      <a:pt x="8680" y="7749"/>
                    </a:cubicBezTo>
                    <a:cubicBezTo>
                      <a:pt x="8680" y="6924"/>
                      <a:pt x="8561" y="6070"/>
                      <a:pt x="8319" y="5222"/>
                    </a:cubicBezTo>
                    <a:cubicBezTo>
                      <a:pt x="7839" y="3524"/>
                      <a:pt x="6937" y="2059"/>
                      <a:pt x="5780" y="1095"/>
                    </a:cubicBezTo>
                    <a:cubicBezTo>
                      <a:pt x="5517" y="874"/>
                      <a:pt x="5246" y="686"/>
                      <a:pt x="4972" y="533"/>
                    </a:cubicBezTo>
                    <a:lnTo>
                      <a:pt x="4972" y="533"/>
                    </a:lnTo>
                    <a:cubicBezTo>
                      <a:pt x="5066" y="883"/>
                      <a:pt x="4841" y="1277"/>
                      <a:pt x="4328" y="1650"/>
                    </a:cubicBezTo>
                    <a:cubicBezTo>
                      <a:pt x="3864" y="1985"/>
                      <a:pt x="3167" y="2277"/>
                      <a:pt x="2659" y="2277"/>
                    </a:cubicBezTo>
                    <a:cubicBezTo>
                      <a:pt x="2420" y="2277"/>
                      <a:pt x="2223" y="2216"/>
                      <a:pt x="2109" y="2068"/>
                    </a:cubicBezTo>
                    <a:cubicBezTo>
                      <a:pt x="2002" y="1928"/>
                      <a:pt x="1904" y="1695"/>
                      <a:pt x="2047" y="1358"/>
                    </a:cubicBezTo>
                    <a:cubicBezTo>
                      <a:pt x="2278" y="829"/>
                      <a:pt x="3073" y="251"/>
                      <a:pt x="3779" y="71"/>
                    </a:cubicBezTo>
                    <a:cubicBezTo>
                      <a:pt x="3552" y="25"/>
                      <a:pt x="3323" y="1"/>
                      <a:pt x="3102" y="1"/>
                    </a:cubicBezTo>
                    <a:close/>
                    <a:moveTo>
                      <a:pt x="1773" y="10267"/>
                    </a:moveTo>
                    <a:cubicBezTo>
                      <a:pt x="1773" y="10267"/>
                      <a:pt x="1773" y="10267"/>
                      <a:pt x="1773" y="10267"/>
                    </a:cubicBezTo>
                    <a:cubicBezTo>
                      <a:pt x="1775" y="10271"/>
                      <a:pt x="1776" y="10275"/>
                      <a:pt x="1778" y="10280"/>
                    </a:cubicBezTo>
                    <a:lnTo>
                      <a:pt x="1778" y="10280"/>
                    </a:lnTo>
                    <a:cubicBezTo>
                      <a:pt x="1776" y="10275"/>
                      <a:pt x="1775" y="10271"/>
                      <a:pt x="1773" y="10267"/>
                    </a:cubicBezTo>
                    <a:close/>
                    <a:moveTo>
                      <a:pt x="1778" y="10280"/>
                    </a:moveTo>
                    <a:cubicBezTo>
                      <a:pt x="2070" y="10927"/>
                      <a:pt x="2400" y="11543"/>
                      <a:pt x="2774" y="12112"/>
                    </a:cubicBezTo>
                    <a:lnTo>
                      <a:pt x="2778" y="12116"/>
                    </a:lnTo>
                    <a:cubicBezTo>
                      <a:pt x="2403" y="11546"/>
                      <a:pt x="2072" y="10927"/>
                      <a:pt x="1778" y="1028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1"/>
              <p:cNvSpPr/>
              <p:nvPr/>
            </p:nvSpPr>
            <p:spPr>
              <a:xfrm>
                <a:off x="5159750" y="2111338"/>
                <a:ext cx="169225" cy="120800"/>
              </a:xfrm>
              <a:custGeom>
                <a:avLst/>
                <a:gdLst/>
                <a:ahLst/>
                <a:cxnLst/>
                <a:rect l="l" t="t" r="r" b="b"/>
                <a:pathLst>
                  <a:path w="6769" h="4832" extrusionOk="0">
                    <a:moveTo>
                      <a:pt x="3864" y="0"/>
                    </a:moveTo>
                    <a:cubicBezTo>
                      <a:pt x="3569" y="0"/>
                      <a:pt x="3274" y="29"/>
                      <a:pt x="2970" y="86"/>
                    </a:cubicBezTo>
                    <a:cubicBezTo>
                      <a:pt x="1592" y="357"/>
                      <a:pt x="501" y="1198"/>
                      <a:pt x="1" y="2240"/>
                    </a:cubicBezTo>
                    <a:cubicBezTo>
                      <a:pt x="296" y="2891"/>
                      <a:pt x="629" y="3516"/>
                      <a:pt x="1006" y="4089"/>
                    </a:cubicBezTo>
                    <a:cubicBezTo>
                      <a:pt x="1715" y="4565"/>
                      <a:pt x="2474" y="4832"/>
                      <a:pt x="3224" y="4832"/>
                    </a:cubicBezTo>
                    <a:cubicBezTo>
                      <a:pt x="3508" y="4832"/>
                      <a:pt x="3786" y="4795"/>
                      <a:pt x="4061" y="4717"/>
                    </a:cubicBezTo>
                    <a:cubicBezTo>
                      <a:pt x="5189" y="4397"/>
                      <a:pt x="6071" y="3450"/>
                      <a:pt x="6547" y="2043"/>
                    </a:cubicBezTo>
                    <a:cubicBezTo>
                      <a:pt x="6637" y="1772"/>
                      <a:pt x="6711" y="1494"/>
                      <a:pt x="6768" y="1206"/>
                    </a:cubicBezTo>
                    <a:cubicBezTo>
                      <a:pt x="6100" y="455"/>
                      <a:pt x="5038" y="0"/>
                      <a:pt x="3864" y="0"/>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5115775" y="1936288"/>
                <a:ext cx="19500" cy="131400"/>
              </a:xfrm>
              <a:custGeom>
                <a:avLst/>
                <a:gdLst/>
                <a:ahLst/>
                <a:cxnLst/>
                <a:rect l="l" t="t" r="r" b="b"/>
                <a:pathLst>
                  <a:path w="780" h="5256" extrusionOk="0">
                    <a:moveTo>
                      <a:pt x="779" y="1"/>
                    </a:moveTo>
                    <a:cubicBezTo>
                      <a:pt x="476" y="325"/>
                      <a:pt x="209" y="719"/>
                      <a:pt x="1" y="1174"/>
                    </a:cubicBezTo>
                    <a:cubicBezTo>
                      <a:pt x="45" y="2466"/>
                      <a:pt x="201" y="3860"/>
                      <a:pt x="497" y="5255"/>
                    </a:cubicBezTo>
                    <a:cubicBezTo>
                      <a:pt x="439" y="3286"/>
                      <a:pt x="517" y="1572"/>
                      <a:pt x="779" y="1"/>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5219125" y="2012988"/>
                <a:ext cx="29950" cy="75700"/>
              </a:xfrm>
              <a:custGeom>
                <a:avLst/>
                <a:gdLst/>
                <a:ahLst/>
                <a:cxnLst/>
                <a:rect l="l" t="t" r="r" b="b"/>
                <a:pathLst>
                  <a:path w="1198" h="3028" extrusionOk="0">
                    <a:moveTo>
                      <a:pt x="361" y="1"/>
                    </a:moveTo>
                    <a:cubicBezTo>
                      <a:pt x="353" y="1"/>
                      <a:pt x="345" y="5"/>
                      <a:pt x="337" y="5"/>
                    </a:cubicBezTo>
                    <a:cubicBezTo>
                      <a:pt x="217" y="22"/>
                      <a:pt x="107" y="190"/>
                      <a:pt x="37" y="452"/>
                    </a:cubicBezTo>
                    <a:cubicBezTo>
                      <a:pt x="29" y="489"/>
                      <a:pt x="21" y="530"/>
                      <a:pt x="13" y="567"/>
                    </a:cubicBezTo>
                    <a:cubicBezTo>
                      <a:pt x="62" y="555"/>
                      <a:pt x="111" y="546"/>
                      <a:pt x="164" y="546"/>
                    </a:cubicBezTo>
                    <a:cubicBezTo>
                      <a:pt x="439" y="546"/>
                      <a:pt x="665" y="772"/>
                      <a:pt x="665" y="1047"/>
                    </a:cubicBezTo>
                    <a:cubicBezTo>
                      <a:pt x="665" y="1322"/>
                      <a:pt x="439" y="1547"/>
                      <a:pt x="164" y="1547"/>
                    </a:cubicBezTo>
                    <a:cubicBezTo>
                      <a:pt x="107" y="1547"/>
                      <a:pt x="54" y="1539"/>
                      <a:pt x="1" y="1523"/>
                    </a:cubicBezTo>
                    <a:lnTo>
                      <a:pt x="1" y="1523"/>
                    </a:lnTo>
                    <a:cubicBezTo>
                      <a:pt x="5" y="1547"/>
                      <a:pt x="9" y="1576"/>
                      <a:pt x="13" y="1600"/>
                    </a:cubicBezTo>
                    <a:cubicBezTo>
                      <a:pt x="156" y="2507"/>
                      <a:pt x="546" y="3028"/>
                      <a:pt x="783" y="3028"/>
                    </a:cubicBezTo>
                    <a:cubicBezTo>
                      <a:pt x="792" y="3028"/>
                      <a:pt x="800" y="3028"/>
                      <a:pt x="808" y="3024"/>
                    </a:cubicBezTo>
                    <a:cubicBezTo>
                      <a:pt x="927" y="3007"/>
                      <a:pt x="1038" y="2839"/>
                      <a:pt x="1108" y="2577"/>
                    </a:cubicBezTo>
                    <a:cubicBezTo>
                      <a:pt x="1190" y="2261"/>
                      <a:pt x="1198" y="1854"/>
                      <a:pt x="1133" y="1428"/>
                    </a:cubicBezTo>
                    <a:cubicBezTo>
                      <a:pt x="1067" y="1002"/>
                      <a:pt x="936" y="616"/>
                      <a:pt x="759" y="337"/>
                    </a:cubicBezTo>
                    <a:cubicBezTo>
                      <a:pt x="624" y="124"/>
                      <a:pt x="480" y="1"/>
                      <a:pt x="36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5209300" y="2004588"/>
                <a:ext cx="48400" cy="92625"/>
              </a:xfrm>
              <a:custGeom>
                <a:avLst/>
                <a:gdLst/>
                <a:ahLst/>
                <a:cxnLst/>
                <a:rect l="l" t="t" r="r" b="b"/>
                <a:pathLst>
                  <a:path w="1936" h="3705" extrusionOk="0">
                    <a:moveTo>
                      <a:pt x="754" y="337"/>
                    </a:moveTo>
                    <a:cubicBezTo>
                      <a:pt x="873" y="337"/>
                      <a:pt x="1017" y="460"/>
                      <a:pt x="1152" y="673"/>
                    </a:cubicBezTo>
                    <a:cubicBezTo>
                      <a:pt x="1329" y="952"/>
                      <a:pt x="1460" y="1338"/>
                      <a:pt x="1526" y="1764"/>
                    </a:cubicBezTo>
                    <a:cubicBezTo>
                      <a:pt x="1591" y="2190"/>
                      <a:pt x="1583" y="2597"/>
                      <a:pt x="1501" y="2913"/>
                    </a:cubicBezTo>
                    <a:cubicBezTo>
                      <a:pt x="1431" y="3175"/>
                      <a:pt x="1320" y="3343"/>
                      <a:pt x="1201" y="3360"/>
                    </a:cubicBezTo>
                    <a:cubicBezTo>
                      <a:pt x="1193" y="3364"/>
                      <a:pt x="1185" y="3364"/>
                      <a:pt x="1176" y="3364"/>
                    </a:cubicBezTo>
                    <a:cubicBezTo>
                      <a:pt x="939" y="3364"/>
                      <a:pt x="549" y="2843"/>
                      <a:pt x="406" y="1936"/>
                    </a:cubicBezTo>
                    <a:cubicBezTo>
                      <a:pt x="402" y="1912"/>
                      <a:pt x="398" y="1883"/>
                      <a:pt x="394" y="1859"/>
                    </a:cubicBezTo>
                    <a:cubicBezTo>
                      <a:pt x="197" y="1789"/>
                      <a:pt x="57" y="1605"/>
                      <a:pt x="57" y="1383"/>
                    </a:cubicBezTo>
                    <a:cubicBezTo>
                      <a:pt x="57" y="1157"/>
                      <a:pt x="201" y="969"/>
                      <a:pt x="406" y="903"/>
                    </a:cubicBezTo>
                    <a:cubicBezTo>
                      <a:pt x="414" y="866"/>
                      <a:pt x="422" y="825"/>
                      <a:pt x="430" y="788"/>
                    </a:cubicBezTo>
                    <a:cubicBezTo>
                      <a:pt x="500" y="526"/>
                      <a:pt x="610" y="358"/>
                      <a:pt x="730" y="341"/>
                    </a:cubicBezTo>
                    <a:cubicBezTo>
                      <a:pt x="738" y="341"/>
                      <a:pt x="746" y="337"/>
                      <a:pt x="754" y="337"/>
                    </a:cubicBezTo>
                    <a:close/>
                    <a:moveTo>
                      <a:pt x="754" y="0"/>
                    </a:moveTo>
                    <a:cubicBezTo>
                      <a:pt x="730" y="0"/>
                      <a:pt x="705" y="0"/>
                      <a:pt x="680" y="5"/>
                    </a:cubicBezTo>
                    <a:cubicBezTo>
                      <a:pt x="414" y="45"/>
                      <a:pt x="209" y="292"/>
                      <a:pt x="103" y="702"/>
                    </a:cubicBezTo>
                    <a:cubicBezTo>
                      <a:pt x="8" y="1063"/>
                      <a:pt x="0" y="1518"/>
                      <a:pt x="69" y="1990"/>
                    </a:cubicBezTo>
                    <a:cubicBezTo>
                      <a:pt x="226" y="2991"/>
                      <a:pt x="693" y="3704"/>
                      <a:pt x="1176" y="3704"/>
                    </a:cubicBezTo>
                    <a:cubicBezTo>
                      <a:pt x="1201" y="3704"/>
                      <a:pt x="1226" y="3700"/>
                      <a:pt x="1255" y="3696"/>
                    </a:cubicBezTo>
                    <a:cubicBezTo>
                      <a:pt x="1517" y="3655"/>
                      <a:pt x="1723" y="3409"/>
                      <a:pt x="1829" y="2999"/>
                    </a:cubicBezTo>
                    <a:cubicBezTo>
                      <a:pt x="1924" y="2642"/>
                      <a:pt x="1935" y="2183"/>
                      <a:pt x="1862" y="1711"/>
                    </a:cubicBezTo>
                    <a:cubicBezTo>
                      <a:pt x="1788" y="1239"/>
                      <a:pt x="1640" y="808"/>
                      <a:pt x="1439" y="492"/>
                    </a:cubicBezTo>
                    <a:cubicBezTo>
                      <a:pt x="1235" y="172"/>
                      <a:pt x="996" y="0"/>
                      <a:pt x="75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5210725" y="2026638"/>
                <a:ext cx="25050" cy="25050"/>
              </a:xfrm>
              <a:custGeom>
                <a:avLst/>
                <a:gdLst/>
                <a:ahLst/>
                <a:cxnLst/>
                <a:rect l="l" t="t" r="r" b="b"/>
                <a:pathLst>
                  <a:path w="1002" h="1002" extrusionOk="0">
                    <a:moveTo>
                      <a:pt x="500" y="0"/>
                    </a:moveTo>
                    <a:cubicBezTo>
                      <a:pt x="447" y="0"/>
                      <a:pt x="398" y="9"/>
                      <a:pt x="349" y="21"/>
                    </a:cubicBezTo>
                    <a:cubicBezTo>
                      <a:pt x="144" y="87"/>
                      <a:pt x="0" y="275"/>
                      <a:pt x="0" y="501"/>
                    </a:cubicBezTo>
                    <a:cubicBezTo>
                      <a:pt x="0" y="723"/>
                      <a:pt x="140" y="907"/>
                      <a:pt x="337" y="977"/>
                    </a:cubicBezTo>
                    <a:cubicBezTo>
                      <a:pt x="390" y="993"/>
                      <a:pt x="443" y="1001"/>
                      <a:pt x="500" y="1001"/>
                    </a:cubicBezTo>
                    <a:cubicBezTo>
                      <a:pt x="775" y="1001"/>
                      <a:pt x="1001" y="776"/>
                      <a:pt x="1001" y="501"/>
                    </a:cubicBezTo>
                    <a:cubicBezTo>
                      <a:pt x="1001" y="226"/>
                      <a:pt x="775" y="0"/>
                      <a:pt x="500"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5100800" y="2038538"/>
                <a:ext cx="7100" cy="55900"/>
              </a:xfrm>
              <a:custGeom>
                <a:avLst/>
                <a:gdLst/>
                <a:ahLst/>
                <a:cxnLst/>
                <a:rect l="l" t="t" r="r" b="b"/>
                <a:pathLst>
                  <a:path w="284" h="2236" extrusionOk="0">
                    <a:moveTo>
                      <a:pt x="0" y="1"/>
                    </a:moveTo>
                    <a:cubicBezTo>
                      <a:pt x="0" y="726"/>
                      <a:pt x="95" y="1481"/>
                      <a:pt x="284" y="2235"/>
                    </a:cubicBezTo>
                    <a:cubicBezTo>
                      <a:pt x="95" y="1481"/>
                      <a:pt x="0" y="726"/>
                      <a:pt x="0"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5100800" y="2032588"/>
                <a:ext cx="125" cy="5975"/>
              </a:xfrm>
              <a:custGeom>
                <a:avLst/>
                <a:gdLst/>
                <a:ahLst/>
                <a:cxnLst/>
                <a:rect l="l" t="t" r="r" b="b"/>
                <a:pathLst>
                  <a:path w="5" h="239" extrusionOk="0">
                    <a:moveTo>
                      <a:pt x="4" y="0"/>
                    </a:moveTo>
                    <a:cubicBezTo>
                      <a:pt x="0" y="78"/>
                      <a:pt x="0" y="156"/>
                      <a:pt x="0" y="239"/>
                    </a:cubicBezTo>
                    <a:cubicBezTo>
                      <a:pt x="0" y="156"/>
                      <a:pt x="0" y="78"/>
                      <a:pt x="4" y="0"/>
                    </a:cubicBezTo>
                    <a:close/>
                  </a:path>
                </a:pathLst>
              </a:custGeom>
              <a:solidFill>
                <a:srgbClr val="A37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5100900" y="1966238"/>
                <a:ext cx="14575" cy="66375"/>
              </a:xfrm>
              <a:custGeom>
                <a:avLst/>
                <a:gdLst/>
                <a:ahLst/>
                <a:cxnLst/>
                <a:rect l="l" t="t" r="r" b="b"/>
                <a:pathLst>
                  <a:path w="583" h="2655" extrusionOk="0">
                    <a:moveTo>
                      <a:pt x="583" y="1"/>
                    </a:moveTo>
                    <a:cubicBezTo>
                      <a:pt x="501" y="181"/>
                      <a:pt x="423" y="370"/>
                      <a:pt x="357" y="570"/>
                    </a:cubicBezTo>
                    <a:cubicBezTo>
                      <a:pt x="140" y="1214"/>
                      <a:pt x="21" y="1920"/>
                      <a:pt x="0" y="2654"/>
                    </a:cubicBezTo>
                    <a:lnTo>
                      <a:pt x="0" y="2654"/>
                    </a:lnTo>
                    <a:cubicBezTo>
                      <a:pt x="21" y="1920"/>
                      <a:pt x="140" y="1214"/>
                      <a:pt x="357" y="570"/>
                    </a:cubicBezTo>
                    <a:cubicBezTo>
                      <a:pt x="423" y="370"/>
                      <a:pt x="501" y="181"/>
                      <a:pt x="583" y="1"/>
                    </a:cubicBezTo>
                    <a:close/>
                  </a:path>
                </a:pathLst>
              </a:custGeom>
              <a:solidFill>
                <a:srgbClr val="824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5115450" y="1916213"/>
                <a:ext cx="48950" cy="50050"/>
              </a:xfrm>
              <a:custGeom>
                <a:avLst/>
                <a:gdLst/>
                <a:ahLst/>
                <a:cxnLst/>
                <a:rect l="l" t="t" r="r" b="b"/>
                <a:pathLst>
                  <a:path w="1958" h="2002" extrusionOk="0">
                    <a:moveTo>
                      <a:pt x="14" y="1977"/>
                    </a:moveTo>
                    <a:cubicBezTo>
                      <a:pt x="9" y="1985"/>
                      <a:pt x="5" y="1994"/>
                      <a:pt x="1" y="2002"/>
                    </a:cubicBezTo>
                    <a:lnTo>
                      <a:pt x="1" y="2002"/>
                    </a:lnTo>
                    <a:cubicBezTo>
                      <a:pt x="5" y="1994"/>
                      <a:pt x="9" y="1985"/>
                      <a:pt x="14" y="1977"/>
                    </a:cubicBezTo>
                    <a:lnTo>
                      <a:pt x="14" y="1977"/>
                    </a:lnTo>
                    <a:close/>
                    <a:moveTo>
                      <a:pt x="1958" y="0"/>
                    </a:moveTo>
                    <a:cubicBezTo>
                      <a:pt x="1523" y="173"/>
                      <a:pt x="1133" y="443"/>
                      <a:pt x="792" y="804"/>
                    </a:cubicBezTo>
                    <a:lnTo>
                      <a:pt x="792" y="804"/>
                    </a:lnTo>
                    <a:cubicBezTo>
                      <a:pt x="1133" y="443"/>
                      <a:pt x="1523" y="173"/>
                      <a:pt x="1958" y="0"/>
                    </a:cubicBezTo>
                    <a:close/>
                  </a:path>
                </a:pathLst>
              </a:custGeom>
              <a:solidFill>
                <a:srgbClr val="A6B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1"/>
              <p:cNvSpPr/>
              <p:nvPr/>
            </p:nvSpPr>
            <p:spPr>
              <a:xfrm>
                <a:off x="5115775" y="1936288"/>
                <a:ext cx="19500" cy="29350"/>
              </a:xfrm>
              <a:custGeom>
                <a:avLst/>
                <a:gdLst/>
                <a:ahLst/>
                <a:cxnLst/>
                <a:rect l="l" t="t" r="r" b="b"/>
                <a:pathLst>
                  <a:path w="780" h="1174" extrusionOk="0">
                    <a:moveTo>
                      <a:pt x="779" y="1"/>
                    </a:moveTo>
                    <a:cubicBezTo>
                      <a:pt x="476" y="325"/>
                      <a:pt x="209" y="719"/>
                      <a:pt x="1" y="1174"/>
                    </a:cubicBezTo>
                    <a:lnTo>
                      <a:pt x="1" y="1174"/>
                    </a:lnTo>
                    <a:cubicBezTo>
                      <a:pt x="209" y="719"/>
                      <a:pt x="476" y="325"/>
                      <a:pt x="779" y="1"/>
                    </a:cubicBezTo>
                    <a:close/>
                  </a:path>
                </a:pathLst>
              </a:custGeom>
              <a:solidFill>
                <a:srgbClr val="A4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5092275" y="1902163"/>
                <a:ext cx="248700" cy="338500"/>
              </a:xfrm>
              <a:custGeom>
                <a:avLst/>
                <a:gdLst/>
                <a:ahLst/>
                <a:cxnLst/>
                <a:rect l="l" t="t" r="r" b="b"/>
                <a:pathLst>
                  <a:path w="9948" h="13540" extrusionOk="0">
                    <a:moveTo>
                      <a:pt x="4029" y="341"/>
                    </a:moveTo>
                    <a:cubicBezTo>
                      <a:pt x="4914" y="341"/>
                      <a:pt x="5842" y="714"/>
                      <a:pt x="6707" y="1435"/>
                    </a:cubicBezTo>
                    <a:cubicBezTo>
                      <a:pt x="7864" y="2399"/>
                      <a:pt x="8766" y="3864"/>
                      <a:pt x="9246" y="5562"/>
                    </a:cubicBezTo>
                    <a:cubicBezTo>
                      <a:pt x="9488" y="6410"/>
                      <a:pt x="9607" y="7264"/>
                      <a:pt x="9607" y="8089"/>
                    </a:cubicBezTo>
                    <a:cubicBezTo>
                      <a:pt x="9607" y="8597"/>
                      <a:pt x="9558" y="9098"/>
                      <a:pt x="9467" y="9573"/>
                    </a:cubicBezTo>
                    <a:cubicBezTo>
                      <a:pt x="9410" y="9861"/>
                      <a:pt x="9336" y="10139"/>
                      <a:pt x="9246" y="10410"/>
                    </a:cubicBezTo>
                    <a:cubicBezTo>
                      <a:pt x="8770" y="11817"/>
                      <a:pt x="7888" y="12764"/>
                      <a:pt x="6760" y="13084"/>
                    </a:cubicBezTo>
                    <a:cubicBezTo>
                      <a:pt x="6485" y="13162"/>
                      <a:pt x="6207" y="13199"/>
                      <a:pt x="5923" y="13199"/>
                    </a:cubicBezTo>
                    <a:cubicBezTo>
                      <a:pt x="5173" y="13199"/>
                      <a:pt x="4414" y="12932"/>
                      <a:pt x="3705" y="12456"/>
                    </a:cubicBezTo>
                    <a:lnTo>
                      <a:pt x="3701" y="12452"/>
                    </a:lnTo>
                    <a:cubicBezTo>
                      <a:pt x="3659" y="12428"/>
                      <a:pt x="3618" y="12399"/>
                      <a:pt x="3582" y="12371"/>
                    </a:cubicBezTo>
                    <a:cubicBezTo>
                      <a:pt x="3262" y="12140"/>
                      <a:pt x="2959" y="11874"/>
                      <a:pt x="2667" y="11567"/>
                    </a:cubicBezTo>
                    <a:cubicBezTo>
                      <a:pt x="1814" y="10660"/>
                      <a:pt x="1108" y="9422"/>
                      <a:pt x="702" y="7978"/>
                    </a:cubicBezTo>
                    <a:cubicBezTo>
                      <a:pt x="674" y="7883"/>
                      <a:pt x="649" y="7785"/>
                      <a:pt x="625" y="7690"/>
                    </a:cubicBezTo>
                    <a:cubicBezTo>
                      <a:pt x="436" y="6936"/>
                      <a:pt x="341" y="6181"/>
                      <a:pt x="341" y="5456"/>
                    </a:cubicBezTo>
                    <a:cubicBezTo>
                      <a:pt x="341" y="5373"/>
                      <a:pt x="341" y="5295"/>
                      <a:pt x="345" y="5217"/>
                    </a:cubicBezTo>
                    <a:cubicBezTo>
                      <a:pt x="366" y="4483"/>
                      <a:pt x="485" y="3777"/>
                      <a:pt x="702" y="3133"/>
                    </a:cubicBezTo>
                    <a:cubicBezTo>
                      <a:pt x="768" y="2933"/>
                      <a:pt x="846" y="2744"/>
                      <a:pt x="928" y="2564"/>
                    </a:cubicBezTo>
                    <a:cubicBezTo>
                      <a:pt x="932" y="2556"/>
                      <a:pt x="936" y="2547"/>
                      <a:pt x="941" y="2539"/>
                    </a:cubicBezTo>
                    <a:cubicBezTo>
                      <a:pt x="1149" y="2084"/>
                      <a:pt x="1416" y="1690"/>
                      <a:pt x="1719" y="1366"/>
                    </a:cubicBezTo>
                    <a:cubicBezTo>
                      <a:pt x="2060" y="1005"/>
                      <a:pt x="2450" y="735"/>
                      <a:pt x="2885" y="562"/>
                    </a:cubicBezTo>
                    <a:cubicBezTo>
                      <a:pt x="2983" y="521"/>
                      <a:pt x="3086" y="485"/>
                      <a:pt x="3188" y="455"/>
                    </a:cubicBezTo>
                    <a:cubicBezTo>
                      <a:pt x="3463" y="377"/>
                      <a:pt x="3741" y="341"/>
                      <a:pt x="4029" y="341"/>
                    </a:cubicBezTo>
                    <a:close/>
                    <a:moveTo>
                      <a:pt x="4029" y="0"/>
                    </a:moveTo>
                    <a:cubicBezTo>
                      <a:pt x="3713" y="0"/>
                      <a:pt x="3401" y="46"/>
                      <a:pt x="3093" y="131"/>
                    </a:cubicBezTo>
                    <a:cubicBezTo>
                      <a:pt x="1855" y="480"/>
                      <a:pt x="891" y="1509"/>
                      <a:pt x="382" y="3023"/>
                    </a:cubicBezTo>
                    <a:cubicBezTo>
                      <a:pt x="128" y="3773"/>
                      <a:pt x="1" y="4598"/>
                      <a:pt x="1" y="5456"/>
                    </a:cubicBezTo>
                    <a:cubicBezTo>
                      <a:pt x="1" y="6308"/>
                      <a:pt x="128" y="7194"/>
                      <a:pt x="375" y="8072"/>
                    </a:cubicBezTo>
                    <a:cubicBezTo>
                      <a:pt x="1289" y="11296"/>
                      <a:pt x="3648" y="13539"/>
                      <a:pt x="5931" y="13539"/>
                    </a:cubicBezTo>
                    <a:cubicBezTo>
                      <a:pt x="6239" y="13539"/>
                      <a:pt x="6551" y="13498"/>
                      <a:pt x="6851" y="13412"/>
                    </a:cubicBezTo>
                    <a:cubicBezTo>
                      <a:pt x="8093" y="13060"/>
                      <a:pt x="9057" y="12034"/>
                      <a:pt x="9566" y="10516"/>
                    </a:cubicBezTo>
                    <a:cubicBezTo>
                      <a:pt x="9820" y="9770"/>
                      <a:pt x="9943" y="8945"/>
                      <a:pt x="9947" y="8084"/>
                    </a:cubicBezTo>
                    <a:cubicBezTo>
                      <a:pt x="9947" y="7235"/>
                      <a:pt x="9820" y="6349"/>
                      <a:pt x="9573" y="5471"/>
                    </a:cubicBezTo>
                    <a:cubicBezTo>
                      <a:pt x="9496" y="5197"/>
                      <a:pt x="9406" y="4926"/>
                      <a:pt x="9308" y="4668"/>
                    </a:cubicBezTo>
                    <a:cubicBezTo>
                      <a:pt x="9262" y="4663"/>
                      <a:pt x="9221" y="4639"/>
                      <a:pt x="9189" y="4602"/>
                    </a:cubicBezTo>
                    <a:lnTo>
                      <a:pt x="8545" y="3769"/>
                    </a:lnTo>
                    <a:cubicBezTo>
                      <a:pt x="8511" y="3728"/>
                      <a:pt x="8503" y="3675"/>
                      <a:pt x="8515" y="3622"/>
                    </a:cubicBezTo>
                    <a:cubicBezTo>
                      <a:pt x="8528" y="3573"/>
                      <a:pt x="8564" y="3527"/>
                      <a:pt x="8614" y="3507"/>
                    </a:cubicBezTo>
                    <a:lnTo>
                      <a:pt x="8753" y="3449"/>
                    </a:lnTo>
                    <a:cubicBezTo>
                      <a:pt x="8261" y="2547"/>
                      <a:pt x="7638" y="1768"/>
                      <a:pt x="6925" y="1174"/>
                    </a:cubicBezTo>
                    <a:cubicBezTo>
                      <a:pt x="5997" y="402"/>
                      <a:pt x="4996" y="0"/>
                      <a:pt x="4029"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1"/>
              <p:cNvSpPr/>
              <p:nvPr/>
            </p:nvSpPr>
            <p:spPr>
              <a:xfrm>
                <a:off x="5304850" y="1988388"/>
                <a:ext cx="20125" cy="30500"/>
              </a:xfrm>
              <a:custGeom>
                <a:avLst/>
                <a:gdLst/>
                <a:ahLst/>
                <a:cxnLst/>
                <a:rect l="l" t="t" r="r" b="b"/>
                <a:pathLst>
                  <a:path w="805" h="1220" extrusionOk="0">
                    <a:moveTo>
                      <a:pt x="250" y="0"/>
                    </a:moveTo>
                    <a:lnTo>
                      <a:pt x="111" y="58"/>
                    </a:lnTo>
                    <a:cubicBezTo>
                      <a:pt x="61" y="78"/>
                      <a:pt x="25" y="124"/>
                      <a:pt x="12" y="173"/>
                    </a:cubicBezTo>
                    <a:cubicBezTo>
                      <a:pt x="0" y="226"/>
                      <a:pt x="8" y="279"/>
                      <a:pt x="42" y="320"/>
                    </a:cubicBezTo>
                    <a:lnTo>
                      <a:pt x="686" y="1153"/>
                    </a:lnTo>
                    <a:cubicBezTo>
                      <a:pt x="718" y="1190"/>
                      <a:pt x="759" y="1214"/>
                      <a:pt x="805" y="1219"/>
                    </a:cubicBezTo>
                    <a:cubicBezTo>
                      <a:pt x="644" y="792"/>
                      <a:pt x="460" y="386"/>
                      <a:pt x="250"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1"/>
              <p:cNvSpPr/>
              <p:nvPr/>
            </p:nvSpPr>
            <p:spPr>
              <a:xfrm>
                <a:off x="5126850" y="2000363"/>
                <a:ext cx="73775" cy="151625"/>
              </a:xfrm>
              <a:custGeom>
                <a:avLst/>
                <a:gdLst/>
                <a:ahLst/>
                <a:cxnLst/>
                <a:rect l="l" t="t" r="r" b="b"/>
                <a:pathLst>
                  <a:path w="2951" h="6065" extrusionOk="0">
                    <a:moveTo>
                      <a:pt x="672" y="0"/>
                    </a:moveTo>
                    <a:cubicBezTo>
                      <a:pt x="403" y="0"/>
                      <a:pt x="169" y="164"/>
                      <a:pt x="139" y="559"/>
                    </a:cubicBezTo>
                    <a:cubicBezTo>
                      <a:pt x="1" y="2429"/>
                      <a:pt x="181" y="4259"/>
                      <a:pt x="1448" y="5744"/>
                    </a:cubicBezTo>
                    <a:cubicBezTo>
                      <a:pt x="1640" y="5970"/>
                      <a:pt x="1858" y="6064"/>
                      <a:pt x="2057" y="6064"/>
                    </a:cubicBezTo>
                    <a:cubicBezTo>
                      <a:pt x="2560" y="6064"/>
                      <a:pt x="2950" y="5466"/>
                      <a:pt x="2551" y="4862"/>
                    </a:cubicBezTo>
                    <a:cubicBezTo>
                      <a:pt x="1718" y="3611"/>
                      <a:pt x="1497" y="2376"/>
                      <a:pt x="1542" y="875"/>
                    </a:cubicBezTo>
                    <a:cubicBezTo>
                      <a:pt x="1557" y="368"/>
                      <a:pt x="1075" y="0"/>
                      <a:pt x="6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197700" y="2161263"/>
                <a:ext cx="40525" cy="38175"/>
              </a:xfrm>
              <a:custGeom>
                <a:avLst/>
                <a:gdLst/>
                <a:ahLst/>
                <a:cxnLst/>
                <a:rect l="l" t="t" r="r" b="b"/>
                <a:pathLst>
                  <a:path w="1621" h="1527" extrusionOk="0">
                    <a:moveTo>
                      <a:pt x="661" y="1"/>
                    </a:moveTo>
                    <a:cubicBezTo>
                      <a:pt x="258" y="1"/>
                      <a:pt x="1" y="460"/>
                      <a:pt x="86" y="821"/>
                    </a:cubicBezTo>
                    <a:cubicBezTo>
                      <a:pt x="189" y="1239"/>
                      <a:pt x="533" y="1526"/>
                      <a:pt x="964" y="1526"/>
                    </a:cubicBezTo>
                    <a:cubicBezTo>
                      <a:pt x="1366" y="1526"/>
                      <a:pt x="1621" y="1072"/>
                      <a:pt x="1534" y="710"/>
                    </a:cubicBezTo>
                    <a:cubicBezTo>
                      <a:pt x="1436" y="288"/>
                      <a:pt x="1091"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485100" y="1876788"/>
                <a:ext cx="81450" cy="154675"/>
              </a:xfrm>
              <a:custGeom>
                <a:avLst/>
                <a:gdLst/>
                <a:ahLst/>
                <a:cxnLst/>
                <a:rect l="l" t="t" r="r" b="b"/>
                <a:pathLst>
                  <a:path w="3258" h="6187" extrusionOk="0">
                    <a:moveTo>
                      <a:pt x="845" y="0"/>
                    </a:moveTo>
                    <a:cubicBezTo>
                      <a:pt x="616" y="0"/>
                      <a:pt x="411" y="117"/>
                      <a:pt x="333" y="404"/>
                    </a:cubicBezTo>
                    <a:cubicBezTo>
                      <a:pt x="1" y="1606"/>
                      <a:pt x="67" y="2500"/>
                      <a:pt x="526" y="3660"/>
                    </a:cubicBezTo>
                    <a:cubicBezTo>
                      <a:pt x="899" y="4600"/>
                      <a:pt x="1223" y="5585"/>
                      <a:pt x="2154" y="6093"/>
                    </a:cubicBezTo>
                    <a:cubicBezTo>
                      <a:pt x="2274" y="6158"/>
                      <a:pt x="2387" y="6186"/>
                      <a:pt x="2490" y="6186"/>
                    </a:cubicBezTo>
                    <a:cubicBezTo>
                      <a:pt x="3007" y="6186"/>
                      <a:pt x="3258" y="5456"/>
                      <a:pt x="2929" y="4998"/>
                    </a:cubicBezTo>
                    <a:cubicBezTo>
                      <a:pt x="2068" y="3796"/>
                      <a:pt x="1420" y="2397"/>
                      <a:pt x="1707" y="896"/>
                    </a:cubicBezTo>
                    <a:cubicBezTo>
                      <a:pt x="1798" y="418"/>
                      <a:pt x="1279"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570200" y="2033613"/>
                <a:ext cx="41250" cy="38575"/>
              </a:xfrm>
              <a:custGeom>
                <a:avLst/>
                <a:gdLst/>
                <a:ahLst/>
                <a:cxnLst/>
                <a:rect l="l" t="t" r="r" b="b"/>
                <a:pathLst>
                  <a:path w="1650" h="1543" extrusionOk="0">
                    <a:moveTo>
                      <a:pt x="661" y="1"/>
                    </a:moveTo>
                    <a:cubicBezTo>
                      <a:pt x="256" y="1"/>
                      <a:pt x="1" y="472"/>
                      <a:pt x="91" y="833"/>
                    </a:cubicBezTo>
                    <a:cubicBezTo>
                      <a:pt x="198" y="1264"/>
                      <a:pt x="551" y="1542"/>
                      <a:pt x="985" y="1542"/>
                    </a:cubicBezTo>
                    <a:cubicBezTo>
                      <a:pt x="1396" y="1542"/>
                      <a:pt x="1650" y="1067"/>
                      <a:pt x="1560" y="706"/>
                    </a:cubicBezTo>
                    <a:cubicBezTo>
                      <a:pt x="1449" y="279"/>
                      <a:pt x="1100"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337000" y="1964188"/>
                <a:ext cx="55300" cy="23750"/>
              </a:xfrm>
              <a:custGeom>
                <a:avLst/>
                <a:gdLst/>
                <a:ahLst/>
                <a:cxnLst/>
                <a:rect l="l" t="t" r="r" b="b"/>
                <a:pathLst>
                  <a:path w="2212" h="950" extrusionOk="0">
                    <a:moveTo>
                      <a:pt x="2093" y="1"/>
                    </a:moveTo>
                    <a:cubicBezTo>
                      <a:pt x="2092" y="1"/>
                      <a:pt x="2091" y="1"/>
                      <a:pt x="2090" y="1"/>
                    </a:cubicBezTo>
                    <a:cubicBezTo>
                      <a:pt x="1409" y="75"/>
                      <a:pt x="695" y="472"/>
                      <a:pt x="89" y="772"/>
                    </a:cubicBezTo>
                    <a:cubicBezTo>
                      <a:pt x="0" y="816"/>
                      <a:pt x="47" y="949"/>
                      <a:pt x="129" y="949"/>
                    </a:cubicBezTo>
                    <a:cubicBezTo>
                      <a:pt x="139" y="949"/>
                      <a:pt x="148" y="948"/>
                      <a:pt x="158" y="944"/>
                    </a:cubicBezTo>
                    <a:cubicBezTo>
                      <a:pt x="798" y="690"/>
                      <a:pt x="1569" y="518"/>
                      <a:pt x="2152" y="148"/>
                    </a:cubicBezTo>
                    <a:cubicBezTo>
                      <a:pt x="2212" y="108"/>
                      <a:pt x="2162" y="1"/>
                      <a:pt x="2093"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087975" y="1928463"/>
                <a:ext cx="36975" cy="61500"/>
              </a:xfrm>
              <a:custGeom>
                <a:avLst/>
                <a:gdLst/>
                <a:ahLst/>
                <a:cxnLst/>
                <a:rect l="l" t="t" r="r" b="b"/>
                <a:pathLst>
                  <a:path w="1479" h="2460" extrusionOk="0">
                    <a:moveTo>
                      <a:pt x="1379" y="1"/>
                    </a:moveTo>
                    <a:cubicBezTo>
                      <a:pt x="1367" y="1"/>
                      <a:pt x="1354" y="5"/>
                      <a:pt x="1342" y="14"/>
                    </a:cubicBezTo>
                    <a:cubicBezTo>
                      <a:pt x="653" y="527"/>
                      <a:pt x="0" y="1500"/>
                      <a:pt x="79" y="2386"/>
                    </a:cubicBezTo>
                    <a:cubicBezTo>
                      <a:pt x="82" y="2423"/>
                      <a:pt x="124" y="2459"/>
                      <a:pt x="162" y="2459"/>
                    </a:cubicBezTo>
                    <a:cubicBezTo>
                      <a:pt x="179" y="2459"/>
                      <a:pt x="195" y="2452"/>
                      <a:pt x="206" y="2435"/>
                    </a:cubicBezTo>
                    <a:cubicBezTo>
                      <a:pt x="431" y="2057"/>
                      <a:pt x="473" y="1602"/>
                      <a:pt x="689" y="1212"/>
                    </a:cubicBezTo>
                    <a:cubicBezTo>
                      <a:pt x="891" y="839"/>
                      <a:pt x="1113" y="425"/>
                      <a:pt x="1428" y="137"/>
                    </a:cubicBezTo>
                    <a:cubicBezTo>
                      <a:pt x="1479" y="90"/>
                      <a:pt x="1435" y="1"/>
                      <a:pt x="137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464575" y="1778213"/>
                <a:ext cx="43075" cy="55000"/>
              </a:xfrm>
              <a:custGeom>
                <a:avLst/>
                <a:gdLst/>
                <a:ahLst/>
                <a:cxnLst/>
                <a:rect l="l" t="t" r="r" b="b"/>
                <a:pathLst>
                  <a:path w="1723" h="2200" extrusionOk="0">
                    <a:moveTo>
                      <a:pt x="1609" y="0"/>
                    </a:moveTo>
                    <a:cubicBezTo>
                      <a:pt x="1598" y="0"/>
                      <a:pt x="1587" y="3"/>
                      <a:pt x="1577" y="8"/>
                    </a:cubicBezTo>
                    <a:cubicBezTo>
                      <a:pt x="781" y="442"/>
                      <a:pt x="211" y="1234"/>
                      <a:pt x="10" y="2115"/>
                    </a:cubicBezTo>
                    <a:cubicBezTo>
                      <a:pt x="1" y="2160"/>
                      <a:pt x="44" y="2199"/>
                      <a:pt x="83" y="2199"/>
                    </a:cubicBezTo>
                    <a:cubicBezTo>
                      <a:pt x="99" y="2199"/>
                      <a:pt x="114" y="2193"/>
                      <a:pt x="125" y="2177"/>
                    </a:cubicBezTo>
                    <a:cubicBezTo>
                      <a:pt x="396" y="1825"/>
                      <a:pt x="502" y="1377"/>
                      <a:pt x="769" y="1025"/>
                    </a:cubicBezTo>
                    <a:cubicBezTo>
                      <a:pt x="1011" y="701"/>
                      <a:pt x="1343" y="373"/>
                      <a:pt x="1663" y="131"/>
                    </a:cubicBezTo>
                    <a:cubicBezTo>
                      <a:pt x="1722" y="85"/>
                      <a:pt x="1671" y="0"/>
                      <a:pt x="1609"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378800" y="2084063"/>
                <a:ext cx="129625" cy="101525"/>
              </a:xfrm>
              <a:custGeom>
                <a:avLst/>
                <a:gdLst/>
                <a:ahLst/>
                <a:cxnLst/>
                <a:rect l="l" t="t" r="r" b="b"/>
                <a:pathLst>
                  <a:path w="5185" h="4061" extrusionOk="0">
                    <a:moveTo>
                      <a:pt x="3590" y="0"/>
                    </a:moveTo>
                    <a:cubicBezTo>
                      <a:pt x="2993" y="0"/>
                      <a:pt x="2963" y="1522"/>
                      <a:pt x="2288" y="1841"/>
                    </a:cubicBezTo>
                    <a:cubicBezTo>
                      <a:pt x="1574" y="2182"/>
                      <a:pt x="463" y="1699"/>
                      <a:pt x="200" y="2412"/>
                    </a:cubicBezTo>
                    <a:cubicBezTo>
                      <a:pt x="1" y="2952"/>
                      <a:pt x="1344" y="4061"/>
                      <a:pt x="2625" y="4061"/>
                    </a:cubicBezTo>
                    <a:cubicBezTo>
                      <a:pt x="3026" y="4061"/>
                      <a:pt x="3421" y="3952"/>
                      <a:pt x="3761" y="3683"/>
                    </a:cubicBezTo>
                    <a:cubicBezTo>
                      <a:pt x="5184" y="2560"/>
                      <a:pt x="4134" y="124"/>
                      <a:pt x="3687" y="12"/>
                    </a:cubicBezTo>
                    <a:cubicBezTo>
                      <a:pt x="3653" y="4"/>
                      <a:pt x="3621" y="0"/>
                      <a:pt x="3590"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1"/>
              <p:cNvSpPr/>
              <p:nvPr/>
            </p:nvSpPr>
            <p:spPr>
              <a:xfrm>
                <a:off x="5376025" y="2079763"/>
                <a:ext cx="122750" cy="110150"/>
              </a:xfrm>
              <a:custGeom>
                <a:avLst/>
                <a:gdLst/>
                <a:ahLst/>
                <a:cxnLst/>
                <a:rect l="l" t="t" r="r" b="b"/>
                <a:pathLst>
                  <a:path w="4910" h="4406" extrusionOk="0">
                    <a:moveTo>
                      <a:pt x="3707" y="340"/>
                    </a:moveTo>
                    <a:cubicBezTo>
                      <a:pt x="3724" y="340"/>
                      <a:pt x="3741" y="345"/>
                      <a:pt x="3757" y="349"/>
                    </a:cubicBezTo>
                    <a:cubicBezTo>
                      <a:pt x="3868" y="385"/>
                      <a:pt x="4224" y="890"/>
                      <a:pt x="4368" y="1665"/>
                    </a:cubicBezTo>
                    <a:cubicBezTo>
                      <a:pt x="4466" y="2182"/>
                      <a:pt x="4515" y="3134"/>
                      <a:pt x="3765" y="3724"/>
                    </a:cubicBezTo>
                    <a:cubicBezTo>
                      <a:pt x="3466" y="3962"/>
                      <a:pt x="3107" y="4060"/>
                      <a:pt x="2736" y="4060"/>
                    </a:cubicBezTo>
                    <a:cubicBezTo>
                      <a:pt x="2151" y="4060"/>
                      <a:pt x="1537" y="3816"/>
                      <a:pt x="1078" y="3482"/>
                    </a:cubicBezTo>
                    <a:cubicBezTo>
                      <a:pt x="607" y="3142"/>
                      <a:pt x="414" y="2793"/>
                      <a:pt x="468" y="2641"/>
                    </a:cubicBezTo>
                    <a:cubicBezTo>
                      <a:pt x="578" y="2346"/>
                      <a:pt x="898" y="2329"/>
                      <a:pt x="1415" y="2325"/>
                    </a:cubicBezTo>
                    <a:cubicBezTo>
                      <a:pt x="1759" y="2325"/>
                      <a:pt x="2145" y="2322"/>
                      <a:pt x="2469" y="2170"/>
                    </a:cubicBezTo>
                    <a:cubicBezTo>
                      <a:pt x="2863" y="1985"/>
                      <a:pt x="3056" y="1493"/>
                      <a:pt x="3228" y="1059"/>
                    </a:cubicBezTo>
                    <a:cubicBezTo>
                      <a:pt x="3400" y="620"/>
                      <a:pt x="3527" y="340"/>
                      <a:pt x="3707" y="340"/>
                    </a:cubicBezTo>
                    <a:close/>
                    <a:moveTo>
                      <a:pt x="3693" y="1"/>
                    </a:moveTo>
                    <a:cubicBezTo>
                      <a:pt x="3282" y="1"/>
                      <a:pt x="3085" y="496"/>
                      <a:pt x="2912" y="936"/>
                    </a:cubicBezTo>
                    <a:cubicBezTo>
                      <a:pt x="2764" y="1309"/>
                      <a:pt x="2596" y="1735"/>
                      <a:pt x="2325" y="1862"/>
                    </a:cubicBezTo>
                    <a:cubicBezTo>
                      <a:pt x="2071" y="1985"/>
                      <a:pt x="1735" y="1985"/>
                      <a:pt x="1415" y="1985"/>
                    </a:cubicBezTo>
                    <a:cubicBezTo>
                      <a:pt x="915" y="1989"/>
                      <a:pt x="349" y="1989"/>
                      <a:pt x="152" y="2522"/>
                    </a:cubicBezTo>
                    <a:cubicBezTo>
                      <a:pt x="0" y="2933"/>
                      <a:pt x="426" y="3429"/>
                      <a:pt x="877" y="3757"/>
                    </a:cubicBezTo>
                    <a:cubicBezTo>
                      <a:pt x="1403" y="4139"/>
                      <a:pt x="2079" y="4405"/>
                      <a:pt x="2732" y="4405"/>
                    </a:cubicBezTo>
                    <a:cubicBezTo>
                      <a:pt x="3175" y="4405"/>
                      <a:pt x="3605" y="4282"/>
                      <a:pt x="3978" y="3991"/>
                    </a:cubicBezTo>
                    <a:cubicBezTo>
                      <a:pt x="4651" y="3457"/>
                      <a:pt x="4909" y="2551"/>
                      <a:pt x="4684" y="1502"/>
                    </a:cubicBezTo>
                    <a:cubicBezTo>
                      <a:pt x="4540" y="841"/>
                      <a:pt x="4188" y="107"/>
                      <a:pt x="3839" y="20"/>
                    </a:cubicBezTo>
                    <a:cubicBezTo>
                      <a:pt x="3788" y="7"/>
                      <a:pt x="3739" y="1"/>
                      <a:pt x="3693"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1"/>
              <p:cNvSpPr/>
              <p:nvPr/>
            </p:nvSpPr>
            <p:spPr>
              <a:xfrm>
                <a:off x="5433525" y="2132438"/>
                <a:ext cx="57350" cy="53125"/>
              </a:xfrm>
              <a:custGeom>
                <a:avLst/>
                <a:gdLst/>
                <a:ahLst/>
                <a:cxnLst/>
                <a:rect l="l" t="t" r="r" b="b"/>
                <a:pathLst>
                  <a:path w="2294" h="2125" extrusionOk="0">
                    <a:moveTo>
                      <a:pt x="1885" y="0"/>
                    </a:moveTo>
                    <a:cubicBezTo>
                      <a:pt x="1624" y="0"/>
                      <a:pt x="1402" y="28"/>
                      <a:pt x="1280" y="99"/>
                    </a:cubicBezTo>
                    <a:cubicBezTo>
                      <a:pt x="1010" y="264"/>
                      <a:pt x="993" y="518"/>
                      <a:pt x="1030" y="703"/>
                    </a:cubicBezTo>
                    <a:cubicBezTo>
                      <a:pt x="1055" y="817"/>
                      <a:pt x="968" y="928"/>
                      <a:pt x="850" y="940"/>
                    </a:cubicBezTo>
                    <a:cubicBezTo>
                      <a:pt x="710" y="957"/>
                      <a:pt x="521" y="998"/>
                      <a:pt x="313" y="1088"/>
                    </a:cubicBezTo>
                    <a:cubicBezTo>
                      <a:pt x="67" y="1191"/>
                      <a:pt x="9" y="1568"/>
                      <a:pt x="1" y="1896"/>
                    </a:cubicBezTo>
                    <a:cubicBezTo>
                      <a:pt x="1" y="2003"/>
                      <a:pt x="78" y="2097"/>
                      <a:pt x="186" y="2109"/>
                    </a:cubicBezTo>
                    <a:cubicBezTo>
                      <a:pt x="272" y="2119"/>
                      <a:pt x="359" y="2124"/>
                      <a:pt x="446" y="2124"/>
                    </a:cubicBezTo>
                    <a:cubicBezTo>
                      <a:pt x="843" y="2124"/>
                      <a:pt x="1235" y="2018"/>
                      <a:pt x="1572" y="1748"/>
                    </a:cubicBezTo>
                    <a:cubicBezTo>
                      <a:pt x="2076" y="1354"/>
                      <a:pt x="2265" y="792"/>
                      <a:pt x="2285" y="226"/>
                    </a:cubicBezTo>
                    <a:cubicBezTo>
                      <a:pt x="2293" y="112"/>
                      <a:pt x="2204" y="10"/>
                      <a:pt x="2085" y="5"/>
                    </a:cubicBezTo>
                    <a:cubicBezTo>
                      <a:pt x="2016" y="2"/>
                      <a:pt x="1949" y="0"/>
                      <a:pt x="1885" y="0"/>
                    </a:cubicBezTo>
                    <a:close/>
                  </a:path>
                </a:pathLst>
              </a:custGeom>
              <a:solidFill>
                <a:srgbClr val="F7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5429225" y="2128163"/>
                <a:ext cx="65950" cy="61625"/>
              </a:xfrm>
              <a:custGeom>
                <a:avLst/>
                <a:gdLst/>
                <a:ahLst/>
                <a:cxnLst/>
                <a:rect l="l" t="t" r="r" b="b"/>
                <a:pathLst>
                  <a:path w="2638" h="2465" extrusionOk="0">
                    <a:moveTo>
                      <a:pt x="2064" y="340"/>
                    </a:moveTo>
                    <a:cubicBezTo>
                      <a:pt x="2117" y="340"/>
                      <a:pt x="2179" y="340"/>
                      <a:pt x="2248" y="344"/>
                    </a:cubicBezTo>
                    <a:cubicBezTo>
                      <a:pt x="2272" y="344"/>
                      <a:pt x="2289" y="365"/>
                      <a:pt x="2289" y="393"/>
                    </a:cubicBezTo>
                    <a:cubicBezTo>
                      <a:pt x="2268" y="997"/>
                      <a:pt x="2047" y="1464"/>
                      <a:pt x="1637" y="1788"/>
                    </a:cubicBezTo>
                    <a:cubicBezTo>
                      <a:pt x="1353" y="2014"/>
                      <a:pt x="1009" y="2125"/>
                      <a:pt x="615" y="2125"/>
                    </a:cubicBezTo>
                    <a:cubicBezTo>
                      <a:pt x="537" y="2125"/>
                      <a:pt x="456" y="2121"/>
                      <a:pt x="373" y="2112"/>
                    </a:cubicBezTo>
                    <a:cubicBezTo>
                      <a:pt x="358" y="2112"/>
                      <a:pt x="345" y="2091"/>
                      <a:pt x="345" y="2071"/>
                    </a:cubicBezTo>
                    <a:cubicBezTo>
                      <a:pt x="349" y="1710"/>
                      <a:pt x="427" y="1468"/>
                      <a:pt x="550" y="1415"/>
                    </a:cubicBezTo>
                    <a:cubicBezTo>
                      <a:pt x="714" y="1345"/>
                      <a:pt x="878" y="1300"/>
                      <a:pt x="1042" y="1279"/>
                    </a:cubicBezTo>
                    <a:cubicBezTo>
                      <a:pt x="1149" y="1268"/>
                      <a:pt x="1244" y="1209"/>
                      <a:pt x="1305" y="1128"/>
                    </a:cubicBezTo>
                    <a:cubicBezTo>
                      <a:pt x="1367" y="1042"/>
                      <a:pt x="1386" y="939"/>
                      <a:pt x="1371" y="840"/>
                    </a:cubicBezTo>
                    <a:cubicBezTo>
                      <a:pt x="1313" y="550"/>
                      <a:pt x="1481" y="451"/>
                      <a:pt x="1539" y="418"/>
                    </a:cubicBezTo>
                    <a:cubicBezTo>
                      <a:pt x="1592" y="386"/>
                      <a:pt x="1723" y="340"/>
                      <a:pt x="2064" y="340"/>
                    </a:cubicBezTo>
                    <a:close/>
                    <a:moveTo>
                      <a:pt x="2075" y="0"/>
                    </a:moveTo>
                    <a:cubicBezTo>
                      <a:pt x="1739" y="0"/>
                      <a:pt x="1509" y="39"/>
                      <a:pt x="1367" y="127"/>
                    </a:cubicBezTo>
                    <a:cubicBezTo>
                      <a:pt x="1087" y="291"/>
                      <a:pt x="968" y="566"/>
                      <a:pt x="1034" y="906"/>
                    </a:cubicBezTo>
                    <a:lnTo>
                      <a:pt x="1001" y="944"/>
                    </a:lnTo>
                    <a:cubicBezTo>
                      <a:pt x="805" y="968"/>
                      <a:pt x="608" y="1021"/>
                      <a:pt x="419" y="1103"/>
                    </a:cubicBezTo>
                    <a:cubicBezTo>
                      <a:pt x="152" y="1214"/>
                      <a:pt x="13" y="1538"/>
                      <a:pt x="4" y="2067"/>
                    </a:cubicBezTo>
                    <a:cubicBezTo>
                      <a:pt x="0" y="2260"/>
                      <a:pt x="148" y="2428"/>
                      <a:pt x="337" y="2449"/>
                    </a:cubicBezTo>
                    <a:cubicBezTo>
                      <a:pt x="432" y="2461"/>
                      <a:pt x="521" y="2465"/>
                      <a:pt x="612" y="2465"/>
                    </a:cubicBezTo>
                    <a:cubicBezTo>
                      <a:pt x="1083" y="2465"/>
                      <a:pt x="1505" y="2326"/>
                      <a:pt x="1850" y="2055"/>
                    </a:cubicBezTo>
                    <a:cubicBezTo>
                      <a:pt x="2334" y="1673"/>
                      <a:pt x="2605" y="1103"/>
                      <a:pt x="2630" y="406"/>
                    </a:cubicBezTo>
                    <a:cubicBezTo>
                      <a:pt x="2637" y="193"/>
                      <a:pt x="2474" y="12"/>
                      <a:pt x="2260" y="4"/>
                    </a:cubicBezTo>
                    <a:cubicBezTo>
                      <a:pt x="2195" y="1"/>
                      <a:pt x="2134" y="0"/>
                      <a:pt x="207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1"/>
              <p:cNvSpPr/>
              <p:nvPr/>
            </p:nvSpPr>
            <p:spPr>
              <a:xfrm>
                <a:off x="5451175" y="2180413"/>
                <a:ext cx="35550" cy="16775"/>
              </a:xfrm>
              <a:custGeom>
                <a:avLst/>
                <a:gdLst/>
                <a:ahLst/>
                <a:cxnLst/>
                <a:rect l="l" t="t" r="r" b="b"/>
                <a:pathLst>
                  <a:path w="1422" h="671" extrusionOk="0">
                    <a:moveTo>
                      <a:pt x="1231" y="1"/>
                    </a:moveTo>
                    <a:cubicBezTo>
                      <a:pt x="1226" y="1"/>
                      <a:pt x="1220" y="1"/>
                      <a:pt x="1214" y="1"/>
                    </a:cubicBezTo>
                    <a:cubicBezTo>
                      <a:pt x="1046" y="14"/>
                      <a:pt x="886" y="117"/>
                      <a:pt x="726" y="178"/>
                    </a:cubicBezTo>
                    <a:cubicBezTo>
                      <a:pt x="554" y="244"/>
                      <a:pt x="374" y="301"/>
                      <a:pt x="193" y="334"/>
                    </a:cubicBezTo>
                    <a:cubicBezTo>
                      <a:pt x="12" y="371"/>
                      <a:pt x="0" y="670"/>
                      <a:pt x="197" y="670"/>
                    </a:cubicBezTo>
                    <a:cubicBezTo>
                      <a:pt x="209" y="670"/>
                      <a:pt x="221" y="670"/>
                      <a:pt x="233" y="670"/>
                    </a:cubicBezTo>
                    <a:cubicBezTo>
                      <a:pt x="607" y="670"/>
                      <a:pt x="1163" y="593"/>
                      <a:pt x="1358" y="240"/>
                    </a:cubicBezTo>
                    <a:cubicBezTo>
                      <a:pt x="1421" y="129"/>
                      <a:pt x="1359" y="1"/>
                      <a:pt x="1231"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1"/>
              <p:cNvSpPr/>
              <p:nvPr/>
            </p:nvSpPr>
            <p:spPr>
              <a:xfrm>
                <a:off x="6147900" y="2661388"/>
                <a:ext cx="287150" cy="202450"/>
              </a:xfrm>
              <a:custGeom>
                <a:avLst/>
                <a:gdLst/>
                <a:ahLst/>
                <a:cxnLst/>
                <a:rect l="l" t="t" r="r" b="b"/>
                <a:pathLst>
                  <a:path w="11486" h="8098" extrusionOk="0">
                    <a:moveTo>
                      <a:pt x="8038" y="1"/>
                    </a:moveTo>
                    <a:cubicBezTo>
                      <a:pt x="7632" y="1"/>
                      <a:pt x="7218" y="83"/>
                      <a:pt x="6821" y="257"/>
                    </a:cubicBezTo>
                    <a:lnTo>
                      <a:pt x="2166" y="2299"/>
                    </a:lnTo>
                    <a:cubicBezTo>
                      <a:pt x="678" y="2952"/>
                      <a:pt x="1" y="4686"/>
                      <a:pt x="653" y="6176"/>
                    </a:cubicBezTo>
                    <a:lnTo>
                      <a:pt x="723" y="6335"/>
                    </a:lnTo>
                    <a:cubicBezTo>
                      <a:pt x="1207" y="7440"/>
                      <a:pt x="2288" y="8097"/>
                      <a:pt x="3420" y="8097"/>
                    </a:cubicBezTo>
                    <a:cubicBezTo>
                      <a:pt x="3815" y="8097"/>
                      <a:pt x="4215" y="8017"/>
                      <a:pt x="4599" y="7849"/>
                    </a:cubicBezTo>
                    <a:lnTo>
                      <a:pt x="9258" y="5807"/>
                    </a:lnTo>
                    <a:cubicBezTo>
                      <a:pt x="10788" y="5134"/>
                      <a:pt x="11485" y="3346"/>
                      <a:pt x="10813" y="1812"/>
                    </a:cubicBezTo>
                    <a:cubicBezTo>
                      <a:pt x="10314" y="677"/>
                      <a:pt x="9204" y="1"/>
                      <a:pt x="803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6174775" y="2661388"/>
                <a:ext cx="260275" cy="202425"/>
              </a:xfrm>
              <a:custGeom>
                <a:avLst/>
                <a:gdLst/>
                <a:ahLst/>
                <a:cxnLst/>
                <a:rect l="l" t="t" r="r" b="b"/>
                <a:pathLst>
                  <a:path w="10411" h="8097" extrusionOk="0">
                    <a:moveTo>
                      <a:pt x="6964" y="0"/>
                    </a:moveTo>
                    <a:cubicBezTo>
                      <a:pt x="6567" y="0"/>
                      <a:pt x="6164" y="79"/>
                      <a:pt x="5776" y="245"/>
                    </a:cubicBezTo>
                    <a:cubicBezTo>
                      <a:pt x="6785" y="470"/>
                      <a:pt x="8237" y="1061"/>
                      <a:pt x="8064" y="2603"/>
                    </a:cubicBezTo>
                    <a:cubicBezTo>
                      <a:pt x="7859" y="4396"/>
                      <a:pt x="2494" y="6188"/>
                      <a:pt x="1" y="6931"/>
                    </a:cubicBezTo>
                    <a:cubicBezTo>
                      <a:pt x="562" y="7670"/>
                      <a:pt x="1438" y="8097"/>
                      <a:pt x="2348" y="8097"/>
                    </a:cubicBezTo>
                    <a:cubicBezTo>
                      <a:pt x="2741" y="8097"/>
                      <a:pt x="3140" y="8017"/>
                      <a:pt x="3524" y="7849"/>
                    </a:cubicBezTo>
                    <a:lnTo>
                      <a:pt x="8183" y="5807"/>
                    </a:lnTo>
                    <a:cubicBezTo>
                      <a:pt x="9713" y="5134"/>
                      <a:pt x="10410" y="3346"/>
                      <a:pt x="9738" y="1812"/>
                    </a:cubicBezTo>
                    <a:cubicBezTo>
                      <a:pt x="9239" y="677"/>
                      <a:pt x="8129" y="0"/>
                      <a:pt x="6964"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6188450" y="2741913"/>
                <a:ext cx="61000" cy="35825"/>
              </a:xfrm>
              <a:custGeom>
                <a:avLst/>
                <a:gdLst/>
                <a:ahLst/>
                <a:cxnLst/>
                <a:rect l="l" t="t" r="r" b="b"/>
                <a:pathLst>
                  <a:path w="2440" h="1433" extrusionOk="0">
                    <a:moveTo>
                      <a:pt x="628" y="0"/>
                    </a:moveTo>
                    <a:cubicBezTo>
                      <a:pt x="481" y="0"/>
                      <a:pt x="332" y="13"/>
                      <a:pt x="184" y="38"/>
                    </a:cubicBezTo>
                    <a:cubicBezTo>
                      <a:pt x="0" y="71"/>
                      <a:pt x="84" y="322"/>
                      <a:pt x="241" y="322"/>
                    </a:cubicBezTo>
                    <a:cubicBezTo>
                      <a:pt x="243" y="322"/>
                      <a:pt x="244" y="322"/>
                      <a:pt x="245" y="322"/>
                    </a:cubicBezTo>
                    <a:cubicBezTo>
                      <a:pt x="296" y="319"/>
                      <a:pt x="346" y="318"/>
                      <a:pt x="397" y="318"/>
                    </a:cubicBezTo>
                    <a:cubicBezTo>
                      <a:pt x="804" y="318"/>
                      <a:pt x="1214" y="397"/>
                      <a:pt x="1549" y="638"/>
                    </a:cubicBezTo>
                    <a:cubicBezTo>
                      <a:pt x="1833" y="834"/>
                      <a:pt x="1935" y="1121"/>
                      <a:pt x="2148" y="1372"/>
                    </a:cubicBezTo>
                    <a:cubicBezTo>
                      <a:pt x="2184" y="1413"/>
                      <a:pt x="2234" y="1432"/>
                      <a:pt x="2282" y="1432"/>
                    </a:cubicBezTo>
                    <a:cubicBezTo>
                      <a:pt x="2358" y="1432"/>
                      <a:pt x="2429" y="1382"/>
                      <a:pt x="2431" y="1289"/>
                    </a:cubicBezTo>
                    <a:cubicBezTo>
                      <a:pt x="2439" y="888"/>
                      <a:pt x="2049" y="506"/>
                      <a:pt x="1734" y="305"/>
                    </a:cubicBezTo>
                    <a:cubicBezTo>
                      <a:pt x="1392" y="91"/>
                      <a:pt x="1014" y="0"/>
                      <a:pt x="628"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5857625" y="3059813"/>
                <a:ext cx="258213" cy="388433"/>
              </a:xfrm>
              <a:custGeom>
                <a:avLst/>
                <a:gdLst/>
                <a:ahLst/>
                <a:cxnLst/>
                <a:rect l="l" t="t" r="r" b="b"/>
                <a:pathLst>
                  <a:path w="10201" h="15344" extrusionOk="0">
                    <a:moveTo>
                      <a:pt x="8920" y="1"/>
                    </a:moveTo>
                    <a:lnTo>
                      <a:pt x="0" y="12502"/>
                    </a:lnTo>
                    <a:lnTo>
                      <a:pt x="582" y="15344"/>
                    </a:lnTo>
                    <a:lnTo>
                      <a:pt x="10200" y="2555"/>
                    </a:lnTo>
                    <a:lnTo>
                      <a:pt x="892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5857625" y="3059813"/>
                <a:ext cx="237735" cy="388433"/>
              </a:xfrm>
              <a:custGeom>
                <a:avLst/>
                <a:gdLst/>
                <a:ahLst/>
                <a:cxnLst/>
                <a:rect l="l" t="t" r="r" b="b"/>
                <a:pathLst>
                  <a:path w="9392" h="15344" extrusionOk="0">
                    <a:moveTo>
                      <a:pt x="8920" y="1"/>
                    </a:moveTo>
                    <a:lnTo>
                      <a:pt x="0" y="12502"/>
                    </a:lnTo>
                    <a:lnTo>
                      <a:pt x="582" y="15344"/>
                    </a:lnTo>
                    <a:lnTo>
                      <a:pt x="996" y="14795"/>
                    </a:lnTo>
                    <a:cubicBezTo>
                      <a:pt x="898" y="13790"/>
                      <a:pt x="816" y="12682"/>
                      <a:pt x="1066" y="12243"/>
                    </a:cubicBezTo>
                    <a:cubicBezTo>
                      <a:pt x="1411" y="11636"/>
                      <a:pt x="7497" y="3429"/>
                      <a:pt x="9392" y="944"/>
                    </a:cubicBezTo>
                    <a:lnTo>
                      <a:pt x="892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6254750" y="3444738"/>
                <a:ext cx="191875" cy="544500"/>
              </a:xfrm>
              <a:custGeom>
                <a:avLst/>
                <a:gdLst/>
                <a:ahLst/>
                <a:cxnLst/>
                <a:rect l="l" t="t" r="r" b="b"/>
                <a:pathLst>
                  <a:path w="7675" h="21780" extrusionOk="0">
                    <a:moveTo>
                      <a:pt x="1" y="0"/>
                    </a:moveTo>
                    <a:lnTo>
                      <a:pt x="6116" y="21779"/>
                    </a:lnTo>
                    <a:lnTo>
                      <a:pt x="7675" y="21517"/>
                    </a:lnTo>
                    <a:lnTo>
                      <a:pt x="2445" y="2371"/>
                    </a:lnTo>
                    <a:cubicBezTo>
                      <a:pt x="1629" y="1255"/>
                      <a:pt x="805" y="452"/>
                      <a:pt x="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6028975" y="3052013"/>
                <a:ext cx="263225" cy="432025"/>
              </a:xfrm>
              <a:custGeom>
                <a:avLst/>
                <a:gdLst/>
                <a:ahLst/>
                <a:cxnLst/>
                <a:rect l="l" t="t" r="r" b="b"/>
                <a:pathLst>
                  <a:path w="10529" h="17281" extrusionOk="0">
                    <a:moveTo>
                      <a:pt x="3955" y="1"/>
                    </a:moveTo>
                    <a:cubicBezTo>
                      <a:pt x="3172" y="1"/>
                      <a:pt x="2407" y="276"/>
                      <a:pt x="1801" y="780"/>
                    </a:cubicBezTo>
                    <a:lnTo>
                      <a:pt x="1420" y="1095"/>
                    </a:lnTo>
                    <a:cubicBezTo>
                      <a:pt x="443" y="1903"/>
                      <a:pt x="0" y="3187"/>
                      <a:pt x="271" y="4426"/>
                    </a:cubicBezTo>
                    <a:lnTo>
                      <a:pt x="3495" y="17280"/>
                    </a:lnTo>
                    <a:cubicBezTo>
                      <a:pt x="3913" y="16300"/>
                      <a:pt x="4405" y="15496"/>
                      <a:pt x="4955" y="14885"/>
                    </a:cubicBezTo>
                    <a:lnTo>
                      <a:pt x="2785" y="5718"/>
                    </a:lnTo>
                    <a:cubicBezTo>
                      <a:pt x="2613" y="4853"/>
                      <a:pt x="3146" y="4004"/>
                      <a:pt x="3999" y="3783"/>
                    </a:cubicBezTo>
                    <a:cubicBezTo>
                      <a:pt x="4136" y="3747"/>
                      <a:pt x="4275" y="3731"/>
                      <a:pt x="4411" y="3731"/>
                    </a:cubicBezTo>
                    <a:cubicBezTo>
                      <a:pt x="5134" y="3731"/>
                      <a:pt x="5798" y="4206"/>
                      <a:pt x="6005" y="4934"/>
                    </a:cubicBezTo>
                    <a:lnTo>
                      <a:pt x="8437" y="13593"/>
                    </a:lnTo>
                    <a:cubicBezTo>
                      <a:pt x="9126" y="13740"/>
                      <a:pt x="9827" y="14085"/>
                      <a:pt x="10529" y="14614"/>
                    </a:cubicBezTo>
                    <a:lnTo>
                      <a:pt x="7219" y="2494"/>
                    </a:lnTo>
                    <a:cubicBezTo>
                      <a:pt x="6858" y="1165"/>
                      <a:pt x="5726" y="190"/>
                      <a:pt x="4356" y="25"/>
                    </a:cubicBezTo>
                    <a:cubicBezTo>
                      <a:pt x="4222" y="9"/>
                      <a:pt x="4088" y="1"/>
                      <a:pt x="395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6116325" y="3424138"/>
                <a:ext cx="178650" cy="608475"/>
              </a:xfrm>
              <a:custGeom>
                <a:avLst/>
                <a:gdLst/>
                <a:ahLst/>
                <a:cxnLst/>
                <a:rect l="l" t="t" r="r" b="b"/>
                <a:pathLst>
                  <a:path w="7146" h="24339" extrusionOk="0">
                    <a:moveTo>
                      <a:pt x="1464" y="0"/>
                    </a:moveTo>
                    <a:cubicBezTo>
                      <a:pt x="911" y="611"/>
                      <a:pt x="419" y="1415"/>
                      <a:pt x="1" y="2395"/>
                    </a:cubicBezTo>
                    <a:lnTo>
                      <a:pt x="587" y="4741"/>
                    </a:lnTo>
                    <a:lnTo>
                      <a:pt x="5496" y="24338"/>
                    </a:lnTo>
                    <a:lnTo>
                      <a:pt x="7145" y="23990"/>
                    </a:lnTo>
                    <a:lnTo>
                      <a:pt x="1883" y="1768"/>
                    </a:lnTo>
                    <a:lnTo>
                      <a:pt x="146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6054100" y="3389813"/>
                <a:ext cx="543175" cy="1261750"/>
              </a:xfrm>
              <a:custGeom>
                <a:avLst/>
                <a:gdLst/>
                <a:ahLst/>
                <a:cxnLst/>
                <a:rect l="l" t="t" r="r" b="b"/>
                <a:pathLst>
                  <a:path w="21727" h="50470" extrusionOk="0">
                    <a:moveTo>
                      <a:pt x="6684" y="1"/>
                    </a:moveTo>
                    <a:cubicBezTo>
                      <a:pt x="6507" y="1"/>
                      <a:pt x="6331" y="15"/>
                      <a:pt x="6156" y="44"/>
                    </a:cubicBezTo>
                    <a:cubicBezTo>
                      <a:pt x="5340" y="188"/>
                      <a:pt x="4602" y="647"/>
                      <a:pt x="3953" y="1373"/>
                    </a:cubicBezTo>
                    <a:lnTo>
                      <a:pt x="4372" y="3141"/>
                    </a:lnTo>
                    <a:cubicBezTo>
                      <a:pt x="4901" y="2394"/>
                      <a:pt x="5517" y="1930"/>
                      <a:pt x="6222" y="1812"/>
                    </a:cubicBezTo>
                    <a:cubicBezTo>
                      <a:pt x="6347" y="1790"/>
                      <a:pt x="6473" y="1779"/>
                      <a:pt x="6601" y="1779"/>
                    </a:cubicBezTo>
                    <a:cubicBezTo>
                      <a:pt x="7063" y="1779"/>
                      <a:pt x="7541" y="1924"/>
                      <a:pt x="8027" y="2197"/>
                    </a:cubicBezTo>
                    <a:cubicBezTo>
                      <a:pt x="8831" y="2649"/>
                      <a:pt x="9655" y="3452"/>
                      <a:pt x="10471" y="4568"/>
                    </a:cubicBezTo>
                    <a:cubicBezTo>
                      <a:pt x="13227" y="8325"/>
                      <a:pt x="15885" y="15535"/>
                      <a:pt x="17365" y="24038"/>
                    </a:cubicBezTo>
                    <a:cubicBezTo>
                      <a:pt x="19622" y="36990"/>
                      <a:pt x="18293" y="48044"/>
                      <a:pt x="14393" y="48725"/>
                    </a:cubicBezTo>
                    <a:cubicBezTo>
                      <a:pt x="14267" y="48747"/>
                      <a:pt x="14141" y="48757"/>
                      <a:pt x="14013" y="48757"/>
                    </a:cubicBezTo>
                    <a:cubicBezTo>
                      <a:pt x="10177" y="48757"/>
                      <a:pt x="5431" y="39034"/>
                      <a:pt x="3249" y="26495"/>
                    </a:cubicBezTo>
                    <a:cubicBezTo>
                      <a:pt x="1797" y="18160"/>
                      <a:pt x="1829" y="10622"/>
                      <a:pt x="3076" y="6114"/>
                    </a:cubicBezTo>
                    <a:lnTo>
                      <a:pt x="2490" y="3768"/>
                    </a:lnTo>
                    <a:cubicBezTo>
                      <a:pt x="451" y="8497"/>
                      <a:pt x="0" y="17159"/>
                      <a:pt x="1653" y="26757"/>
                    </a:cubicBezTo>
                    <a:cubicBezTo>
                      <a:pt x="3959" y="40147"/>
                      <a:pt x="9512" y="50470"/>
                      <a:pt x="14278" y="50470"/>
                    </a:cubicBezTo>
                    <a:cubicBezTo>
                      <a:pt x="14462" y="50470"/>
                      <a:pt x="14645" y="50454"/>
                      <a:pt x="14827" y="50423"/>
                    </a:cubicBezTo>
                    <a:cubicBezTo>
                      <a:pt x="19712" y="49582"/>
                      <a:pt x="21726" y="37626"/>
                      <a:pt x="19334" y="23714"/>
                    </a:cubicBezTo>
                    <a:cubicBezTo>
                      <a:pt x="17473" y="12902"/>
                      <a:pt x="13498" y="4096"/>
                      <a:pt x="9524" y="1102"/>
                    </a:cubicBezTo>
                    <a:cubicBezTo>
                      <a:pt x="8822" y="573"/>
                      <a:pt x="8121" y="228"/>
                      <a:pt x="7432" y="81"/>
                    </a:cubicBezTo>
                    <a:cubicBezTo>
                      <a:pt x="7181" y="28"/>
                      <a:pt x="6931" y="1"/>
                      <a:pt x="6684"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6111500" y="3128688"/>
                <a:ext cx="160700" cy="275875"/>
              </a:xfrm>
              <a:custGeom>
                <a:avLst/>
                <a:gdLst/>
                <a:ahLst/>
                <a:cxnLst/>
                <a:rect l="l" t="t" r="r" b="b"/>
                <a:pathLst>
                  <a:path w="6428" h="11035" extrusionOk="0">
                    <a:moveTo>
                      <a:pt x="2012" y="1"/>
                    </a:moveTo>
                    <a:cubicBezTo>
                      <a:pt x="1882" y="1"/>
                      <a:pt x="1744" y="15"/>
                      <a:pt x="1596" y="42"/>
                    </a:cubicBezTo>
                    <a:cubicBezTo>
                      <a:pt x="826" y="190"/>
                      <a:pt x="161" y="576"/>
                      <a:pt x="1" y="1100"/>
                    </a:cubicBezTo>
                    <a:cubicBezTo>
                      <a:pt x="194" y="924"/>
                      <a:pt x="427" y="784"/>
                      <a:pt x="698" y="716"/>
                    </a:cubicBezTo>
                    <a:cubicBezTo>
                      <a:pt x="835" y="680"/>
                      <a:pt x="974" y="664"/>
                      <a:pt x="1110" y="664"/>
                    </a:cubicBezTo>
                    <a:cubicBezTo>
                      <a:pt x="1833" y="664"/>
                      <a:pt x="2497" y="1139"/>
                      <a:pt x="2704" y="1867"/>
                    </a:cubicBezTo>
                    <a:lnTo>
                      <a:pt x="5136" y="10526"/>
                    </a:lnTo>
                    <a:cubicBezTo>
                      <a:pt x="5562" y="10616"/>
                      <a:pt x="5998" y="10792"/>
                      <a:pt x="6428" y="11035"/>
                    </a:cubicBezTo>
                    <a:cubicBezTo>
                      <a:pt x="5816" y="8763"/>
                      <a:pt x="5526" y="7483"/>
                      <a:pt x="5246" y="6499"/>
                    </a:cubicBezTo>
                    <a:cubicBezTo>
                      <a:pt x="3997" y="2129"/>
                      <a:pt x="3627" y="1"/>
                      <a:pt x="201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6253525" y="3445037"/>
                <a:ext cx="179550" cy="556182"/>
              </a:xfrm>
              <a:custGeom>
                <a:avLst/>
                <a:gdLst/>
                <a:ahLst/>
                <a:cxnLst/>
                <a:rect l="l" t="t" r="r" b="b"/>
                <a:pathLst>
                  <a:path w="7182" h="21990" extrusionOk="0">
                    <a:moveTo>
                      <a:pt x="0" y="1"/>
                    </a:moveTo>
                    <a:lnTo>
                      <a:pt x="6209" y="21989"/>
                    </a:lnTo>
                    <a:lnTo>
                      <a:pt x="7182" y="21477"/>
                    </a:lnTo>
                    <a:lnTo>
                      <a:pt x="1259" y="665"/>
                    </a:lnTo>
                    <a:cubicBezTo>
                      <a:pt x="722" y="235"/>
                      <a:pt x="0" y="1"/>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6116325" y="3466488"/>
                <a:ext cx="153325" cy="566125"/>
              </a:xfrm>
              <a:custGeom>
                <a:avLst/>
                <a:gdLst/>
                <a:ahLst/>
                <a:cxnLst/>
                <a:rect l="l" t="t" r="r" b="b"/>
                <a:pathLst>
                  <a:path w="6133" h="22645" extrusionOk="0">
                    <a:moveTo>
                      <a:pt x="329" y="0"/>
                    </a:moveTo>
                    <a:cubicBezTo>
                      <a:pt x="214" y="226"/>
                      <a:pt x="103" y="455"/>
                      <a:pt x="1" y="701"/>
                    </a:cubicBezTo>
                    <a:lnTo>
                      <a:pt x="587" y="3047"/>
                    </a:lnTo>
                    <a:lnTo>
                      <a:pt x="5496" y="22644"/>
                    </a:lnTo>
                    <a:lnTo>
                      <a:pt x="6132" y="22509"/>
                    </a:lnTo>
                    <a:cubicBezTo>
                      <a:pt x="5841" y="21393"/>
                      <a:pt x="2687" y="9433"/>
                      <a:pt x="32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6028975" y="3064413"/>
                <a:ext cx="95575" cy="419625"/>
              </a:xfrm>
              <a:custGeom>
                <a:avLst/>
                <a:gdLst/>
                <a:ahLst/>
                <a:cxnLst/>
                <a:rect l="l" t="t" r="r" b="b"/>
                <a:pathLst>
                  <a:path w="3823" h="16785" extrusionOk="0">
                    <a:moveTo>
                      <a:pt x="2207" y="1"/>
                    </a:moveTo>
                    <a:cubicBezTo>
                      <a:pt x="2063" y="82"/>
                      <a:pt x="1928" y="177"/>
                      <a:pt x="1801" y="284"/>
                    </a:cubicBezTo>
                    <a:lnTo>
                      <a:pt x="1420" y="599"/>
                    </a:lnTo>
                    <a:cubicBezTo>
                      <a:pt x="443" y="1407"/>
                      <a:pt x="0" y="2691"/>
                      <a:pt x="271" y="3930"/>
                    </a:cubicBezTo>
                    <a:lnTo>
                      <a:pt x="3495" y="16784"/>
                    </a:lnTo>
                    <a:cubicBezTo>
                      <a:pt x="3597" y="16538"/>
                      <a:pt x="3708" y="16309"/>
                      <a:pt x="3823" y="16083"/>
                    </a:cubicBezTo>
                    <a:cubicBezTo>
                      <a:pt x="2596" y="11190"/>
                      <a:pt x="1854" y="7802"/>
                      <a:pt x="1308" y="5616"/>
                    </a:cubicBezTo>
                    <a:cubicBezTo>
                      <a:pt x="271" y="1469"/>
                      <a:pt x="1571" y="571"/>
                      <a:pt x="2207"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6009800" y="2874738"/>
                <a:ext cx="104700" cy="171350"/>
              </a:xfrm>
              <a:custGeom>
                <a:avLst/>
                <a:gdLst/>
                <a:ahLst/>
                <a:cxnLst/>
                <a:rect l="l" t="t" r="r" b="b"/>
                <a:pathLst>
                  <a:path w="4188" h="6854" extrusionOk="0">
                    <a:moveTo>
                      <a:pt x="2026" y="0"/>
                    </a:moveTo>
                    <a:lnTo>
                      <a:pt x="0" y="714"/>
                    </a:lnTo>
                    <a:lnTo>
                      <a:pt x="2166" y="6853"/>
                    </a:lnTo>
                    <a:lnTo>
                      <a:pt x="4188" y="6140"/>
                    </a:lnTo>
                    <a:lnTo>
                      <a:pt x="2026"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6047850" y="2874738"/>
                <a:ext cx="66650" cy="157900"/>
              </a:xfrm>
              <a:custGeom>
                <a:avLst/>
                <a:gdLst/>
                <a:ahLst/>
                <a:cxnLst/>
                <a:rect l="l" t="t" r="r" b="b"/>
                <a:pathLst>
                  <a:path w="2666" h="6316" extrusionOk="0">
                    <a:moveTo>
                      <a:pt x="504" y="0"/>
                    </a:moveTo>
                    <a:lnTo>
                      <a:pt x="0" y="176"/>
                    </a:lnTo>
                    <a:lnTo>
                      <a:pt x="2161" y="6316"/>
                    </a:lnTo>
                    <a:lnTo>
                      <a:pt x="2666" y="6140"/>
                    </a:lnTo>
                    <a:lnTo>
                      <a:pt x="504"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6059175" y="2987788"/>
                <a:ext cx="22750" cy="39850"/>
              </a:xfrm>
              <a:custGeom>
                <a:avLst/>
                <a:gdLst/>
                <a:ahLst/>
                <a:cxnLst/>
                <a:rect l="l" t="t" r="r" b="b"/>
                <a:pathLst>
                  <a:path w="910" h="1594" extrusionOk="0">
                    <a:moveTo>
                      <a:pt x="130" y="0"/>
                    </a:moveTo>
                    <a:cubicBezTo>
                      <a:pt x="60" y="0"/>
                      <a:pt x="0" y="56"/>
                      <a:pt x="43" y="150"/>
                    </a:cubicBezTo>
                    <a:cubicBezTo>
                      <a:pt x="150" y="391"/>
                      <a:pt x="248" y="637"/>
                      <a:pt x="347" y="879"/>
                    </a:cubicBezTo>
                    <a:cubicBezTo>
                      <a:pt x="437" y="1101"/>
                      <a:pt x="502" y="1351"/>
                      <a:pt x="659" y="1536"/>
                    </a:cubicBezTo>
                    <a:cubicBezTo>
                      <a:pt x="688" y="1574"/>
                      <a:pt x="736" y="1593"/>
                      <a:pt x="783" y="1593"/>
                    </a:cubicBezTo>
                    <a:cubicBezTo>
                      <a:pt x="848" y="1593"/>
                      <a:pt x="909" y="1554"/>
                      <a:pt x="905" y="1470"/>
                    </a:cubicBezTo>
                    <a:cubicBezTo>
                      <a:pt x="896" y="1233"/>
                      <a:pt x="757" y="1011"/>
                      <a:pt x="655" y="798"/>
                    </a:cubicBezTo>
                    <a:cubicBezTo>
                      <a:pt x="532" y="552"/>
                      <a:pt x="388" y="309"/>
                      <a:pt x="252" y="71"/>
                    </a:cubicBezTo>
                    <a:cubicBezTo>
                      <a:pt x="222" y="22"/>
                      <a:pt x="174"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6044450" y="2766763"/>
                <a:ext cx="191150" cy="127575"/>
              </a:xfrm>
              <a:custGeom>
                <a:avLst/>
                <a:gdLst/>
                <a:ahLst/>
                <a:cxnLst/>
                <a:rect l="l" t="t" r="r" b="b"/>
                <a:pathLst>
                  <a:path w="7646" h="5103" extrusionOk="0">
                    <a:moveTo>
                      <a:pt x="5864" y="0"/>
                    </a:moveTo>
                    <a:cubicBezTo>
                      <a:pt x="5667" y="0"/>
                      <a:pt x="5468" y="37"/>
                      <a:pt x="5275" y="115"/>
                    </a:cubicBezTo>
                    <a:lnTo>
                      <a:pt x="0" y="2194"/>
                    </a:lnTo>
                    <a:lnTo>
                      <a:pt x="1182" y="5103"/>
                    </a:lnTo>
                    <a:lnTo>
                      <a:pt x="6456" y="3027"/>
                    </a:lnTo>
                    <a:cubicBezTo>
                      <a:pt x="7260" y="2699"/>
                      <a:pt x="7646" y="1785"/>
                      <a:pt x="7322" y="980"/>
                    </a:cubicBezTo>
                    <a:cubicBezTo>
                      <a:pt x="7072" y="369"/>
                      <a:pt x="6484" y="0"/>
                      <a:pt x="58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6063325" y="2792288"/>
                <a:ext cx="171875" cy="102050"/>
              </a:xfrm>
              <a:custGeom>
                <a:avLst/>
                <a:gdLst/>
                <a:ahLst/>
                <a:cxnLst/>
                <a:rect l="l" t="t" r="r" b="b"/>
                <a:pathLst>
                  <a:path w="6875" h="4082" extrusionOk="0">
                    <a:moveTo>
                      <a:pt x="6579" y="1"/>
                    </a:moveTo>
                    <a:lnTo>
                      <a:pt x="6579" y="1"/>
                    </a:lnTo>
                    <a:cubicBezTo>
                      <a:pt x="6312" y="529"/>
                      <a:pt x="5820" y="894"/>
                      <a:pt x="5324" y="1108"/>
                    </a:cubicBezTo>
                    <a:cubicBezTo>
                      <a:pt x="4790" y="1337"/>
                      <a:pt x="1649" y="2453"/>
                      <a:pt x="0" y="3035"/>
                    </a:cubicBezTo>
                    <a:lnTo>
                      <a:pt x="427" y="4082"/>
                    </a:lnTo>
                    <a:lnTo>
                      <a:pt x="5701" y="2006"/>
                    </a:lnTo>
                    <a:cubicBezTo>
                      <a:pt x="6493" y="1686"/>
                      <a:pt x="6874" y="796"/>
                      <a:pt x="6579"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6125825" y="2779563"/>
                <a:ext cx="79825" cy="27675"/>
              </a:xfrm>
              <a:custGeom>
                <a:avLst/>
                <a:gdLst/>
                <a:ahLst/>
                <a:cxnLst/>
                <a:rect l="l" t="t" r="r" b="b"/>
                <a:pathLst>
                  <a:path w="3193" h="1107" extrusionOk="0">
                    <a:moveTo>
                      <a:pt x="2629" y="1"/>
                    </a:moveTo>
                    <a:cubicBezTo>
                      <a:pt x="2403" y="1"/>
                      <a:pt x="2184" y="56"/>
                      <a:pt x="1942" y="140"/>
                    </a:cubicBezTo>
                    <a:cubicBezTo>
                      <a:pt x="1331" y="345"/>
                      <a:pt x="675" y="538"/>
                      <a:pt x="109" y="854"/>
                    </a:cubicBezTo>
                    <a:cubicBezTo>
                      <a:pt x="1" y="915"/>
                      <a:pt x="49" y="1107"/>
                      <a:pt x="170" y="1107"/>
                    </a:cubicBezTo>
                    <a:cubicBezTo>
                      <a:pt x="178" y="1107"/>
                      <a:pt x="186" y="1106"/>
                      <a:pt x="195" y="1104"/>
                    </a:cubicBezTo>
                    <a:cubicBezTo>
                      <a:pt x="1188" y="903"/>
                      <a:pt x="2057" y="317"/>
                      <a:pt x="3087" y="279"/>
                    </a:cubicBezTo>
                    <a:cubicBezTo>
                      <a:pt x="3193" y="275"/>
                      <a:pt x="3185" y="112"/>
                      <a:pt x="3098" y="82"/>
                    </a:cubicBezTo>
                    <a:cubicBezTo>
                      <a:pt x="2933" y="25"/>
                      <a:pt x="2780" y="1"/>
                      <a:pt x="26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6008775" y="2916688"/>
                <a:ext cx="97550" cy="61700"/>
              </a:xfrm>
              <a:custGeom>
                <a:avLst/>
                <a:gdLst/>
                <a:ahLst/>
                <a:cxnLst/>
                <a:rect l="l" t="t" r="r" b="b"/>
                <a:pathLst>
                  <a:path w="3902" h="2468" extrusionOk="0">
                    <a:moveTo>
                      <a:pt x="2875" y="1"/>
                    </a:moveTo>
                    <a:cubicBezTo>
                      <a:pt x="2776" y="1"/>
                      <a:pt x="2675" y="17"/>
                      <a:pt x="2576" y="53"/>
                    </a:cubicBezTo>
                    <a:lnTo>
                      <a:pt x="722" y="697"/>
                    </a:lnTo>
                    <a:cubicBezTo>
                      <a:pt x="250" y="865"/>
                      <a:pt x="0" y="1382"/>
                      <a:pt x="164" y="1857"/>
                    </a:cubicBezTo>
                    <a:cubicBezTo>
                      <a:pt x="293" y="2233"/>
                      <a:pt x="645" y="2468"/>
                      <a:pt x="1021" y="2468"/>
                    </a:cubicBezTo>
                    <a:cubicBezTo>
                      <a:pt x="1122" y="2468"/>
                      <a:pt x="1225" y="2451"/>
                      <a:pt x="1325" y="2415"/>
                    </a:cubicBezTo>
                    <a:lnTo>
                      <a:pt x="3175" y="1771"/>
                    </a:lnTo>
                    <a:cubicBezTo>
                      <a:pt x="3646" y="1603"/>
                      <a:pt x="3901" y="1086"/>
                      <a:pt x="3733" y="611"/>
                    </a:cubicBezTo>
                    <a:cubicBezTo>
                      <a:pt x="3603" y="238"/>
                      <a:pt x="3250" y="1"/>
                      <a:pt x="287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6055100" y="2916688"/>
                <a:ext cx="51225" cy="52300"/>
              </a:xfrm>
              <a:custGeom>
                <a:avLst/>
                <a:gdLst/>
                <a:ahLst/>
                <a:cxnLst/>
                <a:rect l="l" t="t" r="r" b="b"/>
                <a:pathLst>
                  <a:path w="2049" h="2092" extrusionOk="0">
                    <a:moveTo>
                      <a:pt x="1022" y="1"/>
                    </a:moveTo>
                    <a:cubicBezTo>
                      <a:pt x="923" y="1"/>
                      <a:pt x="822" y="17"/>
                      <a:pt x="723" y="53"/>
                    </a:cubicBezTo>
                    <a:lnTo>
                      <a:pt x="600" y="94"/>
                    </a:lnTo>
                    <a:lnTo>
                      <a:pt x="1" y="611"/>
                    </a:lnTo>
                    <a:cubicBezTo>
                      <a:pt x="1" y="611"/>
                      <a:pt x="591" y="660"/>
                      <a:pt x="739" y="1078"/>
                    </a:cubicBezTo>
                    <a:cubicBezTo>
                      <a:pt x="842" y="1370"/>
                      <a:pt x="579" y="1832"/>
                      <a:pt x="407" y="2091"/>
                    </a:cubicBezTo>
                    <a:lnTo>
                      <a:pt x="1322" y="1771"/>
                    </a:lnTo>
                    <a:cubicBezTo>
                      <a:pt x="1793" y="1603"/>
                      <a:pt x="2048" y="1086"/>
                      <a:pt x="1880" y="611"/>
                    </a:cubicBezTo>
                    <a:cubicBezTo>
                      <a:pt x="1750" y="238"/>
                      <a:pt x="1397" y="1"/>
                      <a:pt x="102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6024175" y="2946563"/>
                <a:ext cx="44175" cy="17300"/>
              </a:xfrm>
              <a:custGeom>
                <a:avLst/>
                <a:gdLst/>
                <a:ahLst/>
                <a:cxnLst/>
                <a:rect l="l" t="t" r="r" b="b"/>
                <a:pathLst>
                  <a:path w="1767" h="692" extrusionOk="0">
                    <a:moveTo>
                      <a:pt x="1426" y="0"/>
                    </a:moveTo>
                    <a:cubicBezTo>
                      <a:pt x="1406" y="0"/>
                      <a:pt x="1386" y="3"/>
                      <a:pt x="1366" y="10"/>
                    </a:cubicBezTo>
                    <a:cubicBezTo>
                      <a:pt x="955" y="150"/>
                      <a:pt x="484" y="273"/>
                      <a:pt x="106" y="486"/>
                    </a:cubicBezTo>
                    <a:cubicBezTo>
                      <a:pt x="1" y="543"/>
                      <a:pt x="112" y="692"/>
                      <a:pt x="197" y="692"/>
                    </a:cubicBezTo>
                    <a:cubicBezTo>
                      <a:pt x="198" y="692"/>
                      <a:pt x="199" y="692"/>
                      <a:pt x="200" y="692"/>
                    </a:cubicBezTo>
                    <a:cubicBezTo>
                      <a:pt x="647" y="687"/>
                      <a:pt x="1148" y="510"/>
                      <a:pt x="1562" y="359"/>
                    </a:cubicBezTo>
                    <a:cubicBezTo>
                      <a:pt x="1766" y="285"/>
                      <a:pt x="1611" y="0"/>
                      <a:pt x="1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6045475" y="3020463"/>
                <a:ext cx="97525" cy="61700"/>
              </a:xfrm>
              <a:custGeom>
                <a:avLst/>
                <a:gdLst/>
                <a:ahLst/>
                <a:cxnLst/>
                <a:rect l="l" t="t" r="r" b="b"/>
                <a:pathLst>
                  <a:path w="3901" h="2468" extrusionOk="0">
                    <a:moveTo>
                      <a:pt x="2880" y="0"/>
                    </a:moveTo>
                    <a:cubicBezTo>
                      <a:pt x="2779" y="0"/>
                      <a:pt x="2677" y="17"/>
                      <a:pt x="2576" y="53"/>
                    </a:cubicBezTo>
                    <a:lnTo>
                      <a:pt x="726" y="697"/>
                    </a:lnTo>
                    <a:cubicBezTo>
                      <a:pt x="251" y="865"/>
                      <a:pt x="1" y="1382"/>
                      <a:pt x="164" y="1857"/>
                    </a:cubicBezTo>
                    <a:cubicBezTo>
                      <a:pt x="297" y="2232"/>
                      <a:pt x="647" y="2468"/>
                      <a:pt x="1022" y="2468"/>
                    </a:cubicBezTo>
                    <a:cubicBezTo>
                      <a:pt x="1123" y="2468"/>
                      <a:pt x="1225" y="2451"/>
                      <a:pt x="1326" y="2415"/>
                    </a:cubicBezTo>
                    <a:lnTo>
                      <a:pt x="3175" y="1772"/>
                    </a:lnTo>
                    <a:cubicBezTo>
                      <a:pt x="3651" y="1603"/>
                      <a:pt x="3901" y="1086"/>
                      <a:pt x="3737" y="610"/>
                    </a:cubicBezTo>
                    <a:cubicBezTo>
                      <a:pt x="3605" y="235"/>
                      <a:pt x="3255" y="0"/>
                      <a:pt x="288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6085475" y="3020463"/>
                <a:ext cx="57525" cy="52300"/>
              </a:xfrm>
              <a:custGeom>
                <a:avLst/>
                <a:gdLst/>
                <a:ahLst/>
                <a:cxnLst/>
                <a:rect l="l" t="t" r="r" b="b"/>
                <a:pathLst>
                  <a:path w="2301" h="2092" extrusionOk="0">
                    <a:moveTo>
                      <a:pt x="1280" y="0"/>
                    </a:moveTo>
                    <a:cubicBezTo>
                      <a:pt x="1179" y="0"/>
                      <a:pt x="1077" y="17"/>
                      <a:pt x="976" y="53"/>
                    </a:cubicBezTo>
                    <a:lnTo>
                      <a:pt x="858" y="93"/>
                    </a:lnTo>
                    <a:lnTo>
                      <a:pt x="0" y="454"/>
                    </a:lnTo>
                    <a:cubicBezTo>
                      <a:pt x="0" y="454"/>
                      <a:pt x="849" y="659"/>
                      <a:pt x="993" y="1078"/>
                    </a:cubicBezTo>
                    <a:cubicBezTo>
                      <a:pt x="1095" y="1369"/>
                      <a:pt x="833" y="1833"/>
                      <a:pt x="661" y="2091"/>
                    </a:cubicBezTo>
                    <a:lnTo>
                      <a:pt x="1575" y="1772"/>
                    </a:lnTo>
                    <a:cubicBezTo>
                      <a:pt x="2051" y="1603"/>
                      <a:pt x="2301" y="1086"/>
                      <a:pt x="2137" y="610"/>
                    </a:cubicBezTo>
                    <a:cubicBezTo>
                      <a:pt x="2005" y="235"/>
                      <a:pt x="1655" y="0"/>
                      <a:pt x="1280"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6061000" y="3050338"/>
                <a:ext cx="44050" cy="17275"/>
              </a:xfrm>
              <a:custGeom>
                <a:avLst/>
                <a:gdLst/>
                <a:ahLst/>
                <a:cxnLst/>
                <a:rect l="l" t="t" r="r" b="b"/>
                <a:pathLst>
                  <a:path w="1762" h="691" extrusionOk="0">
                    <a:moveTo>
                      <a:pt x="1422" y="0"/>
                    </a:moveTo>
                    <a:cubicBezTo>
                      <a:pt x="1402" y="0"/>
                      <a:pt x="1381" y="3"/>
                      <a:pt x="1360" y="10"/>
                    </a:cubicBezTo>
                    <a:cubicBezTo>
                      <a:pt x="951" y="149"/>
                      <a:pt x="478" y="272"/>
                      <a:pt x="105" y="486"/>
                    </a:cubicBezTo>
                    <a:cubicBezTo>
                      <a:pt x="0" y="542"/>
                      <a:pt x="111" y="691"/>
                      <a:pt x="196" y="691"/>
                    </a:cubicBezTo>
                    <a:cubicBezTo>
                      <a:pt x="198" y="691"/>
                      <a:pt x="199" y="691"/>
                      <a:pt x="200" y="691"/>
                    </a:cubicBezTo>
                    <a:cubicBezTo>
                      <a:pt x="643" y="687"/>
                      <a:pt x="1143" y="511"/>
                      <a:pt x="1561" y="359"/>
                    </a:cubicBezTo>
                    <a:cubicBezTo>
                      <a:pt x="1761" y="284"/>
                      <a:pt x="1610" y="0"/>
                      <a:pt x="1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5809525" y="2855088"/>
                <a:ext cx="209725" cy="133575"/>
              </a:xfrm>
              <a:custGeom>
                <a:avLst/>
                <a:gdLst/>
                <a:ahLst/>
                <a:cxnLst/>
                <a:rect l="l" t="t" r="r" b="b"/>
                <a:pathLst>
                  <a:path w="8389" h="5343" extrusionOk="0">
                    <a:moveTo>
                      <a:pt x="6612" y="1"/>
                    </a:moveTo>
                    <a:cubicBezTo>
                      <a:pt x="6414" y="1"/>
                      <a:pt x="6213" y="38"/>
                      <a:pt x="6018" y="118"/>
                    </a:cubicBezTo>
                    <a:lnTo>
                      <a:pt x="1" y="2488"/>
                    </a:lnTo>
                    <a:lnTo>
                      <a:pt x="1314" y="5343"/>
                    </a:lnTo>
                    <a:lnTo>
                      <a:pt x="7199" y="3026"/>
                    </a:lnTo>
                    <a:cubicBezTo>
                      <a:pt x="8003" y="2697"/>
                      <a:pt x="8388" y="1782"/>
                      <a:pt x="8065" y="979"/>
                    </a:cubicBezTo>
                    <a:cubicBezTo>
                      <a:pt x="7816" y="370"/>
                      <a:pt x="7230" y="1"/>
                      <a:pt x="661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5809525" y="2856563"/>
                <a:ext cx="209725" cy="132100"/>
              </a:xfrm>
              <a:custGeom>
                <a:avLst/>
                <a:gdLst/>
                <a:ahLst/>
                <a:cxnLst/>
                <a:rect l="l" t="t" r="r" b="b"/>
                <a:pathLst>
                  <a:path w="8389" h="5284" extrusionOk="0">
                    <a:moveTo>
                      <a:pt x="7018" y="1"/>
                    </a:moveTo>
                    <a:lnTo>
                      <a:pt x="7018" y="1"/>
                    </a:lnTo>
                    <a:cubicBezTo>
                      <a:pt x="7576" y="637"/>
                      <a:pt x="7449" y="1703"/>
                      <a:pt x="6961" y="1867"/>
                    </a:cubicBezTo>
                    <a:cubicBezTo>
                      <a:pt x="6325" y="2077"/>
                      <a:pt x="3302" y="3245"/>
                      <a:pt x="3302" y="3245"/>
                    </a:cubicBezTo>
                    <a:cubicBezTo>
                      <a:pt x="3302" y="3245"/>
                      <a:pt x="3302" y="2901"/>
                      <a:pt x="2958" y="2265"/>
                    </a:cubicBezTo>
                    <a:cubicBezTo>
                      <a:pt x="2794" y="1962"/>
                      <a:pt x="2499" y="1719"/>
                      <a:pt x="2236" y="1547"/>
                    </a:cubicBezTo>
                    <a:lnTo>
                      <a:pt x="1" y="2429"/>
                    </a:lnTo>
                    <a:lnTo>
                      <a:pt x="1314" y="5284"/>
                    </a:lnTo>
                    <a:lnTo>
                      <a:pt x="7199" y="2967"/>
                    </a:lnTo>
                    <a:cubicBezTo>
                      <a:pt x="8003" y="2638"/>
                      <a:pt x="8388" y="1723"/>
                      <a:pt x="8065" y="920"/>
                    </a:cubicBezTo>
                    <a:cubicBezTo>
                      <a:pt x="7872" y="448"/>
                      <a:pt x="7474" y="128"/>
                      <a:pt x="7018"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5891900" y="2869713"/>
                <a:ext cx="71175" cy="30875"/>
              </a:xfrm>
              <a:custGeom>
                <a:avLst/>
                <a:gdLst/>
                <a:ahLst/>
                <a:cxnLst/>
                <a:rect l="l" t="t" r="r" b="b"/>
                <a:pathLst>
                  <a:path w="2847" h="1235" extrusionOk="0">
                    <a:moveTo>
                      <a:pt x="2581" y="0"/>
                    </a:moveTo>
                    <a:cubicBezTo>
                      <a:pt x="2562" y="0"/>
                      <a:pt x="2542" y="4"/>
                      <a:pt x="2522" y="12"/>
                    </a:cubicBezTo>
                    <a:cubicBezTo>
                      <a:pt x="2087" y="192"/>
                      <a:pt x="1661" y="394"/>
                      <a:pt x="1226" y="570"/>
                    </a:cubicBezTo>
                    <a:cubicBezTo>
                      <a:pt x="844" y="722"/>
                      <a:pt x="431" y="832"/>
                      <a:pt x="81" y="1054"/>
                    </a:cubicBezTo>
                    <a:cubicBezTo>
                      <a:pt x="1" y="1107"/>
                      <a:pt x="75" y="1235"/>
                      <a:pt x="156" y="1235"/>
                    </a:cubicBezTo>
                    <a:cubicBezTo>
                      <a:pt x="157" y="1235"/>
                      <a:pt x="159" y="1235"/>
                      <a:pt x="160" y="1235"/>
                    </a:cubicBezTo>
                    <a:cubicBezTo>
                      <a:pt x="997" y="1173"/>
                      <a:pt x="1947" y="701"/>
                      <a:pt x="2682" y="320"/>
                    </a:cubicBezTo>
                    <a:cubicBezTo>
                      <a:pt x="2846" y="236"/>
                      <a:pt x="2732" y="0"/>
                      <a:pt x="25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5608975" y="2886288"/>
                <a:ext cx="287950" cy="196975"/>
              </a:xfrm>
              <a:custGeom>
                <a:avLst/>
                <a:gdLst/>
                <a:ahLst/>
                <a:cxnLst/>
                <a:rect l="l" t="t" r="r" b="b"/>
                <a:pathLst>
                  <a:path w="11518" h="7879" extrusionOk="0">
                    <a:moveTo>
                      <a:pt x="8088" y="1"/>
                    </a:moveTo>
                    <a:cubicBezTo>
                      <a:pt x="7721" y="1"/>
                      <a:pt x="7348" y="68"/>
                      <a:pt x="6985" y="211"/>
                    </a:cubicBezTo>
                    <a:lnTo>
                      <a:pt x="2330" y="2024"/>
                    </a:lnTo>
                    <a:cubicBezTo>
                      <a:pt x="772" y="2635"/>
                      <a:pt x="0" y="4390"/>
                      <a:pt x="608" y="5948"/>
                    </a:cubicBezTo>
                    <a:cubicBezTo>
                      <a:pt x="1074" y="7146"/>
                      <a:pt x="2218" y="7879"/>
                      <a:pt x="3429" y="7879"/>
                    </a:cubicBezTo>
                    <a:cubicBezTo>
                      <a:pt x="3795" y="7879"/>
                      <a:pt x="4167" y="7812"/>
                      <a:pt x="4528" y="7671"/>
                    </a:cubicBezTo>
                    <a:lnTo>
                      <a:pt x="9188" y="5854"/>
                    </a:lnTo>
                    <a:cubicBezTo>
                      <a:pt x="10746" y="5244"/>
                      <a:pt x="11517" y="3488"/>
                      <a:pt x="10906" y="1929"/>
                    </a:cubicBezTo>
                    <a:cubicBezTo>
                      <a:pt x="10441" y="734"/>
                      <a:pt x="9298" y="1"/>
                      <a:pt x="808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5650000" y="2886513"/>
                <a:ext cx="246925" cy="196725"/>
              </a:xfrm>
              <a:custGeom>
                <a:avLst/>
                <a:gdLst/>
                <a:ahLst/>
                <a:cxnLst/>
                <a:rect l="l" t="t" r="r" b="b"/>
                <a:pathLst>
                  <a:path w="9877" h="7869" extrusionOk="0">
                    <a:moveTo>
                      <a:pt x="6632" y="1"/>
                    </a:moveTo>
                    <a:lnTo>
                      <a:pt x="6632" y="1"/>
                    </a:lnTo>
                    <a:cubicBezTo>
                      <a:pt x="7305" y="559"/>
                      <a:pt x="7904" y="1010"/>
                      <a:pt x="8121" y="2002"/>
                    </a:cubicBezTo>
                    <a:cubicBezTo>
                      <a:pt x="8863" y="5402"/>
                      <a:pt x="2039" y="6547"/>
                      <a:pt x="0" y="7281"/>
                    </a:cubicBezTo>
                    <a:cubicBezTo>
                      <a:pt x="517" y="7659"/>
                      <a:pt x="1145" y="7869"/>
                      <a:pt x="1792" y="7869"/>
                    </a:cubicBezTo>
                    <a:cubicBezTo>
                      <a:pt x="2157" y="7869"/>
                      <a:pt x="2527" y="7802"/>
                      <a:pt x="2887" y="7662"/>
                    </a:cubicBezTo>
                    <a:lnTo>
                      <a:pt x="7547" y="5845"/>
                    </a:lnTo>
                    <a:cubicBezTo>
                      <a:pt x="9105" y="5235"/>
                      <a:pt x="9876" y="3479"/>
                      <a:pt x="9265" y="1920"/>
                    </a:cubicBezTo>
                    <a:cubicBezTo>
                      <a:pt x="8822" y="788"/>
                      <a:pt x="7773" y="75"/>
                      <a:pt x="6632"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5632350" y="2982488"/>
                <a:ext cx="52225" cy="79200"/>
              </a:xfrm>
              <a:custGeom>
                <a:avLst/>
                <a:gdLst/>
                <a:ahLst/>
                <a:cxnLst/>
                <a:rect l="l" t="t" r="r" b="b"/>
                <a:pathLst>
                  <a:path w="2089" h="3168" extrusionOk="0">
                    <a:moveTo>
                      <a:pt x="649" y="1"/>
                    </a:moveTo>
                    <a:cubicBezTo>
                      <a:pt x="605" y="1"/>
                      <a:pt x="562" y="8"/>
                      <a:pt x="521" y="21"/>
                    </a:cubicBezTo>
                    <a:cubicBezTo>
                      <a:pt x="103" y="160"/>
                      <a:pt x="0" y="972"/>
                      <a:pt x="292" y="1834"/>
                    </a:cubicBezTo>
                    <a:cubicBezTo>
                      <a:pt x="551" y="2614"/>
                      <a:pt x="1039" y="3167"/>
                      <a:pt x="1439" y="3167"/>
                    </a:cubicBezTo>
                    <a:cubicBezTo>
                      <a:pt x="1483" y="3167"/>
                      <a:pt x="1526" y="3160"/>
                      <a:pt x="1567" y="3147"/>
                    </a:cubicBezTo>
                    <a:cubicBezTo>
                      <a:pt x="1982" y="3007"/>
                      <a:pt x="2088" y="2195"/>
                      <a:pt x="1797" y="1330"/>
                    </a:cubicBezTo>
                    <a:cubicBezTo>
                      <a:pt x="1539" y="554"/>
                      <a:pt x="1047" y="1"/>
                      <a:pt x="64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5516800" y="2282613"/>
                <a:ext cx="172500" cy="477550"/>
              </a:xfrm>
              <a:custGeom>
                <a:avLst/>
                <a:gdLst/>
                <a:ahLst/>
                <a:cxnLst/>
                <a:rect l="l" t="t" r="r" b="b"/>
                <a:pathLst>
                  <a:path w="6900" h="19102" extrusionOk="0">
                    <a:moveTo>
                      <a:pt x="2545" y="1"/>
                    </a:moveTo>
                    <a:cubicBezTo>
                      <a:pt x="1839" y="1"/>
                      <a:pt x="1461" y="994"/>
                      <a:pt x="2227" y="1443"/>
                    </a:cubicBezTo>
                    <a:cubicBezTo>
                      <a:pt x="5345" y="3268"/>
                      <a:pt x="5287" y="7230"/>
                      <a:pt x="4651" y="10372"/>
                    </a:cubicBezTo>
                    <a:cubicBezTo>
                      <a:pt x="4048" y="13349"/>
                      <a:pt x="2699" y="15654"/>
                      <a:pt x="521" y="17738"/>
                    </a:cubicBezTo>
                    <a:cubicBezTo>
                      <a:pt x="0" y="18234"/>
                      <a:pt x="456" y="19101"/>
                      <a:pt x="1058" y="19101"/>
                    </a:cubicBezTo>
                    <a:cubicBezTo>
                      <a:pt x="1182" y="19101"/>
                      <a:pt x="1311" y="19065"/>
                      <a:pt x="1440" y="18981"/>
                    </a:cubicBezTo>
                    <a:cubicBezTo>
                      <a:pt x="4487" y="16996"/>
                      <a:pt x="5943" y="13149"/>
                      <a:pt x="6415" y="9691"/>
                    </a:cubicBezTo>
                    <a:cubicBezTo>
                      <a:pt x="6899" y="6151"/>
                      <a:pt x="6403" y="2066"/>
                      <a:pt x="2998" y="130"/>
                    </a:cubicBezTo>
                    <a:cubicBezTo>
                      <a:pt x="2838" y="40"/>
                      <a:pt x="2685" y="1"/>
                      <a:pt x="2545"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5528975" y="2282688"/>
                <a:ext cx="168825" cy="477425"/>
              </a:xfrm>
              <a:custGeom>
                <a:avLst/>
                <a:gdLst/>
                <a:ahLst/>
                <a:cxnLst/>
                <a:rect l="l" t="t" r="r" b="b"/>
                <a:pathLst>
                  <a:path w="6753" h="19097" extrusionOk="0">
                    <a:moveTo>
                      <a:pt x="2063" y="0"/>
                    </a:moveTo>
                    <a:cubicBezTo>
                      <a:pt x="1919" y="0"/>
                      <a:pt x="1789" y="42"/>
                      <a:pt x="1678" y="111"/>
                    </a:cubicBezTo>
                    <a:cubicBezTo>
                      <a:pt x="2454" y="512"/>
                      <a:pt x="3881" y="1481"/>
                      <a:pt x="4566" y="3363"/>
                    </a:cubicBezTo>
                    <a:cubicBezTo>
                      <a:pt x="5493" y="5915"/>
                      <a:pt x="6753" y="13600"/>
                      <a:pt x="1" y="18797"/>
                    </a:cubicBezTo>
                    <a:cubicBezTo>
                      <a:pt x="144" y="18975"/>
                      <a:pt x="350" y="19096"/>
                      <a:pt x="575" y="19096"/>
                    </a:cubicBezTo>
                    <a:cubicBezTo>
                      <a:pt x="697" y="19096"/>
                      <a:pt x="826" y="19060"/>
                      <a:pt x="953" y="18978"/>
                    </a:cubicBezTo>
                    <a:cubicBezTo>
                      <a:pt x="4000" y="16993"/>
                      <a:pt x="5456" y="13146"/>
                      <a:pt x="5928" y="9688"/>
                    </a:cubicBezTo>
                    <a:cubicBezTo>
                      <a:pt x="6412" y="6148"/>
                      <a:pt x="5916" y="2063"/>
                      <a:pt x="2511" y="127"/>
                    </a:cubicBezTo>
                    <a:cubicBezTo>
                      <a:pt x="2352" y="39"/>
                      <a:pt x="2201" y="0"/>
                      <a:pt x="2063"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5309125" y="2394588"/>
                <a:ext cx="483800" cy="633950"/>
              </a:xfrm>
              <a:custGeom>
                <a:avLst/>
                <a:gdLst/>
                <a:ahLst/>
                <a:cxnLst/>
                <a:rect l="l" t="t" r="r" b="b"/>
                <a:pathLst>
                  <a:path w="19352" h="25358" extrusionOk="0">
                    <a:moveTo>
                      <a:pt x="6412" y="1"/>
                    </a:moveTo>
                    <a:cubicBezTo>
                      <a:pt x="3017" y="1"/>
                      <a:pt x="1" y="7000"/>
                      <a:pt x="674" y="12976"/>
                    </a:cubicBezTo>
                    <a:cubicBezTo>
                      <a:pt x="1520" y="20477"/>
                      <a:pt x="12823" y="22799"/>
                      <a:pt x="13668" y="23541"/>
                    </a:cubicBezTo>
                    <a:cubicBezTo>
                      <a:pt x="14449" y="24224"/>
                      <a:pt x="13965" y="25358"/>
                      <a:pt x="14638" y="25358"/>
                    </a:cubicBezTo>
                    <a:cubicBezTo>
                      <a:pt x="14693" y="25358"/>
                      <a:pt x="14756" y="25350"/>
                      <a:pt x="14828" y="25334"/>
                    </a:cubicBezTo>
                    <a:cubicBezTo>
                      <a:pt x="15780" y="25124"/>
                      <a:pt x="15886" y="23328"/>
                      <a:pt x="15886" y="23328"/>
                    </a:cubicBezTo>
                    <a:cubicBezTo>
                      <a:pt x="15886" y="23328"/>
                      <a:pt x="15990" y="24912"/>
                      <a:pt x="16625" y="25018"/>
                    </a:cubicBezTo>
                    <a:cubicBezTo>
                      <a:pt x="16642" y="25021"/>
                      <a:pt x="16659" y="25022"/>
                      <a:pt x="16676" y="25022"/>
                    </a:cubicBezTo>
                    <a:cubicBezTo>
                      <a:pt x="17290" y="25022"/>
                      <a:pt x="17892" y="23223"/>
                      <a:pt x="17892" y="23221"/>
                    </a:cubicBezTo>
                    <a:lnTo>
                      <a:pt x="17892" y="23221"/>
                    </a:lnTo>
                    <a:cubicBezTo>
                      <a:pt x="17892" y="23222"/>
                      <a:pt x="17577" y="24280"/>
                      <a:pt x="17892" y="24702"/>
                    </a:cubicBezTo>
                    <a:cubicBezTo>
                      <a:pt x="17947" y="24774"/>
                      <a:pt x="18026" y="24816"/>
                      <a:pt x="18119" y="24816"/>
                    </a:cubicBezTo>
                    <a:cubicBezTo>
                      <a:pt x="18570" y="24816"/>
                      <a:pt x="19351" y="23854"/>
                      <a:pt x="19267" y="20793"/>
                    </a:cubicBezTo>
                    <a:cubicBezTo>
                      <a:pt x="19159" y="17098"/>
                      <a:pt x="11449" y="15831"/>
                      <a:pt x="7962" y="13189"/>
                    </a:cubicBezTo>
                    <a:cubicBezTo>
                      <a:pt x="4477" y="10548"/>
                      <a:pt x="11034" y="3928"/>
                      <a:pt x="9025" y="1496"/>
                    </a:cubicBezTo>
                    <a:cubicBezTo>
                      <a:pt x="8166" y="455"/>
                      <a:pt x="7277" y="1"/>
                      <a:pt x="6412"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5309125" y="2394588"/>
                <a:ext cx="483525" cy="618375"/>
              </a:xfrm>
              <a:custGeom>
                <a:avLst/>
                <a:gdLst/>
                <a:ahLst/>
                <a:cxnLst/>
                <a:rect l="l" t="t" r="r" b="b"/>
                <a:pathLst>
                  <a:path w="19341" h="24735" extrusionOk="0">
                    <a:moveTo>
                      <a:pt x="6412" y="1"/>
                    </a:moveTo>
                    <a:cubicBezTo>
                      <a:pt x="3017" y="1"/>
                      <a:pt x="1" y="7000"/>
                      <a:pt x="674" y="12976"/>
                    </a:cubicBezTo>
                    <a:cubicBezTo>
                      <a:pt x="699" y="13202"/>
                      <a:pt x="785" y="13213"/>
                      <a:pt x="831" y="13431"/>
                    </a:cubicBezTo>
                    <a:cubicBezTo>
                      <a:pt x="1031" y="13456"/>
                      <a:pt x="1253" y="13467"/>
                      <a:pt x="1492" y="13467"/>
                    </a:cubicBezTo>
                    <a:cubicBezTo>
                      <a:pt x="2654" y="13467"/>
                      <a:pt x="4197" y="13185"/>
                      <a:pt x="5350" y="12685"/>
                    </a:cubicBezTo>
                    <a:cubicBezTo>
                      <a:pt x="5469" y="12633"/>
                      <a:pt x="5579" y="12608"/>
                      <a:pt x="5688" y="12608"/>
                    </a:cubicBezTo>
                    <a:cubicBezTo>
                      <a:pt x="6706" y="12608"/>
                      <a:pt x="7514" y="14785"/>
                      <a:pt x="13164" y="16798"/>
                    </a:cubicBezTo>
                    <a:cubicBezTo>
                      <a:pt x="16387" y="17947"/>
                      <a:pt x="18389" y="19263"/>
                      <a:pt x="18676" y="21503"/>
                    </a:cubicBezTo>
                    <a:cubicBezTo>
                      <a:pt x="18856" y="22913"/>
                      <a:pt x="18582" y="24070"/>
                      <a:pt x="18352" y="24734"/>
                    </a:cubicBezTo>
                    <a:cubicBezTo>
                      <a:pt x="18795" y="24460"/>
                      <a:pt x="19340" y="23373"/>
                      <a:pt x="19267" y="20793"/>
                    </a:cubicBezTo>
                    <a:cubicBezTo>
                      <a:pt x="19159" y="17098"/>
                      <a:pt x="11449" y="15831"/>
                      <a:pt x="7962" y="13189"/>
                    </a:cubicBezTo>
                    <a:cubicBezTo>
                      <a:pt x="5255" y="11138"/>
                      <a:pt x="8602" y="6692"/>
                      <a:pt x="9296" y="3665"/>
                    </a:cubicBezTo>
                    <a:lnTo>
                      <a:pt x="9410" y="2783"/>
                    </a:lnTo>
                    <a:cubicBezTo>
                      <a:pt x="9423" y="2283"/>
                      <a:pt x="9316" y="1848"/>
                      <a:pt x="9025" y="1496"/>
                    </a:cubicBezTo>
                    <a:cubicBezTo>
                      <a:pt x="8166" y="455"/>
                      <a:pt x="7277" y="1"/>
                      <a:pt x="641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5847675" y="2207188"/>
                <a:ext cx="121650" cy="466975"/>
              </a:xfrm>
              <a:custGeom>
                <a:avLst/>
                <a:gdLst/>
                <a:ahLst/>
                <a:cxnLst/>
                <a:rect l="l" t="t" r="r" b="b"/>
                <a:pathLst>
                  <a:path w="4866" h="18679" extrusionOk="0">
                    <a:moveTo>
                      <a:pt x="936" y="1"/>
                    </a:moveTo>
                    <a:cubicBezTo>
                      <a:pt x="459" y="1"/>
                      <a:pt x="1" y="468"/>
                      <a:pt x="324" y="1080"/>
                    </a:cubicBezTo>
                    <a:cubicBezTo>
                      <a:pt x="1748" y="3767"/>
                      <a:pt x="2277" y="5936"/>
                      <a:pt x="2261" y="8992"/>
                    </a:cubicBezTo>
                    <a:cubicBezTo>
                      <a:pt x="2244" y="11928"/>
                      <a:pt x="1486" y="14746"/>
                      <a:pt x="759" y="17568"/>
                    </a:cubicBezTo>
                    <a:cubicBezTo>
                      <a:pt x="603" y="18175"/>
                      <a:pt x="1190" y="18679"/>
                      <a:pt x="1705" y="18679"/>
                    </a:cubicBezTo>
                    <a:cubicBezTo>
                      <a:pt x="1988" y="18679"/>
                      <a:pt x="2249" y="18528"/>
                      <a:pt x="2355" y="18159"/>
                    </a:cubicBezTo>
                    <a:cubicBezTo>
                      <a:pt x="4139" y="11937"/>
                      <a:pt x="4865" y="6199"/>
                      <a:pt x="1564" y="382"/>
                    </a:cubicBezTo>
                    <a:cubicBezTo>
                      <a:pt x="1412" y="115"/>
                      <a:pt x="1171" y="1"/>
                      <a:pt x="936"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5874850" y="2211913"/>
                <a:ext cx="94475" cy="458075"/>
              </a:xfrm>
              <a:custGeom>
                <a:avLst/>
                <a:gdLst/>
                <a:ahLst/>
                <a:cxnLst/>
                <a:rect l="l" t="t" r="r" b="b"/>
                <a:pathLst>
                  <a:path w="3779" h="18323" extrusionOk="0">
                    <a:moveTo>
                      <a:pt x="320" y="0"/>
                    </a:moveTo>
                    <a:cubicBezTo>
                      <a:pt x="104" y="193"/>
                      <a:pt x="0" y="513"/>
                      <a:pt x="202" y="891"/>
                    </a:cubicBezTo>
                    <a:cubicBezTo>
                      <a:pt x="1624" y="3578"/>
                      <a:pt x="2154" y="5747"/>
                      <a:pt x="2137" y="8803"/>
                    </a:cubicBezTo>
                    <a:cubicBezTo>
                      <a:pt x="2125" y="11739"/>
                      <a:pt x="1363" y="14557"/>
                      <a:pt x="636" y="17379"/>
                    </a:cubicBezTo>
                    <a:cubicBezTo>
                      <a:pt x="534" y="17777"/>
                      <a:pt x="751" y="18125"/>
                      <a:pt x="1054" y="18322"/>
                    </a:cubicBezTo>
                    <a:cubicBezTo>
                      <a:pt x="1145" y="18241"/>
                      <a:pt x="1223" y="18125"/>
                      <a:pt x="1268" y="17970"/>
                    </a:cubicBezTo>
                    <a:cubicBezTo>
                      <a:pt x="3052" y="11748"/>
                      <a:pt x="3778" y="6010"/>
                      <a:pt x="477" y="193"/>
                    </a:cubicBezTo>
                    <a:cubicBezTo>
                      <a:pt x="431" y="116"/>
                      <a:pt x="378" y="55"/>
                      <a:pt x="320"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5283425" y="2389163"/>
                <a:ext cx="319225" cy="317875"/>
              </a:xfrm>
              <a:custGeom>
                <a:avLst/>
                <a:gdLst/>
                <a:ahLst/>
                <a:cxnLst/>
                <a:rect l="l" t="t" r="r" b="b"/>
                <a:pathLst>
                  <a:path w="12769" h="12715" extrusionOk="0">
                    <a:moveTo>
                      <a:pt x="7961" y="1"/>
                    </a:moveTo>
                    <a:cubicBezTo>
                      <a:pt x="6005" y="1"/>
                      <a:pt x="4591" y="1502"/>
                      <a:pt x="3625" y="3062"/>
                    </a:cubicBezTo>
                    <a:cubicBezTo>
                      <a:pt x="1686" y="6199"/>
                      <a:pt x="0" y="9014"/>
                      <a:pt x="390" y="11914"/>
                    </a:cubicBezTo>
                    <a:cubicBezTo>
                      <a:pt x="454" y="12377"/>
                      <a:pt x="858" y="12715"/>
                      <a:pt x="1317" y="12715"/>
                    </a:cubicBezTo>
                    <a:cubicBezTo>
                      <a:pt x="1362" y="12715"/>
                      <a:pt x="1407" y="12711"/>
                      <a:pt x="1452" y="12705"/>
                    </a:cubicBezTo>
                    <a:lnTo>
                      <a:pt x="8392" y="11717"/>
                    </a:lnTo>
                    <a:cubicBezTo>
                      <a:pt x="8814" y="11659"/>
                      <a:pt x="9143" y="11323"/>
                      <a:pt x="9187" y="10900"/>
                    </a:cubicBezTo>
                    <a:cubicBezTo>
                      <a:pt x="9586" y="7184"/>
                      <a:pt x="12768" y="1007"/>
                      <a:pt x="8888" y="109"/>
                    </a:cubicBezTo>
                    <a:cubicBezTo>
                      <a:pt x="8566" y="35"/>
                      <a:pt x="8257" y="1"/>
                      <a:pt x="7961"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5451800" y="2390838"/>
                <a:ext cx="150850" cy="297175"/>
              </a:xfrm>
              <a:custGeom>
                <a:avLst/>
                <a:gdLst/>
                <a:ahLst/>
                <a:cxnLst/>
                <a:rect l="l" t="t" r="r" b="b"/>
                <a:pathLst>
                  <a:path w="6034" h="11887" extrusionOk="0">
                    <a:moveTo>
                      <a:pt x="1911" y="1"/>
                    </a:moveTo>
                    <a:lnTo>
                      <a:pt x="1911" y="1"/>
                    </a:lnTo>
                    <a:cubicBezTo>
                      <a:pt x="2157" y="555"/>
                      <a:pt x="2272" y="1371"/>
                      <a:pt x="2083" y="2569"/>
                    </a:cubicBezTo>
                    <a:cubicBezTo>
                      <a:pt x="1657" y="5259"/>
                      <a:pt x="279" y="9324"/>
                      <a:pt x="0" y="11887"/>
                    </a:cubicBezTo>
                    <a:lnTo>
                      <a:pt x="1657" y="11650"/>
                    </a:lnTo>
                    <a:cubicBezTo>
                      <a:pt x="2079" y="11592"/>
                      <a:pt x="2408" y="11256"/>
                      <a:pt x="2452" y="10833"/>
                    </a:cubicBezTo>
                    <a:cubicBezTo>
                      <a:pt x="2851" y="7117"/>
                      <a:pt x="6033" y="940"/>
                      <a:pt x="2153" y="42"/>
                    </a:cubicBezTo>
                    <a:cubicBezTo>
                      <a:pt x="2071" y="25"/>
                      <a:pt x="1993" y="14"/>
                      <a:pt x="1911"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5977575" y="2569063"/>
                <a:ext cx="366425" cy="175525"/>
              </a:xfrm>
              <a:custGeom>
                <a:avLst/>
                <a:gdLst/>
                <a:ahLst/>
                <a:cxnLst/>
                <a:rect l="l" t="t" r="r" b="b"/>
                <a:pathLst>
                  <a:path w="14657" h="7021" extrusionOk="0">
                    <a:moveTo>
                      <a:pt x="3906" y="0"/>
                    </a:moveTo>
                    <a:cubicBezTo>
                      <a:pt x="2344" y="1383"/>
                      <a:pt x="1039" y="1986"/>
                      <a:pt x="1" y="2183"/>
                    </a:cubicBezTo>
                    <a:cubicBezTo>
                      <a:pt x="391" y="2724"/>
                      <a:pt x="781" y="3208"/>
                      <a:pt x="1150" y="3593"/>
                    </a:cubicBezTo>
                    <a:cubicBezTo>
                      <a:pt x="3612" y="6164"/>
                      <a:pt x="7630" y="6307"/>
                      <a:pt x="8490" y="6307"/>
                    </a:cubicBezTo>
                    <a:cubicBezTo>
                      <a:pt x="8597" y="6307"/>
                      <a:pt x="8655" y="6304"/>
                      <a:pt x="8655" y="6304"/>
                    </a:cubicBezTo>
                    <a:lnTo>
                      <a:pt x="9250" y="5943"/>
                    </a:lnTo>
                    <a:cubicBezTo>
                      <a:pt x="9337" y="5857"/>
                      <a:pt x="9450" y="5812"/>
                      <a:pt x="9564" y="5812"/>
                    </a:cubicBezTo>
                    <a:cubicBezTo>
                      <a:pt x="9655" y="5812"/>
                      <a:pt x="9746" y="5840"/>
                      <a:pt x="9825" y="5899"/>
                    </a:cubicBezTo>
                    <a:cubicBezTo>
                      <a:pt x="10244" y="6213"/>
                      <a:pt x="10711" y="7020"/>
                      <a:pt x="11348" y="7020"/>
                    </a:cubicBezTo>
                    <a:cubicBezTo>
                      <a:pt x="11434" y="7020"/>
                      <a:pt x="11524" y="7005"/>
                      <a:pt x="11616" y="6973"/>
                    </a:cubicBezTo>
                    <a:cubicBezTo>
                      <a:pt x="12114" y="6802"/>
                      <a:pt x="11713" y="5418"/>
                      <a:pt x="11655" y="5222"/>
                    </a:cubicBezTo>
                    <a:lnTo>
                      <a:pt x="11655" y="5222"/>
                    </a:lnTo>
                    <a:cubicBezTo>
                      <a:pt x="11703" y="5383"/>
                      <a:pt x="12025" y="6326"/>
                      <a:pt x="12563" y="6326"/>
                    </a:cubicBezTo>
                    <a:cubicBezTo>
                      <a:pt x="12637" y="6326"/>
                      <a:pt x="12715" y="6308"/>
                      <a:pt x="12798" y="6268"/>
                    </a:cubicBezTo>
                    <a:cubicBezTo>
                      <a:pt x="13532" y="5907"/>
                      <a:pt x="12741" y="4632"/>
                      <a:pt x="12741" y="4631"/>
                    </a:cubicBezTo>
                    <a:lnTo>
                      <a:pt x="12741" y="4631"/>
                    </a:lnTo>
                    <a:cubicBezTo>
                      <a:pt x="12741" y="4631"/>
                      <a:pt x="13474" y="5661"/>
                      <a:pt x="13960" y="5661"/>
                    </a:cubicBezTo>
                    <a:cubicBezTo>
                      <a:pt x="14006" y="5661"/>
                      <a:pt x="14049" y="5652"/>
                      <a:pt x="14090" y="5632"/>
                    </a:cubicBezTo>
                    <a:cubicBezTo>
                      <a:pt x="14562" y="5394"/>
                      <a:pt x="14656" y="379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5977575" y="2569063"/>
                <a:ext cx="363950" cy="136600"/>
              </a:xfrm>
              <a:custGeom>
                <a:avLst/>
                <a:gdLst/>
                <a:ahLst/>
                <a:cxnLst/>
                <a:rect l="l" t="t" r="r" b="b"/>
                <a:pathLst>
                  <a:path w="14558" h="5464" extrusionOk="0">
                    <a:moveTo>
                      <a:pt x="3906" y="0"/>
                    </a:moveTo>
                    <a:cubicBezTo>
                      <a:pt x="2344" y="1383"/>
                      <a:pt x="1039" y="1986"/>
                      <a:pt x="1" y="2183"/>
                    </a:cubicBezTo>
                    <a:cubicBezTo>
                      <a:pt x="108" y="2330"/>
                      <a:pt x="211" y="2469"/>
                      <a:pt x="317" y="2605"/>
                    </a:cubicBezTo>
                    <a:cubicBezTo>
                      <a:pt x="1103" y="2256"/>
                      <a:pt x="2550" y="1648"/>
                      <a:pt x="3167" y="1648"/>
                    </a:cubicBezTo>
                    <a:cubicBezTo>
                      <a:pt x="3210" y="1648"/>
                      <a:pt x="3248" y="1651"/>
                      <a:pt x="3283" y="1657"/>
                    </a:cubicBezTo>
                    <a:cubicBezTo>
                      <a:pt x="4004" y="1784"/>
                      <a:pt x="4858" y="3531"/>
                      <a:pt x="8220" y="3872"/>
                    </a:cubicBezTo>
                    <a:cubicBezTo>
                      <a:pt x="8812" y="3932"/>
                      <a:pt x="9338" y="3954"/>
                      <a:pt x="9807" y="3954"/>
                    </a:cubicBezTo>
                    <a:cubicBezTo>
                      <a:pt x="11050" y="3954"/>
                      <a:pt x="11893" y="3801"/>
                      <a:pt x="12506" y="3801"/>
                    </a:cubicBezTo>
                    <a:cubicBezTo>
                      <a:pt x="12979" y="3801"/>
                      <a:pt x="13314" y="3892"/>
                      <a:pt x="13590" y="4213"/>
                    </a:cubicBezTo>
                    <a:cubicBezTo>
                      <a:pt x="13885" y="4553"/>
                      <a:pt x="14077" y="5057"/>
                      <a:pt x="14258" y="5464"/>
                    </a:cubicBezTo>
                    <a:cubicBezTo>
                      <a:pt x="14558" y="4983"/>
                      <a:pt x="14463" y="375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rot="-1265394">
                <a:off x="5976045" y="2811271"/>
                <a:ext cx="94211" cy="127639"/>
              </a:xfrm>
              <a:prstGeom prst="roundRect">
                <a:avLst>
                  <a:gd name="adj" fmla="val 16667"/>
                </a:avLst>
              </a:pr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5986458" y="2817358"/>
                <a:ext cx="68550" cy="30850"/>
              </a:xfrm>
              <a:custGeom>
                <a:avLst/>
                <a:gdLst/>
                <a:ahLst/>
                <a:cxnLst/>
                <a:rect l="l" t="t" r="r" b="b"/>
                <a:pathLst>
                  <a:path w="2742" h="1234" extrusionOk="0">
                    <a:moveTo>
                      <a:pt x="1648" y="0"/>
                    </a:moveTo>
                    <a:cubicBezTo>
                      <a:pt x="1132" y="0"/>
                      <a:pt x="520" y="328"/>
                      <a:pt x="133" y="550"/>
                    </a:cubicBezTo>
                    <a:cubicBezTo>
                      <a:pt x="0" y="622"/>
                      <a:pt x="89" y="796"/>
                      <a:pt x="216" y="796"/>
                    </a:cubicBezTo>
                    <a:cubicBezTo>
                      <a:pt x="227" y="796"/>
                      <a:pt x="237" y="795"/>
                      <a:pt x="248" y="793"/>
                    </a:cubicBezTo>
                    <a:cubicBezTo>
                      <a:pt x="601" y="707"/>
                      <a:pt x="945" y="571"/>
                      <a:pt x="1299" y="501"/>
                    </a:cubicBezTo>
                    <a:cubicBezTo>
                      <a:pt x="1425" y="475"/>
                      <a:pt x="1536" y="459"/>
                      <a:pt x="1634" y="459"/>
                    </a:cubicBezTo>
                    <a:cubicBezTo>
                      <a:pt x="1887" y="459"/>
                      <a:pt x="2057" y="565"/>
                      <a:pt x="2196" y="874"/>
                    </a:cubicBezTo>
                    <a:cubicBezTo>
                      <a:pt x="2258" y="1010"/>
                      <a:pt x="2278" y="1071"/>
                      <a:pt x="2385" y="1174"/>
                    </a:cubicBezTo>
                    <a:cubicBezTo>
                      <a:pt x="2420" y="1209"/>
                      <a:pt x="2475" y="1234"/>
                      <a:pt x="2524" y="1234"/>
                    </a:cubicBezTo>
                    <a:cubicBezTo>
                      <a:pt x="2574" y="1234"/>
                      <a:pt x="2619" y="1209"/>
                      <a:pt x="2635" y="1145"/>
                    </a:cubicBezTo>
                    <a:cubicBezTo>
                      <a:pt x="2742" y="719"/>
                      <a:pt x="2348" y="173"/>
                      <a:pt x="1942" y="42"/>
                    </a:cubicBezTo>
                    <a:cubicBezTo>
                      <a:pt x="1850" y="13"/>
                      <a:pt x="1751" y="0"/>
                      <a:pt x="1648" y="0"/>
                    </a:cubicBezTo>
                    <a:close/>
                  </a:path>
                </a:pathLst>
              </a:custGeom>
              <a:solidFill>
                <a:srgbClr val="CE8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6284375" y="3981938"/>
                <a:ext cx="148400" cy="60350"/>
              </a:xfrm>
              <a:custGeom>
                <a:avLst/>
                <a:gdLst/>
                <a:ahLst/>
                <a:cxnLst/>
                <a:rect l="l" t="t" r="r" b="b"/>
                <a:pathLst>
                  <a:path w="5936" h="2414" extrusionOk="0">
                    <a:moveTo>
                      <a:pt x="5319" y="0"/>
                    </a:moveTo>
                    <a:cubicBezTo>
                      <a:pt x="5197" y="0"/>
                      <a:pt x="5047" y="29"/>
                      <a:pt x="4865" y="96"/>
                    </a:cubicBezTo>
                    <a:cubicBezTo>
                      <a:pt x="3770" y="503"/>
                      <a:pt x="70" y="1400"/>
                      <a:pt x="70" y="1400"/>
                    </a:cubicBezTo>
                    <a:cubicBezTo>
                      <a:pt x="70" y="1400"/>
                      <a:pt x="325" y="1478"/>
                      <a:pt x="0" y="2413"/>
                    </a:cubicBezTo>
                    <a:lnTo>
                      <a:pt x="5878" y="707"/>
                    </a:lnTo>
                    <a:cubicBezTo>
                      <a:pt x="5878" y="707"/>
                      <a:pt x="5935" y="0"/>
                      <a:pt x="531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6163375" y="3452438"/>
                <a:ext cx="13575" cy="30975"/>
              </a:xfrm>
              <a:custGeom>
                <a:avLst/>
                <a:gdLst/>
                <a:ahLst/>
                <a:cxnLst/>
                <a:rect l="l" t="t" r="r" b="b"/>
                <a:pathLst>
                  <a:path w="543" h="1239" extrusionOk="0">
                    <a:moveTo>
                      <a:pt x="542" y="0"/>
                    </a:moveTo>
                    <a:cubicBezTo>
                      <a:pt x="354" y="180"/>
                      <a:pt x="173" y="394"/>
                      <a:pt x="1" y="636"/>
                    </a:cubicBezTo>
                    <a:lnTo>
                      <a:pt x="145" y="1238"/>
                    </a:lnTo>
                    <a:cubicBezTo>
                      <a:pt x="264" y="799"/>
                      <a:pt x="400" y="385"/>
                      <a:pt x="542"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6099000" y="3542638"/>
                <a:ext cx="373575" cy="1066125"/>
              </a:xfrm>
              <a:custGeom>
                <a:avLst/>
                <a:gdLst/>
                <a:ahLst/>
                <a:cxnLst/>
                <a:rect l="l" t="t" r="r" b="b"/>
                <a:pathLst>
                  <a:path w="14943" h="42645" extrusionOk="0">
                    <a:moveTo>
                      <a:pt x="1280" y="1"/>
                    </a:moveTo>
                    <a:lnTo>
                      <a:pt x="1280" y="1"/>
                    </a:lnTo>
                    <a:cubicBezTo>
                      <a:pt x="33" y="4509"/>
                      <a:pt x="1" y="12047"/>
                      <a:pt x="1453" y="20382"/>
                    </a:cubicBezTo>
                    <a:cubicBezTo>
                      <a:pt x="1707" y="21854"/>
                      <a:pt x="1998" y="23290"/>
                      <a:pt x="2322" y="24672"/>
                    </a:cubicBezTo>
                    <a:cubicBezTo>
                      <a:pt x="2975" y="24659"/>
                      <a:pt x="3639" y="24651"/>
                      <a:pt x="4311" y="24643"/>
                    </a:cubicBezTo>
                    <a:cubicBezTo>
                      <a:pt x="3766" y="22601"/>
                      <a:pt x="3282" y="20431"/>
                      <a:pt x="2880" y="18167"/>
                    </a:cubicBezTo>
                    <a:cubicBezTo>
                      <a:pt x="1850" y="12318"/>
                      <a:pt x="1559" y="6847"/>
                      <a:pt x="1911" y="2520"/>
                    </a:cubicBezTo>
                    <a:lnTo>
                      <a:pt x="1280" y="1"/>
                    </a:lnTo>
                    <a:close/>
                    <a:moveTo>
                      <a:pt x="2876" y="26899"/>
                    </a:moveTo>
                    <a:lnTo>
                      <a:pt x="2876" y="26899"/>
                    </a:lnTo>
                    <a:cubicBezTo>
                      <a:pt x="3397" y="28863"/>
                      <a:pt x="3979" y="30701"/>
                      <a:pt x="4599" y="32382"/>
                    </a:cubicBezTo>
                    <a:cubicBezTo>
                      <a:pt x="6628" y="37772"/>
                      <a:pt x="9081" y="41529"/>
                      <a:pt x="11353" y="42489"/>
                    </a:cubicBezTo>
                    <a:cubicBezTo>
                      <a:pt x="11645" y="42591"/>
                      <a:pt x="11932" y="42644"/>
                      <a:pt x="12215" y="42644"/>
                    </a:cubicBezTo>
                    <a:cubicBezTo>
                      <a:pt x="12342" y="42644"/>
                      <a:pt x="12469" y="42633"/>
                      <a:pt x="12597" y="42612"/>
                    </a:cubicBezTo>
                    <a:cubicBezTo>
                      <a:pt x="13532" y="42447"/>
                      <a:pt x="14319" y="41689"/>
                      <a:pt x="14942" y="40450"/>
                    </a:cubicBezTo>
                    <a:lnTo>
                      <a:pt x="14942" y="40450"/>
                    </a:lnTo>
                    <a:cubicBezTo>
                      <a:pt x="14770" y="40528"/>
                      <a:pt x="14585" y="40586"/>
                      <a:pt x="14401" y="40619"/>
                    </a:cubicBezTo>
                    <a:cubicBezTo>
                      <a:pt x="14261" y="40639"/>
                      <a:pt x="14126" y="40651"/>
                      <a:pt x="13987" y="40651"/>
                    </a:cubicBezTo>
                    <a:cubicBezTo>
                      <a:pt x="10992" y="40651"/>
                      <a:pt x="7478" y="35089"/>
                      <a:pt x="4972" y="26932"/>
                    </a:cubicBezTo>
                    <a:cubicBezTo>
                      <a:pt x="4262" y="26919"/>
                      <a:pt x="3560" y="26911"/>
                      <a:pt x="2876" y="26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6159075" y="4167513"/>
                <a:ext cx="61450" cy="39400"/>
              </a:xfrm>
              <a:custGeom>
                <a:avLst/>
                <a:gdLst/>
                <a:ahLst/>
                <a:cxnLst/>
                <a:rect l="l" t="t" r="r" b="b"/>
                <a:pathLst>
                  <a:path w="2458" h="1576" extrusionOk="0">
                    <a:moveTo>
                      <a:pt x="2007" y="1"/>
                    </a:moveTo>
                    <a:cubicBezTo>
                      <a:pt x="1322" y="14"/>
                      <a:pt x="653" y="21"/>
                      <a:pt x="1" y="29"/>
                    </a:cubicBezTo>
                    <a:cubicBezTo>
                      <a:pt x="124" y="542"/>
                      <a:pt x="247" y="1051"/>
                      <a:pt x="379" y="1547"/>
                    </a:cubicBezTo>
                    <a:cubicBezTo>
                      <a:pt x="1055" y="1559"/>
                      <a:pt x="1748" y="1568"/>
                      <a:pt x="2458" y="1576"/>
                    </a:cubicBezTo>
                    <a:cubicBezTo>
                      <a:pt x="2302" y="1063"/>
                      <a:pt x="2154" y="538"/>
                      <a:pt x="2007"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6157025" y="4158713"/>
                <a:ext cx="66275" cy="57225"/>
              </a:xfrm>
              <a:custGeom>
                <a:avLst/>
                <a:gdLst/>
                <a:ahLst/>
                <a:cxnLst/>
                <a:rect l="l" t="t" r="r" b="b"/>
                <a:pathLst>
                  <a:path w="2651" h="2289" extrusionOk="0">
                    <a:moveTo>
                      <a:pt x="1990" y="0"/>
                    </a:moveTo>
                    <a:cubicBezTo>
                      <a:pt x="1318" y="8"/>
                      <a:pt x="654" y="16"/>
                      <a:pt x="1" y="29"/>
                    </a:cubicBezTo>
                    <a:cubicBezTo>
                      <a:pt x="25" y="148"/>
                      <a:pt x="54" y="267"/>
                      <a:pt x="83" y="381"/>
                    </a:cubicBezTo>
                    <a:cubicBezTo>
                      <a:pt x="735" y="373"/>
                      <a:pt x="1404" y="366"/>
                      <a:pt x="2089" y="353"/>
                    </a:cubicBezTo>
                    <a:cubicBezTo>
                      <a:pt x="2056" y="238"/>
                      <a:pt x="2023" y="119"/>
                      <a:pt x="1990" y="0"/>
                    </a:cubicBezTo>
                    <a:close/>
                    <a:moveTo>
                      <a:pt x="461" y="1899"/>
                    </a:moveTo>
                    <a:lnTo>
                      <a:pt x="461" y="1899"/>
                    </a:lnTo>
                    <a:cubicBezTo>
                      <a:pt x="493" y="2018"/>
                      <a:pt x="522" y="2137"/>
                      <a:pt x="555" y="2256"/>
                    </a:cubicBezTo>
                    <a:cubicBezTo>
                      <a:pt x="1239" y="2268"/>
                      <a:pt x="1941" y="2276"/>
                      <a:pt x="2651" y="2289"/>
                    </a:cubicBezTo>
                    <a:cubicBezTo>
                      <a:pt x="2613" y="2166"/>
                      <a:pt x="2577" y="2047"/>
                      <a:pt x="2540" y="1928"/>
                    </a:cubicBezTo>
                    <a:cubicBezTo>
                      <a:pt x="1830" y="1920"/>
                      <a:pt x="1137" y="1911"/>
                      <a:pt x="461" y="1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6128925" y="3512213"/>
                <a:ext cx="21575" cy="93425"/>
              </a:xfrm>
              <a:custGeom>
                <a:avLst/>
                <a:gdLst/>
                <a:ahLst/>
                <a:cxnLst/>
                <a:rect l="l" t="t" r="r" b="b"/>
                <a:pathLst>
                  <a:path w="863" h="3737" extrusionOk="0">
                    <a:moveTo>
                      <a:pt x="284" y="0"/>
                    </a:moveTo>
                    <a:cubicBezTo>
                      <a:pt x="182" y="288"/>
                      <a:pt x="91" y="583"/>
                      <a:pt x="1" y="898"/>
                    </a:cubicBezTo>
                    <a:lnTo>
                      <a:pt x="83" y="1218"/>
                    </a:lnTo>
                    <a:lnTo>
                      <a:pt x="714" y="3737"/>
                    </a:lnTo>
                    <a:cubicBezTo>
                      <a:pt x="756" y="3241"/>
                      <a:pt x="805" y="2756"/>
                      <a:pt x="862" y="2293"/>
                    </a:cubicBezTo>
                    <a:cubicBezTo>
                      <a:pt x="665" y="1522"/>
                      <a:pt x="473" y="759"/>
                      <a:pt x="28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5317875" y="2007663"/>
                <a:ext cx="90875" cy="86775"/>
              </a:xfrm>
              <a:custGeom>
                <a:avLst/>
                <a:gdLst/>
                <a:ahLst/>
                <a:cxnLst/>
                <a:rect l="l" t="t" r="r" b="b"/>
                <a:pathLst>
                  <a:path w="3635" h="3471" extrusionOk="0">
                    <a:moveTo>
                      <a:pt x="3597" y="0"/>
                    </a:moveTo>
                    <a:lnTo>
                      <a:pt x="2683" y="58"/>
                    </a:lnTo>
                    <a:cubicBezTo>
                      <a:pt x="2683" y="58"/>
                      <a:pt x="2912" y="846"/>
                      <a:pt x="2658" y="874"/>
                    </a:cubicBezTo>
                    <a:cubicBezTo>
                      <a:pt x="2651" y="875"/>
                      <a:pt x="2643" y="876"/>
                      <a:pt x="2633" y="876"/>
                    </a:cubicBezTo>
                    <a:cubicBezTo>
                      <a:pt x="2434" y="876"/>
                      <a:pt x="1738" y="704"/>
                      <a:pt x="1153" y="704"/>
                    </a:cubicBezTo>
                    <a:cubicBezTo>
                      <a:pt x="771" y="704"/>
                      <a:pt x="436" y="777"/>
                      <a:pt x="316" y="1018"/>
                    </a:cubicBezTo>
                    <a:cubicBezTo>
                      <a:pt x="0" y="1645"/>
                      <a:pt x="1284" y="3159"/>
                      <a:pt x="2601" y="3331"/>
                    </a:cubicBezTo>
                    <a:lnTo>
                      <a:pt x="3634" y="3470"/>
                    </a:lnTo>
                    <a:lnTo>
                      <a:pt x="3597" y="0"/>
                    </a:ln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5314500" y="2033113"/>
                <a:ext cx="79675" cy="58900"/>
              </a:xfrm>
              <a:custGeom>
                <a:avLst/>
                <a:gdLst/>
                <a:ahLst/>
                <a:cxnLst/>
                <a:rect l="l" t="t" r="r" b="b"/>
                <a:pathLst>
                  <a:path w="3187" h="2356" extrusionOk="0">
                    <a:moveTo>
                      <a:pt x="451" y="0"/>
                    </a:moveTo>
                    <a:lnTo>
                      <a:pt x="451" y="0"/>
                    </a:lnTo>
                    <a:cubicBezTo>
                      <a:pt x="0" y="459"/>
                      <a:pt x="1612" y="2153"/>
                      <a:pt x="2399" y="2329"/>
                    </a:cubicBezTo>
                    <a:cubicBezTo>
                      <a:pt x="2480" y="2348"/>
                      <a:pt x="2553" y="2356"/>
                      <a:pt x="2618" y="2356"/>
                    </a:cubicBezTo>
                    <a:cubicBezTo>
                      <a:pt x="3187" y="2356"/>
                      <a:pt x="3170" y="1719"/>
                      <a:pt x="3170" y="1719"/>
                    </a:cubicBezTo>
                    <a:lnTo>
                      <a:pt x="451"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5319700" y="2003663"/>
                <a:ext cx="72725" cy="94350"/>
              </a:xfrm>
              <a:custGeom>
                <a:avLst/>
                <a:gdLst/>
                <a:ahLst/>
                <a:cxnLst/>
                <a:rect l="l" t="t" r="r" b="b"/>
                <a:pathLst>
                  <a:path w="2909" h="3774" extrusionOk="0">
                    <a:moveTo>
                      <a:pt x="2556" y="1"/>
                    </a:moveTo>
                    <a:lnTo>
                      <a:pt x="2269" y="128"/>
                    </a:lnTo>
                    <a:cubicBezTo>
                      <a:pt x="2401" y="423"/>
                      <a:pt x="2503" y="743"/>
                      <a:pt x="2511" y="874"/>
                    </a:cubicBezTo>
                    <a:cubicBezTo>
                      <a:pt x="2433" y="870"/>
                      <a:pt x="2306" y="845"/>
                      <a:pt x="2191" y="830"/>
                    </a:cubicBezTo>
                    <a:cubicBezTo>
                      <a:pt x="1859" y="774"/>
                      <a:pt x="1447" y="706"/>
                      <a:pt x="1073" y="706"/>
                    </a:cubicBezTo>
                    <a:cubicBezTo>
                      <a:pt x="640" y="706"/>
                      <a:pt x="256" y="798"/>
                      <a:pt x="99" y="1108"/>
                    </a:cubicBezTo>
                    <a:cubicBezTo>
                      <a:pt x="1" y="1309"/>
                      <a:pt x="33" y="1584"/>
                      <a:pt x="206" y="1904"/>
                    </a:cubicBezTo>
                    <a:cubicBezTo>
                      <a:pt x="616" y="2679"/>
                      <a:pt x="1786" y="3639"/>
                      <a:pt x="2802" y="3774"/>
                    </a:cubicBezTo>
                    <a:lnTo>
                      <a:pt x="2844" y="3463"/>
                    </a:lnTo>
                    <a:cubicBezTo>
                      <a:pt x="1949" y="3344"/>
                      <a:pt x="858" y="2466"/>
                      <a:pt x="481" y="1756"/>
                    </a:cubicBezTo>
                    <a:cubicBezTo>
                      <a:pt x="366" y="1538"/>
                      <a:pt x="329" y="1354"/>
                      <a:pt x="383" y="1248"/>
                    </a:cubicBezTo>
                    <a:cubicBezTo>
                      <a:pt x="469" y="1076"/>
                      <a:pt x="745" y="1022"/>
                      <a:pt x="1067" y="1022"/>
                    </a:cubicBezTo>
                    <a:cubicBezTo>
                      <a:pt x="1437" y="1022"/>
                      <a:pt x="1868" y="1093"/>
                      <a:pt x="2142" y="1137"/>
                    </a:cubicBezTo>
                    <a:cubicBezTo>
                      <a:pt x="2352" y="1174"/>
                      <a:pt x="2473" y="1192"/>
                      <a:pt x="2555" y="1192"/>
                    </a:cubicBezTo>
                    <a:cubicBezTo>
                      <a:pt x="2572" y="1192"/>
                      <a:pt x="2587" y="1191"/>
                      <a:pt x="2602" y="1190"/>
                    </a:cubicBezTo>
                    <a:cubicBezTo>
                      <a:pt x="2679" y="1182"/>
                      <a:pt x="2740" y="1141"/>
                      <a:pt x="2782" y="1071"/>
                    </a:cubicBezTo>
                    <a:cubicBezTo>
                      <a:pt x="2909" y="849"/>
                      <a:pt x="2691" y="304"/>
                      <a:pt x="2556"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1" name="Google Shape;2281;p41"/>
              <p:cNvGrpSpPr/>
              <p:nvPr/>
            </p:nvGrpSpPr>
            <p:grpSpPr>
              <a:xfrm>
                <a:off x="7158598" y="3155565"/>
                <a:ext cx="856417" cy="1215324"/>
                <a:chOff x="4598640" y="4070171"/>
                <a:chExt cx="483633" cy="686430"/>
              </a:xfrm>
            </p:grpSpPr>
            <p:sp>
              <p:nvSpPr>
                <p:cNvPr id="2282" name="Google Shape;2282;p41"/>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3" name="Google Shape;2313;p41"/>
              <p:cNvSpPr/>
              <p:nvPr/>
            </p:nvSpPr>
            <p:spPr>
              <a:xfrm>
                <a:off x="6251075" y="4004813"/>
                <a:ext cx="46975" cy="47075"/>
              </a:xfrm>
              <a:custGeom>
                <a:avLst/>
                <a:gdLst/>
                <a:ahLst/>
                <a:cxnLst/>
                <a:rect l="l" t="t" r="r" b="b"/>
                <a:pathLst>
                  <a:path w="1879" h="1883" extrusionOk="0">
                    <a:moveTo>
                      <a:pt x="939" y="0"/>
                    </a:moveTo>
                    <a:cubicBezTo>
                      <a:pt x="418" y="0"/>
                      <a:pt x="0" y="422"/>
                      <a:pt x="0" y="943"/>
                    </a:cubicBezTo>
                    <a:cubicBezTo>
                      <a:pt x="0" y="1460"/>
                      <a:pt x="418" y="1882"/>
                      <a:pt x="939" y="1882"/>
                    </a:cubicBezTo>
                    <a:cubicBezTo>
                      <a:pt x="1460" y="1882"/>
                      <a:pt x="1878" y="1460"/>
                      <a:pt x="1878" y="943"/>
                    </a:cubicBezTo>
                    <a:cubicBezTo>
                      <a:pt x="1878" y="422"/>
                      <a:pt x="1460" y="0"/>
                      <a:pt x="93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6400975" y="3962563"/>
                <a:ext cx="53650" cy="46975"/>
              </a:xfrm>
              <a:custGeom>
                <a:avLst/>
                <a:gdLst/>
                <a:ahLst/>
                <a:cxnLst/>
                <a:rect l="l" t="t" r="r" b="b"/>
                <a:pathLst>
                  <a:path w="2146" h="1879" extrusionOk="0">
                    <a:moveTo>
                      <a:pt x="1071" y="0"/>
                    </a:moveTo>
                    <a:cubicBezTo>
                      <a:pt x="719" y="0"/>
                      <a:pt x="383" y="199"/>
                      <a:pt x="222" y="537"/>
                    </a:cubicBezTo>
                    <a:cubicBezTo>
                      <a:pt x="1" y="1009"/>
                      <a:pt x="202" y="1571"/>
                      <a:pt x="673" y="1789"/>
                    </a:cubicBezTo>
                    <a:cubicBezTo>
                      <a:pt x="802" y="1850"/>
                      <a:pt x="938" y="1879"/>
                      <a:pt x="1072" y="1879"/>
                    </a:cubicBezTo>
                    <a:cubicBezTo>
                      <a:pt x="1425" y="1879"/>
                      <a:pt x="1764" y="1679"/>
                      <a:pt x="1924" y="1341"/>
                    </a:cubicBezTo>
                    <a:cubicBezTo>
                      <a:pt x="2146" y="869"/>
                      <a:pt x="1945" y="312"/>
                      <a:pt x="1472" y="91"/>
                    </a:cubicBezTo>
                    <a:cubicBezTo>
                      <a:pt x="1342" y="29"/>
                      <a:pt x="1205" y="0"/>
                      <a:pt x="1071"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41"/>
            <p:cNvGrpSpPr/>
            <p:nvPr/>
          </p:nvGrpSpPr>
          <p:grpSpPr>
            <a:xfrm>
              <a:off x="3396925" y="1079700"/>
              <a:ext cx="1484469" cy="1304215"/>
              <a:chOff x="3396925" y="1079700"/>
              <a:chExt cx="1484469" cy="1304215"/>
            </a:xfrm>
          </p:grpSpPr>
          <p:sp>
            <p:nvSpPr>
              <p:cNvPr id="2316" name="Google Shape;2316;p41"/>
              <p:cNvSpPr/>
              <p:nvPr/>
            </p:nvSpPr>
            <p:spPr>
              <a:xfrm>
                <a:off x="3396925" y="1079700"/>
                <a:ext cx="1484469" cy="1304215"/>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txBox="1"/>
              <p:nvPr/>
            </p:nvSpPr>
            <p:spPr>
              <a:xfrm rot="-378820">
                <a:off x="3530765" y="1395261"/>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rgbClr val="FF7C3E"/>
                    </a:solidFill>
                    <a:latin typeface="Denk One"/>
                    <a:ea typeface="Denk One"/>
                    <a:cs typeface="Denk One"/>
                    <a:sym typeface="Denk One"/>
                  </a:rPr>
                  <a:t>BYE!</a:t>
                </a:r>
                <a:endParaRPr sz="2400">
                  <a:solidFill>
                    <a:srgbClr val="FF7C3E"/>
                  </a:solidFill>
                  <a:latin typeface="Denk One"/>
                  <a:ea typeface="Denk One"/>
                  <a:cs typeface="Denk One"/>
                  <a:sym typeface="Denk One"/>
                </a:endParaRPr>
              </a:p>
            </p:txBody>
          </p:sp>
        </p:grpSp>
      </p:grpSp>
      <p:grpSp>
        <p:nvGrpSpPr>
          <p:cNvPr id="226" name="Group 225">
            <a:extLst>
              <a:ext uri="{FF2B5EF4-FFF2-40B4-BE49-F238E27FC236}">
                <a16:creationId xmlns:a16="http://schemas.microsoft.com/office/drawing/2014/main" id="{24456AB9-D83C-4190-B909-FDB7A5BC7DD8}"/>
              </a:ext>
            </a:extLst>
          </p:cNvPr>
          <p:cNvGrpSpPr/>
          <p:nvPr/>
        </p:nvGrpSpPr>
        <p:grpSpPr>
          <a:xfrm>
            <a:off x="78907" y="2371919"/>
            <a:ext cx="5161018" cy="2630077"/>
            <a:chOff x="611378" y="-3860390"/>
            <a:chExt cx="12076018" cy="2630077"/>
          </a:xfrm>
        </p:grpSpPr>
        <p:sp>
          <p:nvSpPr>
            <p:cNvPr id="227" name="TextBox 226">
              <a:extLst>
                <a:ext uri="{FF2B5EF4-FFF2-40B4-BE49-F238E27FC236}">
                  <a16:creationId xmlns:a16="http://schemas.microsoft.com/office/drawing/2014/main" id="{D4E5A4CF-3346-452D-A2D1-394D3909FD28}"/>
                </a:ext>
              </a:extLst>
            </p:cNvPr>
            <p:cNvSpPr txBox="1"/>
            <p:nvPr/>
          </p:nvSpPr>
          <p:spPr>
            <a:xfrm>
              <a:off x="687388" y="-3784858"/>
              <a:ext cx="11887200" cy="2554545"/>
            </a:xfrm>
            <a:prstGeom prst="rect">
              <a:avLst/>
            </a:prstGeom>
            <a:noFill/>
          </p:spPr>
          <p:txBody>
            <a:bodyPr wrap="square" rtlCol="0">
              <a:spAutoFit/>
            </a:bodyPr>
            <a:lstStyle/>
            <a:p>
              <a:pPr algn="ctr"/>
              <a:r>
                <a:rPr lang="en-US" sz="8000" dirty="0" err="1">
                  <a:solidFill>
                    <a:schemeClr val="accent1">
                      <a:lumMod val="75000"/>
                    </a:schemeClr>
                  </a:solidFill>
                  <a:latin typeface="UTM Gloria" panose="02040603050506020204" pitchFamily="18" charset="0"/>
                </a:rPr>
                <a:t>Chúc</a:t>
              </a:r>
              <a:r>
                <a:rPr lang="en-US" sz="8000" dirty="0">
                  <a:solidFill>
                    <a:schemeClr val="accent1">
                      <a:lumMod val="75000"/>
                    </a:schemeClr>
                  </a:solidFill>
                  <a:latin typeface="UTM Gloria" panose="02040603050506020204" pitchFamily="18" charset="0"/>
                </a:rPr>
                <a:t> </a:t>
              </a:r>
              <a:r>
                <a:rPr lang="en-US" sz="8000" dirty="0" err="1">
                  <a:solidFill>
                    <a:schemeClr val="accent1">
                      <a:lumMod val="75000"/>
                    </a:schemeClr>
                  </a:solidFill>
                  <a:latin typeface="UTM Gloria" panose="02040603050506020204" pitchFamily="18" charset="0"/>
                </a:rPr>
                <a:t>các</a:t>
              </a:r>
              <a:r>
                <a:rPr lang="en-US" sz="8000" dirty="0">
                  <a:solidFill>
                    <a:schemeClr val="accent1">
                      <a:lumMod val="75000"/>
                    </a:schemeClr>
                  </a:solidFill>
                  <a:latin typeface="UTM Gloria" panose="02040603050506020204" pitchFamily="18" charset="0"/>
                </a:rPr>
                <a:t> con </a:t>
              </a:r>
              <a:r>
                <a:rPr lang="en-US" sz="8000" dirty="0" err="1">
                  <a:solidFill>
                    <a:schemeClr val="accent1">
                      <a:lumMod val="75000"/>
                    </a:schemeClr>
                  </a:solidFill>
                  <a:latin typeface="UTM Gloria" panose="02040603050506020204" pitchFamily="18" charset="0"/>
                </a:rPr>
                <a:t>học</a:t>
              </a:r>
              <a:r>
                <a:rPr lang="en-US" sz="8000" dirty="0">
                  <a:solidFill>
                    <a:schemeClr val="accent1">
                      <a:lumMod val="75000"/>
                    </a:schemeClr>
                  </a:solidFill>
                  <a:latin typeface="UTM Gloria" panose="02040603050506020204" pitchFamily="18" charset="0"/>
                </a:rPr>
                <a:t> </a:t>
              </a:r>
              <a:r>
                <a:rPr lang="en-US" sz="8000" dirty="0" err="1">
                  <a:solidFill>
                    <a:schemeClr val="accent1">
                      <a:lumMod val="75000"/>
                    </a:schemeClr>
                  </a:solidFill>
                  <a:latin typeface="UTM Gloria" panose="02040603050506020204" pitchFamily="18" charset="0"/>
                </a:rPr>
                <a:t>tốt</a:t>
              </a:r>
              <a:endParaRPr lang="en-US" sz="8000" dirty="0">
                <a:solidFill>
                  <a:schemeClr val="accent1">
                    <a:lumMod val="75000"/>
                  </a:schemeClr>
                </a:solidFill>
                <a:latin typeface="UTM Gloria" panose="02040603050506020204" pitchFamily="18" charset="0"/>
              </a:endParaRPr>
            </a:p>
          </p:txBody>
        </p:sp>
        <p:sp>
          <p:nvSpPr>
            <p:cNvPr id="228" name="TextBox 227">
              <a:extLst>
                <a:ext uri="{FF2B5EF4-FFF2-40B4-BE49-F238E27FC236}">
                  <a16:creationId xmlns:a16="http://schemas.microsoft.com/office/drawing/2014/main" id="{45C728FD-6B15-4EFD-B6C1-967A62F59280}"/>
                </a:ext>
              </a:extLst>
            </p:cNvPr>
            <p:cNvSpPr txBox="1"/>
            <p:nvPr/>
          </p:nvSpPr>
          <p:spPr>
            <a:xfrm>
              <a:off x="611378" y="-3860390"/>
              <a:ext cx="12076018" cy="2554545"/>
            </a:xfrm>
            <a:prstGeom prst="rect">
              <a:avLst/>
            </a:prstGeom>
            <a:noFill/>
          </p:spPr>
          <p:txBody>
            <a:bodyPr wrap="square" rtlCol="0">
              <a:spAutoFit/>
            </a:bodyPr>
            <a:lstStyle/>
            <a:p>
              <a:pPr algn="ctr"/>
              <a:r>
                <a:rPr lang="en-US" sz="8000" dirty="0" err="1">
                  <a:solidFill>
                    <a:srgbClr val="FFC000"/>
                  </a:solidFill>
                  <a:latin typeface="UTM Gloria" panose="02040603050506020204" pitchFamily="18" charset="0"/>
                </a:rPr>
                <a:t>Chúc</a:t>
              </a:r>
              <a:r>
                <a:rPr lang="en-US" sz="8000" dirty="0">
                  <a:solidFill>
                    <a:srgbClr val="FFC000"/>
                  </a:solidFill>
                  <a:latin typeface="UTM Gloria" panose="02040603050506020204" pitchFamily="18" charset="0"/>
                </a:rPr>
                <a:t> </a:t>
              </a:r>
              <a:r>
                <a:rPr lang="en-US" sz="8000" dirty="0" err="1">
                  <a:solidFill>
                    <a:srgbClr val="FFC000"/>
                  </a:solidFill>
                  <a:latin typeface="UTM Gloria" panose="02040603050506020204" pitchFamily="18" charset="0"/>
                </a:rPr>
                <a:t>các</a:t>
              </a:r>
              <a:r>
                <a:rPr lang="en-US" sz="8000" dirty="0">
                  <a:solidFill>
                    <a:srgbClr val="FFC000"/>
                  </a:solidFill>
                  <a:latin typeface="UTM Gloria" panose="02040603050506020204" pitchFamily="18" charset="0"/>
                </a:rPr>
                <a:t> con </a:t>
              </a:r>
              <a:r>
                <a:rPr lang="en-US" sz="8000" dirty="0" err="1">
                  <a:solidFill>
                    <a:srgbClr val="FFC000"/>
                  </a:solidFill>
                  <a:latin typeface="UTM Gloria" panose="02040603050506020204" pitchFamily="18" charset="0"/>
                </a:rPr>
                <a:t>học</a:t>
              </a:r>
              <a:r>
                <a:rPr lang="en-US" sz="8000" dirty="0">
                  <a:solidFill>
                    <a:srgbClr val="FFC000"/>
                  </a:solidFill>
                  <a:latin typeface="UTM Gloria" panose="02040603050506020204" pitchFamily="18" charset="0"/>
                </a:rPr>
                <a:t> </a:t>
              </a:r>
              <a:r>
                <a:rPr lang="en-US" sz="8000" dirty="0" err="1">
                  <a:solidFill>
                    <a:srgbClr val="FFC000"/>
                  </a:solidFill>
                  <a:latin typeface="UTM Gloria" panose="02040603050506020204" pitchFamily="18" charset="0"/>
                </a:rPr>
                <a:t>tốt</a:t>
              </a:r>
              <a:endParaRPr lang="en-US" sz="8000" dirty="0">
                <a:solidFill>
                  <a:srgbClr val="FFC000"/>
                </a:solidFill>
                <a:latin typeface="UTM Gloria" panose="0204060305050602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p:cTn id="7" dur="500" fill="hold"/>
                                        <p:tgtEl>
                                          <p:spTgt spid="226"/>
                                        </p:tgtEl>
                                        <p:attrNameLst>
                                          <p:attrName>ppt_w</p:attrName>
                                        </p:attrNameLst>
                                      </p:cBhvr>
                                      <p:tavLst>
                                        <p:tav tm="0">
                                          <p:val>
                                            <p:fltVal val="0"/>
                                          </p:val>
                                        </p:tav>
                                        <p:tav tm="100000">
                                          <p:val>
                                            <p:strVal val="#ppt_w"/>
                                          </p:val>
                                        </p:tav>
                                      </p:tavLst>
                                    </p:anim>
                                    <p:anim calcmode="lin" valueType="num">
                                      <p:cBhvr>
                                        <p:cTn id="8" dur="500" fill="hold"/>
                                        <p:tgtEl>
                                          <p:spTgt spid="226"/>
                                        </p:tgtEl>
                                        <p:attrNameLst>
                                          <p:attrName>ppt_h</p:attrName>
                                        </p:attrNameLst>
                                      </p:cBhvr>
                                      <p:tavLst>
                                        <p:tav tm="0">
                                          <p:val>
                                            <p:fltVal val="0"/>
                                          </p:val>
                                        </p:tav>
                                        <p:tav tm="100000">
                                          <p:val>
                                            <p:strVal val="#ppt_h"/>
                                          </p:val>
                                        </p:tav>
                                      </p:tavLst>
                                    </p:anim>
                                    <p:anim calcmode="lin" valueType="num">
                                      <p:cBhvr>
                                        <p:cTn id="9" dur="500" fill="hold"/>
                                        <p:tgtEl>
                                          <p:spTgt spid="226"/>
                                        </p:tgtEl>
                                        <p:attrNameLst>
                                          <p:attrName>style.rotation</p:attrName>
                                        </p:attrNameLst>
                                      </p:cBhvr>
                                      <p:tavLst>
                                        <p:tav tm="0">
                                          <p:val>
                                            <p:fltVal val="90"/>
                                          </p:val>
                                        </p:tav>
                                        <p:tav tm="100000">
                                          <p:val>
                                            <p:fltVal val="0"/>
                                          </p:val>
                                        </p:tav>
                                      </p:tavLst>
                                    </p:anim>
                                    <p:animEffect transition="in" filter="fade">
                                      <p:cBhvr>
                                        <p:cTn id="10" dur="500"/>
                                        <p:tgtEl>
                                          <p:spTgt spid="226"/>
                                        </p:tgtEl>
                                      </p:cBhvr>
                                    </p:animEffect>
                                  </p:childTnLst>
                                </p:cTn>
                              </p:par>
                              <p:par>
                                <p:cTn id="11" presetID="31"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anim calcmode="lin" valueType="num">
                                      <p:cBhvr>
                                        <p:cTn id="13" dur="500" fill="hold"/>
                                        <p:tgtEl>
                                          <p:spTgt spid="226"/>
                                        </p:tgtEl>
                                        <p:attrNameLst>
                                          <p:attrName>ppt_w</p:attrName>
                                        </p:attrNameLst>
                                      </p:cBhvr>
                                      <p:tavLst>
                                        <p:tav tm="0">
                                          <p:val>
                                            <p:fltVal val="0"/>
                                          </p:val>
                                        </p:tav>
                                        <p:tav tm="100000">
                                          <p:val>
                                            <p:strVal val="#ppt_w"/>
                                          </p:val>
                                        </p:tav>
                                      </p:tavLst>
                                    </p:anim>
                                    <p:anim calcmode="lin" valueType="num">
                                      <p:cBhvr>
                                        <p:cTn id="14" dur="500" fill="hold"/>
                                        <p:tgtEl>
                                          <p:spTgt spid="226"/>
                                        </p:tgtEl>
                                        <p:attrNameLst>
                                          <p:attrName>ppt_h</p:attrName>
                                        </p:attrNameLst>
                                      </p:cBhvr>
                                      <p:tavLst>
                                        <p:tav tm="0">
                                          <p:val>
                                            <p:fltVal val="0"/>
                                          </p:val>
                                        </p:tav>
                                        <p:tav tm="100000">
                                          <p:val>
                                            <p:strVal val="#ppt_h"/>
                                          </p:val>
                                        </p:tav>
                                      </p:tavLst>
                                    </p:anim>
                                    <p:anim calcmode="lin" valueType="num">
                                      <p:cBhvr>
                                        <p:cTn id="15" dur="500" fill="hold"/>
                                        <p:tgtEl>
                                          <p:spTgt spid="226"/>
                                        </p:tgtEl>
                                        <p:attrNameLst>
                                          <p:attrName>style.rotation</p:attrName>
                                        </p:attrNameLst>
                                      </p:cBhvr>
                                      <p:tavLst>
                                        <p:tav tm="0">
                                          <p:val>
                                            <p:fltVal val="90"/>
                                          </p:val>
                                        </p:tav>
                                        <p:tav tm="100000">
                                          <p:val>
                                            <p:fltVal val="0"/>
                                          </p:val>
                                        </p:tav>
                                      </p:tavLst>
                                    </p:anim>
                                    <p:animEffect transition="in" filter="fade">
                                      <p:cBhvr>
                                        <p:cTn id="16"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Hà Nội TVHình hiệu Đuổi hình bắt chữtừ 31122016  bản fullghép nhạc hiệu Catchphrase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9045" y="395207"/>
            <a:ext cx="8389749" cy="43937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368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572"/>
        <p:cNvGrpSpPr/>
        <p:nvPr/>
      </p:nvGrpSpPr>
      <p:grpSpPr>
        <a:xfrm>
          <a:off x="0" y="0"/>
          <a:ext cx="0" cy="0"/>
          <a:chOff x="0" y="0"/>
          <a:chExt cx="0" cy="0"/>
        </a:xfrm>
      </p:grpSpPr>
      <p:pic>
        <p:nvPicPr>
          <p:cNvPr id="1028" name="Picture 4" descr="Ngôi Nhà ở Clip nghệ thuật - nhà hoạt hình png tải về - Miễn phí trong suốt  Tài Sả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889" y1="54667" x2="39889" y2="54667"/>
                        <a14:foregroundMark x1="42000" y1="60000" x2="42000" y2="60000"/>
                        <a14:foregroundMark x1="35778" y1="59333" x2="35778" y2="59333"/>
                        <a14:foregroundMark x1="36444" y1="54667" x2="36444" y2="54667"/>
                        <a14:foregroundMark x1="55444" y1="53833" x2="55444" y2="53833"/>
                        <a14:foregroundMark x1="55667" y1="58000" x2="55667" y2="58000"/>
                        <a14:foregroundMark x1="58889" y1="52333" x2="58889" y2="52333"/>
                        <a14:foregroundMark x1="58333" y1="59333" x2="58333" y2="59333"/>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105" y="-618247"/>
            <a:ext cx="6384711" cy="4256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3789930" y="1298379"/>
            <a:ext cx="1649976" cy="10999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áo Thêm PNG &amp; Báo Thêm Transparent Clipart Miễn phí Tải về - Miễn phí báo  Clip nghệ thuật - Tờ Báo.."/>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6053" l="0" r="10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27216" y="457199"/>
            <a:ext cx="2226678" cy="3254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1547979500"/>
              </p:ext>
            </p:extLst>
          </p:nvPr>
        </p:nvGraphicFramePr>
        <p:xfrm>
          <a:off x="2560111" y="3835487"/>
          <a:ext cx="4347959" cy="845344"/>
        </p:xfrm>
        <a:graphic>
          <a:graphicData uri="http://schemas.openxmlformats.org/drawingml/2006/table">
            <a:tbl>
              <a:tblPr firstRow="1" bandRow="1">
                <a:tableStyleId>{5C22544A-7EE6-4342-B048-85BDC9FD1C3A}</a:tableStyleId>
              </a:tblPr>
              <a:tblGrid>
                <a:gridCol w="621137">
                  <a:extLst>
                    <a:ext uri="{9D8B030D-6E8A-4147-A177-3AD203B41FA5}">
                      <a16:colId xmlns:a16="http://schemas.microsoft.com/office/drawing/2014/main" val="20000"/>
                    </a:ext>
                  </a:extLst>
                </a:gridCol>
                <a:gridCol w="621137">
                  <a:extLst>
                    <a:ext uri="{9D8B030D-6E8A-4147-A177-3AD203B41FA5}">
                      <a16:colId xmlns:a16="http://schemas.microsoft.com/office/drawing/2014/main" val="20001"/>
                    </a:ext>
                  </a:extLst>
                </a:gridCol>
                <a:gridCol w="621137">
                  <a:extLst>
                    <a:ext uri="{9D8B030D-6E8A-4147-A177-3AD203B41FA5}">
                      <a16:colId xmlns:a16="http://schemas.microsoft.com/office/drawing/2014/main" val="20002"/>
                    </a:ext>
                  </a:extLst>
                </a:gridCol>
                <a:gridCol w="621137">
                  <a:extLst>
                    <a:ext uri="{9D8B030D-6E8A-4147-A177-3AD203B41FA5}">
                      <a16:colId xmlns:a16="http://schemas.microsoft.com/office/drawing/2014/main" val="20003"/>
                    </a:ext>
                  </a:extLst>
                </a:gridCol>
                <a:gridCol w="621137">
                  <a:extLst>
                    <a:ext uri="{9D8B030D-6E8A-4147-A177-3AD203B41FA5}">
                      <a16:colId xmlns:a16="http://schemas.microsoft.com/office/drawing/2014/main" val="20004"/>
                    </a:ext>
                  </a:extLst>
                </a:gridCol>
                <a:gridCol w="621137">
                  <a:extLst>
                    <a:ext uri="{9D8B030D-6E8A-4147-A177-3AD203B41FA5}">
                      <a16:colId xmlns:a16="http://schemas.microsoft.com/office/drawing/2014/main" val="20005"/>
                    </a:ext>
                  </a:extLst>
                </a:gridCol>
                <a:gridCol w="621137">
                  <a:extLst>
                    <a:ext uri="{9D8B030D-6E8A-4147-A177-3AD203B41FA5}">
                      <a16:colId xmlns:a16="http://schemas.microsoft.com/office/drawing/2014/main" val="20006"/>
                    </a:ext>
                  </a:extLst>
                </a:gridCol>
              </a:tblGrid>
              <a:tr h="845344">
                <a:tc>
                  <a:txBody>
                    <a:bodyPr/>
                    <a:lstStyle/>
                    <a:p>
                      <a:endParaRPr lang="en-US" dirty="0"/>
                    </a:p>
                  </a:txBody>
                  <a:tcPr/>
                </a:tc>
                <a:tc>
                  <a:txBody>
                    <a:bodyPr/>
                    <a:lstStyle/>
                    <a:p>
                      <a:endParaRPr lang="en-US" dirty="0"/>
                    </a:p>
                  </a:txBody>
                  <a:tcPr/>
                </a:tc>
                <a:tc>
                  <a:txBody>
                    <a:bodyPr/>
                    <a:lstStyle/>
                    <a:p>
                      <a:endParaRPr lang="en-US" dirty="0">
                        <a:solidFill>
                          <a:schemeClr val="accent5">
                            <a:lumMod val="75000"/>
                          </a:schemeClr>
                        </a:solidFill>
                      </a:endParaRPr>
                    </a:p>
                  </a:txBody>
                  <a:tcPr>
                    <a:solidFill>
                      <a:schemeClr val="accent1"/>
                    </a:solidFill>
                  </a:tcPr>
                </a:tc>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2560111" y="3853364"/>
            <a:ext cx="4615604" cy="830997"/>
          </a:xfrm>
          <a:prstGeom prst="rect">
            <a:avLst/>
          </a:prstGeom>
          <a:noFill/>
        </p:spPr>
        <p:txBody>
          <a:bodyPr wrap="square" rtlCol="0">
            <a:spAutoFit/>
          </a:bodyPr>
          <a:lstStyle/>
          <a:p>
            <a:r>
              <a:rPr lang="vi-VN" sz="4800" b="1" dirty="0">
                <a:solidFill>
                  <a:schemeClr val="tx2">
                    <a:lumMod val="10000"/>
                  </a:schemeClr>
                </a:solidFill>
                <a:latin typeface="Arial" panose="020B0604020202020204" pitchFamily="34" charset="0"/>
                <a:cs typeface="Arial" panose="020B0604020202020204" pitchFamily="34" charset="0"/>
              </a:rPr>
              <a:t>N H À</a:t>
            </a:r>
            <a:r>
              <a:rPr lang="en-US" sz="4800" b="1" dirty="0">
                <a:solidFill>
                  <a:schemeClr val="tx2">
                    <a:lumMod val="10000"/>
                  </a:schemeClr>
                </a:solidFill>
                <a:latin typeface="Orbitron" panose="02000000000000000000" pitchFamily="2" charset="0"/>
                <a:cs typeface="Arial" panose="020B0604020202020204" pitchFamily="34" charset="0"/>
              </a:rPr>
              <a:t>    </a:t>
            </a:r>
            <a:r>
              <a:rPr lang="vi-VN" sz="4800" b="1" dirty="0">
                <a:solidFill>
                  <a:schemeClr val="tx2">
                    <a:lumMod val="10000"/>
                  </a:schemeClr>
                </a:solidFill>
                <a:latin typeface="Orbitron" panose="02000000000000000000" pitchFamily="2" charset="0"/>
                <a:cs typeface="Arial" panose="020B0604020202020204" pitchFamily="34" charset="0"/>
              </a:rPr>
              <a:t> </a:t>
            </a:r>
            <a:r>
              <a:rPr lang="vi-VN" sz="4800" b="1" dirty="0">
                <a:solidFill>
                  <a:schemeClr val="tx2">
                    <a:lumMod val="10000"/>
                  </a:schemeClr>
                </a:solidFill>
                <a:latin typeface="Arial" panose="020B0604020202020204" pitchFamily="34" charset="0"/>
                <a:cs typeface="Arial" panose="020B0604020202020204" pitchFamily="34" charset="0"/>
              </a:rPr>
              <a:t>B Á O</a:t>
            </a:r>
            <a:endParaRPr lang="en-US" sz="4800" b="1" dirty="0">
              <a:solidFill>
                <a:schemeClr val="tx2">
                  <a:lumMod val="10000"/>
                </a:schemeClr>
              </a:solidFill>
              <a:latin typeface="Orbitron" panose="02000000000000000000" pitchFamily="2"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p:cTn id="19" dur="500" fill="hold"/>
                                        <p:tgtEl>
                                          <p:spTgt spid="1032"/>
                                        </p:tgtEl>
                                        <p:attrNameLst>
                                          <p:attrName>ppt_w</p:attrName>
                                        </p:attrNameLst>
                                      </p:cBhvr>
                                      <p:tavLst>
                                        <p:tav tm="0">
                                          <p:val>
                                            <p:fltVal val="0"/>
                                          </p:val>
                                        </p:tav>
                                        <p:tav tm="100000">
                                          <p:val>
                                            <p:strVal val="#ppt_w"/>
                                          </p:val>
                                        </p:tav>
                                      </p:tavLst>
                                    </p:anim>
                                    <p:anim calcmode="lin" valueType="num">
                                      <p:cBhvr>
                                        <p:cTn id="20" dur="500" fill="hold"/>
                                        <p:tgtEl>
                                          <p:spTgt spid="1032"/>
                                        </p:tgtEl>
                                        <p:attrNameLst>
                                          <p:attrName>ppt_h</p:attrName>
                                        </p:attrNameLst>
                                      </p:cBhvr>
                                      <p:tavLst>
                                        <p:tav tm="0">
                                          <p:val>
                                            <p:fltVal val="0"/>
                                          </p:val>
                                        </p:tav>
                                        <p:tav tm="100000">
                                          <p:val>
                                            <p:strVal val="#ppt_h"/>
                                          </p:val>
                                        </p:tav>
                                      </p:tavLst>
                                    </p:anim>
                                    <p:animEffect transition="in" filter="fade">
                                      <p:cBhvr>
                                        <p:cTn id="21" dur="500"/>
                                        <p:tgtEl>
                                          <p:spTgt spid="103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572"/>
        <p:cNvGrpSpPr/>
        <p:nvPr/>
      </p:nvGrpSpPr>
      <p:grpSpPr>
        <a:xfrm>
          <a:off x="0" y="0"/>
          <a:ext cx="0" cy="0"/>
          <a:chOff x="0" y="0"/>
          <a:chExt cx="0" cy="0"/>
        </a:xfrm>
      </p:grpSpPr>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259932" y="1194301"/>
            <a:ext cx="1649976" cy="10999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n kiến png | PNG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 b="98276" l="9483" r="89943">
                        <a14:foregroundMark x1="44540" y1="18103" x2="44540" y2="18103"/>
                        <a14:foregroundMark x1="43391" y1="13793" x2="43391" y2="13793"/>
                        <a14:foregroundMark x1="45402" y1="14655" x2="45402" y2="14655"/>
                        <a14:foregroundMark x1="38506" y1="22414" x2="38506" y2="2241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4720" y="431339"/>
            <a:ext cx="2275391" cy="2275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9729" y="298515"/>
            <a:ext cx="1892920" cy="2408215"/>
          </a:xfrm>
          <a:prstGeom prst="rect">
            <a:avLst/>
          </a:prstGeom>
        </p:spPr>
      </p:pic>
      <p:pic>
        <p:nvPicPr>
          <p:cNvPr id="8" name="Picture 6" descr="Và trừ dấu hiệu Biểu tượng Clip nghệ thuật - thêm đừng. png tải về - Miễn  phí trong suốt Biểu Tượng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5258094" y="1194301"/>
            <a:ext cx="1649976" cy="10999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 em Desenhos buda"/>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46368" y="169122"/>
            <a:ext cx="4124325"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extLst>
              <p:ext uri="{D42A27DB-BD31-4B8C-83A1-F6EECF244321}">
                <p14:modId xmlns:p14="http://schemas.microsoft.com/office/powerpoint/2010/main" val="3835831341"/>
              </p:ext>
            </p:extLst>
          </p:nvPr>
        </p:nvGraphicFramePr>
        <p:xfrm>
          <a:off x="886295" y="3731908"/>
          <a:ext cx="7453644" cy="845344"/>
        </p:xfrm>
        <a:graphic>
          <a:graphicData uri="http://schemas.openxmlformats.org/drawingml/2006/table">
            <a:tbl>
              <a:tblPr firstRow="1" bandRow="1">
                <a:tableStyleId>{5C22544A-7EE6-4342-B048-85BDC9FD1C3A}</a:tableStyleId>
              </a:tblPr>
              <a:tblGrid>
                <a:gridCol w="621137">
                  <a:extLst>
                    <a:ext uri="{9D8B030D-6E8A-4147-A177-3AD203B41FA5}">
                      <a16:colId xmlns:a16="http://schemas.microsoft.com/office/drawing/2014/main" val="20000"/>
                    </a:ext>
                  </a:extLst>
                </a:gridCol>
                <a:gridCol w="621137">
                  <a:extLst>
                    <a:ext uri="{9D8B030D-6E8A-4147-A177-3AD203B41FA5}">
                      <a16:colId xmlns:a16="http://schemas.microsoft.com/office/drawing/2014/main" val="20001"/>
                    </a:ext>
                  </a:extLst>
                </a:gridCol>
                <a:gridCol w="621137">
                  <a:extLst>
                    <a:ext uri="{9D8B030D-6E8A-4147-A177-3AD203B41FA5}">
                      <a16:colId xmlns:a16="http://schemas.microsoft.com/office/drawing/2014/main" val="20002"/>
                    </a:ext>
                  </a:extLst>
                </a:gridCol>
                <a:gridCol w="621137">
                  <a:extLst>
                    <a:ext uri="{9D8B030D-6E8A-4147-A177-3AD203B41FA5}">
                      <a16:colId xmlns:a16="http://schemas.microsoft.com/office/drawing/2014/main" val="20003"/>
                    </a:ext>
                  </a:extLst>
                </a:gridCol>
                <a:gridCol w="621137">
                  <a:extLst>
                    <a:ext uri="{9D8B030D-6E8A-4147-A177-3AD203B41FA5}">
                      <a16:colId xmlns:a16="http://schemas.microsoft.com/office/drawing/2014/main" val="20004"/>
                    </a:ext>
                  </a:extLst>
                </a:gridCol>
                <a:gridCol w="621137">
                  <a:extLst>
                    <a:ext uri="{9D8B030D-6E8A-4147-A177-3AD203B41FA5}">
                      <a16:colId xmlns:a16="http://schemas.microsoft.com/office/drawing/2014/main" val="20005"/>
                    </a:ext>
                  </a:extLst>
                </a:gridCol>
                <a:gridCol w="621137">
                  <a:extLst>
                    <a:ext uri="{9D8B030D-6E8A-4147-A177-3AD203B41FA5}">
                      <a16:colId xmlns:a16="http://schemas.microsoft.com/office/drawing/2014/main" val="20006"/>
                    </a:ext>
                  </a:extLst>
                </a:gridCol>
                <a:gridCol w="621137">
                  <a:extLst>
                    <a:ext uri="{9D8B030D-6E8A-4147-A177-3AD203B41FA5}">
                      <a16:colId xmlns:a16="http://schemas.microsoft.com/office/drawing/2014/main" val="20007"/>
                    </a:ext>
                  </a:extLst>
                </a:gridCol>
                <a:gridCol w="621137">
                  <a:extLst>
                    <a:ext uri="{9D8B030D-6E8A-4147-A177-3AD203B41FA5}">
                      <a16:colId xmlns:a16="http://schemas.microsoft.com/office/drawing/2014/main" val="20008"/>
                    </a:ext>
                  </a:extLst>
                </a:gridCol>
                <a:gridCol w="621137">
                  <a:extLst>
                    <a:ext uri="{9D8B030D-6E8A-4147-A177-3AD203B41FA5}">
                      <a16:colId xmlns:a16="http://schemas.microsoft.com/office/drawing/2014/main" val="20009"/>
                    </a:ext>
                  </a:extLst>
                </a:gridCol>
                <a:gridCol w="621137">
                  <a:extLst>
                    <a:ext uri="{9D8B030D-6E8A-4147-A177-3AD203B41FA5}">
                      <a16:colId xmlns:a16="http://schemas.microsoft.com/office/drawing/2014/main" val="20010"/>
                    </a:ext>
                  </a:extLst>
                </a:gridCol>
                <a:gridCol w="621137">
                  <a:extLst>
                    <a:ext uri="{9D8B030D-6E8A-4147-A177-3AD203B41FA5}">
                      <a16:colId xmlns:a16="http://schemas.microsoft.com/office/drawing/2014/main" val="20011"/>
                    </a:ext>
                  </a:extLst>
                </a:gridCol>
              </a:tblGrid>
              <a:tr h="845344">
                <a:tc>
                  <a:txBody>
                    <a:bodyPr/>
                    <a:lstStyle/>
                    <a:p>
                      <a:endParaRPr lang="en-US" dirty="0"/>
                    </a:p>
                  </a:txBody>
                  <a:tcPr/>
                </a:tc>
                <a:tc>
                  <a:txBody>
                    <a:bodyPr/>
                    <a:lstStyle/>
                    <a:p>
                      <a:endParaRPr lang="en-US" dirty="0"/>
                    </a:p>
                  </a:txBody>
                  <a:tcPr/>
                </a:tc>
                <a:tc>
                  <a:txBody>
                    <a:bodyPr/>
                    <a:lstStyle/>
                    <a:p>
                      <a:endParaRPr lang="en-US" dirty="0"/>
                    </a:p>
                  </a:txBody>
                  <a:tcPr>
                    <a:solidFill>
                      <a:schemeClr val="accent1"/>
                    </a:solidFill>
                  </a:tcPr>
                </a:tc>
                <a:tc>
                  <a:txBody>
                    <a:bodyPr/>
                    <a:lstStyle/>
                    <a:p>
                      <a:endParaRPr lang="en-US" dirty="0"/>
                    </a:p>
                  </a:txBody>
                  <a:tcPr/>
                </a:tc>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1"/>
                    </a:solidFill>
                  </a:tcPr>
                </a:tc>
                <a:tc>
                  <a:txBody>
                    <a:bodyPr/>
                    <a:lstStyle/>
                    <a:p>
                      <a:endParaRPr lang="en-US" dirty="0"/>
                    </a:p>
                  </a:txBody>
                  <a:tcPr/>
                </a:tc>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solidFill>
                      <a:schemeClr val="accent1"/>
                    </a:solidFill>
                  </a:tcPr>
                </a:tc>
                <a:extLst>
                  <a:ext uri="{0D108BD9-81ED-4DB2-BD59-A6C34878D82A}">
                    <a16:rowId xmlns:a16="http://schemas.microsoft.com/office/drawing/2014/main" val="10000"/>
                  </a:ext>
                </a:extLst>
              </a:tr>
            </a:tbl>
          </a:graphicData>
        </a:graphic>
      </p:graphicFrame>
      <p:sp>
        <p:nvSpPr>
          <p:cNvPr id="13" name="TextBox 12"/>
          <p:cNvSpPr txBox="1"/>
          <p:nvPr/>
        </p:nvSpPr>
        <p:spPr>
          <a:xfrm>
            <a:off x="868472" y="3746255"/>
            <a:ext cx="7616849" cy="830997"/>
          </a:xfrm>
          <a:prstGeom prst="rect">
            <a:avLst/>
          </a:prstGeom>
          <a:noFill/>
        </p:spPr>
        <p:txBody>
          <a:bodyPr wrap="square" rtlCol="0">
            <a:spAutoFit/>
          </a:bodyPr>
          <a:lstStyle/>
          <a:p>
            <a:r>
              <a:rPr lang="vi-VN" sz="4800" b="1" dirty="0">
                <a:solidFill>
                  <a:schemeClr val="tx2">
                    <a:lumMod val="10000"/>
                  </a:schemeClr>
                </a:solidFill>
                <a:latin typeface="Arial" panose="020B0604020202020204" pitchFamily="34" charset="0"/>
                <a:cs typeface="Arial" panose="020B0604020202020204" pitchFamily="34" charset="0"/>
              </a:rPr>
              <a:t>K  I  Ế N     T R Ú C     S Ư</a:t>
            </a:r>
            <a:endParaRPr lang="en-US" sz="4800" b="1" dirty="0">
              <a:solidFill>
                <a:schemeClr val="tx2">
                  <a:lumMod val="10000"/>
                </a:schemeClr>
              </a:solidFill>
              <a:latin typeface="Orbitron" panose="02000000000000000000" pitchFamily="2" charset="0"/>
              <a:cs typeface="Arial" panose="020B0604020202020204" pitchFamily="34" charset="0"/>
            </a:endParaRPr>
          </a:p>
        </p:txBody>
      </p:sp>
    </p:spTree>
    <p:extLst>
      <p:ext uri="{BB962C8B-B14F-4D97-AF65-F5344CB8AC3E}">
        <p14:creationId xmlns:p14="http://schemas.microsoft.com/office/powerpoint/2010/main" val="2537520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572"/>
        <p:cNvGrpSpPr/>
        <p:nvPr/>
      </p:nvGrpSpPr>
      <p:grpSpPr>
        <a:xfrm>
          <a:off x="0" y="0"/>
          <a:ext cx="0" cy="0"/>
          <a:chOff x="0" y="0"/>
          <a:chExt cx="0" cy="0"/>
        </a:xfrm>
      </p:grpSpPr>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3789930" y="1298379"/>
            <a:ext cx="1649976" cy="10999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1174134363"/>
              </p:ext>
            </p:extLst>
          </p:nvPr>
        </p:nvGraphicFramePr>
        <p:xfrm>
          <a:off x="2560111" y="3835487"/>
          <a:ext cx="4347959" cy="845344"/>
        </p:xfrm>
        <a:graphic>
          <a:graphicData uri="http://schemas.openxmlformats.org/drawingml/2006/table">
            <a:tbl>
              <a:tblPr firstRow="1" bandRow="1">
                <a:tableStyleId>{5C22544A-7EE6-4342-B048-85BDC9FD1C3A}</a:tableStyleId>
              </a:tblPr>
              <a:tblGrid>
                <a:gridCol w="621137">
                  <a:extLst>
                    <a:ext uri="{9D8B030D-6E8A-4147-A177-3AD203B41FA5}">
                      <a16:colId xmlns:a16="http://schemas.microsoft.com/office/drawing/2014/main" val="20000"/>
                    </a:ext>
                  </a:extLst>
                </a:gridCol>
                <a:gridCol w="621137">
                  <a:extLst>
                    <a:ext uri="{9D8B030D-6E8A-4147-A177-3AD203B41FA5}">
                      <a16:colId xmlns:a16="http://schemas.microsoft.com/office/drawing/2014/main" val="20001"/>
                    </a:ext>
                  </a:extLst>
                </a:gridCol>
                <a:gridCol w="621137">
                  <a:extLst>
                    <a:ext uri="{9D8B030D-6E8A-4147-A177-3AD203B41FA5}">
                      <a16:colId xmlns:a16="http://schemas.microsoft.com/office/drawing/2014/main" val="20002"/>
                    </a:ext>
                  </a:extLst>
                </a:gridCol>
                <a:gridCol w="621137">
                  <a:extLst>
                    <a:ext uri="{9D8B030D-6E8A-4147-A177-3AD203B41FA5}">
                      <a16:colId xmlns:a16="http://schemas.microsoft.com/office/drawing/2014/main" val="20003"/>
                    </a:ext>
                  </a:extLst>
                </a:gridCol>
                <a:gridCol w="621137">
                  <a:extLst>
                    <a:ext uri="{9D8B030D-6E8A-4147-A177-3AD203B41FA5}">
                      <a16:colId xmlns:a16="http://schemas.microsoft.com/office/drawing/2014/main" val="20004"/>
                    </a:ext>
                  </a:extLst>
                </a:gridCol>
                <a:gridCol w="621137">
                  <a:extLst>
                    <a:ext uri="{9D8B030D-6E8A-4147-A177-3AD203B41FA5}">
                      <a16:colId xmlns:a16="http://schemas.microsoft.com/office/drawing/2014/main" val="20005"/>
                    </a:ext>
                  </a:extLst>
                </a:gridCol>
                <a:gridCol w="621137">
                  <a:extLst>
                    <a:ext uri="{9D8B030D-6E8A-4147-A177-3AD203B41FA5}">
                      <a16:colId xmlns:a16="http://schemas.microsoft.com/office/drawing/2014/main" val="20006"/>
                    </a:ext>
                  </a:extLst>
                </a:gridCol>
              </a:tblGrid>
              <a:tr h="845344">
                <a:tc>
                  <a:txBody>
                    <a:bodyPr/>
                    <a:lstStyle/>
                    <a:p>
                      <a:endParaRPr lang="en-US" dirty="0"/>
                    </a:p>
                  </a:txBody>
                  <a:tcPr/>
                </a:tc>
                <a:tc>
                  <a:txBody>
                    <a:bodyPr/>
                    <a:lstStyle/>
                    <a:p>
                      <a:endParaRPr lang="en-US" dirty="0"/>
                    </a:p>
                  </a:txBody>
                  <a:tcPr/>
                </a:tc>
                <a:tc>
                  <a:txBody>
                    <a:bodyPr/>
                    <a:lstStyle/>
                    <a:p>
                      <a:endParaRPr lang="en-US" dirty="0">
                        <a:solidFill>
                          <a:schemeClr val="accent5">
                            <a:lumMod val="75000"/>
                          </a:schemeClr>
                        </a:solidFill>
                      </a:endParaRPr>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2585690" y="3850554"/>
            <a:ext cx="4615604" cy="830997"/>
          </a:xfrm>
          <a:prstGeom prst="rect">
            <a:avLst/>
          </a:prstGeom>
          <a:noFill/>
        </p:spPr>
        <p:txBody>
          <a:bodyPr wrap="square" rtlCol="0">
            <a:spAutoFit/>
          </a:bodyPr>
          <a:lstStyle/>
          <a:p>
            <a:r>
              <a:rPr lang="vi-VN" sz="4800" b="1" dirty="0">
                <a:solidFill>
                  <a:schemeClr val="tx2">
                    <a:lumMod val="10000"/>
                  </a:schemeClr>
                </a:solidFill>
                <a:latin typeface="Arial" panose="020B0604020202020204" pitchFamily="34" charset="0"/>
                <a:cs typeface="Arial" panose="020B0604020202020204" pitchFamily="34" charset="0"/>
              </a:rPr>
              <a:t>N G H Ệ</a:t>
            </a:r>
            <a:r>
              <a:rPr lang="en-US" sz="4800" b="1" dirty="0">
                <a:solidFill>
                  <a:schemeClr val="tx2">
                    <a:lumMod val="10000"/>
                  </a:schemeClr>
                </a:solidFill>
                <a:latin typeface="Orbitron" panose="02000000000000000000" pitchFamily="2" charset="0"/>
                <a:cs typeface="Arial" panose="020B0604020202020204" pitchFamily="34" charset="0"/>
              </a:rPr>
              <a:t>    </a:t>
            </a:r>
            <a:r>
              <a:rPr lang="vi-VN" sz="4800" b="1" dirty="0">
                <a:solidFill>
                  <a:schemeClr val="tx2">
                    <a:lumMod val="10000"/>
                  </a:schemeClr>
                </a:solidFill>
                <a:latin typeface="Orbitron" panose="02000000000000000000" pitchFamily="2" charset="0"/>
                <a:cs typeface="Arial" panose="020B0604020202020204" pitchFamily="34" charset="0"/>
              </a:rPr>
              <a:t> </a:t>
            </a:r>
            <a:r>
              <a:rPr lang="vi-VN" sz="4800" b="1" dirty="0">
                <a:solidFill>
                  <a:schemeClr val="tx2">
                    <a:lumMod val="10000"/>
                  </a:schemeClr>
                </a:solidFill>
                <a:latin typeface="Arial" panose="020B0604020202020204" pitchFamily="34" charset="0"/>
                <a:cs typeface="Arial" panose="020B0604020202020204" pitchFamily="34" charset="0"/>
              </a:rPr>
              <a:t>S Ĩ</a:t>
            </a:r>
            <a:endParaRPr lang="en-US" sz="4800" b="1" dirty="0">
              <a:solidFill>
                <a:schemeClr val="tx2">
                  <a:lumMod val="10000"/>
                </a:schemeClr>
              </a:solidFill>
              <a:latin typeface="Orbitron" panose="02000000000000000000" pitchFamily="2" charset="0"/>
              <a:cs typeface="Arial" panose="020B0604020202020204" pitchFamily="34" charset="0"/>
            </a:endParaRPr>
          </a:p>
        </p:txBody>
      </p:sp>
      <p:pic>
        <p:nvPicPr>
          <p:cNvPr id="3074" name="Picture 2" descr="ít png | PNG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2376" y="714895"/>
            <a:ext cx="6170884" cy="2266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5148095" y="120203"/>
            <a:ext cx="3519949" cy="3288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4651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572"/>
        <p:cNvGrpSpPr/>
        <p:nvPr/>
      </p:nvGrpSpPr>
      <p:grpSpPr>
        <a:xfrm>
          <a:off x="0" y="0"/>
          <a:ext cx="0" cy="0"/>
          <a:chOff x="0" y="0"/>
          <a:chExt cx="0" cy="0"/>
        </a:xfrm>
      </p:grpSpPr>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3789930" y="1298379"/>
            <a:ext cx="1649976" cy="10999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2576402392"/>
              </p:ext>
            </p:extLst>
          </p:nvPr>
        </p:nvGraphicFramePr>
        <p:xfrm>
          <a:off x="2560111" y="3835487"/>
          <a:ext cx="4347959" cy="845344"/>
        </p:xfrm>
        <a:graphic>
          <a:graphicData uri="http://schemas.openxmlformats.org/drawingml/2006/table">
            <a:tbl>
              <a:tblPr firstRow="1" bandRow="1">
                <a:tableStyleId>{5C22544A-7EE6-4342-B048-85BDC9FD1C3A}</a:tableStyleId>
              </a:tblPr>
              <a:tblGrid>
                <a:gridCol w="621137">
                  <a:extLst>
                    <a:ext uri="{9D8B030D-6E8A-4147-A177-3AD203B41FA5}">
                      <a16:colId xmlns:a16="http://schemas.microsoft.com/office/drawing/2014/main" val="20000"/>
                    </a:ext>
                  </a:extLst>
                </a:gridCol>
                <a:gridCol w="621137">
                  <a:extLst>
                    <a:ext uri="{9D8B030D-6E8A-4147-A177-3AD203B41FA5}">
                      <a16:colId xmlns:a16="http://schemas.microsoft.com/office/drawing/2014/main" val="20001"/>
                    </a:ext>
                  </a:extLst>
                </a:gridCol>
                <a:gridCol w="621137">
                  <a:extLst>
                    <a:ext uri="{9D8B030D-6E8A-4147-A177-3AD203B41FA5}">
                      <a16:colId xmlns:a16="http://schemas.microsoft.com/office/drawing/2014/main" val="20002"/>
                    </a:ext>
                  </a:extLst>
                </a:gridCol>
                <a:gridCol w="621137">
                  <a:extLst>
                    <a:ext uri="{9D8B030D-6E8A-4147-A177-3AD203B41FA5}">
                      <a16:colId xmlns:a16="http://schemas.microsoft.com/office/drawing/2014/main" val="20003"/>
                    </a:ext>
                  </a:extLst>
                </a:gridCol>
                <a:gridCol w="621137">
                  <a:extLst>
                    <a:ext uri="{9D8B030D-6E8A-4147-A177-3AD203B41FA5}">
                      <a16:colId xmlns:a16="http://schemas.microsoft.com/office/drawing/2014/main" val="20004"/>
                    </a:ext>
                  </a:extLst>
                </a:gridCol>
                <a:gridCol w="621137">
                  <a:extLst>
                    <a:ext uri="{9D8B030D-6E8A-4147-A177-3AD203B41FA5}">
                      <a16:colId xmlns:a16="http://schemas.microsoft.com/office/drawing/2014/main" val="20005"/>
                    </a:ext>
                  </a:extLst>
                </a:gridCol>
                <a:gridCol w="621137">
                  <a:extLst>
                    <a:ext uri="{9D8B030D-6E8A-4147-A177-3AD203B41FA5}">
                      <a16:colId xmlns:a16="http://schemas.microsoft.com/office/drawing/2014/main" val="20006"/>
                    </a:ext>
                  </a:extLst>
                </a:gridCol>
              </a:tblGrid>
              <a:tr h="845344">
                <a:tc>
                  <a:txBody>
                    <a:bodyPr/>
                    <a:lstStyle/>
                    <a:p>
                      <a:endParaRPr lang="en-US" dirty="0"/>
                    </a:p>
                  </a:txBody>
                  <a:tcPr/>
                </a:tc>
                <a:tc>
                  <a:txBody>
                    <a:bodyPr/>
                    <a:lstStyle/>
                    <a:p>
                      <a:endParaRPr lang="en-US" dirty="0"/>
                    </a:p>
                  </a:txBody>
                  <a:tcPr/>
                </a:tc>
                <a:tc>
                  <a:txBody>
                    <a:bodyPr/>
                    <a:lstStyle/>
                    <a:p>
                      <a:endParaRPr lang="en-US" dirty="0">
                        <a:solidFill>
                          <a:schemeClr val="accent5">
                            <a:lumMod val="75000"/>
                          </a:schemeClr>
                        </a:solidFill>
                      </a:endParaRPr>
                    </a:p>
                  </a:txBody>
                  <a:tcPr>
                    <a:solidFill>
                      <a:schemeClr val="bg1"/>
                    </a:solidFill>
                  </a:tcPr>
                </a:tc>
                <a:tc>
                  <a:txBody>
                    <a:bodyPr/>
                    <a:lstStyle/>
                    <a:p>
                      <a:endParaRPr lang="en-US" dirty="0"/>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2560111" y="3832832"/>
            <a:ext cx="4615604" cy="830997"/>
          </a:xfrm>
          <a:prstGeom prst="rect">
            <a:avLst/>
          </a:prstGeom>
          <a:noFill/>
        </p:spPr>
        <p:txBody>
          <a:bodyPr wrap="square" rtlCol="0">
            <a:spAutoFit/>
          </a:bodyPr>
          <a:lstStyle/>
          <a:p>
            <a:r>
              <a:rPr lang="vi-VN" sz="4800" b="1" dirty="0">
                <a:solidFill>
                  <a:schemeClr val="tx2">
                    <a:lumMod val="10000"/>
                  </a:schemeClr>
                </a:solidFill>
                <a:latin typeface="Arial" panose="020B0604020202020204" pitchFamily="34" charset="0"/>
                <a:cs typeface="Arial" panose="020B0604020202020204" pitchFamily="34" charset="0"/>
              </a:rPr>
              <a:t>K Ế     T O Á N</a:t>
            </a:r>
            <a:endParaRPr lang="en-US" sz="4800" b="1" dirty="0">
              <a:solidFill>
                <a:schemeClr val="tx2">
                  <a:lumMod val="10000"/>
                </a:schemeClr>
              </a:solidFill>
              <a:latin typeface="Orbitron" panose="02000000000000000000" pitchFamily="2"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21873">
            <a:off x="545848" y="442432"/>
            <a:ext cx="3684181" cy="2946027"/>
          </a:xfrm>
          <a:prstGeom prst="rect">
            <a:avLst/>
          </a:prstGeom>
        </p:spPr>
      </p:pic>
      <p:pic>
        <p:nvPicPr>
          <p:cNvPr id="4102" name="Picture 6" descr="حصص رياضيات من الصف الرابع للعاشر (من الرابع للسابع ب - مالي مالك MaliMal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5362" y="582409"/>
            <a:ext cx="3072723" cy="253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077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637"/>
        <p:cNvGrpSpPr/>
        <p:nvPr/>
      </p:nvGrpSpPr>
      <p:grpSpPr>
        <a:xfrm>
          <a:off x="0" y="0"/>
          <a:ext cx="0" cy="0"/>
          <a:chOff x="0" y="0"/>
          <a:chExt cx="0" cy="0"/>
        </a:xfrm>
      </p:grpSpPr>
      <p:grpSp>
        <p:nvGrpSpPr>
          <p:cNvPr id="639" name="Google Shape;639;p28"/>
          <p:cNvGrpSpPr/>
          <p:nvPr/>
        </p:nvGrpSpPr>
        <p:grpSpPr>
          <a:xfrm>
            <a:off x="4559636" y="717339"/>
            <a:ext cx="4151178" cy="4066813"/>
            <a:chOff x="4559636" y="717339"/>
            <a:chExt cx="4151178" cy="4066813"/>
          </a:xfrm>
        </p:grpSpPr>
        <p:sp>
          <p:nvSpPr>
            <p:cNvPr id="640" name="Google Shape;640;p28"/>
            <p:cNvSpPr/>
            <p:nvPr/>
          </p:nvSpPr>
          <p:spPr>
            <a:xfrm flipH="1">
              <a:off x="6016542" y="717339"/>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8"/>
            <p:cNvSpPr/>
            <p:nvPr/>
          </p:nvSpPr>
          <p:spPr>
            <a:xfrm flipH="1">
              <a:off x="6043441" y="746531"/>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8"/>
            <p:cNvSpPr/>
            <p:nvPr/>
          </p:nvSpPr>
          <p:spPr>
            <a:xfrm flipH="1">
              <a:off x="4559636" y="4611169"/>
              <a:ext cx="4062473" cy="172983"/>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 name="Google Shape;643;p28"/>
            <p:cNvGrpSpPr/>
            <p:nvPr/>
          </p:nvGrpSpPr>
          <p:grpSpPr>
            <a:xfrm>
              <a:off x="6848238" y="1414670"/>
              <a:ext cx="1804167" cy="3285908"/>
              <a:chOff x="6257575" y="810650"/>
              <a:chExt cx="2253237" cy="4103794"/>
            </a:xfrm>
          </p:grpSpPr>
          <p:sp>
            <p:nvSpPr>
              <p:cNvPr id="644" name="Google Shape;644;p28"/>
              <p:cNvSpPr/>
              <p:nvPr/>
            </p:nvSpPr>
            <p:spPr>
              <a:xfrm flipH="1">
                <a:off x="6983264" y="4357505"/>
                <a:ext cx="371544" cy="261628"/>
              </a:xfrm>
              <a:custGeom>
                <a:avLst/>
                <a:gdLst/>
                <a:ahLst/>
                <a:cxnLst/>
                <a:rect l="l" t="t" r="r" b="b"/>
                <a:pathLst>
                  <a:path w="5858" h="4125" extrusionOk="0">
                    <a:moveTo>
                      <a:pt x="5857" y="1"/>
                    </a:moveTo>
                    <a:lnTo>
                      <a:pt x="150" y="311"/>
                    </a:lnTo>
                    <a:cubicBezTo>
                      <a:pt x="150" y="311"/>
                      <a:pt x="0" y="4125"/>
                      <a:pt x="36" y="4125"/>
                    </a:cubicBezTo>
                    <a:cubicBezTo>
                      <a:pt x="36" y="4125"/>
                      <a:pt x="36" y="4125"/>
                      <a:pt x="37" y="4125"/>
                    </a:cubicBezTo>
                    <a:cubicBezTo>
                      <a:pt x="74" y="4114"/>
                      <a:pt x="4519" y="3708"/>
                      <a:pt x="4519" y="3708"/>
                    </a:cubicBezTo>
                    <a:cubicBezTo>
                      <a:pt x="4556" y="3629"/>
                      <a:pt x="5857" y="1"/>
                      <a:pt x="585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8"/>
              <p:cNvSpPr/>
              <p:nvPr/>
            </p:nvSpPr>
            <p:spPr>
              <a:xfrm flipH="1">
                <a:off x="6923963" y="4592689"/>
                <a:ext cx="498901" cy="321755"/>
              </a:xfrm>
              <a:custGeom>
                <a:avLst/>
                <a:gdLst/>
                <a:ahLst/>
                <a:cxnLst/>
                <a:rect l="l" t="t" r="r" b="b"/>
                <a:pathLst>
                  <a:path w="7866" h="5073" extrusionOk="0">
                    <a:moveTo>
                      <a:pt x="5311" y="1"/>
                    </a:moveTo>
                    <a:cubicBezTo>
                      <a:pt x="3741" y="1"/>
                      <a:pt x="1059" y="299"/>
                      <a:pt x="864" y="522"/>
                    </a:cubicBezTo>
                    <a:cubicBezTo>
                      <a:pt x="864" y="522"/>
                      <a:pt x="0" y="5073"/>
                      <a:pt x="1110" y="5073"/>
                    </a:cubicBezTo>
                    <a:lnTo>
                      <a:pt x="7466" y="5073"/>
                    </a:lnTo>
                    <a:cubicBezTo>
                      <a:pt x="7865" y="5073"/>
                      <a:pt x="6513" y="3669"/>
                      <a:pt x="5080" y="3546"/>
                    </a:cubicBezTo>
                    <a:cubicBezTo>
                      <a:pt x="5080" y="3546"/>
                      <a:pt x="6316" y="679"/>
                      <a:pt x="6431" y="201"/>
                    </a:cubicBezTo>
                    <a:cubicBezTo>
                      <a:pt x="6468" y="57"/>
                      <a:pt x="5995" y="1"/>
                      <a:pt x="5311"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flipH="1">
                <a:off x="7247239" y="4605184"/>
                <a:ext cx="127357" cy="309260"/>
              </a:xfrm>
              <a:custGeom>
                <a:avLst/>
                <a:gdLst/>
                <a:ahLst/>
                <a:cxnLst/>
                <a:rect l="l" t="t" r="r" b="b"/>
                <a:pathLst>
                  <a:path w="2008" h="4876" extrusionOk="0">
                    <a:moveTo>
                      <a:pt x="1629" y="1"/>
                    </a:moveTo>
                    <a:lnTo>
                      <a:pt x="1629" y="1"/>
                    </a:lnTo>
                    <a:cubicBezTo>
                      <a:pt x="824" y="100"/>
                      <a:pt x="195" y="220"/>
                      <a:pt x="103" y="325"/>
                    </a:cubicBezTo>
                    <a:cubicBezTo>
                      <a:pt x="103" y="325"/>
                      <a:pt x="58" y="571"/>
                      <a:pt x="0" y="946"/>
                    </a:cubicBezTo>
                    <a:cubicBezTo>
                      <a:pt x="158" y="1974"/>
                      <a:pt x="397" y="3974"/>
                      <a:pt x="0" y="4650"/>
                    </a:cubicBezTo>
                    <a:cubicBezTo>
                      <a:pt x="82" y="4794"/>
                      <a:pt x="199" y="4876"/>
                      <a:pt x="349" y="4876"/>
                    </a:cubicBezTo>
                    <a:lnTo>
                      <a:pt x="1933" y="4876"/>
                    </a:lnTo>
                    <a:cubicBezTo>
                      <a:pt x="2008" y="4876"/>
                      <a:pt x="988" y="4275"/>
                      <a:pt x="885" y="3616"/>
                    </a:cubicBezTo>
                    <a:cubicBezTo>
                      <a:pt x="799" y="3059"/>
                      <a:pt x="1434" y="704"/>
                      <a:pt x="1629" y="1"/>
                    </a:cubicBezTo>
                    <a:close/>
                  </a:path>
                </a:pathLst>
              </a:custGeom>
              <a:solidFill>
                <a:srgbClr val="BE4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7015957" y="4816488"/>
                <a:ext cx="235941" cy="33806"/>
              </a:xfrm>
              <a:custGeom>
                <a:avLst/>
                <a:gdLst/>
                <a:ahLst/>
                <a:cxnLst/>
                <a:rect l="l" t="t" r="r" b="b"/>
                <a:pathLst>
                  <a:path w="3720" h="533" extrusionOk="0">
                    <a:moveTo>
                      <a:pt x="2402" y="0"/>
                    </a:moveTo>
                    <a:cubicBezTo>
                      <a:pt x="2402" y="0"/>
                      <a:pt x="1021" y="149"/>
                      <a:pt x="342" y="408"/>
                    </a:cubicBezTo>
                    <a:lnTo>
                      <a:pt x="342" y="408"/>
                    </a:lnTo>
                    <a:cubicBezTo>
                      <a:pt x="588" y="386"/>
                      <a:pt x="1465" y="314"/>
                      <a:pt x="2308" y="314"/>
                    </a:cubicBezTo>
                    <a:cubicBezTo>
                      <a:pt x="2853" y="314"/>
                      <a:pt x="3384" y="345"/>
                      <a:pt x="3720" y="438"/>
                    </a:cubicBezTo>
                    <a:cubicBezTo>
                      <a:pt x="3720" y="438"/>
                      <a:pt x="3153" y="79"/>
                      <a:pt x="2402" y="0"/>
                    </a:cubicBezTo>
                    <a:close/>
                    <a:moveTo>
                      <a:pt x="342" y="408"/>
                    </a:moveTo>
                    <a:lnTo>
                      <a:pt x="342" y="408"/>
                    </a:lnTo>
                    <a:cubicBezTo>
                      <a:pt x="299" y="412"/>
                      <a:pt x="275" y="414"/>
                      <a:pt x="275" y="414"/>
                    </a:cubicBezTo>
                    <a:cubicBezTo>
                      <a:pt x="275" y="414"/>
                      <a:pt x="0" y="532"/>
                      <a:pt x="16" y="532"/>
                    </a:cubicBezTo>
                    <a:cubicBezTo>
                      <a:pt x="23" y="532"/>
                      <a:pt x="103" y="503"/>
                      <a:pt x="326" y="414"/>
                    </a:cubicBezTo>
                    <a:cubicBezTo>
                      <a:pt x="332" y="412"/>
                      <a:pt x="337" y="410"/>
                      <a:pt x="342" y="4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7394455" y="4357505"/>
                <a:ext cx="371607" cy="261628"/>
              </a:xfrm>
              <a:custGeom>
                <a:avLst/>
                <a:gdLst/>
                <a:ahLst/>
                <a:cxnLst/>
                <a:rect l="l" t="t" r="r" b="b"/>
                <a:pathLst>
                  <a:path w="5859" h="4125" extrusionOk="0">
                    <a:moveTo>
                      <a:pt x="1" y="1"/>
                    </a:moveTo>
                    <a:cubicBezTo>
                      <a:pt x="1" y="1"/>
                      <a:pt x="1302" y="3629"/>
                      <a:pt x="1339" y="3708"/>
                    </a:cubicBezTo>
                    <a:cubicBezTo>
                      <a:pt x="1339" y="3708"/>
                      <a:pt x="5787" y="4114"/>
                      <a:pt x="5824" y="4125"/>
                    </a:cubicBezTo>
                    <a:cubicBezTo>
                      <a:pt x="5824" y="4125"/>
                      <a:pt x="5824" y="4125"/>
                      <a:pt x="5824" y="4125"/>
                    </a:cubicBezTo>
                    <a:cubicBezTo>
                      <a:pt x="5858" y="4125"/>
                      <a:pt x="5709" y="311"/>
                      <a:pt x="5709" y="311"/>
                    </a:cubicBezTo>
                    <a:lnTo>
                      <a:pt x="1" y="1"/>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7326465" y="4592689"/>
                <a:ext cx="498901" cy="321755"/>
              </a:xfrm>
              <a:custGeom>
                <a:avLst/>
                <a:gdLst/>
                <a:ahLst/>
                <a:cxnLst/>
                <a:rect l="l" t="t" r="r" b="b"/>
                <a:pathLst>
                  <a:path w="7866" h="5073" extrusionOk="0">
                    <a:moveTo>
                      <a:pt x="2555" y="1"/>
                    </a:moveTo>
                    <a:cubicBezTo>
                      <a:pt x="1871" y="1"/>
                      <a:pt x="1398" y="57"/>
                      <a:pt x="1434" y="201"/>
                    </a:cubicBezTo>
                    <a:cubicBezTo>
                      <a:pt x="1554" y="679"/>
                      <a:pt x="2786" y="3546"/>
                      <a:pt x="2786" y="3546"/>
                    </a:cubicBezTo>
                    <a:cubicBezTo>
                      <a:pt x="1356" y="3669"/>
                      <a:pt x="0" y="5073"/>
                      <a:pt x="400" y="5073"/>
                    </a:cubicBezTo>
                    <a:lnTo>
                      <a:pt x="6759" y="5073"/>
                    </a:lnTo>
                    <a:cubicBezTo>
                      <a:pt x="7865" y="5073"/>
                      <a:pt x="7002" y="522"/>
                      <a:pt x="7002" y="522"/>
                    </a:cubicBezTo>
                    <a:cubicBezTo>
                      <a:pt x="6809" y="299"/>
                      <a:pt x="4126" y="1"/>
                      <a:pt x="255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7562913" y="4592626"/>
                <a:ext cx="241713" cy="321818"/>
              </a:xfrm>
              <a:custGeom>
                <a:avLst/>
                <a:gdLst/>
                <a:ahLst/>
                <a:cxnLst/>
                <a:rect l="l" t="t" r="r" b="b"/>
                <a:pathLst>
                  <a:path w="3811" h="5074" extrusionOk="0">
                    <a:moveTo>
                      <a:pt x="2230" y="1"/>
                    </a:moveTo>
                    <a:cubicBezTo>
                      <a:pt x="1568" y="1"/>
                      <a:pt x="1104" y="56"/>
                      <a:pt x="1104" y="188"/>
                    </a:cubicBezTo>
                    <a:cubicBezTo>
                      <a:pt x="1104" y="192"/>
                      <a:pt x="1104" y="199"/>
                      <a:pt x="1107" y="202"/>
                    </a:cubicBezTo>
                    <a:cubicBezTo>
                      <a:pt x="1227" y="680"/>
                      <a:pt x="2459" y="3547"/>
                      <a:pt x="2459" y="3547"/>
                    </a:cubicBezTo>
                    <a:cubicBezTo>
                      <a:pt x="1199" y="3657"/>
                      <a:pt x="1" y="4756"/>
                      <a:pt x="1" y="5019"/>
                    </a:cubicBezTo>
                    <a:cubicBezTo>
                      <a:pt x="1" y="5053"/>
                      <a:pt x="25" y="5074"/>
                      <a:pt x="73" y="5074"/>
                    </a:cubicBezTo>
                    <a:lnTo>
                      <a:pt x="1831" y="5074"/>
                    </a:lnTo>
                    <a:cubicBezTo>
                      <a:pt x="2189" y="4367"/>
                      <a:pt x="3810" y="4070"/>
                      <a:pt x="3500" y="3701"/>
                    </a:cubicBezTo>
                    <a:cubicBezTo>
                      <a:pt x="3189" y="3336"/>
                      <a:pt x="3101" y="831"/>
                      <a:pt x="3029" y="21"/>
                    </a:cubicBezTo>
                    <a:cubicBezTo>
                      <a:pt x="2745" y="8"/>
                      <a:pt x="2476" y="1"/>
                      <a:pt x="2230" y="1"/>
                    </a:cubicBezTo>
                    <a:close/>
                  </a:path>
                </a:pathLst>
              </a:custGeom>
              <a:solidFill>
                <a:srgbClr val="BD49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7497426" y="4816488"/>
                <a:ext cx="235941" cy="33806"/>
              </a:xfrm>
              <a:custGeom>
                <a:avLst/>
                <a:gdLst/>
                <a:ahLst/>
                <a:cxnLst/>
                <a:rect l="l" t="t" r="r" b="b"/>
                <a:pathLst>
                  <a:path w="3720" h="533" extrusionOk="0">
                    <a:moveTo>
                      <a:pt x="1318" y="0"/>
                    </a:moveTo>
                    <a:cubicBezTo>
                      <a:pt x="567" y="79"/>
                      <a:pt x="0" y="438"/>
                      <a:pt x="0" y="438"/>
                    </a:cubicBezTo>
                    <a:cubicBezTo>
                      <a:pt x="336" y="345"/>
                      <a:pt x="866" y="314"/>
                      <a:pt x="1412" y="314"/>
                    </a:cubicBezTo>
                    <a:cubicBezTo>
                      <a:pt x="2255" y="314"/>
                      <a:pt x="3134" y="386"/>
                      <a:pt x="3378" y="408"/>
                    </a:cubicBezTo>
                    <a:lnTo>
                      <a:pt x="3378" y="408"/>
                    </a:lnTo>
                    <a:cubicBezTo>
                      <a:pt x="2703" y="149"/>
                      <a:pt x="1318" y="0"/>
                      <a:pt x="1318" y="0"/>
                    </a:cubicBezTo>
                    <a:close/>
                    <a:moveTo>
                      <a:pt x="3378" y="408"/>
                    </a:moveTo>
                    <a:cubicBezTo>
                      <a:pt x="3383" y="410"/>
                      <a:pt x="3389" y="412"/>
                      <a:pt x="3394" y="414"/>
                    </a:cubicBezTo>
                    <a:cubicBezTo>
                      <a:pt x="3617" y="503"/>
                      <a:pt x="3696" y="532"/>
                      <a:pt x="3704" y="532"/>
                    </a:cubicBezTo>
                    <a:cubicBezTo>
                      <a:pt x="3719" y="532"/>
                      <a:pt x="3445" y="414"/>
                      <a:pt x="3445" y="414"/>
                    </a:cubicBezTo>
                    <a:cubicBezTo>
                      <a:pt x="3445" y="414"/>
                      <a:pt x="3421" y="412"/>
                      <a:pt x="3378" y="4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7680885" y="2916209"/>
                <a:ext cx="195349" cy="270698"/>
              </a:xfrm>
              <a:custGeom>
                <a:avLst/>
                <a:gdLst/>
                <a:ahLst/>
                <a:cxnLst/>
                <a:rect l="l" t="t" r="r" b="b"/>
                <a:pathLst>
                  <a:path w="3080" h="4268" extrusionOk="0">
                    <a:moveTo>
                      <a:pt x="3080" y="0"/>
                    </a:moveTo>
                    <a:lnTo>
                      <a:pt x="3080" y="0"/>
                    </a:lnTo>
                    <a:cubicBezTo>
                      <a:pt x="1199" y="505"/>
                      <a:pt x="0" y="1891"/>
                      <a:pt x="0" y="1891"/>
                    </a:cubicBezTo>
                    <a:lnTo>
                      <a:pt x="2847" y="4267"/>
                    </a:lnTo>
                    <a:lnTo>
                      <a:pt x="3080" y="0"/>
                    </a:lnTo>
                    <a:close/>
                  </a:path>
                </a:pathLst>
              </a:custGeom>
              <a:solidFill>
                <a:srgbClr val="252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7005335" y="2789293"/>
                <a:ext cx="281988" cy="178288"/>
              </a:xfrm>
              <a:custGeom>
                <a:avLst/>
                <a:gdLst/>
                <a:ahLst/>
                <a:cxnLst/>
                <a:rect l="l" t="t" r="r" b="b"/>
                <a:pathLst>
                  <a:path w="4446" h="2811" extrusionOk="0">
                    <a:moveTo>
                      <a:pt x="1" y="1"/>
                    </a:moveTo>
                    <a:cubicBezTo>
                      <a:pt x="1" y="1"/>
                      <a:pt x="1656" y="2725"/>
                      <a:pt x="4445" y="2810"/>
                    </a:cubicBezTo>
                    <a:lnTo>
                      <a:pt x="4277" y="954"/>
                    </a:lnTo>
                    <a:lnTo>
                      <a:pt x="1" y="1"/>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flipH="1">
                <a:off x="6781695" y="2927435"/>
                <a:ext cx="286554" cy="1430107"/>
              </a:xfrm>
              <a:custGeom>
                <a:avLst/>
                <a:gdLst/>
                <a:ahLst/>
                <a:cxnLst/>
                <a:rect l="l" t="t" r="r" b="b"/>
                <a:pathLst>
                  <a:path w="4518" h="22548" extrusionOk="0">
                    <a:moveTo>
                      <a:pt x="1" y="0"/>
                    </a:moveTo>
                    <a:lnTo>
                      <a:pt x="1520" y="22548"/>
                    </a:lnTo>
                    <a:lnTo>
                      <a:pt x="4517" y="22452"/>
                    </a:lnTo>
                    <a:lnTo>
                      <a:pt x="1946" y="325"/>
                    </a:lnTo>
                    <a:lnTo>
                      <a:pt x="991" y="632"/>
                    </a:lnTo>
                    <a:lnTo>
                      <a:pt x="1"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flipH="1">
                <a:off x="7206272" y="2736903"/>
                <a:ext cx="474673" cy="179366"/>
              </a:xfrm>
              <a:custGeom>
                <a:avLst/>
                <a:gdLst/>
                <a:ahLst/>
                <a:cxnLst/>
                <a:rect l="l" t="t" r="r" b="b"/>
                <a:pathLst>
                  <a:path w="7484" h="2828" extrusionOk="0">
                    <a:moveTo>
                      <a:pt x="5511" y="1"/>
                    </a:moveTo>
                    <a:cubicBezTo>
                      <a:pt x="3641" y="1"/>
                      <a:pt x="1" y="2827"/>
                      <a:pt x="1" y="2827"/>
                    </a:cubicBezTo>
                    <a:cubicBezTo>
                      <a:pt x="1" y="2827"/>
                      <a:pt x="3560" y="1059"/>
                      <a:pt x="4984" y="1059"/>
                    </a:cubicBezTo>
                    <a:cubicBezTo>
                      <a:pt x="5022" y="1059"/>
                      <a:pt x="5059" y="1060"/>
                      <a:pt x="5093" y="1063"/>
                    </a:cubicBezTo>
                    <a:cubicBezTo>
                      <a:pt x="6439" y="1161"/>
                      <a:pt x="7012" y="1837"/>
                      <a:pt x="7012" y="1837"/>
                    </a:cubicBezTo>
                    <a:cubicBezTo>
                      <a:pt x="7012" y="1837"/>
                      <a:pt x="7483" y="178"/>
                      <a:pt x="5667" y="8"/>
                    </a:cubicBezTo>
                    <a:cubicBezTo>
                      <a:pt x="5616" y="3"/>
                      <a:pt x="5565" y="1"/>
                      <a:pt x="5511"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flipH="1">
                <a:off x="7841350" y="3418354"/>
                <a:ext cx="16047" cy="24863"/>
              </a:xfrm>
              <a:custGeom>
                <a:avLst/>
                <a:gdLst/>
                <a:ahLst/>
                <a:cxnLst/>
                <a:rect l="l" t="t" r="r" b="b"/>
                <a:pathLst>
                  <a:path w="253" h="392" extrusionOk="0">
                    <a:moveTo>
                      <a:pt x="146" y="1"/>
                    </a:moveTo>
                    <a:cubicBezTo>
                      <a:pt x="98" y="1"/>
                      <a:pt x="57" y="33"/>
                      <a:pt x="48" y="81"/>
                    </a:cubicBezTo>
                    <a:lnTo>
                      <a:pt x="10" y="273"/>
                    </a:lnTo>
                    <a:cubicBezTo>
                      <a:pt x="1" y="327"/>
                      <a:pt x="34" y="379"/>
                      <a:pt x="86" y="388"/>
                    </a:cubicBezTo>
                    <a:cubicBezTo>
                      <a:pt x="92" y="392"/>
                      <a:pt x="100" y="392"/>
                      <a:pt x="106" y="392"/>
                    </a:cubicBezTo>
                    <a:cubicBezTo>
                      <a:pt x="154" y="392"/>
                      <a:pt x="195" y="358"/>
                      <a:pt x="202" y="314"/>
                    </a:cubicBezTo>
                    <a:lnTo>
                      <a:pt x="243" y="119"/>
                    </a:lnTo>
                    <a:cubicBezTo>
                      <a:pt x="253" y="68"/>
                      <a:pt x="218" y="13"/>
                      <a:pt x="164" y="3"/>
                    </a:cubicBezTo>
                    <a:cubicBezTo>
                      <a:pt x="158" y="1"/>
                      <a:pt x="152" y="1"/>
                      <a:pt x="146"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p:nvPr/>
            </p:nvSpPr>
            <p:spPr>
              <a:xfrm flipH="1">
                <a:off x="7848710" y="3454570"/>
                <a:ext cx="199472" cy="943701"/>
              </a:xfrm>
              <a:custGeom>
                <a:avLst/>
                <a:gdLst/>
                <a:ahLst/>
                <a:cxnLst/>
                <a:rect l="l" t="t" r="r" b="b"/>
                <a:pathLst>
                  <a:path w="3145" h="14879" extrusionOk="0">
                    <a:moveTo>
                      <a:pt x="3041" y="0"/>
                    </a:moveTo>
                    <a:cubicBezTo>
                      <a:pt x="2994" y="0"/>
                      <a:pt x="2952" y="32"/>
                      <a:pt x="2944" y="80"/>
                    </a:cubicBezTo>
                    <a:lnTo>
                      <a:pt x="2868" y="456"/>
                    </a:lnTo>
                    <a:cubicBezTo>
                      <a:pt x="2858" y="510"/>
                      <a:pt x="2892" y="562"/>
                      <a:pt x="2944" y="572"/>
                    </a:cubicBezTo>
                    <a:lnTo>
                      <a:pt x="2964" y="572"/>
                    </a:lnTo>
                    <a:cubicBezTo>
                      <a:pt x="3012" y="572"/>
                      <a:pt x="3053" y="542"/>
                      <a:pt x="3059" y="493"/>
                    </a:cubicBezTo>
                    <a:lnTo>
                      <a:pt x="3135" y="118"/>
                    </a:lnTo>
                    <a:cubicBezTo>
                      <a:pt x="3145" y="63"/>
                      <a:pt x="3111" y="12"/>
                      <a:pt x="3059" y="2"/>
                    </a:cubicBezTo>
                    <a:cubicBezTo>
                      <a:pt x="3053" y="1"/>
                      <a:pt x="3047" y="0"/>
                      <a:pt x="3041" y="0"/>
                    </a:cubicBezTo>
                    <a:close/>
                    <a:moveTo>
                      <a:pt x="2886" y="753"/>
                    </a:moveTo>
                    <a:cubicBezTo>
                      <a:pt x="2841" y="753"/>
                      <a:pt x="2802" y="787"/>
                      <a:pt x="2793" y="832"/>
                    </a:cubicBezTo>
                    <a:lnTo>
                      <a:pt x="2718" y="1210"/>
                    </a:lnTo>
                    <a:cubicBezTo>
                      <a:pt x="2708" y="1262"/>
                      <a:pt x="2742" y="1313"/>
                      <a:pt x="2793" y="1323"/>
                    </a:cubicBezTo>
                    <a:cubicBezTo>
                      <a:pt x="2800" y="1326"/>
                      <a:pt x="2807" y="1326"/>
                      <a:pt x="2814" y="1326"/>
                    </a:cubicBezTo>
                    <a:cubicBezTo>
                      <a:pt x="2858" y="1326"/>
                      <a:pt x="2903" y="1295"/>
                      <a:pt x="2909" y="1248"/>
                    </a:cubicBezTo>
                    <a:lnTo>
                      <a:pt x="2985" y="873"/>
                    </a:lnTo>
                    <a:cubicBezTo>
                      <a:pt x="2995" y="818"/>
                      <a:pt x="2960" y="767"/>
                      <a:pt x="2909" y="756"/>
                    </a:cubicBezTo>
                    <a:cubicBezTo>
                      <a:pt x="2902" y="754"/>
                      <a:pt x="2894" y="753"/>
                      <a:pt x="2886" y="753"/>
                    </a:cubicBezTo>
                    <a:close/>
                    <a:moveTo>
                      <a:pt x="2740" y="1506"/>
                    </a:moveTo>
                    <a:cubicBezTo>
                      <a:pt x="2693" y="1506"/>
                      <a:pt x="2652" y="1538"/>
                      <a:pt x="2643" y="1586"/>
                    </a:cubicBezTo>
                    <a:lnTo>
                      <a:pt x="2568" y="1961"/>
                    </a:lnTo>
                    <a:cubicBezTo>
                      <a:pt x="2558" y="2016"/>
                      <a:pt x="2592" y="2067"/>
                      <a:pt x="2643" y="2078"/>
                    </a:cubicBezTo>
                    <a:cubicBezTo>
                      <a:pt x="2650" y="2078"/>
                      <a:pt x="2657" y="2081"/>
                      <a:pt x="2664" y="2081"/>
                    </a:cubicBezTo>
                    <a:cubicBezTo>
                      <a:pt x="2708" y="2081"/>
                      <a:pt x="2749" y="2047"/>
                      <a:pt x="2759" y="1999"/>
                    </a:cubicBezTo>
                    <a:lnTo>
                      <a:pt x="2834" y="1623"/>
                    </a:lnTo>
                    <a:cubicBezTo>
                      <a:pt x="2845" y="1572"/>
                      <a:pt x="2810" y="1517"/>
                      <a:pt x="2759" y="1508"/>
                    </a:cubicBezTo>
                    <a:cubicBezTo>
                      <a:pt x="2753" y="1506"/>
                      <a:pt x="2746" y="1506"/>
                      <a:pt x="2740" y="1506"/>
                    </a:cubicBezTo>
                    <a:close/>
                    <a:moveTo>
                      <a:pt x="2586" y="2259"/>
                    </a:moveTo>
                    <a:cubicBezTo>
                      <a:pt x="2541" y="2259"/>
                      <a:pt x="2502" y="2293"/>
                      <a:pt x="2493" y="2337"/>
                    </a:cubicBezTo>
                    <a:lnTo>
                      <a:pt x="2418" y="2716"/>
                    </a:lnTo>
                    <a:cubicBezTo>
                      <a:pt x="2407" y="2767"/>
                      <a:pt x="2442" y="2818"/>
                      <a:pt x="2493" y="2831"/>
                    </a:cubicBezTo>
                    <a:lnTo>
                      <a:pt x="2514" y="2831"/>
                    </a:lnTo>
                    <a:cubicBezTo>
                      <a:pt x="2558" y="2831"/>
                      <a:pt x="2599" y="2801"/>
                      <a:pt x="2609" y="2754"/>
                    </a:cubicBezTo>
                    <a:lnTo>
                      <a:pt x="2684" y="2378"/>
                    </a:lnTo>
                    <a:cubicBezTo>
                      <a:pt x="2694" y="2324"/>
                      <a:pt x="2660" y="2272"/>
                      <a:pt x="2609" y="2262"/>
                    </a:cubicBezTo>
                    <a:cubicBezTo>
                      <a:pt x="2601" y="2260"/>
                      <a:pt x="2593" y="2259"/>
                      <a:pt x="2586" y="2259"/>
                    </a:cubicBezTo>
                    <a:close/>
                    <a:moveTo>
                      <a:pt x="2438" y="3011"/>
                    </a:moveTo>
                    <a:cubicBezTo>
                      <a:pt x="2393" y="3011"/>
                      <a:pt x="2352" y="3043"/>
                      <a:pt x="2342" y="3091"/>
                    </a:cubicBezTo>
                    <a:lnTo>
                      <a:pt x="2268" y="3466"/>
                    </a:lnTo>
                    <a:cubicBezTo>
                      <a:pt x="2257" y="3521"/>
                      <a:pt x="2292" y="3573"/>
                      <a:pt x="2342" y="3583"/>
                    </a:cubicBezTo>
                    <a:cubicBezTo>
                      <a:pt x="2350" y="3586"/>
                      <a:pt x="2356" y="3586"/>
                      <a:pt x="2363" y="3586"/>
                    </a:cubicBezTo>
                    <a:cubicBezTo>
                      <a:pt x="2407" y="3586"/>
                      <a:pt x="2448" y="3552"/>
                      <a:pt x="2459" y="3507"/>
                    </a:cubicBezTo>
                    <a:lnTo>
                      <a:pt x="2534" y="3129"/>
                    </a:lnTo>
                    <a:cubicBezTo>
                      <a:pt x="2544" y="3077"/>
                      <a:pt x="2510" y="3026"/>
                      <a:pt x="2456" y="3013"/>
                    </a:cubicBezTo>
                    <a:cubicBezTo>
                      <a:pt x="2449" y="3011"/>
                      <a:pt x="2443" y="3011"/>
                      <a:pt x="2438" y="3011"/>
                    </a:cubicBezTo>
                    <a:close/>
                    <a:moveTo>
                      <a:pt x="2287" y="3765"/>
                    </a:moveTo>
                    <a:cubicBezTo>
                      <a:pt x="2242" y="3765"/>
                      <a:pt x="2201" y="3797"/>
                      <a:pt x="2193" y="3846"/>
                    </a:cubicBezTo>
                    <a:lnTo>
                      <a:pt x="2117" y="4221"/>
                    </a:lnTo>
                    <a:cubicBezTo>
                      <a:pt x="2104" y="4276"/>
                      <a:pt x="2141" y="4327"/>
                      <a:pt x="2193" y="4337"/>
                    </a:cubicBezTo>
                    <a:lnTo>
                      <a:pt x="2213" y="4337"/>
                    </a:lnTo>
                    <a:cubicBezTo>
                      <a:pt x="2257" y="4337"/>
                      <a:pt x="2298" y="4306"/>
                      <a:pt x="2309" y="4259"/>
                    </a:cubicBezTo>
                    <a:lnTo>
                      <a:pt x="2383" y="3883"/>
                    </a:lnTo>
                    <a:cubicBezTo>
                      <a:pt x="2394" y="3829"/>
                      <a:pt x="2360" y="3778"/>
                      <a:pt x="2305" y="3767"/>
                    </a:cubicBezTo>
                    <a:cubicBezTo>
                      <a:pt x="2299" y="3766"/>
                      <a:pt x="2293" y="3765"/>
                      <a:pt x="2287" y="3765"/>
                    </a:cubicBezTo>
                    <a:close/>
                    <a:moveTo>
                      <a:pt x="2133" y="4519"/>
                    </a:moveTo>
                    <a:cubicBezTo>
                      <a:pt x="2090" y="4519"/>
                      <a:pt x="2051" y="4553"/>
                      <a:pt x="2043" y="4597"/>
                    </a:cubicBezTo>
                    <a:lnTo>
                      <a:pt x="1967" y="4972"/>
                    </a:lnTo>
                    <a:cubicBezTo>
                      <a:pt x="1953" y="5027"/>
                      <a:pt x="1991" y="5078"/>
                      <a:pt x="2043" y="5089"/>
                    </a:cubicBezTo>
                    <a:cubicBezTo>
                      <a:pt x="2049" y="5092"/>
                      <a:pt x="2056" y="5092"/>
                      <a:pt x="2063" y="5092"/>
                    </a:cubicBezTo>
                    <a:cubicBezTo>
                      <a:pt x="2107" y="5092"/>
                      <a:pt x="2148" y="5057"/>
                      <a:pt x="2158" y="5013"/>
                    </a:cubicBezTo>
                    <a:lnTo>
                      <a:pt x="2233" y="4634"/>
                    </a:lnTo>
                    <a:cubicBezTo>
                      <a:pt x="2243" y="4583"/>
                      <a:pt x="2210" y="4531"/>
                      <a:pt x="2155" y="4522"/>
                    </a:cubicBezTo>
                    <a:cubicBezTo>
                      <a:pt x="2148" y="4520"/>
                      <a:pt x="2140" y="4519"/>
                      <a:pt x="2133" y="4519"/>
                    </a:cubicBezTo>
                    <a:close/>
                    <a:moveTo>
                      <a:pt x="1986" y="5271"/>
                    </a:moveTo>
                    <a:cubicBezTo>
                      <a:pt x="1941" y="5271"/>
                      <a:pt x="1901" y="5303"/>
                      <a:pt x="1889" y="5351"/>
                    </a:cubicBezTo>
                    <a:lnTo>
                      <a:pt x="1813" y="5727"/>
                    </a:lnTo>
                    <a:cubicBezTo>
                      <a:pt x="1803" y="5781"/>
                      <a:pt x="1838" y="5832"/>
                      <a:pt x="1892" y="5842"/>
                    </a:cubicBezTo>
                    <a:lnTo>
                      <a:pt x="1912" y="5842"/>
                    </a:lnTo>
                    <a:cubicBezTo>
                      <a:pt x="1957" y="5842"/>
                      <a:pt x="1998" y="5812"/>
                      <a:pt x="2008" y="5764"/>
                    </a:cubicBezTo>
                    <a:lnTo>
                      <a:pt x="2084" y="5388"/>
                    </a:lnTo>
                    <a:cubicBezTo>
                      <a:pt x="2093" y="5334"/>
                      <a:pt x="2059" y="5283"/>
                      <a:pt x="2005" y="5273"/>
                    </a:cubicBezTo>
                    <a:cubicBezTo>
                      <a:pt x="1999" y="5272"/>
                      <a:pt x="1992" y="5271"/>
                      <a:pt x="1986" y="5271"/>
                    </a:cubicBezTo>
                    <a:close/>
                    <a:moveTo>
                      <a:pt x="1834" y="6024"/>
                    </a:moveTo>
                    <a:cubicBezTo>
                      <a:pt x="1790" y="6024"/>
                      <a:pt x="1750" y="6058"/>
                      <a:pt x="1739" y="6102"/>
                    </a:cubicBezTo>
                    <a:lnTo>
                      <a:pt x="1663" y="6481"/>
                    </a:lnTo>
                    <a:cubicBezTo>
                      <a:pt x="1653" y="6532"/>
                      <a:pt x="1687" y="6584"/>
                      <a:pt x="1742" y="6594"/>
                    </a:cubicBezTo>
                    <a:cubicBezTo>
                      <a:pt x="1748" y="6597"/>
                      <a:pt x="1756" y="6597"/>
                      <a:pt x="1762" y="6597"/>
                    </a:cubicBezTo>
                    <a:cubicBezTo>
                      <a:pt x="1807" y="6597"/>
                      <a:pt x="1848" y="6567"/>
                      <a:pt x="1858" y="6518"/>
                    </a:cubicBezTo>
                    <a:lnTo>
                      <a:pt x="1933" y="6143"/>
                    </a:lnTo>
                    <a:cubicBezTo>
                      <a:pt x="1943" y="6088"/>
                      <a:pt x="1909" y="6037"/>
                      <a:pt x="1854" y="6027"/>
                    </a:cubicBezTo>
                    <a:cubicBezTo>
                      <a:pt x="1847" y="6025"/>
                      <a:pt x="1840" y="6024"/>
                      <a:pt x="1834" y="6024"/>
                    </a:cubicBezTo>
                    <a:close/>
                    <a:moveTo>
                      <a:pt x="1686" y="6776"/>
                    </a:moveTo>
                    <a:cubicBezTo>
                      <a:pt x="1641" y="6776"/>
                      <a:pt x="1597" y="6808"/>
                      <a:pt x="1588" y="6857"/>
                    </a:cubicBezTo>
                    <a:lnTo>
                      <a:pt x="1513" y="7232"/>
                    </a:lnTo>
                    <a:cubicBezTo>
                      <a:pt x="1503" y="7287"/>
                      <a:pt x="1537" y="7337"/>
                      <a:pt x="1592" y="7348"/>
                    </a:cubicBezTo>
                    <a:cubicBezTo>
                      <a:pt x="1599" y="7348"/>
                      <a:pt x="1605" y="7351"/>
                      <a:pt x="1612" y="7351"/>
                    </a:cubicBezTo>
                    <a:cubicBezTo>
                      <a:pt x="1657" y="7351"/>
                      <a:pt x="1698" y="7317"/>
                      <a:pt x="1708" y="7269"/>
                    </a:cubicBezTo>
                    <a:lnTo>
                      <a:pt x="1783" y="6894"/>
                    </a:lnTo>
                    <a:cubicBezTo>
                      <a:pt x="1793" y="6843"/>
                      <a:pt x="1759" y="6789"/>
                      <a:pt x="1704" y="6778"/>
                    </a:cubicBezTo>
                    <a:cubicBezTo>
                      <a:pt x="1698" y="6777"/>
                      <a:pt x="1692" y="6776"/>
                      <a:pt x="1686" y="6776"/>
                    </a:cubicBezTo>
                    <a:close/>
                    <a:moveTo>
                      <a:pt x="1534" y="7531"/>
                    </a:moveTo>
                    <a:cubicBezTo>
                      <a:pt x="1488" y="7531"/>
                      <a:pt x="1447" y="7563"/>
                      <a:pt x="1438" y="7608"/>
                    </a:cubicBezTo>
                    <a:lnTo>
                      <a:pt x="1363" y="7986"/>
                    </a:lnTo>
                    <a:cubicBezTo>
                      <a:pt x="1353" y="8038"/>
                      <a:pt x="1387" y="8092"/>
                      <a:pt x="1441" y="8103"/>
                    </a:cubicBezTo>
                    <a:lnTo>
                      <a:pt x="1462" y="8103"/>
                    </a:lnTo>
                    <a:cubicBezTo>
                      <a:pt x="1506" y="8103"/>
                      <a:pt x="1547" y="8072"/>
                      <a:pt x="1558" y="8024"/>
                    </a:cubicBezTo>
                    <a:lnTo>
                      <a:pt x="1633" y="7649"/>
                    </a:lnTo>
                    <a:cubicBezTo>
                      <a:pt x="1643" y="7594"/>
                      <a:pt x="1608" y="7542"/>
                      <a:pt x="1554" y="7532"/>
                    </a:cubicBezTo>
                    <a:cubicBezTo>
                      <a:pt x="1548" y="7531"/>
                      <a:pt x="1541" y="7531"/>
                      <a:pt x="1534" y="7531"/>
                    </a:cubicBezTo>
                    <a:close/>
                    <a:moveTo>
                      <a:pt x="1384" y="8282"/>
                    </a:moveTo>
                    <a:cubicBezTo>
                      <a:pt x="1337" y="8282"/>
                      <a:pt x="1297" y="8314"/>
                      <a:pt x="1288" y="8362"/>
                    </a:cubicBezTo>
                    <a:lnTo>
                      <a:pt x="1213" y="8738"/>
                    </a:lnTo>
                    <a:cubicBezTo>
                      <a:pt x="1203" y="8792"/>
                      <a:pt x="1236" y="8843"/>
                      <a:pt x="1291" y="8853"/>
                    </a:cubicBezTo>
                    <a:cubicBezTo>
                      <a:pt x="1298" y="8857"/>
                      <a:pt x="1305" y="8857"/>
                      <a:pt x="1312" y="8857"/>
                    </a:cubicBezTo>
                    <a:cubicBezTo>
                      <a:pt x="1356" y="8857"/>
                      <a:pt x="1397" y="8823"/>
                      <a:pt x="1408" y="8779"/>
                    </a:cubicBezTo>
                    <a:lnTo>
                      <a:pt x="1482" y="8399"/>
                    </a:lnTo>
                    <a:cubicBezTo>
                      <a:pt x="1493" y="8348"/>
                      <a:pt x="1458" y="8297"/>
                      <a:pt x="1404" y="8284"/>
                    </a:cubicBezTo>
                    <a:cubicBezTo>
                      <a:pt x="1397" y="8282"/>
                      <a:pt x="1390" y="8282"/>
                      <a:pt x="1384" y="8282"/>
                    </a:cubicBezTo>
                    <a:close/>
                    <a:moveTo>
                      <a:pt x="1235" y="9036"/>
                    </a:moveTo>
                    <a:cubicBezTo>
                      <a:pt x="1188" y="9036"/>
                      <a:pt x="1147" y="9068"/>
                      <a:pt x="1137" y="9116"/>
                    </a:cubicBezTo>
                    <a:lnTo>
                      <a:pt x="1063" y="9492"/>
                    </a:lnTo>
                    <a:cubicBezTo>
                      <a:pt x="1052" y="9546"/>
                      <a:pt x="1087" y="9598"/>
                      <a:pt x="1141" y="9608"/>
                    </a:cubicBezTo>
                    <a:lnTo>
                      <a:pt x="1158" y="9608"/>
                    </a:lnTo>
                    <a:cubicBezTo>
                      <a:pt x="1206" y="9608"/>
                      <a:pt x="1247" y="9577"/>
                      <a:pt x="1257" y="9529"/>
                    </a:cubicBezTo>
                    <a:lnTo>
                      <a:pt x="1332" y="9154"/>
                    </a:lnTo>
                    <a:cubicBezTo>
                      <a:pt x="1342" y="9099"/>
                      <a:pt x="1309" y="9048"/>
                      <a:pt x="1254" y="9037"/>
                    </a:cubicBezTo>
                    <a:cubicBezTo>
                      <a:pt x="1247" y="9036"/>
                      <a:pt x="1241" y="9036"/>
                      <a:pt x="1235" y="9036"/>
                    </a:cubicBezTo>
                    <a:close/>
                    <a:moveTo>
                      <a:pt x="1081" y="9789"/>
                    </a:moveTo>
                    <a:cubicBezTo>
                      <a:pt x="1036" y="9789"/>
                      <a:pt x="997" y="9823"/>
                      <a:pt x="987" y="9867"/>
                    </a:cubicBezTo>
                    <a:lnTo>
                      <a:pt x="912" y="10246"/>
                    </a:lnTo>
                    <a:cubicBezTo>
                      <a:pt x="902" y="10297"/>
                      <a:pt x="937" y="10348"/>
                      <a:pt x="991" y="10359"/>
                    </a:cubicBezTo>
                    <a:cubicBezTo>
                      <a:pt x="998" y="10362"/>
                      <a:pt x="1005" y="10362"/>
                      <a:pt x="1008" y="10362"/>
                    </a:cubicBezTo>
                    <a:cubicBezTo>
                      <a:pt x="1055" y="10362"/>
                      <a:pt x="1096" y="10332"/>
                      <a:pt x="1107" y="10284"/>
                    </a:cubicBezTo>
                    <a:lnTo>
                      <a:pt x="1182" y="9905"/>
                    </a:lnTo>
                    <a:cubicBezTo>
                      <a:pt x="1192" y="9853"/>
                      <a:pt x="1158" y="9803"/>
                      <a:pt x="1104" y="9792"/>
                    </a:cubicBezTo>
                    <a:cubicBezTo>
                      <a:pt x="1096" y="9790"/>
                      <a:pt x="1089" y="9789"/>
                      <a:pt x="1081" y="9789"/>
                    </a:cubicBezTo>
                    <a:close/>
                    <a:moveTo>
                      <a:pt x="933" y="10541"/>
                    </a:moveTo>
                    <a:cubicBezTo>
                      <a:pt x="887" y="10541"/>
                      <a:pt x="846" y="10574"/>
                      <a:pt x="837" y="10622"/>
                    </a:cubicBezTo>
                    <a:lnTo>
                      <a:pt x="762" y="10997"/>
                    </a:lnTo>
                    <a:cubicBezTo>
                      <a:pt x="752" y="11052"/>
                      <a:pt x="786" y="11103"/>
                      <a:pt x="841" y="11113"/>
                    </a:cubicBezTo>
                    <a:cubicBezTo>
                      <a:pt x="847" y="11113"/>
                      <a:pt x="851" y="11117"/>
                      <a:pt x="858" y="11117"/>
                    </a:cubicBezTo>
                    <a:cubicBezTo>
                      <a:pt x="905" y="11117"/>
                      <a:pt x="946" y="11082"/>
                      <a:pt x="957" y="11035"/>
                    </a:cubicBezTo>
                    <a:lnTo>
                      <a:pt x="1032" y="10660"/>
                    </a:lnTo>
                    <a:cubicBezTo>
                      <a:pt x="1042" y="10608"/>
                      <a:pt x="1008" y="10553"/>
                      <a:pt x="953" y="10543"/>
                    </a:cubicBezTo>
                    <a:cubicBezTo>
                      <a:pt x="946" y="10542"/>
                      <a:pt x="940" y="10541"/>
                      <a:pt x="933" y="10541"/>
                    </a:cubicBezTo>
                    <a:close/>
                    <a:moveTo>
                      <a:pt x="780" y="11295"/>
                    </a:moveTo>
                    <a:cubicBezTo>
                      <a:pt x="734" y="11295"/>
                      <a:pt x="696" y="11329"/>
                      <a:pt x="687" y="11372"/>
                    </a:cubicBezTo>
                    <a:lnTo>
                      <a:pt x="612" y="11752"/>
                    </a:lnTo>
                    <a:cubicBezTo>
                      <a:pt x="602" y="11802"/>
                      <a:pt x="636" y="11854"/>
                      <a:pt x="691" y="11868"/>
                    </a:cubicBezTo>
                    <a:lnTo>
                      <a:pt x="707" y="11868"/>
                    </a:lnTo>
                    <a:cubicBezTo>
                      <a:pt x="756" y="11868"/>
                      <a:pt x="796" y="11837"/>
                      <a:pt x="803" y="11789"/>
                    </a:cubicBezTo>
                    <a:lnTo>
                      <a:pt x="882" y="11413"/>
                    </a:lnTo>
                    <a:cubicBezTo>
                      <a:pt x="892" y="11359"/>
                      <a:pt x="858" y="11308"/>
                      <a:pt x="803" y="11298"/>
                    </a:cubicBezTo>
                    <a:cubicBezTo>
                      <a:pt x="795" y="11296"/>
                      <a:pt x="787" y="11295"/>
                      <a:pt x="780" y="11295"/>
                    </a:cubicBezTo>
                    <a:close/>
                    <a:moveTo>
                      <a:pt x="634" y="12047"/>
                    </a:moveTo>
                    <a:cubicBezTo>
                      <a:pt x="587" y="12047"/>
                      <a:pt x="546" y="12079"/>
                      <a:pt x="537" y="12127"/>
                    </a:cubicBezTo>
                    <a:lnTo>
                      <a:pt x="461" y="12503"/>
                    </a:lnTo>
                    <a:cubicBezTo>
                      <a:pt x="452" y="12557"/>
                      <a:pt x="486" y="12609"/>
                      <a:pt x="540" y="12618"/>
                    </a:cubicBezTo>
                    <a:cubicBezTo>
                      <a:pt x="543" y="12622"/>
                      <a:pt x="551" y="12622"/>
                      <a:pt x="557" y="12622"/>
                    </a:cubicBezTo>
                    <a:cubicBezTo>
                      <a:pt x="605" y="12622"/>
                      <a:pt x="646" y="12588"/>
                      <a:pt x="653" y="12544"/>
                    </a:cubicBezTo>
                    <a:lnTo>
                      <a:pt x="728" y="12165"/>
                    </a:lnTo>
                    <a:cubicBezTo>
                      <a:pt x="742" y="12114"/>
                      <a:pt x="704" y="12059"/>
                      <a:pt x="653" y="12048"/>
                    </a:cubicBezTo>
                    <a:cubicBezTo>
                      <a:pt x="647" y="12047"/>
                      <a:pt x="641" y="12047"/>
                      <a:pt x="634" y="12047"/>
                    </a:cubicBezTo>
                    <a:close/>
                    <a:moveTo>
                      <a:pt x="484" y="12801"/>
                    </a:moveTo>
                    <a:cubicBezTo>
                      <a:pt x="437" y="12801"/>
                      <a:pt x="396" y="12833"/>
                      <a:pt x="387" y="12881"/>
                    </a:cubicBezTo>
                    <a:lnTo>
                      <a:pt x="311" y="13257"/>
                    </a:lnTo>
                    <a:cubicBezTo>
                      <a:pt x="302" y="13308"/>
                      <a:pt x="335" y="13363"/>
                      <a:pt x="387" y="13373"/>
                    </a:cubicBezTo>
                    <a:lnTo>
                      <a:pt x="407" y="13373"/>
                    </a:lnTo>
                    <a:cubicBezTo>
                      <a:pt x="455" y="13373"/>
                      <a:pt x="496" y="13343"/>
                      <a:pt x="502" y="13294"/>
                    </a:cubicBezTo>
                    <a:lnTo>
                      <a:pt x="578" y="12919"/>
                    </a:lnTo>
                    <a:cubicBezTo>
                      <a:pt x="592" y="12864"/>
                      <a:pt x="554" y="12813"/>
                      <a:pt x="502" y="12803"/>
                    </a:cubicBezTo>
                    <a:cubicBezTo>
                      <a:pt x="496" y="12802"/>
                      <a:pt x="490" y="12801"/>
                      <a:pt x="484" y="12801"/>
                    </a:cubicBezTo>
                    <a:close/>
                    <a:moveTo>
                      <a:pt x="329" y="13554"/>
                    </a:moveTo>
                    <a:cubicBezTo>
                      <a:pt x="284" y="13554"/>
                      <a:pt x="245" y="13588"/>
                      <a:pt x="236" y="13633"/>
                    </a:cubicBezTo>
                    <a:lnTo>
                      <a:pt x="162" y="14008"/>
                    </a:lnTo>
                    <a:cubicBezTo>
                      <a:pt x="151" y="14063"/>
                      <a:pt x="185" y="14114"/>
                      <a:pt x="236" y="14124"/>
                    </a:cubicBezTo>
                    <a:cubicBezTo>
                      <a:pt x="243" y="14128"/>
                      <a:pt x="250" y="14128"/>
                      <a:pt x="257" y="14128"/>
                    </a:cubicBezTo>
                    <a:cubicBezTo>
                      <a:pt x="305" y="14128"/>
                      <a:pt x="346" y="14093"/>
                      <a:pt x="352" y="14049"/>
                    </a:cubicBezTo>
                    <a:lnTo>
                      <a:pt x="428" y="13670"/>
                    </a:lnTo>
                    <a:cubicBezTo>
                      <a:pt x="438" y="13619"/>
                      <a:pt x="404" y="13568"/>
                      <a:pt x="352" y="13557"/>
                    </a:cubicBezTo>
                    <a:cubicBezTo>
                      <a:pt x="345" y="13555"/>
                      <a:pt x="337" y="13554"/>
                      <a:pt x="329" y="13554"/>
                    </a:cubicBezTo>
                    <a:close/>
                    <a:moveTo>
                      <a:pt x="183" y="14307"/>
                    </a:moveTo>
                    <a:cubicBezTo>
                      <a:pt x="136" y="14307"/>
                      <a:pt x="96" y="14339"/>
                      <a:pt x="86" y="14387"/>
                    </a:cubicBezTo>
                    <a:lnTo>
                      <a:pt x="11" y="14762"/>
                    </a:lnTo>
                    <a:cubicBezTo>
                      <a:pt x="1" y="14817"/>
                      <a:pt x="35" y="14868"/>
                      <a:pt x="86" y="14879"/>
                    </a:cubicBezTo>
                    <a:lnTo>
                      <a:pt x="107" y="14879"/>
                    </a:lnTo>
                    <a:cubicBezTo>
                      <a:pt x="154" y="14879"/>
                      <a:pt x="195" y="14848"/>
                      <a:pt x="203" y="14800"/>
                    </a:cubicBezTo>
                    <a:lnTo>
                      <a:pt x="277" y="14424"/>
                    </a:lnTo>
                    <a:cubicBezTo>
                      <a:pt x="288" y="14370"/>
                      <a:pt x="253" y="14318"/>
                      <a:pt x="203" y="14309"/>
                    </a:cubicBezTo>
                    <a:cubicBezTo>
                      <a:pt x="196" y="14307"/>
                      <a:pt x="189" y="14307"/>
                      <a:pt x="183" y="14307"/>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flipH="1">
                <a:off x="8039429" y="4409768"/>
                <a:ext cx="16110" cy="24672"/>
              </a:xfrm>
              <a:custGeom>
                <a:avLst/>
                <a:gdLst/>
                <a:ahLst/>
                <a:cxnLst/>
                <a:rect l="l" t="t" r="r" b="b"/>
                <a:pathLst>
                  <a:path w="254" h="389" extrusionOk="0">
                    <a:moveTo>
                      <a:pt x="145" y="0"/>
                    </a:moveTo>
                    <a:cubicBezTo>
                      <a:pt x="100" y="0"/>
                      <a:pt x="61" y="34"/>
                      <a:pt x="52" y="78"/>
                    </a:cubicBezTo>
                    <a:lnTo>
                      <a:pt x="15" y="273"/>
                    </a:lnTo>
                    <a:cubicBezTo>
                      <a:pt x="1" y="323"/>
                      <a:pt x="38" y="378"/>
                      <a:pt x="90" y="388"/>
                    </a:cubicBezTo>
                    <a:lnTo>
                      <a:pt x="110" y="388"/>
                    </a:lnTo>
                    <a:cubicBezTo>
                      <a:pt x="155" y="388"/>
                      <a:pt x="196" y="358"/>
                      <a:pt x="205" y="310"/>
                    </a:cubicBezTo>
                    <a:lnTo>
                      <a:pt x="243" y="119"/>
                    </a:lnTo>
                    <a:cubicBezTo>
                      <a:pt x="254" y="65"/>
                      <a:pt x="219" y="13"/>
                      <a:pt x="168" y="3"/>
                    </a:cubicBezTo>
                    <a:cubicBezTo>
                      <a:pt x="160" y="1"/>
                      <a:pt x="152" y="0"/>
                      <a:pt x="145"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flipH="1">
                <a:off x="6734966" y="2736908"/>
                <a:ext cx="1466703" cy="1745948"/>
              </a:xfrm>
              <a:custGeom>
                <a:avLst/>
                <a:gdLst/>
                <a:ahLst/>
                <a:cxnLst/>
                <a:rect l="l" t="t" r="r" b="b"/>
                <a:pathLst>
                  <a:path w="23125" h="26673" extrusionOk="0">
                    <a:moveTo>
                      <a:pt x="18017" y="0"/>
                    </a:moveTo>
                    <a:cubicBezTo>
                      <a:pt x="15812" y="0"/>
                      <a:pt x="9147" y="562"/>
                      <a:pt x="5776" y="3740"/>
                    </a:cubicBezTo>
                    <a:cubicBezTo>
                      <a:pt x="5776" y="3740"/>
                      <a:pt x="3018" y="15169"/>
                      <a:pt x="2410" y="17579"/>
                    </a:cubicBezTo>
                    <a:cubicBezTo>
                      <a:pt x="1799" y="19985"/>
                      <a:pt x="0" y="25034"/>
                      <a:pt x="0" y="25034"/>
                    </a:cubicBezTo>
                    <a:cubicBezTo>
                      <a:pt x="0" y="25034"/>
                      <a:pt x="1390" y="26424"/>
                      <a:pt x="2291" y="26673"/>
                    </a:cubicBezTo>
                    <a:lnTo>
                      <a:pt x="6681" y="6086"/>
                    </a:lnTo>
                    <a:lnTo>
                      <a:pt x="6766" y="3420"/>
                    </a:lnTo>
                    <a:lnTo>
                      <a:pt x="9193" y="2361"/>
                    </a:lnTo>
                    <a:lnTo>
                      <a:pt x="7937" y="26652"/>
                    </a:lnTo>
                    <a:cubicBezTo>
                      <a:pt x="10374" y="26571"/>
                      <a:pt x="12675" y="26468"/>
                      <a:pt x="12675" y="26468"/>
                    </a:cubicBezTo>
                    <a:lnTo>
                      <a:pt x="13419" y="26229"/>
                    </a:lnTo>
                    <a:cubicBezTo>
                      <a:pt x="13419" y="26229"/>
                      <a:pt x="21267" y="25556"/>
                      <a:pt x="22195" y="25208"/>
                    </a:cubicBezTo>
                    <a:cubicBezTo>
                      <a:pt x="23124" y="24860"/>
                      <a:pt x="18802" y="228"/>
                      <a:pt x="18744" y="53"/>
                    </a:cubicBezTo>
                    <a:cubicBezTo>
                      <a:pt x="18734" y="24"/>
                      <a:pt x="18470" y="0"/>
                      <a:pt x="18017"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8"/>
              <p:cNvSpPr/>
              <p:nvPr/>
            </p:nvSpPr>
            <p:spPr>
              <a:xfrm flipH="1">
                <a:off x="7605821" y="2878659"/>
                <a:ext cx="462965" cy="1611539"/>
              </a:xfrm>
              <a:custGeom>
                <a:avLst/>
                <a:gdLst/>
                <a:ahLst/>
                <a:cxnLst/>
                <a:rect l="l" t="t" r="r" b="b"/>
                <a:pathLst>
                  <a:path w="6904" h="24384" extrusionOk="0">
                    <a:moveTo>
                      <a:pt x="6903" y="0"/>
                    </a:moveTo>
                    <a:lnTo>
                      <a:pt x="4476" y="1059"/>
                    </a:lnTo>
                    <a:lnTo>
                      <a:pt x="4391" y="3725"/>
                    </a:lnTo>
                    <a:lnTo>
                      <a:pt x="1" y="24312"/>
                    </a:lnTo>
                    <a:cubicBezTo>
                      <a:pt x="21" y="24319"/>
                      <a:pt x="42" y="24322"/>
                      <a:pt x="62" y="24326"/>
                    </a:cubicBezTo>
                    <a:cubicBezTo>
                      <a:pt x="238" y="24367"/>
                      <a:pt x="739" y="24383"/>
                      <a:pt x="1431" y="24383"/>
                    </a:cubicBezTo>
                    <a:cubicBezTo>
                      <a:pt x="2531" y="24383"/>
                      <a:pt x="4115" y="24342"/>
                      <a:pt x="5647" y="24291"/>
                    </a:cubicBezTo>
                    <a:lnTo>
                      <a:pt x="6903" y="0"/>
                    </a:ln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8"/>
              <p:cNvSpPr/>
              <p:nvPr/>
            </p:nvSpPr>
            <p:spPr>
              <a:xfrm flipH="1">
                <a:off x="7036804" y="1968431"/>
                <a:ext cx="882876" cy="460022"/>
              </a:xfrm>
              <a:custGeom>
                <a:avLst/>
                <a:gdLst/>
                <a:ahLst/>
                <a:cxnLst/>
                <a:rect l="l" t="t" r="r" b="b"/>
                <a:pathLst>
                  <a:path w="13920" h="7253" extrusionOk="0">
                    <a:moveTo>
                      <a:pt x="6417" y="0"/>
                    </a:moveTo>
                    <a:cubicBezTo>
                      <a:pt x="6093" y="0"/>
                      <a:pt x="5758" y="16"/>
                      <a:pt x="5410" y="50"/>
                    </a:cubicBezTo>
                    <a:cubicBezTo>
                      <a:pt x="3765" y="214"/>
                      <a:pt x="955" y="3610"/>
                      <a:pt x="450" y="4552"/>
                    </a:cubicBezTo>
                    <a:cubicBezTo>
                      <a:pt x="1" y="5392"/>
                      <a:pt x="6285" y="7253"/>
                      <a:pt x="9304" y="7253"/>
                    </a:cubicBezTo>
                    <a:cubicBezTo>
                      <a:pt x="9660" y="7253"/>
                      <a:pt x="9971" y="7227"/>
                      <a:pt x="10220" y="7170"/>
                    </a:cubicBezTo>
                    <a:cubicBezTo>
                      <a:pt x="12578" y="6631"/>
                      <a:pt x="13920" y="4484"/>
                      <a:pt x="13920" y="4484"/>
                    </a:cubicBezTo>
                    <a:cubicBezTo>
                      <a:pt x="13920" y="4484"/>
                      <a:pt x="11837" y="0"/>
                      <a:pt x="641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flipH="1">
                <a:off x="7539765" y="1960313"/>
                <a:ext cx="374588" cy="285920"/>
              </a:xfrm>
              <a:custGeom>
                <a:avLst/>
                <a:gdLst/>
                <a:ahLst/>
                <a:cxnLst/>
                <a:rect l="l" t="t" r="r" b="b"/>
                <a:pathLst>
                  <a:path w="5906" h="4508" extrusionOk="0">
                    <a:moveTo>
                      <a:pt x="4651" y="1"/>
                    </a:moveTo>
                    <a:cubicBezTo>
                      <a:pt x="4384" y="1"/>
                      <a:pt x="4064" y="55"/>
                      <a:pt x="3681" y="191"/>
                    </a:cubicBezTo>
                    <a:cubicBezTo>
                      <a:pt x="1868" y="837"/>
                      <a:pt x="1" y="4434"/>
                      <a:pt x="1" y="4500"/>
                    </a:cubicBezTo>
                    <a:cubicBezTo>
                      <a:pt x="1" y="4505"/>
                      <a:pt x="24" y="4508"/>
                      <a:pt x="68" y="4508"/>
                    </a:cubicBezTo>
                    <a:cubicBezTo>
                      <a:pt x="506" y="4508"/>
                      <a:pt x="2947" y="4250"/>
                      <a:pt x="2947" y="4250"/>
                    </a:cubicBezTo>
                    <a:cubicBezTo>
                      <a:pt x="3127" y="2177"/>
                      <a:pt x="5860" y="747"/>
                      <a:pt x="5905" y="747"/>
                    </a:cubicBezTo>
                    <a:cubicBezTo>
                      <a:pt x="5906" y="747"/>
                      <a:pt x="5906" y="747"/>
                      <a:pt x="5906" y="747"/>
                    </a:cubicBezTo>
                    <a:cubicBezTo>
                      <a:pt x="5906" y="747"/>
                      <a:pt x="5647" y="1"/>
                      <a:pt x="465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flipH="1">
                <a:off x="7041110" y="2164672"/>
                <a:ext cx="423552" cy="165222"/>
              </a:xfrm>
              <a:custGeom>
                <a:avLst/>
                <a:gdLst/>
                <a:ahLst/>
                <a:cxnLst/>
                <a:rect l="l" t="t" r="r" b="b"/>
                <a:pathLst>
                  <a:path w="6678" h="2605" extrusionOk="0">
                    <a:moveTo>
                      <a:pt x="5824" y="0"/>
                    </a:moveTo>
                    <a:cubicBezTo>
                      <a:pt x="4336" y="2130"/>
                      <a:pt x="1" y="2267"/>
                      <a:pt x="1" y="2267"/>
                    </a:cubicBezTo>
                    <a:cubicBezTo>
                      <a:pt x="803" y="2507"/>
                      <a:pt x="1564" y="2605"/>
                      <a:pt x="2264" y="2605"/>
                    </a:cubicBezTo>
                    <a:cubicBezTo>
                      <a:pt x="4360" y="2605"/>
                      <a:pt x="5947" y="1745"/>
                      <a:pt x="6678" y="1257"/>
                    </a:cubicBezTo>
                    <a:cubicBezTo>
                      <a:pt x="6558" y="1032"/>
                      <a:pt x="6282" y="557"/>
                      <a:pt x="5824" y="0"/>
                    </a:cubicBezTo>
                    <a:close/>
                  </a:path>
                </a:pathLst>
              </a:custGeom>
              <a:solidFill>
                <a:srgbClr val="007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flipH="1">
                <a:off x="6912920" y="2270340"/>
                <a:ext cx="119746" cy="502580"/>
              </a:xfrm>
              <a:custGeom>
                <a:avLst/>
                <a:gdLst/>
                <a:ahLst/>
                <a:cxnLst/>
                <a:rect l="l" t="t" r="r" b="b"/>
                <a:pathLst>
                  <a:path w="1888" h="7924" extrusionOk="0">
                    <a:moveTo>
                      <a:pt x="0" y="1"/>
                    </a:moveTo>
                    <a:cubicBezTo>
                      <a:pt x="492" y="2202"/>
                      <a:pt x="1215" y="5609"/>
                      <a:pt x="1536" y="7923"/>
                    </a:cubicBezTo>
                    <a:cubicBezTo>
                      <a:pt x="1888" y="6544"/>
                      <a:pt x="1594" y="4571"/>
                      <a:pt x="1157" y="3048"/>
                    </a:cubicBezTo>
                    <a:cubicBezTo>
                      <a:pt x="785" y="1755"/>
                      <a:pt x="352" y="724"/>
                      <a:pt x="0" y="1"/>
                    </a:cubicBezTo>
                    <a:close/>
                  </a:path>
                </a:pathLst>
              </a:custGeom>
              <a:solidFill>
                <a:srgbClr val="FF7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8"/>
              <p:cNvSpPr/>
              <p:nvPr/>
            </p:nvSpPr>
            <p:spPr>
              <a:xfrm flipH="1">
                <a:off x="7080507" y="2194165"/>
                <a:ext cx="983024" cy="1201206"/>
              </a:xfrm>
              <a:custGeom>
                <a:avLst/>
                <a:gdLst/>
                <a:ahLst/>
                <a:cxnLst/>
                <a:rect l="l" t="t" r="r" b="b"/>
                <a:pathLst>
                  <a:path w="15499" h="18939" extrusionOk="0">
                    <a:moveTo>
                      <a:pt x="4929" y="0"/>
                    </a:moveTo>
                    <a:cubicBezTo>
                      <a:pt x="4622" y="0"/>
                      <a:pt x="4330" y="21"/>
                      <a:pt x="4059" y="55"/>
                    </a:cubicBezTo>
                    <a:cubicBezTo>
                      <a:pt x="3288" y="1645"/>
                      <a:pt x="0" y="8667"/>
                      <a:pt x="581" y="11651"/>
                    </a:cubicBezTo>
                    <a:cubicBezTo>
                      <a:pt x="1113" y="14388"/>
                      <a:pt x="2906" y="17764"/>
                      <a:pt x="3561" y="18939"/>
                    </a:cubicBezTo>
                    <a:cubicBezTo>
                      <a:pt x="3667" y="18864"/>
                      <a:pt x="3772" y="18785"/>
                      <a:pt x="3889" y="18703"/>
                    </a:cubicBezTo>
                    <a:cubicBezTo>
                      <a:pt x="5050" y="17860"/>
                      <a:pt x="5800" y="15651"/>
                      <a:pt x="5800" y="15651"/>
                    </a:cubicBezTo>
                    <a:cubicBezTo>
                      <a:pt x="4752" y="14515"/>
                      <a:pt x="4615" y="12193"/>
                      <a:pt x="4615" y="12193"/>
                    </a:cubicBezTo>
                    <a:cubicBezTo>
                      <a:pt x="4615" y="12193"/>
                      <a:pt x="8576" y="9804"/>
                      <a:pt x="10764" y="9326"/>
                    </a:cubicBezTo>
                    <a:cubicBezTo>
                      <a:pt x="11033" y="9267"/>
                      <a:pt x="11266" y="9240"/>
                      <a:pt x="11474" y="9240"/>
                    </a:cubicBezTo>
                    <a:cubicBezTo>
                      <a:pt x="12921" y="9240"/>
                      <a:pt x="13113" y="10513"/>
                      <a:pt x="15499" y="10770"/>
                    </a:cubicBezTo>
                    <a:cubicBezTo>
                      <a:pt x="15403" y="8643"/>
                      <a:pt x="15335" y="2713"/>
                      <a:pt x="15311" y="269"/>
                    </a:cubicBezTo>
                    <a:cubicBezTo>
                      <a:pt x="14815" y="693"/>
                      <a:pt x="13679" y="1492"/>
                      <a:pt x="11877" y="1837"/>
                    </a:cubicBezTo>
                    <a:cubicBezTo>
                      <a:pt x="11601" y="1889"/>
                      <a:pt x="11337" y="1913"/>
                      <a:pt x="11083" y="1913"/>
                    </a:cubicBezTo>
                    <a:cubicBezTo>
                      <a:pt x="9029" y="1913"/>
                      <a:pt x="7617" y="368"/>
                      <a:pt x="5937" y="82"/>
                    </a:cubicBezTo>
                    <a:cubicBezTo>
                      <a:pt x="5591" y="24"/>
                      <a:pt x="5252" y="0"/>
                      <a:pt x="492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8"/>
              <p:cNvSpPr/>
              <p:nvPr/>
            </p:nvSpPr>
            <p:spPr>
              <a:xfrm flipH="1">
                <a:off x="6938515" y="2195212"/>
                <a:ext cx="157294" cy="684546"/>
              </a:xfrm>
              <a:custGeom>
                <a:avLst/>
                <a:gdLst/>
                <a:ahLst/>
                <a:cxnLst/>
                <a:rect l="l" t="t" r="r" b="b"/>
                <a:pathLst>
                  <a:path w="2480" h="10793" extrusionOk="0">
                    <a:moveTo>
                      <a:pt x="288" y="1"/>
                    </a:moveTo>
                    <a:cubicBezTo>
                      <a:pt x="288" y="1"/>
                      <a:pt x="192" y="107"/>
                      <a:pt x="1" y="270"/>
                    </a:cubicBezTo>
                    <a:cubicBezTo>
                      <a:pt x="25" y="2714"/>
                      <a:pt x="93" y="8644"/>
                      <a:pt x="189" y="10771"/>
                    </a:cubicBezTo>
                    <a:cubicBezTo>
                      <a:pt x="233" y="10774"/>
                      <a:pt x="277" y="10778"/>
                      <a:pt x="325" y="10781"/>
                    </a:cubicBezTo>
                    <a:cubicBezTo>
                      <a:pt x="410" y="10788"/>
                      <a:pt x="492" y="10792"/>
                      <a:pt x="572" y="10792"/>
                    </a:cubicBezTo>
                    <a:cubicBezTo>
                      <a:pt x="1654" y="10792"/>
                      <a:pt x="2231" y="10111"/>
                      <a:pt x="2479" y="9125"/>
                    </a:cubicBezTo>
                    <a:cubicBezTo>
                      <a:pt x="2158" y="6811"/>
                      <a:pt x="1435" y="3404"/>
                      <a:pt x="943" y="1203"/>
                    </a:cubicBezTo>
                    <a:cubicBezTo>
                      <a:pt x="567" y="420"/>
                      <a:pt x="288" y="1"/>
                      <a:pt x="288" y="1"/>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8"/>
              <p:cNvSpPr/>
              <p:nvPr/>
            </p:nvSpPr>
            <p:spPr>
              <a:xfrm flipH="1">
                <a:off x="7794812" y="2197590"/>
                <a:ext cx="373320" cy="1246492"/>
              </a:xfrm>
              <a:custGeom>
                <a:avLst/>
                <a:gdLst/>
                <a:ahLst/>
                <a:cxnLst/>
                <a:rect l="l" t="t" r="r" b="b"/>
                <a:pathLst>
                  <a:path w="5886" h="19653" extrusionOk="0">
                    <a:moveTo>
                      <a:pt x="5885" y="1"/>
                    </a:moveTo>
                    <a:cubicBezTo>
                      <a:pt x="4875" y="124"/>
                      <a:pt x="4165" y="417"/>
                      <a:pt x="4165" y="417"/>
                    </a:cubicBezTo>
                    <a:cubicBezTo>
                      <a:pt x="4165" y="417"/>
                      <a:pt x="2096" y="2782"/>
                      <a:pt x="1048" y="8361"/>
                    </a:cubicBezTo>
                    <a:cubicBezTo>
                      <a:pt x="0" y="13938"/>
                      <a:pt x="3120" y="19287"/>
                      <a:pt x="3550" y="19561"/>
                    </a:cubicBezTo>
                    <a:cubicBezTo>
                      <a:pt x="3649" y="19623"/>
                      <a:pt x="3754" y="19653"/>
                      <a:pt x="3872" y="19653"/>
                    </a:cubicBezTo>
                    <a:cubicBezTo>
                      <a:pt x="4222" y="19653"/>
                      <a:pt x="4679" y="19385"/>
                      <a:pt x="5387" y="18885"/>
                    </a:cubicBezTo>
                    <a:cubicBezTo>
                      <a:pt x="4732" y="17710"/>
                      <a:pt x="2939" y="14334"/>
                      <a:pt x="2407" y="11597"/>
                    </a:cubicBezTo>
                    <a:cubicBezTo>
                      <a:pt x="1826" y="8613"/>
                      <a:pt x="5114" y="1591"/>
                      <a:pt x="5885" y="1"/>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8"/>
              <p:cNvSpPr/>
              <p:nvPr/>
            </p:nvSpPr>
            <p:spPr>
              <a:xfrm flipH="1">
                <a:off x="7216654" y="3194851"/>
                <a:ext cx="177160" cy="1272747"/>
              </a:xfrm>
              <a:custGeom>
                <a:avLst/>
                <a:gdLst/>
                <a:ahLst/>
                <a:cxnLst/>
                <a:rect l="l" t="t" r="r" b="b"/>
                <a:pathLst>
                  <a:path w="2793" h="17865" extrusionOk="0">
                    <a:moveTo>
                      <a:pt x="2792" y="1"/>
                    </a:moveTo>
                    <a:cubicBezTo>
                      <a:pt x="2792" y="1"/>
                      <a:pt x="1406" y="1120"/>
                      <a:pt x="836" y="1800"/>
                    </a:cubicBezTo>
                    <a:cubicBezTo>
                      <a:pt x="262" y="2479"/>
                      <a:pt x="0" y="17864"/>
                      <a:pt x="0" y="17864"/>
                    </a:cubicBezTo>
                    <a:lnTo>
                      <a:pt x="744" y="17625"/>
                    </a:lnTo>
                    <a:cubicBezTo>
                      <a:pt x="744" y="17625"/>
                      <a:pt x="1191" y="3817"/>
                      <a:pt x="1341" y="2854"/>
                    </a:cubicBezTo>
                    <a:cubicBezTo>
                      <a:pt x="1488" y="1888"/>
                      <a:pt x="2792" y="1"/>
                      <a:pt x="2792"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flipH="1">
                <a:off x="6632322" y="3508355"/>
                <a:ext cx="44398" cy="34503"/>
              </a:xfrm>
              <a:custGeom>
                <a:avLst/>
                <a:gdLst/>
                <a:ahLst/>
                <a:cxnLst/>
                <a:rect l="l" t="t" r="r" b="b"/>
                <a:pathLst>
                  <a:path w="700" h="544" extrusionOk="0">
                    <a:moveTo>
                      <a:pt x="348" y="1"/>
                    </a:moveTo>
                    <a:cubicBezTo>
                      <a:pt x="0" y="1"/>
                      <a:pt x="0" y="543"/>
                      <a:pt x="348" y="543"/>
                    </a:cubicBezTo>
                    <a:cubicBezTo>
                      <a:pt x="700" y="543"/>
                      <a:pt x="700" y="1"/>
                      <a:pt x="348"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flipH="1">
                <a:off x="6547022" y="2021519"/>
                <a:ext cx="532199" cy="434842"/>
              </a:xfrm>
              <a:custGeom>
                <a:avLst/>
                <a:gdLst/>
                <a:ahLst/>
                <a:cxnLst/>
                <a:rect l="l" t="t" r="r" b="b"/>
                <a:pathLst>
                  <a:path w="8391" h="6856" extrusionOk="0">
                    <a:moveTo>
                      <a:pt x="4454" y="0"/>
                    </a:moveTo>
                    <a:cubicBezTo>
                      <a:pt x="4286" y="0"/>
                      <a:pt x="4114" y="9"/>
                      <a:pt x="3936" y="28"/>
                    </a:cubicBezTo>
                    <a:cubicBezTo>
                      <a:pt x="744" y="370"/>
                      <a:pt x="0" y="2125"/>
                      <a:pt x="48" y="2633"/>
                    </a:cubicBezTo>
                    <a:lnTo>
                      <a:pt x="433" y="6856"/>
                    </a:lnTo>
                    <a:lnTo>
                      <a:pt x="8390" y="6436"/>
                    </a:lnTo>
                    <a:lnTo>
                      <a:pt x="7988" y="2032"/>
                    </a:lnTo>
                    <a:cubicBezTo>
                      <a:pt x="7915" y="1515"/>
                      <a:pt x="6635" y="0"/>
                      <a:pt x="4454"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8"/>
              <p:cNvSpPr/>
              <p:nvPr/>
            </p:nvSpPr>
            <p:spPr>
              <a:xfrm flipH="1">
                <a:off x="6520818" y="2868322"/>
                <a:ext cx="11099" cy="52452"/>
              </a:xfrm>
              <a:custGeom>
                <a:avLst/>
                <a:gdLst/>
                <a:ahLst/>
                <a:cxnLst/>
                <a:rect l="l" t="t" r="r" b="b"/>
                <a:pathLst>
                  <a:path w="175" h="827" extrusionOk="0">
                    <a:moveTo>
                      <a:pt x="0" y="1"/>
                    </a:moveTo>
                    <a:lnTo>
                      <a:pt x="65" y="827"/>
                    </a:lnTo>
                    <a:lnTo>
                      <a:pt x="175" y="827"/>
                    </a:lnTo>
                    <a:lnTo>
                      <a:pt x="175" y="4"/>
                    </a:lnTo>
                    <a:lnTo>
                      <a:pt x="0" y="1"/>
                    </a:lnTo>
                    <a:close/>
                  </a:path>
                </a:pathLst>
              </a:custGeom>
              <a:solidFill>
                <a:srgbClr val="4D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8"/>
              <p:cNvSpPr/>
              <p:nvPr/>
            </p:nvSpPr>
            <p:spPr>
              <a:xfrm flipH="1">
                <a:off x="6520818" y="2818596"/>
                <a:ext cx="15032" cy="46554"/>
              </a:xfrm>
              <a:custGeom>
                <a:avLst/>
                <a:gdLst/>
                <a:ahLst/>
                <a:cxnLst/>
                <a:rect l="l" t="t" r="r" b="b"/>
                <a:pathLst>
                  <a:path w="237" h="734" extrusionOk="0">
                    <a:moveTo>
                      <a:pt x="237" y="0"/>
                    </a:moveTo>
                    <a:cubicBezTo>
                      <a:pt x="209" y="7"/>
                      <a:pt x="179" y="7"/>
                      <a:pt x="151" y="7"/>
                    </a:cubicBezTo>
                    <a:lnTo>
                      <a:pt x="1" y="7"/>
                    </a:lnTo>
                    <a:lnTo>
                      <a:pt x="59" y="733"/>
                    </a:lnTo>
                    <a:lnTo>
                      <a:pt x="237" y="733"/>
                    </a:lnTo>
                    <a:lnTo>
                      <a:pt x="237" y="0"/>
                    </a:lnTo>
                    <a:close/>
                  </a:path>
                </a:pathLst>
              </a:custGeom>
              <a:solidFill>
                <a:srgbClr val="4D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8"/>
              <p:cNvSpPr/>
              <p:nvPr/>
            </p:nvSpPr>
            <p:spPr>
              <a:xfrm flipH="1">
                <a:off x="6520818" y="2865087"/>
                <a:ext cx="11290" cy="3552"/>
              </a:xfrm>
              <a:custGeom>
                <a:avLst/>
                <a:gdLst/>
                <a:ahLst/>
                <a:cxnLst/>
                <a:rect l="l" t="t" r="r" b="b"/>
                <a:pathLst>
                  <a:path w="178" h="56" extrusionOk="0">
                    <a:moveTo>
                      <a:pt x="0" y="0"/>
                    </a:moveTo>
                    <a:lnTo>
                      <a:pt x="3" y="52"/>
                    </a:lnTo>
                    <a:lnTo>
                      <a:pt x="178" y="55"/>
                    </a:lnTo>
                    <a:lnTo>
                      <a:pt x="178" y="0"/>
                    </a:lnTo>
                    <a:close/>
                  </a:path>
                </a:pathLst>
              </a:custGeom>
              <a:solidFill>
                <a:srgbClr val="4D2C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flipH="1">
                <a:off x="6520819" y="2763351"/>
                <a:ext cx="19345" cy="49598"/>
              </a:xfrm>
              <a:custGeom>
                <a:avLst/>
                <a:gdLst/>
                <a:ahLst/>
                <a:cxnLst/>
                <a:rect l="l" t="t" r="r" b="b"/>
                <a:pathLst>
                  <a:path w="305" h="782" extrusionOk="0">
                    <a:moveTo>
                      <a:pt x="1" y="0"/>
                    </a:moveTo>
                    <a:lnTo>
                      <a:pt x="62" y="778"/>
                    </a:lnTo>
                    <a:lnTo>
                      <a:pt x="305" y="782"/>
                    </a:lnTo>
                    <a:lnTo>
                      <a:pt x="305" y="27"/>
                    </a:lnTo>
                    <a:cubicBezTo>
                      <a:pt x="250" y="11"/>
                      <a:pt x="192" y="3"/>
                      <a:pt x="134" y="0"/>
                    </a:cubicBezTo>
                    <a:close/>
                  </a:path>
                </a:pathLst>
              </a:custGeom>
              <a:solidFill>
                <a:srgbClr val="4D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flipH="1">
                <a:off x="6520818" y="2812697"/>
                <a:ext cx="15412" cy="6342"/>
              </a:xfrm>
              <a:custGeom>
                <a:avLst/>
                <a:gdLst/>
                <a:ahLst/>
                <a:cxnLst/>
                <a:rect l="l" t="t" r="r" b="b"/>
                <a:pathLst>
                  <a:path w="243" h="100" extrusionOk="0">
                    <a:moveTo>
                      <a:pt x="0" y="0"/>
                    </a:moveTo>
                    <a:lnTo>
                      <a:pt x="7" y="100"/>
                    </a:lnTo>
                    <a:lnTo>
                      <a:pt x="157" y="100"/>
                    </a:lnTo>
                    <a:cubicBezTo>
                      <a:pt x="185" y="100"/>
                      <a:pt x="215" y="100"/>
                      <a:pt x="243" y="93"/>
                    </a:cubicBezTo>
                    <a:lnTo>
                      <a:pt x="243" y="4"/>
                    </a:lnTo>
                    <a:lnTo>
                      <a:pt x="0" y="0"/>
                    </a:lnTo>
                    <a:close/>
                  </a:path>
                </a:pathLst>
              </a:custGeom>
              <a:solidFill>
                <a:srgbClr val="4D2C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flipH="1">
                <a:off x="6404377" y="2257084"/>
                <a:ext cx="509049" cy="2251588"/>
              </a:xfrm>
              <a:custGeom>
                <a:avLst/>
                <a:gdLst/>
                <a:ahLst/>
                <a:cxnLst/>
                <a:rect l="l" t="t" r="r" b="b"/>
                <a:pathLst>
                  <a:path w="8026" h="35500" extrusionOk="0">
                    <a:moveTo>
                      <a:pt x="2186" y="0"/>
                    </a:moveTo>
                    <a:cubicBezTo>
                      <a:pt x="2017" y="0"/>
                      <a:pt x="1843" y="9"/>
                      <a:pt x="1663" y="29"/>
                    </a:cubicBezTo>
                    <a:cubicBezTo>
                      <a:pt x="1011" y="97"/>
                      <a:pt x="462" y="226"/>
                      <a:pt x="0" y="390"/>
                    </a:cubicBezTo>
                    <a:lnTo>
                      <a:pt x="2773" y="35500"/>
                    </a:lnTo>
                    <a:lnTo>
                      <a:pt x="8026" y="35103"/>
                    </a:lnTo>
                    <a:lnTo>
                      <a:pt x="5366" y="1408"/>
                    </a:lnTo>
                    <a:cubicBezTo>
                      <a:pt x="4843" y="776"/>
                      <a:pt x="3744" y="0"/>
                      <a:pt x="2186" y="0"/>
                    </a:cubicBezTo>
                    <a:close/>
                  </a:path>
                </a:pathLst>
              </a:custGeom>
              <a:solidFill>
                <a:srgbClr val="66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8"/>
              <p:cNvSpPr/>
              <p:nvPr/>
            </p:nvSpPr>
            <p:spPr>
              <a:xfrm flipH="1">
                <a:off x="6737551" y="2281820"/>
                <a:ext cx="319408" cy="2236365"/>
              </a:xfrm>
              <a:custGeom>
                <a:avLst/>
                <a:gdLst/>
                <a:ahLst/>
                <a:cxnLst/>
                <a:rect l="l" t="t" r="r" b="b"/>
                <a:pathLst>
                  <a:path w="5036" h="35260" extrusionOk="0">
                    <a:moveTo>
                      <a:pt x="2263" y="0"/>
                    </a:moveTo>
                    <a:cubicBezTo>
                      <a:pt x="465" y="642"/>
                      <a:pt x="0" y="1837"/>
                      <a:pt x="38" y="2240"/>
                    </a:cubicBezTo>
                    <a:lnTo>
                      <a:pt x="38" y="2243"/>
                    </a:lnTo>
                    <a:lnTo>
                      <a:pt x="3025" y="35260"/>
                    </a:lnTo>
                    <a:lnTo>
                      <a:pt x="5036" y="35110"/>
                    </a:lnTo>
                    <a:lnTo>
                      <a:pt x="2263" y="0"/>
                    </a:ln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8"/>
              <p:cNvSpPr/>
              <p:nvPr/>
            </p:nvSpPr>
            <p:spPr>
              <a:xfrm flipH="1">
                <a:off x="6361496" y="2346324"/>
                <a:ext cx="211586" cy="2137232"/>
              </a:xfrm>
              <a:custGeom>
                <a:avLst/>
                <a:gdLst/>
                <a:ahLst/>
                <a:cxnLst/>
                <a:rect l="l" t="t" r="r" b="b"/>
                <a:pathLst>
                  <a:path w="3336" h="33697" extrusionOk="0">
                    <a:moveTo>
                      <a:pt x="0" y="1"/>
                    </a:moveTo>
                    <a:lnTo>
                      <a:pt x="2660" y="33696"/>
                    </a:lnTo>
                    <a:lnTo>
                      <a:pt x="3336" y="33645"/>
                    </a:lnTo>
                    <a:lnTo>
                      <a:pt x="349" y="626"/>
                    </a:lnTo>
                    <a:cubicBezTo>
                      <a:pt x="328" y="478"/>
                      <a:pt x="209" y="250"/>
                      <a:pt x="0"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flipH="1">
                <a:off x="6466022" y="4725694"/>
                <a:ext cx="226998" cy="184123"/>
              </a:xfrm>
              <a:custGeom>
                <a:avLst/>
                <a:gdLst/>
                <a:ahLst/>
                <a:cxnLst/>
                <a:rect l="l" t="t" r="r" b="b"/>
                <a:pathLst>
                  <a:path w="3579" h="2903" extrusionOk="0">
                    <a:moveTo>
                      <a:pt x="2101" y="0"/>
                    </a:moveTo>
                    <a:cubicBezTo>
                      <a:pt x="1525" y="0"/>
                      <a:pt x="818" y="184"/>
                      <a:pt x="1" y="743"/>
                    </a:cubicBezTo>
                    <a:cubicBezTo>
                      <a:pt x="924" y="1923"/>
                      <a:pt x="1803" y="2902"/>
                      <a:pt x="2113" y="2902"/>
                    </a:cubicBezTo>
                    <a:cubicBezTo>
                      <a:pt x="2122" y="2902"/>
                      <a:pt x="2130" y="2902"/>
                      <a:pt x="2137" y="2900"/>
                    </a:cubicBezTo>
                    <a:cubicBezTo>
                      <a:pt x="2383" y="2853"/>
                      <a:pt x="2977" y="1761"/>
                      <a:pt x="3578" y="466"/>
                    </a:cubicBezTo>
                    <a:cubicBezTo>
                      <a:pt x="3302" y="268"/>
                      <a:pt x="2797" y="0"/>
                      <a:pt x="210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8"/>
              <p:cNvSpPr/>
              <p:nvPr/>
            </p:nvSpPr>
            <p:spPr>
              <a:xfrm flipH="1">
                <a:off x="6358393" y="4351416"/>
                <a:ext cx="509556" cy="421459"/>
              </a:xfrm>
              <a:custGeom>
                <a:avLst/>
                <a:gdLst/>
                <a:ahLst/>
                <a:cxnLst/>
                <a:rect l="l" t="t" r="r" b="b"/>
                <a:pathLst>
                  <a:path w="8034" h="6645" extrusionOk="0">
                    <a:moveTo>
                      <a:pt x="4450" y="1"/>
                    </a:moveTo>
                    <a:cubicBezTo>
                      <a:pt x="4283" y="1"/>
                      <a:pt x="4110" y="10"/>
                      <a:pt x="3933" y="29"/>
                    </a:cubicBezTo>
                    <a:cubicBezTo>
                      <a:pt x="742" y="370"/>
                      <a:pt x="0" y="2124"/>
                      <a:pt x="45" y="2630"/>
                    </a:cubicBezTo>
                    <a:cubicBezTo>
                      <a:pt x="72" y="2923"/>
                      <a:pt x="1462" y="4985"/>
                      <a:pt x="2759" y="6644"/>
                    </a:cubicBezTo>
                    <a:cubicBezTo>
                      <a:pt x="3576" y="6085"/>
                      <a:pt x="4283" y="5901"/>
                      <a:pt x="4859" y="5901"/>
                    </a:cubicBezTo>
                    <a:cubicBezTo>
                      <a:pt x="5555" y="5901"/>
                      <a:pt x="6060" y="6169"/>
                      <a:pt x="6336" y="6367"/>
                    </a:cubicBezTo>
                    <a:cubicBezTo>
                      <a:pt x="7176" y="4558"/>
                      <a:pt x="8033" y="2357"/>
                      <a:pt x="7985" y="2032"/>
                    </a:cubicBezTo>
                    <a:cubicBezTo>
                      <a:pt x="7912" y="1516"/>
                      <a:pt x="6632" y="1"/>
                      <a:pt x="4450" y="1"/>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p:nvPr/>
            </p:nvSpPr>
            <p:spPr>
              <a:xfrm flipH="1">
                <a:off x="6652494" y="4385856"/>
                <a:ext cx="212854" cy="387019"/>
              </a:xfrm>
              <a:custGeom>
                <a:avLst/>
                <a:gdLst/>
                <a:ahLst/>
                <a:cxnLst/>
                <a:rect l="l" t="t" r="r" b="b"/>
                <a:pathLst>
                  <a:path w="3356" h="6102" extrusionOk="0">
                    <a:moveTo>
                      <a:pt x="1854" y="1"/>
                    </a:moveTo>
                    <a:lnTo>
                      <a:pt x="1854" y="1"/>
                    </a:lnTo>
                    <a:cubicBezTo>
                      <a:pt x="424" y="636"/>
                      <a:pt x="0" y="1636"/>
                      <a:pt x="0" y="2042"/>
                    </a:cubicBezTo>
                    <a:cubicBezTo>
                      <a:pt x="0" y="2060"/>
                      <a:pt x="4" y="2073"/>
                      <a:pt x="4" y="2087"/>
                    </a:cubicBezTo>
                    <a:cubicBezTo>
                      <a:pt x="31" y="2380"/>
                      <a:pt x="1421" y="4442"/>
                      <a:pt x="2718" y="6101"/>
                    </a:cubicBezTo>
                    <a:cubicBezTo>
                      <a:pt x="2940" y="5951"/>
                      <a:pt x="3154" y="5828"/>
                      <a:pt x="3356" y="5726"/>
                    </a:cubicBezTo>
                    <a:cubicBezTo>
                      <a:pt x="2458" y="3927"/>
                      <a:pt x="1602" y="1704"/>
                      <a:pt x="1854"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8"/>
              <p:cNvSpPr/>
              <p:nvPr/>
            </p:nvSpPr>
            <p:spPr>
              <a:xfrm flipH="1">
                <a:off x="6257575" y="810650"/>
                <a:ext cx="2253237" cy="1137781"/>
              </a:xfrm>
              <a:custGeom>
                <a:avLst/>
                <a:gdLst/>
                <a:ahLst/>
                <a:cxnLst/>
                <a:rect l="l" t="t" r="r" b="b"/>
                <a:pathLst>
                  <a:path w="35526" h="17939" extrusionOk="0">
                    <a:moveTo>
                      <a:pt x="16263" y="0"/>
                    </a:moveTo>
                    <a:cubicBezTo>
                      <a:pt x="15165" y="0"/>
                      <a:pt x="13956" y="211"/>
                      <a:pt x="12723" y="826"/>
                    </a:cubicBezTo>
                    <a:cubicBezTo>
                      <a:pt x="8305" y="3021"/>
                      <a:pt x="9917" y="6851"/>
                      <a:pt x="9364" y="7257"/>
                    </a:cubicBezTo>
                    <a:cubicBezTo>
                      <a:pt x="9278" y="7319"/>
                      <a:pt x="9106" y="7338"/>
                      <a:pt x="8869" y="7338"/>
                    </a:cubicBezTo>
                    <a:cubicBezTo>
                      <a:pt x="8702" y="7338"/>
                      <a:pt x="8503" y="7328"/>
                      <a:pt x="8278" y="7318"/>
                    </a:cubicBezTo>
                    <a:cubicBezTo>
                      <a:pt x="8056" y="7310"/>
                      <a:pt x="7809" y="7301"/>
                      <a:pt x="7546" y="7301"/>
                    </a:cubicBezTo>
                    <a:cubicBezTo>
                      <a:pt x="6476" y="7301"/>
                      <a:pt x="5134" y="7447"/>
                      <a:pt x="4021" y="8343"/>
                    </a:cubicBezTo>
                    <a:cubicBezTo>
                      <a:pt x="1963" y="9998"/>
                      <a:pt x="4352" y="12672"/>
                      <a:pt x="4185" y="12954"/>
                    </a:cubicBezTo>
                    <a:cubicBezTo>
                      <a:pt x="4021" y="13238"/>
                      <a:pt x="1795" y="12815"/>
                      <a:pt x="898" y="14743"/>
                    </a:cubicBezTo>
                    <a:cubicBezTo>
                      <a:pt x="0" y="16675"/>
                      <a:pt x="2034" y="17939"/>
                      <a:pt x="3383" y="17939"/>
                    </a:cubicBezTo>
                    <a:lnTo>
                      <a:pt x="7166" y="17939"/>
                    </a:lnTo>
                    <a:cubicBezTo>
                      <a:pt x="7608" y="17939"/>
                      <a:pt x="7820" y="16691"/>
                      <a:pt x="8005" y="16691"/>
                    </a:cubicBezTo>
                    <a:cubicBezTo>
                      <a:pt x="8008" y="16691"/>
                      <a:pt x="8012" y="16692"/>
                      <a:pt x="8015" y="16692"/>
                    </a:cubicBezTo>
                    <a:cubicBezTo>
                      <a:pt x="8199" y="16737"/>
                      <a:pt x="8251" y="17866"/>
                      <a:pt x="8943" y="17935"/>
                    </a:cubicBezTo>
                    <a:cubicBezTo>
                      <a:pt x="8729" y="17621"/>
                      <a:pt x="8609" y="17187"/>
                      <a:pt x="8684" y="16597"/>
                    </a:cubicBezTo>
                    <a:cubicBezTo>
                      <a:pt x="8956" y="14510"/>
                      <a:pt x="13069" y="13686"/>
                      <a:pt x="13085" y="13678"/>
                    </a:cubicBezTo>
                    <a:lnTo>
                      <a:pt x="13085" y="13678"/>
                    </a:lnTo>
                    <a:lnTo>
                      <a:pt x="15675" y="17939"/>
                    </a:lnTo>
                    <a:lnTo>
                      <a:pt x="29040" y="17939"/>
                    </a:lnTo>
                    <a:cubicBezTo>
                      <a:pt x="29371" y="17939"/>
                      <a:pt x="29108" y="17307"/>
                      <a:pt x="29275" y="17307"/>
                    </a:cubicBezTo>
                    <a:cubicBezTo>
                      <a:pt x="29439" y="17307"/>
                      <a:pt x="29535" y="17939"/>
                      <a:pt x="30033" y="17939"/>
                    </a:cubicBezTo>
                    <a:lnTo>
                      <a:pt x="35188" y="17939"/>
                    </a:lnTo>
                    <a:cubicBezTo>
                      <a:pt x="35188" y="17939"/>
                      <a:pt x="35525" y="17501"/>
                      <a:pt x="35188" y="16385"/>
                    </a:cubicBezTo>
                    <a:cubicBezTo>
                      <a:pt x="34737" y="14893"/>
                      <a:pt x="33767" y="14965"/>
                      <a:pt x="33341" y="14743"/>
                    </a:cubicBezTo>
                    <a:cubicBezTo>
                      <a:pt x="32918" y="14521"/>
                      <a:pt x="33696" y="13261"/>
                      <a:pt x="32845" y="11845"/>
                    </a:cubicBezTo>
                    <a:cubicBezTo>
                      <a:pt x="31996" y="10425"/>
                      <a:pt x="31095" y="10545"/>
                      <a:pt x="30576" y="10237"/>
                    </a:cubicBezTo>
                    <a:cubicBezTo>
                      <a:pt x="30057" y="9930"/>
                      <a:pt x="31191" y="5387"/>
                      <a:pt x="28163" y="2833"/>
                    </a:cubicBezTo>
                    <a:cubicBezTo>
                      <a:pt x="26224" y="1197"/>
                      <a:pt x="24042" y="843"/>
                      <a:pt x="22606" y="843"/>
                    </a:cubicBezTo>
                    <a:cubicBezTo>
                      <a:pt x="21801" y="843"/>
                      <a:pt x="21230" y="954"/>
                      <a:pt x="21068" y="1013"/>
                    </a:cubicBezTo>
                    <a:cubicBezTo>
                      <a:pt x="21053" y="1019"/>
                      <a:pt x="21033" y="1022"/>
                      <a:pt x="21010" y="1022"/>
                    </a:cubicBezTo>
                    <a:cubicBezTo>
                      <a:pt x="20786" y="1022"/>
                      <a:pt x="20204" y="769"/>
                      <a:pt x="19376" y="512"/>
                    </a:cubicBezTo>
                    <a:cubicBezTo>
                      <a:pt x="18548" y="256"/>
                      <a:pt x="17472" y="0"/>
                      <a:pt x="16263"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8"/>
              <p:cNvSpPr/>
              <p:nvPr/>
            </p:nvSpPr>
            <p:spPr>
              <a:xfrm flipH="1">
                <a:off x="7516545" y="1674212"/>
                <a:ext cx="454814" cy="274227"/>
              </a:xfrm>
              <a:custGeom>
                <a:avLst/>
                <a:gdLst/>
                <a:ahLst/>
                <a:cxnLst/>
                <a:rect l="l" t="t" r="r" b="b"/>
                <a:pathLst>
                  <a:path w="7067" h="4261" extrusionOk="0">
                    <a:moveTo>
                      <a:pt x="4476" y="0"/>
                    </a:moveTo>
                    <a:lnTo>
                      <a:pt x="4476" y="0"/>
                    </a:lnTo>
                    <a:lnTo>
                      <a:pt x="4476" y="0"/>
                    </a:lnTo>
                    <a:cubicBezTo>
                      <a:pt x="4476" y="0"/>
                      <a:pt x="4476" y="0"/>
                      <a:pt x="4476" y="0"/>
                    </a:cubicBezTo>
                    <a:close/>
                    <a:moveTo>
                      <a:pt x="4476" y="0"/>
                    </a:moveTo>
                    <a:cubicBezTo>
                      <a:pt x="4460" y="8"/>
                      <a:pt x="347" y="832"/>
                      <a:pt x="75" y="2919"/>
                    </a:cubicBezTo>
                    <a:cubicBezTo>
                      <a:pt x="0" y="3509"/>
                      <a:pt x="120" y="3943"/>
                      <a:pt x="334" y="4257"/>
                    </a:cubicBezTo>
                    <a:cubicBezTo>
                      <a:pt x="355" y="4261"/>
                      <a:pt x="375" y="4261"/>
                      <a:pt x="400" y="4261"/>
                    </a:cubicBezTo>
                    <a:lnTo>
                      <a:pt x="7066" y="4261"/>
                    </a:lnTo>
                    <a:lnTo>
                      <a:pt x="4476" y="0"/>
                    </a:ln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8"/>
              <p:cNvSpPr/>
              <p:nvPr/>
            </p:nvSpPr>
            <p:spPr>
              <a:xfrm flipH="1">
                <a:off x="6576275" y="1013867"/>
                <a:ext cx="1333637" cy="1070995"/>
              </a:xfrm>
              <a:custGeom>
                <a:avLst/>
                <a:gdLst/>
                <a:ahLst/>
                <a:cxnLst/>
                <a:rect l="l" t="t" r="r" b="b"/>
                <a:pathLst>
                  <a:path w="21027" h="16886" extrusionOk="0">
                    <a:moveTo>
                      <a:pt x="12782" y="1"/>
                    </a:moveTo>
                    <a:cubicBezTo>
                      <a:pt x="12782" y="1"/>
                      <a:pt x="12240" y="3579"/>
                      <a:pt x="10066" y="6006"/>
                    </a:cubicBezTo>
                    <a:cubicBezTo>
                      <a:pt x="7055" y="9368"/>
                      <a:pt x="3914" y="10290"/>
                      <a:pt x="3914" y="10290"/>
                    </a:cubicBezTo>
                    <a:cubicBezTo>
                      <a:pt x="3225" y="9790"/>
                      <a:pt x="2513" y="9546"/>
                      <a:pt x="1892" y="9546"/>
                    </a:cubicBezTo>
                    <a:cubicBezTo>
                      <a:pt x="808" y="9546"/>
                      <a:pt x="0" y="10293"/>
                      <a:pt x="81" y="11734"/>
                    </a:cubicBezTo>
                    <a:cubicBezTo>
                      <a:pt x="203" y="14001"/>
                      <a:pt x="4215" y="13751"/>
                      <a:pt x="4737" y="13826"/>
                    </a:cubicBezTo>
                    <a:cubicBezTo>
                      <a:pt x="5262" y="13901"/>
                      <a:pt x="5235" y="15072"/>
                      <a:pt x="5311" y="15745"/>
                    </a:cubicBezTo>
                    <a:cubicBezTo>
                      <a:pt x="5375" y="16325"/>
                      <a:pt x="7073" y="16885"/>
                      <a:pt x="8017" y="16885"/>
                    </a:cubicBezTo>
                    <a:cubicBezTo>
                      <a:pt x="8167" y="16885"/>
                      <a:pt x="8297" y="16871"/>
                      <a:pt x="8399" y="16841"/>
                    </a:cubicBezTo>
                    <a:cubicBezTo>
                      <a:pt x="9147" y="16616"/>
                      <a:pt x="9120" y="16168"/>
                      <a:pt x="9147" y="15642"/>
                    </a:cubicBezTo>
                    <a:cubicBezTo>
                      <a:pt x="9171" y="15120"/>
                      <a:pt x="13008" y="15294"/>
                      <a:pt x="17019" y="14250"/>
                    </a:cubicBezTo>
                    <a:cubicBezTo>
                      <a:pt x="21027" y="13202"/>
                      <a:pt x="20006" y="9866"/>
                      <a:pt x="19757" y="5781"/>
                    </a:cubicBezTo>
                    <a:cubicBezTo>
                      <a:pt x="19508" y="1694"/>
                      <a:pt x="14602" y="1"/>
                      <a:pt x="12782"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8"/>
              <p:cNvSpPr/>
              <p:nvPr/>
            </p:nvSpPr>
            <p:spPr>
              <a:xfrm flipH="1">
                <a:off x="7680440" y="1693415"/>
                <a:ext cx="147971" cy="104778"/>
              </a:xfrm>
              <a:custGeom>
                <a:avLst/>
                <a:gdLst/>
                <a:ahLst/>
                <a:cxnLst/>
                <a:rect l="l" t="t" r="r" b="b"/>
                <a:pathLst>
                  <a:path w="2333" h="1652" extrusionOk="0">
                    <a:moveTo>
                      <a:pt x="934" y="0"/>
                    </a:moveTo>
                    <a:cubicBezTo>
                      <a:pt x="795" y="0"/>
                      <a:pt x="662" y="25"/>
                      <a:pt x="540" y="74"/>
                    </a:cubicBezTo>
                    <a:cubicBezTo>
                      <a:pt x="192" y="218"/>
                      <a:pt x="1" y="545"/>
                      <a:pt x="1" y="1007"/>
                    </a:cubicBezTo>
                    <a:cubicBezTo>
                      <a:pt x="1" y="1061"/>
                      <a:pt x="45" y="1102"/>
                      <a:pt x="97" y="1102"/>
                    </a:cubicBezTo>
                    <a:cubicBezTo>
                      <a:pt x="151" y="1102"/>
                      <a:pt x="196" y="1061"/>
                      <a:pt x="196" y="1007"/>
                    </a:cubicBezTo>
                    <a:cubicBezTo>
                      <a:pt x="196" y="630"/>
                      <a:pt x="346" y="364"/>
                      <a:pt x="615" y="255"/>
                    </a:cubicBezTo>
                    <a:cubicBezTo>
                      <a:pt x="710" y="216"/>
                      <a:pt x="816" y="197"/>
                      <a:pt x="927" y="197"/>
                    </a:cubicBezTo>
                    <a:cubicBezTo>
                      <a:pt x="1210" y="197"/>
                      <a:pt x="1531" y="320"/>
                      <a:pt x="1814" y="539"/>
                    </a:cubicBezTo>
                    <a:cubicBezTo>
                      <a:pt x="1584" y="549"/>
                      <a:pt x="1267" y="600"/>
                      <a:pt x="1080" y="777"/>
                    </a:cubicBezTo>
                    <a:cubicBezTo>
                      <a:pt x="970" y="884"/>
                      <a:pt x="919" y="1016"/>
                      <a:pt x="926" y="1177"/>
                    </a:cubicBezTo>
                    <a:cubicBezTo>
                      <a:pt x="933" y="1371"/>
                      <a:pt x="1001" y="1508"/>
                      <a:pt x="1127" y="1583"/>
                    </a:cubicBezTo>
                    <a:cubicBezTo>
                      <a:pt x="1209" y="1634"/>
                      <a:pt x="1302" y="1651"/>
                      <a:pt x="1393" y="1651"/>
                    </a:cubicBezTo>
                    <a:cubicBezTo>
                      <a:pt x="1592" y="1651"/>
                      <a:pt x="1779" y="1569"/>
                      <a:pt x="1806" y="1555"/>
                    </a:cubicBezTo>
                    <a:cubicBezTo>
                      <a:pt x="1858" y="1535"/>
                      <a:pt x="1878" y="1473"/>
                      <a:pt x="1855" y="1426"/>
                    </a:cubicBezTo>
                    <a:cubicBezTo>
                      <a:pt x="1840" y="1389"/>
                      <a:pt x="1806" y="1369"/>
                      <a:pt x="1768" y="1369"/>
                    </a:cubicBezTo>
                    <a:cubicBezTo>
                      <a:pt x="1754" y="1369"/>
                      <a:pt x="1739" y="1372"/>
                      <a:pt x="1724" y="1378"/>
                    </a:cubicBezTo>
                    <a:cubicBezTo>
                      <a:pt x="1668" y="1404"/>
                      <a:pt x="1523" y="1454"/>
                      <a:pt x="1392" y="1454"/>
                    </a:cubicBezTo>
                    <a:cubicBezTo>
                      <a:pt x="1332" y="1454"/>
                      <a:pt x="1274" y="1444"/>
                      <a:pt x="1230" y="1416"/>
                    </a:cubicBezTo>
                    <a:cubicBezTo>
                      <a:pt x="1162" y="1375"/>
                      <a:pt x="1127" y="1293"/>
                      <a:pt x="1121" y="1170"/>
                    </a:cubicBezTo>
                    <a:cubicBezTo>
                      <a:pt x="1117" y="1068"/>
                      <a:pt x="1148" y="986"/>
                      <a:pt x="1216" y="920"/>
                    </a:cubicBezTo>
                    <a:cubicBezTo>
                      <a:pt x="1373" y="769"/>
                      <a:pt x="1701" y="734"/>
                      <a:pt x="1917" y="734"/>
                    </a:cubicBezTo>
                    <a:cubicBezTo>
                      <a:pt x="1977" y="734"/>
                      <a:pt x="2029" y="736"/>
                      <a:pt x="2066" y="740"/>
                    </a:cubicBezTo>
                    <a:lnTo>
                      <a:pt x="2332" y="761"/>
                    </a:lnTo>
                    <a:lnTo>
                      <a:pt x="2145" y="572"/>
                    </a:lnTo>
                    <a:cubicBezTo>
                      <a:pt x="1784" y="204"/>
                      <a:pt x="1336" y="0"/>
                      <a:pt x="934"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8"/>
              <p:cNvSpPr/>
              <p:nvPr/>
            </p:nvSpPr>
            <p:spPr>
              <a:xfrm flipH="1">
                <a:off x="6685728" y="1408695"/>
                <a:ext cx="123235" cy="65772"/>
              </a:xfrm>
              <a:custGeom>
                <a:avLst/>
                <a:gdLst/>
                <a:ahLst/>
                <a:cxnLst/>
                <a:rect l="l" t="t" r="r" b="b"/>
                <a:pathLst>
                  <a:path w="1943" h="1037" extrusionOk="0">
                    <a:moveTo>
                      <a:pt x="659" y="1"/>
                    </a:moveTo>
                    <a:cubicBezTo>
                      <a:pt x="447" y="1"/>
                      <a:pt x="263" y="60"/>
                      <a:pt x="170" y="201"/>
                    </a:cubicBezTo>
                    <a:cubicBezTo>
                      <a:pt x="1" y="452"/>
                      <a:pt x="943" y="1037"/>
                      <a:pt x="1481" y="1037"/>
                    </a:cubicBezTo>
                    <a:cubicBezTo>
                      <a:pt x="1651" y="1037"/>
                      <a:pt x="1781" y="978"/>
                      <a:pt x="1822" y="832"/>
                    </a:cubicBezTo>
                    <a:cubicBezTo>
                      <a:pt x="1942" y="397"/>
                      <a:pt x="1205" y="1"/>
                      <a:pt x="659"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8"/>
              <p:cNvSpPr/>
              <p:nvPr/>
            </p:nvSpPr>
            <p:spPr>
              <a:xfrm flipH="1">
                <a:off x="7197767" y="1434383"/>
                <a:ext cx="145687" cy="58288"/>
              </a:xfrm>
              <a:custGeom>
                <a:avLst/>
                <a:gdLst/>
                <a:ahLst/>
                <a:cxnLst/>
                <a:rect l="l" t="t" r="r" b="b"/>
                <a:pathLst>
                  <a:path w="2297" h="919" extrusionOk="0">
                    <a:moveTo>
                      <a:pt x="1721" y="0"/>
                    </a:moveTo>
                    <a:cubicBezTo>
                      <a:pt x="1105" y="0"/>
                      <a:pt x="1" y="429"/>
                      <a:pt x="240" y="881"/>
                    </a:cubicBezTo>
                    <a:cubicBezTo>
                      <a:pt x="254" y="907"/>
                      <a:pt x="302" y="919"/>
                      <a:pt x="373" y="919"/>
                    </a:cubicBezTo>
                    <a:cubicBezTo>
                      <a:pt x="836" y="919"/>
                      <a:pt x="2297" y="424"/>
                      <a:pt x="2087" y="113"/>
                    </a:cubicBezTo>
                    <a:cubicBezTo>
                      <a:pt x="2032" y="35"/>
                      <a:pt x="1897" y="0"/>
                      <a:pt x="1721"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8"/>
              <p:cNvSpPr/>
              <p:nvPr/>
            </p:nvSpPr>
            <p:spPr>
              <a:xfrm flipH="1">
                <a:off x="6729935" y="1577663"/>
                <a:ext cx="71099" cy="35645"/>
              </a:xfrm>
              <a:custGeom>
                <a:avLst/>
                <a:gdLst/>
                <a:ahLst/>
                <a:cxnLst/>
                <a:rect l="l" t="t" r="r" b="b"/>
                <a:pathLst>
                  <a:path w="1121" h="562" extrusionOk="0">
                    <a:moveTo>
                      <a:pt x="0" y="1"/>
                    </a:moveTo>
                    <a:cubicBezTo>
                      <a:pt x="0" y="312"/>
                      <a:pt x="249" y="561"/>
                      <a:pt x="560" y="561"/>
                    </a:cubicBezTo>
                    <a:cubicBezTo>
                      <a:pt x="870" y="561"/>
                      <a:pt x="1120" y="312"/>
                      <a:pt x="1120" y="1"/>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8"/>
              <p:cNvSpPr/>
              <p:nvPr/>
            </p:nvSpPr>
            <p:spPr>
              <a:xfrm flipH="1">
                <a:off x="7192692" y="1577663"/>
                <a:ext cx="97674" cy="48837"/>
              </a:xfrm>
              <a:custGeom>
                <a:avLst/>
                <a:gdLst/>
                <a:ahLst/>
                <a:cxnLst/>
                <a:rect l="l" t="t" r="r" b="b"/>
                <a:pathLst>
                  <a:path w="1540" h="770" extrusionOk="0">
                    <a:moveTo>
                      <a:pt x="0" y="1"/>
                    </a:moveTo>
                    <a:cubicBezTo>
                      <a:pt x="0" y="424"/>
                      <a:pt x="345" y="769"/>
                      <a:pt x="772" y="769"/>
                    </a:cubicBezTo>
                    <a:cubicBezTo>
                      <a:pt x="1196" y="769"/>
                      <a:pt x="1540" y="424"/>
                      <a:pt x="1540" y="1"/>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8"/>
              <p:cNvSpPr/>
              <p:nvPr/>
            </p:nvSpPr>
            <p:spPr>
              <a:xfrm flipH="1">
                <a:off x="7062099" y="1721703"/>
                <a:ext cx="134968" cy="68880"/>
              </a:xfrm>
              <a:custGeom>
                <a:avLst/>
                <a:gdLst/>
                <a:ahLst/>
                <a:cxnLst/>
                <a:rect l="l" t="t" r="r" b="b"/>
                <a:pathLst>
                  <a:path w="2128" h="1086" extrusionOk="0">
                    <a:moveTo>
                      <a:pt x="134" y="0"/>
                    </a:moveTo>
                    <a:lnTo>
                      <a:pt x="1" y="143"/>
                    </a:lnTo>
                    <a:cubicBezTo>
                      <a:pt x="4" y="151"/>
                      <a:pt x="11" y="161"/>
                      <a:pt x="21" y="175"/>
                    </a:cubicBezTo>
                    <a:cubicBezTo>
                      <a:pt x="486" y="775"/>
                      <a:pt x="1039" y="1086"/>
                      <a:pt x="1622" y="1086"/>
                    </a:cubicBezTo>
                    <a:cubicBezTo>
                      <a:pt x="1789" y="1086"/>
                      <a:pt x="1957" y="1062"/>
                      <a:pt x="2128" y="1007"/>
                    </a:cubicBezTo>
                    <a:lnTo>
                      <a:pt x="2069" y="819"/>
                    </a:lnTo>
                    <a:cubicBezTo>
                      <a:pt x="1915" y="867"/>
                      <a:pt x="1763" y="890"/>
                      <a:pt x="1613" y="890"/>
                    </a:cubicBezTo>
                    <a:cubicBezTo>
                      <a:pt x="1093" y="890"/>
                      <a:pt x="605" y="607"/>
                      <a:pt x="179" y="55"/>
                    </a:cubicBezTo>
                    <a:cubicBezTo>
                      <a:pt x="155" y="24"/>
                      <a:pt x="147" y="11"/>
                      <a:pt x="134"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8"/>
              <p:cNvSpPr/>
              <p:nvPr/>
            </p:nvSpPr>
            <p:spPr>
              <a:xfrm flipH="1">
                <a:off x="7170619" y="1707940"/>
                <a:ext cx="50677" cy="37167"/>
              </a:xfrm>
              <a:custGeom>
                <a:avLst/>
                <a:gdLst/>
                <a:ahLst/>
                <a:cxnLst/>
                <a:rect l="l" t="t" r="r" b="b"/>
                <a:pathLst>
                  <a:path w="799" h="586" extrusionOk="0">
                    <a:moveTo>
                      <a:pt x="691" y="1"/>
                    </a:moveTo>
                    <a:cubicBezTo>
                      <a:pt x="685" y="1"/>
                      <a:pt x="679" y="1"/>
                      <a:pt x="673" y="2"/>
                    </a:cubicBezTo>
                    <a:cubicBezTo>
                      <a:pt x="376" y="61"/>
                      <a:pt x="52" y="405"/>
                      <a:pt x="35" y="419"/>
                    </a:cubicBezTo>
                    <a:cubicBezTo>
                      <a:pt x="0" y="460"/>
                      <a:pt x="0" y="521"/>
                      <a:pt x="41" y="559"/>
                    </a:cubicBezTo>
                    <a:cubicBezTo>
                      <a:pt x="58" y="576"/>
                      <a:pt x="82" y="586"/>
                      <a:pt x="107" y="586"/>
                    </a:cubicBezTo>
                    <a:cubicBezTo>
                      <a:pt x="134" y="586"/>
                      <a:pt x="161" y="576"/>
                      <a:pt x="178" y="555"/>
                    </a:cubicBezTo>
                    <a:cubicBezTo>
                      <a:pt x="260" y="466"/>
                      <a:pt x="516" y="234"/>
                      <a:pt x="710" y="197"/>
                    </a:cubicBezTo>
                    <a:cubicBezTo>
                      <a:pt x="762" y="187"/>
                      <a:pt x="799" y="135"/>
                      <a:pt x="789" y="81"/>
                    </a:cubicBezTo>
                    <a:cubicBezTo>
                      <a:pt x="780" y="35"/>
                      <a:pt x="739" y="1"/>
                      <a:pt x="691"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8"/>
              <p:cNvSpPr/>
              <p:nvPr/>
            </p:nvSpPr>
            <p:spPr>
              <a:xfrm flipH="1">
                <a:off x="7241153" y="1637220"/>
                <a:ext cx="285856" cy="252114"/>
              </a:xfrm>
              <a:custGeom>
                <a:avLst/>
                <a:gdLst/>
                <a:ahLst/>
                <a:cxnLst/>
                <a:rect l="l" t="t" r="r" b="b"/>
                <a:pathLst>
                  <a:path w="4507" h="3975" extrusionOk="0">
                    <a:moveTo>
                      <a:pt x="2253" y="1"/>
                    </a:moveTo>
                    <a:cubicBezTo>
                      <a:pt x="1007" y="1"/>
                      <a:pt x="0" y="892"/>
                      <a:pt x="0" y="1988"/>
                    </a:cubicBezTo>
                    <a:cubicBezTo>
                      <a:pt x="0" y="3087"/>
                      <a:pt x="1007" y="3974"/>
                      <a:pt x="2253" y="3974"/>
                    </a:cubicBezTo>
                    <a:cubicBezTo>
                      <a:pt x="3496" y="3974"/>
                      <a:pt x="4506" y="3087"/>
                      <a:pt x="4506" y="1988"/>
                    </a:cubicBezTo>
                    <a:cubicBezTo>
                      <a:pt x="4506" y="892"/>
                      <a:pt x="3496" y="1"/>
                      <a:pt x="2253"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8"/>
              <p:cNvSpPr/>
              <p:nvPr/>
            </p:nvSpPr>
            <p:spPr>
              <a:xfrm flipH="1">
                <a:off x="6670887" y="1653520"/>
                <a:ext cx="150317" cy="170613"/>
              </a:xfrm>
              <a:custGeom>
                <a:avLst/>
                <a:gdLst/>
                <a:ahLst/>
                <a:cxnLst/>
                <a:rect l="l" t="t" r="r" b="b"/>
                <a:pathLst>
                  <a:path w="2370" h="2690" extrusionOk="0">
                    <a:moveTo>
                      <a:pt x="1185" y="0"/>
                    </a:moveTo>
                    <a:cubicBezTo>
                      <a:pt x="530" y="0"/>
                      <a:pt x="0" y="601"/>
                      <a:pt x="0" y="1345"/>
                    </a:cubicBezTo>
                    <a:cubicBezTo>
                      <a:pt x="0" y="2089"/>
                      <a:pt x="530" y="2690"/>
                      <a:pt x="1185" y="2690"/>
                    </a:cubicBezTo>
                    <a:cubicBezTo>
                      <a:pt x="1837" y="2690"/>
                      <a:pt x="2370" y="2089"/>
                      <a:pt x="2370" y="1345"/>
                    </a:cubicBezTo>
                    <a:cubicBezTo>
                      <a:pt x="2370" y="601"/>
                      <a:pt x="1837" y="0"/>
                      <a:pt x="1185"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8"/>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8"/>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8"/>
              <p:cNvSpPr/>
              <p:nvPr/>
            </p:nvSpPr>
            <p:spPr>
              <a:xfrm flipH="1">
                <a:off x="6599214" y="1424425"/>
                <a:ext cx="54419" cy="261818"/>
              </a:xfrm>
              <a:custGeom>
                <a:avLst/>
                <a:gdLst/>
                <a:ahLst/>
                <a:cxnLst/>
                <a:rect l="l" t="t" r="r" b="b"/>
                <a:pathLst>
                  <a:path w="858" h="4128" extrusionOk="0">
                    <a:moveTo>
                      <a:pt x="1" y="0"/>
                    </a:moveTo>
                    <a:cubicBezTo>
                      <a:pt x="8" y="127"/>
                      <a:pt x="18" y="250"/>
                      <a:pt x="32" y="373"/>
                    </a:cubicBezTo>
                    <a:cubicBezTo>
                      <a:pt x="400" y="830"/>
                      <a:pt x="424" y="1503"/>
                      <a:pt x="394" y="2079"/>
                    </a:cubicBezTo>
                    <a:cubicBezTo>
                      <a:pt x="387" y="2219"/>
                      <a:pt x="305" y="2308"/>
                      <a:pt x="202" y="2346"/>
                    </a:cubicBezTo>
                    <a:cubicBezTo>
                      <a:pt x="205" y="2428"/>
                      <a:pt x="213" y="2513"/>
                      <a:pt x="219" y="2595"/>
                    </a:cubicBezTo>
                    <a:cubicBezTo>
                      <a:pt x="500" y="2653"/>
                      <a:pt x="509" y="3083"/>
                      <a:pt x="243" y="3165"/>
                    </a:cubicBezTo>
                    <a:cubicBezTo>
                      <a:pt x="254" y="3499"/>
                      <a:pt x="254" y="3820"/>
                      <a:pt x="233" y="4128"/>
                    </a:cubicBezTo>
                    <a:cubicBezTo>
                      <a:pt x="725" y="3370"/>
                      <a:pt x="749" y="2387"/>
                      <a:pt x="749" y="2212"/>
                    </a:cubicBezTo>
                    <a:cubicBezTo>
                      <a:pt x="749" y="1946"/>
                      <a:pt x="766" y="1659"/>
                      <a:pt x="783" y="1383"/>
                    </a:cubicBezTo>
                    <a:cubicBezTo>
                      <a:pt x="817" y="860"/>
                      <a:pt x="858" y="212"/>
                      <a:pt x="714" y="14"/>
                    </a:cubicBezTo>
                    <a:cubicBezTo>
                      <a:pt x="704" y="14"/>
                      <a:pt x="694" y="11"/>
                      <a:pt x="681" y="11"/>
                    </a:cubicBezTo>
                    <a:cubicBezTo>
                      <a:pt x="547" y="11"/>
                      <a:pt x="305" y="7"/>
                      <a:pt x="1"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8"/>
              <p:cNvSpPr/>
              <p:nvPr/>
            </p:nvSpPr>
            <p:spPr>
              <a:xfrm flipH="1">
                <a:off x="6637527" y="1419478"/>
                <a:ext cx="269620" cy="309451"/>
              </a:xfrm>
              <a:custGeom>
                <a:avLst/>
                <a:gdLst/>
                <a:ahLst/>
                <a:cxnLst/>
                <a:rect l="l" t="t" r="r" b="b"/>
                <a:pathLst>
                  <a:path w="4251" h="4879" extrusionOk="0">
                    <a:moveTo>
                      <a:pt x="2991" y="54"/>
                    </a:moveTo>
                    <a:lnTo>
                      <a:pt x="2991" y="54"/>
                    </a:lnTo>
                    <a:cubicBezTo>
                      <a:pt x="3155" y="153"/>
                      <a:pt x="3288" y="276"/>
                      <a:pt x="3346" y="413"/>
                    </a:cubicBezTo>
                    <a:cubicBezTo>
                      <a:pt x="3373" y="273"/>
                      <a:pt x="3482" y="153"/>
                      <a:pt x="3616" y="153"/>
                    </a:cubicBezTo>
                    <a:cubicBezTo>
                      <a:pt x="3663" y="153"/>
                      <a:pt x="3718" y="171"/>
                      <a:pt x="3769" y="208"/>
                    </a:cubicBezTo>
                    <a:cubicBezTo>
                      <a:pt x="3871" y="280"/>
                      <a:pt x="3953" y="362"/>
                      <a:pt x="4029" y="451"/>
                    </a:cubicBezTo>
                    <a:cubicBezTo>
                      <a:pt x="4015" y="328"/>
                      <a:pt x="4005" y="205"/>
                      <a:pt x="3998" y="78"/>
                    </a:cubicBezTo>
                    <a:cubicBezTo>
                      <a:pt x="3708" y="72"/>
                      <a:pt x="3363" y="65"/>
                      <a:pt x="2991" y="54"/>
                    </a:cubicBezTo>
                    <a:close/>
                    <a:moveTo>
                      <a:pt x="2967" y="2397"/>
                    </a:moveTo>
                    <a:lnTo>
                      <a:pt x="2967" y="2594"/>
                    </a:lnTo>
                    <a:lnTo>
                      <a:pt x="2786" y="2594"/>
                    </a:lnTo>
                    <a:cubicBezTo>
                      <a:pt x="2738" y="2857"/>
                      <a:pt x="2510" y="3055"/>
                      <a:pt x="2233" y="3055"/>
                    </a:cubicBezTo>
                    <a:cubicBezTo>
                      <a:pt x="1957" y="3055"/>
                      <a:pt x="1728" y="2857"/>
                      <a:pt x="1680" y="2594"/>
                    </a:cubicBezTo>
                    <a:lnTo>
                      <a:pt x="594" y="2594"/>
                    </a:lnTo>
                    <a:lnTo>
                      <a:pt x="594" y="2397"/>
                    </a:lnTo>
                    <a:close/>
                    <a:moveTo>
                      <a:pt x="219" y="0"/>
                    </a:moveTo>
                    <a:cubicBezTo>
                      <a:pt x="113" y="167"/>
                      <a:pt x="0" y="1055"/>
                      <a:pt x="131" y="2878"/>
                    </a:cubicBezTo>
                    <a:cubicBezTo>
                      <a:pt x="205" y="3933"/>
                      <a:pt x="598" y="4581"/>
                      <a:pt x="1363" y="4878"/>
                    </a:cubicBezTo>
                    <a:cubicBezTo>
                      <a:pt x="1431" y="4209"/>
                      <a:pt x="1933" y="3690"/>
                      <a:pt x="2540" y="3690"/>
                    </a:cubicBezTo>
                    <a:cubicBezTo>
                      <a:pt x="3114" y="3690"/>
                      <a:pt x="3588" y="4151"/>
                      <a:pt x="3701" y="4765"/>
                    </a:cubicBezTo>
                    <a:cubicBezTo>
                      <a:pt x="3920" y="4612"/>
                      <a:pt x="4093" y="4417"/>
                      <a:pt x="4230" y="4206"/>
                    </a:cubicBezTo>
                    <a:cubicBezTo>
                      <a:pt x="4251" y="3898"/>
                      <a:pt x="4251" y="3577"/>
                      <a:pt x="4240" y="3243"/>
                    </a:cubicBezTo>
                    <a:lnTo>
                      <a:pt x="4240" y="3243"/>
                    </a:lnTo>
                    <a:cubicBezTo>
                      <a:pt x="4213" y="3253"/>
                      <a:pt x="4182" y="3257"/>
                      <a:pt x="4148" y="3257"/>
                    </a:cubicBezTo>
                    <a:cubicBezTo>
                      <a:pt x="3769" y="3257"/>
                      <a:pt x="3769" y="2666"/>
                      <a:pt x="4148" y="2666"/>
                    </a:cubicBezTo>
                    <a:cubicBezTo>
                      <a:pt x="4172" y="2666"/>
                      <a:pt x="4196" y="2669"/>
                      <a:pt x="4216" y="2673"/>
                    </a:cubicBezTo>
                    <a:cubicBezTo>
                      <a:pt x="4210" y="2591"/>
                      <a:pt x="4202" y="2506"/>
                      <a:pt x="4199" y="2424"/>
                    </a:cubicBezTo>
                    <a:cubicBezTo>
                      <a:pt x="4161" y="2438"/>
                      <a:pt x="4121" y="2444"/>
                      <a:pt x="4084" y="2444"/>
                    </a:cubicBezTo>
                    <a:cubicBezTo>
                      <a:pt x="3936" y="2444"/>
                      <a:pt x="3793" y="2348"/>
                      <a:pt x="3803" y="2157"/>
                    </a:cubicBezTo>
                    <a:cubicBezTo>
                      <a:pt x="3824" y="1731"/>
                      <a:pt x="3879" y="1004"/>
                      <a:pt x="3472" y="717"/>
                    </a:cubicBezTo>
                    <a:cubicBezTo>
                      <a:pt x="3432" y="689"/>
                      <a:pt x="3400" y="652"/>
                      <a:pt x="3377" y="615"/>
                    </a:cubicBezTo>
                    <a:cubicBezTo>
                      <a:pt x="3377" y="631"/>
                      <a:pt x="3373" y="648"/>
                      <a:pt x="3370" y="662"/>
                    </a:cubicBezTo>
                    <a:cubicBezTo>
                      <a:pt x="3329" y="809"/>
                      <a:pt x="3199" y="867"/>
                      <a:pt x="3028" y="867"/>
                    </a:cubicBezTo>
                    <a:cubicBezTo>
                      <a:pt x="2493" y="867"/>
                      <a:pt x="1550" y="283"/>
                      <a:pt x="1718" y="31"/>
                    </a:cubicBezTo>
                    <a:cubicBezTo>
                      <a:pt x="1718" y="31"/>
                      <a:pt x="1721" y="27"/>
                      <a:pt x="1721" y="24"/>
                    </a:cubicBezTo>
                    <a:cubicBezTo>
                      <a:pt x="1127" y="10"/>
                      <a:pt x="577" y="0"/>
                      <a:pt x="21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8"/>
              <p:cNvSpPr/>
              <p:nvPr/>
            </p:nvSpPr>
            <p:spPr>
              <a:xfrm flipH="1">
                <a:off x="6692959" y="1421000"/>
                <a:ext cx="115877" cy="53531"/>
              </a:xfrm>
              <a:custGeom>
                <a:avLst/>
                <a:gdLst/>
                <a:ahLst/>
                <a:cxnLst/>
                <a:rect l="l" t="t" r="r" b="b"/>
                <a:pathLst>
                  <a:path w="1827" h="844" extrusionOk="0">
                    <a:moveTo>
                      <a:pt x="171" y="0"/>
                    </a:moveTo>
                    <a:cubicBezTo>
                      <a:pt x="171" y="3"/>
                      <a:pt x="168" y="7"/>
                      <a:pt x="168" y="7"/>
                    </a:cubicBezTo>
                    <a:cubicBezTo>
                      <a:pt x="0" y="259"/>
                      <a:pt x="943" y="843"/>
                      <a:pt x="1478" y="843"/>
                    </a:cubicBezTo>
                    <a:cubicBezTo>
                      <a:pt x="1649" y="843"/>
                      <a:pt x="1779" y="785"/>
                      <a:pt x="1820" y="638"/>
                    </a:cubicBezTo>
                    <a:cubicBezTo>
                      <a:pt x="1823" y="624"/>
                      <a:pt x="1827" y="607"/>
                      <a:pt x="1827" y="591"/>
                    </a:cubicBezTo>
                    <a:cubicBezTo>
                      <a:pt x="1792" y="529"/>
                      <a:pt x="1786" y="454"/>
                      <a:pt x="1796" y="389"/>
                    </a:cubicBezTo>
                    <a:cubicBezTo>
                      <a:pt x="1738" y="252"/>
                      <a:pt x="1605" y="129"/>
                      <a:pt x="1441" y="30"/>
                    </a:cubicBezTo>
                    <a:lnTo>
                      <a:pt x="1397" y="30"/>
                    </a:lnTo>
                    <a:cubicBezTo>
                      <a:pt x="993" y="21"/>
                      <a:pt x="574" y="10"/>
                      <a:pt x="171"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8"/>
              <p:cNvSpPr/>
              <p:nvPr/>
            </p:nvSpPr>
            <p:spPr>
              <a:xfrm flipH="1">
                <a:off x="6730443" y="1584005"/>
                <a:ext cx="70211" cy="29302"/>
              </a:xfrm>
              <a:custGeom>
                <a:avLst/>
                <a:gdLst/>
                <a:ahLst/>
                <a:cxnLst/>
                <a:rect l="l" t="t" r="r" b="b"/>
                <a:pathLst>
                  <a:path w="1107" h="462" extrusionOk="0">
                    <a:moveTo>
                      <a:pt x="1" y="0"/>
                    </a:moveTo>
                    <a:cubicBezTo>
                      <a:pt x="49" y="263"/>
                      <a:pt x="278" y="461"/>
                      <a:pt x="554" y="461"/>
                    </a:cubicBezTo>
                    <a:cubicBezTo>
                      <a:pt x="831" y="461"/>
                      <a:pt x="1059" y="263"/>
                      <a:pt x="1107" y="0"/>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8"/>
              <p:cNvSpPr/>
              <p:nvPr/>
            </p:nvSpPr>
            <p:spPr>
              <a:xfrm flipH="1">
                <a:off x="6672346" y="1653520"/>
                <a:ext cx="148415" cy="87526"/>
              </a:xfrm>
              <a:custGeom>
                <a:avLst/>
                <a:gdLst/>
                <a:ahLst/>
                <a:cxnLst/>
                <a:rect l="l" t="t" r="r" b="b"/>
                <a:pathLst>
                  <a:path w="2340" h="1380" extrusionOk="0">
                    <a:moveTo>
                      <a:pt x="1178" y="0"/>
                    </a:moveTo>
                    <a:cubicBezTo>
                      <a:pt x="571" y="0"/>
                      <a:pt x="69" y="519"/>
                      <a:pt x="1" y="1188"/>
                    </a:cubicBezTo>
                    <a:cubicBezTo>
                      <a:pt x="332" y="1318"/>
                      <a:pt x="735" y="1379"/>
                      <a:pt x="1209" y="1379"/>
                    </a:cubicBezTo>
                    <a:lnTo>
                      <a:pt x="1284" y="1379"/>
                    </a:lnTo>
                    <a:cubicBezTo>
                      <a:pt x="1575" y="1376"/>
                      <a:pt x="1827" y="1324"/>
                      <a:pt x="2046" y="1239"/>
                    </a:cubicBezTo>
                    <a:cubicBezTo>
                      <a:pt x="2151" y="1191"/>
                      <a:pt x="2251" y="1137"/>
                      <a:pt x="2339" y="1075"/>
                    </a:cubicBezTo>
                    <a:cubicBezTo>
                      <a:pt x="2226" y="461"/>
                      <a:pt x="1752" y="0"/>
                      <a:pt x="117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8"/>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8"/>
              <p:cNvSpPr/>
              <p:nvPr/>
            </p:nvSpPr>
            <p:spPr>
              <a:xfrm flipH="1">
                <a:off x="7272548" y="1395820"/>
                <a:ext cx="234102" cy="196237"/>
              </a:xfrm>
              <a:custGeom>
                <a:avLst/>
                <a:gdLst/>
                <a:ahLst/>
                <a:cxnLst/>
                <a:rect l="l" t="t" r="r" b="b"/>
                <a:pathLst>
                  <a:path w="3691" h="3094" extrusionOk="0">
                    <a:moveTo>
                      <a:pt x="615" y="0"/>
                    </a:moveTo>
                    <a:cubicBezTo>
                      <a:pt x="376" y="0"/>
                      <a:pt x="1" y="205"/>
                      <a:pt x="1" y="752"/>
                    </a:cubicBezTo>
                    <a:lnTo>
                      <a:pt x="1" y="2906"/>
                    </a:lnTo>
                    <a:cubicBezTo>
                      <a:pt x="1" y="2970"/>
                      <a:pt x="1" y="3032"/>
                      <a:pt x="4" y="3093"/>
                    </a:cubicBezTo>
                    <a:cubicBezTo>
                      <a:pt x="1083" y="2431"/>
                      <a:pt x="2397" y="1442"/>
                      <a:pt x="3691"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flipH="1">
                <a:off x="7013838" y="1395820"/>
                <a:ext cx="492622" cy="399578"/>
              </a:xfrm>
              <a:custGeom>
                <a:avLst/>
                <a:gdLst/>
                <a:ahLst/>
                <a:cxnLst/>
                <a:rect l="l" t="t" r="r" b="b"/>
                <a:pathLst>
                  <a:path w="7767" h="6300" extrusionOk="0">
                    <a:moveTo>
                      <a:pt x="4288" y="608"/>
                    </a:moveTo>
                    <a:cubicBezTo>
                      <a:pt x="4466" y="608"/>
                      <a:pt x="4603" y="643"/>
                      <a:pt x="4657" y="721"/>
                    </a:cubicBezTo>
                    <a:cubicBezTo>
                      <a:pt x="4869" y="1032"/>
                      <a:pt x="3407" y="1527"/>
                      <a:pt x="2944" y="1527"/>
                    </a:cubicBezTo>
                    <a:cubicBezTo>
                      <a:pt x="2872" y="1527"/>
                      <a:pt x="2824" y="1513"/>
                      <a:pt x="2810" y="1489"/>
                    </a:cubicBezTo>
                    <a:cubicBezTo>
                      <a:pt x="2571" y="1035"/>
                      <a:pt x="3674" y="608"/>
                      <a:pt x="4288" y="608"/>
                    </a:cubicBezTo>
                    <a:close/>
                    <a:moveTo>
                      <a:pt x="6442" y="82"/>
                    </a:moveTo>
                    <a:cubicBezTo>
                      <a:pt x="6490" y="82"/>
                      <a:pt x="6544" y="100"/>
                      <a:pt x="6596" y="137"/>
                    </a:cubicBezTo>
                    <a:cubicBezTo>
                      <a:pt x="7217" y="571"/>
                      <a:pt x="7255" y="1393"/>
                      <a:pt x="7220" y="2086"/>
                    </a:cubicBezTo>
                    <a:cubicBezTo>
                      <a:pt x="7210" y="2274"/>
                      <a:pt x="7056" y="2370"/>
                      <a:pt x="6910" y="2370"/>
                    </a:cubicBezTo>
                    <a:cubicBezTo>
                      <a:pt x="6763" y="2370"/>
                      <a:pt x="6620" y="2274"/>
                      <a:pt x="6630" y="2086"/>
                    </a:cubicBezTo>
                    <a:cubicBezTo>
                      <a:pt x="6651" y="1656"/>
                      <a:pt x="6708" y="933"/>
                      <a:pt x="6299" y="646"/>
                    </a:cubicBezTo>
                    <a:cubicBezTo>
                      <a:pt x="6043" y="465"/>
                      <a:pt x="6203" y="82"/>
                      <a:pt x="6442" y="82"/>
                    </a:cubicBezTo>
                    <a:close/>
                    <a:moveTo>
                      <a:pt x="6974" y="2595"/>
                    </a:moveTo>
                    <a:cubicBezTo>
                      <a:pt x="7357" y="2595"/>
                      <a:pt x="7357" y="3186"/>
                      <a:pt x="6974" y="3186"/>
                    </a:cubicBezTo>
                    <a:cubicBezTo>
                      <a:pt x="6596" y="3186"/>
                      <a:pt x="6596" y="2595"/>
                      <a:pt x="6974" y="2595"/>
                    </a:cubicBezTo>
                    <a:close/>
                    <a:moveTo>
                      <a:pt x="5186" y="2732"/>
                    </a:moveTo>
                    <a:lnTo>
                      <a:pt x="5186" y="3001"/>
                    </a:lnTo>
                    <a:lnTo>
                      <a:pt x="4937" y="3001"/>
                    </a:lnTo>
                    <a:cubicBezTo>
                      <a:pt x="4872" y="3364"/>
                      <a:pt x="4558" y="3636"/>
                      <a:pt x="4179" y="3636"/>
                    </a:cubicBezTo>
                    <a:cubicBezTo>
                      <a:pt x="3800" y="3636"/>
                      <a:pt x="3483" y="3364"/>
                      <a:pt x="3418" y="3001"/>
                    </a:cubicBezTo>
                    <a:lnTo>
                      <a:pt x="1929" y="3001"/>
                    </a:lnTo>
                    <a:lnTo>
                      <a:pt x="1929" y="2732"/>
                    </a:lnTo>
                    <a:close/>
                    <a:moveTo>
                      <a:pt x="3688" y="0"/>
                    </a:moveTo>
                    <a:cubicBezTo>
                      <a:pt x="2394" y="1442"/>
                      <a:pt x="1080" y="2431"/>
                      <a:pt x="1" y="3093"/>
                    </a:cubicBezTo>
                    <a:cubicBezTo>
                      <a:pt x="11" y="3609"/>
                      <a:pt x="79" y="4076"/>
                      <a:pt x="236" y="4479"/>
                    </a:cubicBezTo>
                    <a:cubicBezTo>
                      <a:pt x="650" y="4067"/>
                      <a:pt x="1257" y="3807"/>
                      <a:pt x="1929" y="3807"/>
                    </a:cubicBezTo>
                    <a:cubicBezTo>
                      <a:pt x="3172" y="3807"/>
                      <a:pt x="4182" y="4698"/>
                      <a:pt x="4182" y="5794"/>
                    </a:cubicBezTo>
                    <a:cubicBezTo>
                      <a:pt x="4182" y="5965"/>
                      <a:pt x="4159" y="6132"/>
                      <a:pt x="4111" y="6288"/>
                    </a:cubicBezTo>
                    <a:cubicBezTo>
                      <a:pt x="4288" y="6296"/>
                      <a:pt x="4476" y="6299"/>
                      <a:pt x="4667" y="6299"/>
                    </a:cubicBezTo>
                    <a:cubicBezTo>
                      <a:pt x="4906" y="6299"/>
                      <a:pt x="5135" y="6275"/>
                      <a:pt x="5347" y="6234"/>
                    </a:cubicBezTo>
                    <a:cubicBezTo>
                      <a:pt x="5504" y="6190"/>
                      <a:pt x="5650" y="6132"/>
                      <a:pt x="5791" y="6063"/>
                    </a:cubicBezTo>
                    <a:cubicBezTo>
                      <a:pt x="5469" y="5913"/>
                      <a:pt x="5169" y="5661"/>
                      <a:pt x="4899" y="5313"/>
                    </a:cubicBezTo>
                    <a:cubicBezTo>
                      <a:pt x="4893" y="5302"/>
                      <a:pt x="4889" y="5295"/>
                      <a:pt x="4882" y="5289"/>
                    </a:cubicBezTo>
                    <a:cubicBezTo>
                      <a:pt x="4794" y="5360"/>
                      <a:pt x="4715" y="5436"/>
                      <a:pt x="4674" y="5476"/>
                    </a:cubicBezTo>
                    <a:cubicBezTo>
                      <a:pt x="4657" y="5497"/>
                      <a:pt x="4630" y="5507"/>
                      <a:pt x="4603" y="5507"/>
                    </a:cubicBezTo>
                    <a:cubicBezTo>
                      <a:pt x="4578" y="5507"/>
                      <a:pt x="4554" y="5497"/>
                      <a:pt x="4537" y="5480"/>
                    </a:cubicBezTo>
                    <a:cubicBezTo>
                      <a:pt x="4496" y="5442"/>
                      <a:pt x="4496" y="5381"/>
                      <a:pt x="4531" y="5340"/>
                    </a:cubicBezTo>
                    <a:cubicBezTo>
                      <a:pt x="4548" y="5326"/>
                      <a:pt x="4872" y="4982"/>
                      <a:pt x="5169" y="4923"/>
                    </a:cubicBezTo>
                    <a:lnTo>
                      <a:pt x="5189" y="4923"/>
                    </a:lnTo>
                    <a:cubicBezTo>
                      <a:pt x="5233" y="4923"/>
                      <a:pt x="5274" y="4954"/>
                      <a:pt x="5285" y="5002"/>
                    </a:cubicBezTo>
                    <a:cubicBezTo>
                      <a:pt x="5295" y="5056"/>
                      <a:pt x="5258" y="5108"/>
                      <a:pt x="5206" y="5118"/>
                    </a:cubicBezTo>
                    <a:cubicBezTo>
                      <a:pt x="5156" y="5128"/>
                      <a:pt x="5101" y="5149"/>
                      <a:pt x="5046" y="5179"/>
                    </a:cubicBezTo>
                    <a:cubicBezTo>
                      <a:pt x="5049" y="5182"/>
                      <a:pt x="5053" y="5186"/>
                      <a:pt x="5057" y="5193"/>
                    </a:cubicBezTo>
                    <a:cubicBezTo>
                      <a:pt x="5347" y="5568"/>
                      <a:pt x="5668" y="5821"/>
                      <a:pt x="6005" y="5940"/>
                    </a:cubicBezTo>
                    <a:cubicBezTo>
                      <a:pt x="6183" y="5831"/>
                      <a:pt x="6347" y="5694"/>
                      <a:pt x="6494" y="5538"/>
                    </a:cubicBezTo>
                    <a:cubicBezTo>
                      <a:pt x="7767" y="4183"/>
                      <a:pt x="7603" y="1541"/>
                      <a:pt x="7548" y="670"/>
                    </a:cubicBezTo>
                    <a:cubicBezTo>
                      <a:pt x="7541" y="553"/>
                      <a:pt x="7535" y="465"/>
                      <a:pt x="7535" y="418"/>
                    </a:cubicBezTo>
                    <a:cubicBezTo>
                      <a:pt x="7535" y="216"/>
                      <a:pt x="7422" y="96"/>
                      <a:pt x="7258" y="28"/>
                    </a:cubicBezTo>
                    <a:cubicBezTo>
                      <a:pt x="7155" y="8"/>
                      <a:pt x="7043" y="0"/>
                      <a:pt x="6941"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flipH="1">
                <a:off x="7197640" y="1434383"/>
                <a:ext cx="145814" cy="58288"/>
              </a:xfrm>
              <a:custGeom>
                <a:avLst/>
                <a:gdLst/>
                <a:ahLst/>
                <a:cxnLst/>
                <a:rect l="l" t="t" r="r" b="b"/>
                <a:pathLst>
                  <a:path w="2299" h="919" extrusionOk="0">
                    <a:moveTo>
                      <a:pt x="1718" y="0"/>
                    </a:moveTo>
                    <a:cubicBezTo>
                      <a:pt x="1104" y="0"/>
                      <a:pt x="1" y="427"/>
                      <a:pt x="240" y="881"/>
                    </a:cubicBezTo>
                    <a:cubicBezTo>
                      <a:pt x="254" y="905"/>
                      <a:pt x="302" y="919"/>
                      <a:pt x="374" y="919"/>
                    </a:cubicBezTo>
                    <a:cubicBezTo>
                      <a:pt x="837" y="919"/>
                      <a:pt x="2299" y="424"/>
                      <a:pt x="2087" y="113"/>
                    </a:cubicBezTo>
                    <a:cubicBezTo>
                      <a:pt x="2033" y="35"/>
                      <a:pt x="1896" y="0"/>
                      <a:pt x="1718"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flipH="1">
                <a:off x="7193327" y="1586162"/>
                <a:ext cx="96406" cy="40338"/>
              </a:xfrm>
              <a:custGeom>
                <a:avLst/>
                <a:gdLst/>
                <a:ahLst/>
                <a:cxnLst/>
                <a:rect l="l" t="t" r="r" b="b"/>
                <a:pathLst>
                  <a:path w="1520" h="636" extrusionOk="0">
                    <a:moveTo>
                      <a:pt x="1" y="0"/>
                    </a:moveTo>
                    <a:cubicBezTo>
                      <a:pt x="66" y="363"/>
                      <a:pt x="383" y="635"/>
                      <a:pt x="762" y="635"/>
                    </a:cubicBezTo>
                    <a:cubicBezTo>
                      <a:pt x="1141" y="635"/>
                      <a:pt x="1455" y="363"/>
                      <a:pt x="1520" y="0"/>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flipH="1">
                <a:off x="7125524" y="1724304"/>
                <a:ext cx="71290" cy="56131"/>
              </a:xfrm>
              <a:custGeom>
                <a:avLst/>
                <a:gdLst/>
                <a:ahLst/>
                <a:cxnLst/>
                <a:rect l="l" t="t" r="r" b="b"/>
                <a:pathLst>
                  <a:path w="1124" h="885" extrusionOk="0">
                    <a:moveTo>
                      <a:pt x="164" y="0"/>
                    </a:moveTo>
                    <a:cubicBezTo>
                      <a:pt x="110" y="31"/>
                      <a:pt x="55" y="72"/>
                      <a:pt x="0" y="110"/>
                    </a:cubicBezTo>
                    <a:cubicBezTo>
                      <a:pt x="7" y="116"/>
                      <a:pt x="11" y="123"/>
                      <a:pt x="17" y="134"/>
                    </a:cubicBezTo>
                    <a:cubicBezTo>
                      <a:pt x="287" y="482"/>
                      <a:pt x="587" y="734"/>
                      <a:pt x="909" y="884"/>
                    </a:cubicBezTo>
                    <a:cubicBezTo>
                      <a:pt x="980" y="847"/>
                      <a:pt x="1052" y="806"/>
                      <a:pt x="1123" y="761"/>
                    </a:cubicBezTo>
                    <a:cubicBezTo>
                      <a:pt x="786" y="642"/>
                      <a:pt x="465" y="389"/>
                      <a:pt x="175" y="14"/>
                    </a:cubicBezTo>
                    <a:cubicBezTo>
                      <a:pt x="171" y="7"/>
                      <a:pt x="167" y="3"/>
                      <a:pt x="164"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flipH="1">
                <a:off x="7170619" y="1708067"/>
                <a:ext cx="50677" cy="37040"/>
              </a:xfrm>
              <a:custGeom>
                <a:avLst/>
                <a:gdLst/>
                <a:ahLst/>
                <a:cxnLst/>
                <a:rect l="l" t="t" r="r" b="b"/>
                <a:pathLst>
                  <a:path w="799" h="584" extrusionOk="0">
                    <a:moveTo>
                      <a:pt x="673" y="0"/>
                    </a:moveTo>
                    <a:cubicBezTo>
                      <a:pt x="376" y="59"/>
                      <a:pt x="52" y="403"/>
                      <a:pt x="35" y="417"/>
                    </a:cubicBezTo>
                    <a:cubicBezTo>
                      <a:pt x="0" y="458"/>
                      <a:pt x="0" y="519"/>
                      <a:pt x="41" y="557"/>
                    </a:cubicBezTo>
                    <a:cubicBezTo>
                      <a:pt x="58" y="574"/>
                      <a:pt x="82" y="584"/>
                      <a:pt x="107" y="584"/>
                    </a:cubicBezTo>
                    <a:cubicBezTo>
                      <a:pt x="134" y="584"/>
                      <a:pt x="161" y="574"/>
                      <a:pt x="178" y="553"/>
                    </a:cubicBezTo>
                    <a:cubicBezTo>
                      <a:pt x="219" y="513"/>
                      <a:pt x="298" y="437"/>
                      <a:pt x="386" y="366"/>
                    </a:cubicBezTo>
                    <a:cubicBezTo>
                      <a:pt x="441" y="328"/>
                      <a:pt x="496" y="287"/>
                      <a:pt x="550" y="256"/>
                    </a:cubicBezTo>
                    <a:cubicBezTo>
                      <a:pt x="605" y="226"/>
                      <a:pt x="660" y="205"/>
                      <a:pt x="710" y="195"/>
                    </a:cubicBezTo>
                    <a:cubicBezTo>
                      <a:pt x="762" y="185"/>
                      <a:pt x="799" y="133"/>
                      <a:pt x="789" y="79"/>
                    </a:cubicBezTo>
                    <a:cubicBezTo>
                      <a:pt x="778" y="31"/>
                      <a:pt x="737" y="0"/>
                      <a:pt x="693"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flipH="1">
                <a:off x="7241153" y="1637220"/>
                <a:ext cx="250402" cy="157484"/>
              </a:xfrm>
              <a:custGeom>
                <a:avLst/>
                <a:gdLst/>
                <a:ahLst/>
                <a:cxnLst/>
                <a:rect l="l" t="t" r="r" b="b"/>
                <a:pathLst>
                  <a:path w="3948" h="2483" extrusionOk="0">
                    <a:moveTo>
                      <a:pt x="1694" y="1"/>
                    </a:moveTo>
                    <a:cubicBezTo>
                      <a:pt x="1022" y="1"/>
                      <a:pt x="415" y="261"/>
                      <a:pt x="1" y="673"/>
                    </a:cubicBezTo>
                    <a:cubicBezTo>
                      <a:pt x="421" y="1745"/>
                      <a:pt x="1483" y="2397"/>
                      <a:pt x="3876" y="2482"/>
                    </a:cubicBezTo>
                    <a:cubicBezTo>
                      <a:pt x="3924" y="2326"/>
                      <a:pt x="3947" y="2159"/>
                      <a:pt x="3947" y="1988"/>
                    </a:cubicBezTo>
                    <a:cubicBezTo>
                      <a:pt x="3947" y="892"/>
                      <a:pt x="2937" y="1"/>
                      <a:pt x="169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8"/>
              <p:cNvSpPr/>
              <p:nvPr/>
            </p:nvSpPr>
            <p:spPr>
              <a:xfrm flipH="1">
                <a:off x="6573468" y="1391317"/>
                <a:ext cx="369197" cy="377188"/>
              </a:xfrm>
              <a:custGeom>
                <a:avLst/>
                <a:gdLst/>
                <a:ahLst/>
                <a:cxnLst/>
                <a:rect l="l" t="t" r="r" b="b"/>
                <a:pathLst>
                  <a:path w="5821" h="5947" extrusionOk="0">
                    <a:moveTo>
                      <a:pt x="629" y="393"/>
                    </a:moveTo>
                    <a:cubicBezTo>
                      <a:pt x="1236" y="396"/>
                      <a:pt x="2387" y="424"/>
                      <a:pt x="3404" y="448"/>
                    </a:cubicBezTo>
                    <a:cubicBezTo>
                      <a:pt x="4203" y="468"/>
                      <a:pt x="4896" y="485"/>
                      <a:pt x="5169" y="485"/>
                    </a:cubicBezTo>
                    <a:cubicBezTo>
                      <a:pt x="5217" y="485"/>
                      <a:pt x="5241" y="502"/>
                      <a:pt x="5254" y="519"/>
                    </a:cubicBezTo>
                    <a:cubicBezTo>
                      <a:pt x="5418" y="690"/>
                      <a:pt x="5374" y="1362"/>
                      <a:pt x="5340" y="1905"/>
                    </a:cubicBezTo>
                    <a:cubicBezTo>
                      <a:pt x="5323" y="2181"/>
                      <a:pt x="5306" y="2468"/>
                      <a:pt x="5306" y="2734"/>
                    </a:cubicBezTo>
                    <a:cubicBezTo>
                      <a:pt x="5306" y="3021"/>
                      <a:pt x="5244" y="5530"/>
                      <a:pt x="3097" y="5554"/>
                    </a:cubicBezTo>
                    <a:cubicBezTo>
                      <a:pt x="3073" y="5554"/>
                      <a:pt x="3049" y="5554"/>
                      <a:pt x="3026" y="5554"/>
                    </a:cubicBezTo>
                    <a:cubicBezTo>
                      <a:pt x="1422" y="5554"/>
                      <a:pt x="648" y="4862"/>
                      <a:pt x="540" y="3325"/>
                    </a:cubicBezTo>
                    <a:cubicBezTo>
                      <a:pt x="407" y="1468"/>
                      <a:pt x="519" y="563"/>
                      <a:pt x="629" y="393"/>
                    </a:cubicBezTo>
                    <a:close/>
                    <a:moveTo>
                      <a:pt x="592" y="0"/>
                    </a:moveTo>
                    <a:cubicBezTo>
                      <a:pt x="530" y="0"/>
                      <a:pt x="438" y="21"/>
                      <a:pt x="356" y="109"/>
                    </a:cubicBezTo>
                    <a:cubicBezTo>
                      <a:pt x="1" y="492"/>
                      <a:pt x="72" y="2304"/>
                      <a:pt x="148" y="3353"/>
                    </a:cubicBezTo>
                    <a:cubicBezTo>
                      <a:pt x="270" y="5097"/>
                      <a:pt x="1216" y="5946"/>
                      <a:pt x="3035" y="5946"/>
                    </a:cubicBezTo>
                    <a:lnTo>
                      <a:pt x="3100" y="5946"/>
                    </a:lnTo>
                    <a:cubicBezTo>
                      <a:pt x="5019" y="5926"/>
                      <a:pt x="5698" y="4202"/>
                      <a:pt x="5698" y="2734"/>
                    </a:cubicBezTo>
                    <a:cubicBezTo>
                      <a:pt x="5698" y="2479"/>
                      <a:pt x="5715" y="2202"/>
                      <a:pt x="5732" y="1929"/>
                    </a:cubicBezTo>
                    <a:cubicBezTo>
                      <a:pt x="5780" y="1188"/>
                      <a:pt x="5821" y="547"/>
                      <a:pt x="5541" y="249"/>
                    </a:cubicBezTo>
                    <a:cubicBezTo>
                      <a:pt x="5446" y="147"/>
                      <a:pt x="5315" y="92"/>
                      <a:pt x="5169" y="92"/>
                    </a:cubicBezTo>
                    <a:cubicBezTo>
                      <a:pt x="4899" y="92"/>
                      <a:pt x="4214" y="76"/>
                      <a:pt x="3415" y="55"/>
                    </a:cubicBezTo>
                    <a:cubicBezTo>
                      <a:pt x="2373" y="31"/>
                      <a:pt x="1195" y="0"/>
                      <a:pt x="592" y="0"/>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8"/>
              <p:cNvSpPr/>
              <p:nvPr/>
            </p:nvSpPr>
            <p:spPr>
              <a:xfrm flipH="1">
                <a:off x="6988278" y="1367215"/>
                <a:ext cx="564039" cy="456533"/>
              </a:xfrm>
              <a:custGeom>
                <a:avLst/>
                <a:gdLst/>
                <a:ahLst/>
                <a:cxnLst/>
                <a:rect l="l" t="t" r="r" b="b"/>
                <a:pathLst>
                  <a:path w="8893" h="7198" extrusionOk="0">
                    <a:moveTo>
                      <a:pt x="7462" y="397"/>
                    </a:moveTo>
                    <a:cubicBezTo>
                      <a:pt x="7824" y="397"/>
                      <a:pt x="8258" y="479"/>
                      <a:pt x="8258" y="869"/>
                    </a:cubicBezTo>
                    <a:cubicBezTo>
                      <a:pt x="8258" y="916"/>
                      <a:pt x="8264" y="1004"/>
                      <a:pt x="8271" y="1121"/>
                    </a:cubicBezTo>
                    <a:cubicBezTo>
                      <a:pt x="8326" y="1992"/>
                      <a:pt x="8490" y="4634"/>
                      <a:pt x="7217" y="5989"/>
                    </a:cubicBezTo>
                    <a:cubicBezTo>
                      <a:pt x="6708" y="6531"/>
                      <a:pt x="6011" y="6805"/>
                      <a:pt x="5148" y="6805"/>
                    </a:cubicBezTo>
                    <a:cubicBezTo>
                      <a:pt x="1188" y="6805"/>
                      <a:pt x="393" y="5483"/>
                      <a:pt x="393" y="3353"/>
                    </a:cubicBezTo>
                    <a:lnTo>
                      <a:pt x="393" y="1159"/>
                    </a:lnTo>
                    <a:cubicBezTo>
                      <a:pt x="393" y="602"/>
                      <a:pt x="779" y="397"/>
                      <a:pt x="1020" y="397"/>
                    </a:cubicBezTo>
                    <a:close/>
                    <a:moveTo>
                      <a:pt x="1020" y="1"/>
                    </a:moveTo>
                    <a:cubicBezTo>
                      <a:pt x="598" y="1"/>
                      <a:pt x="0" y="363"/>
                      <a:pt x="0" y="1159"/>
                    </a:cubicBezTo>
                    <a:lnTo>
                      <a:pt x="0" y="3353"/>
                    </a:lnTo>
                    <a:cubicBezTo>
                      <a:pt x="0" y="6084"/>
                      <a:pt x="1491" y="7197"/>
                      <a:pt x="5148" y="7197"/>
                    </a:cubicBezTo>
                    <a:cubicBezTo>
                      <a:pt x="6124" y="7197"/>
                      <a:pt x="6919" y="6883"/>
                      <a:pt x="7503" y="6258"/>
                    </a:cubicBezTo>
                    <a:cubicBezTo>
                      <a:pt x="8893" y="4781"/>
                      <a:pt x="8722" y="2008"/>
                      <a:pt x="8664" y="1097"/>
                    </a:cubicBezTo>
                    <a:cubicBezTo>
                      <a:pt x="8657" y="991"/>
                      <a:pt x="8650" y="913"/>
                      <a:pt x="8650" y="869"/>
                    </a:cubicBezTo>
                    <a:cubicBezTo>
                      <a:pt x="8650" y="325"/>
                      <a:pt x="8206" y="1"/>
                      <a:pt x="7462" y="1"/>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8"/>
              <p:cNvSpPr/>
              <p:nvPr/>
            </p:nvSpPr>
            <p:spPr>
              <a:xfrm flipH="1">
                <a:off x="6569726" y="1394995"/>
                <a:ext cx="362728" cy="370465"/>
              </a:xfrm>
              <a:custGeom>
                <a:avLst/>
                <a:gdLst/>
                <a:ahLst/>
                <a:cxnLst/>
                <a:rect l="l" t="t" r="r" b="b"/>
                <a:pathLst>
                  <a:path w="5719" h="5841" extrusionOk="0">
                    <a:moveTo>
                      <a:pt x="618" y="386"/>
                    </a:moveTo>
                    <a:cubicBezTo>
                      <a:pt x="1219" y="386"/>
                      <a:pt x="2345" y="417"/>
                      <a:pt x="3346" y="440"/>
                    </a:cubicBezTo>
                    <a:cubicBezTo>
                      <a:pt x="4130" y="461"/>
                      <a:pt x="4810" y="475"/>
                      <a:pt x="5077" y="475"/>
                    </a:cubicBezTo>
                    <a:cubicBezTo>
                      <a:pt x="5127" y="475"/>
                      <a:pt x="5148" y="492"/>
                      <a:pt x="5162" y="509"/>
                    </a:cubicBezTo>
                    <a:cubicBezTo>
                      <a:pt x="5322" y="676"/>
                      <a:pt x="5281" y="1338"/>
                      <a:pt x="5247" y="1871"/>
                    </a:cubicBezTo>
                    <a:cubicBezTo>
                      <a:pt x="5230" y="2140"/>
                      <a:pt x="5213" y="2424"/>
                      <a:pt x="5213" y="2687"/>
                    </a:cubicBezTo>
                    <a:cubicBezTo>
                      <a:pt x="5213" y="2967"/>
                      <a:pt x="5151" y="5431"/>
                      <a:pt x="3045" y="5455"/>
                    </a:cubicBezTo>
                    <a:cubicBezTo>
                      <a:pt x="3021" y="5455"/>
                      <a:pt x="2998" y="5456"/>
                      <a:pt x="2974" y="5456"/>
                    </a:cubicBezTo>
                    <a:cubicBezTo>
                      <a:pt x="1398" y="5456"/>
                      <a:pt x="637" y="4774"/>
                      <a:pt x="530" y="3264"/>
                    </a:cubicBezTo>
                    <a:cubicBezTo>
                      <a:pt x="399" y="1441"/>
                      <a:pt x="512" y="553"/>
                      <a:pt x="618" y="386"/>
                    </a:cubicBezTo>
                    <a:close/>
                    <a:moveTo>
                      <a:pt x="584" y="0"/>
                    </a:moveTo>
                    <a:cubicBezTo>
                      <a:pt x="522" y="0"/>
                      <a:pt x="431" y="18"/>
                      <a:pt x="349" y="106"/>
                    </a:cubicBezTo>
                    <a:cubicBezTo>
                      <a:pt x="0" y="481"/>
                      <a:pt x="72" y="2263"/>
                      <a:pt x="144" y="3291"/>
                    </a:cubicBezTo>
                    <a:cubicBezTo>
                      <a:pt x="267" y="5004"/>
                      <a:pt x="1195" y="5841"/>
                      <a:pt x="2983" y="5841"/>
                    </a:cubicBezTo>
                    <a:lnTo>
                      <a:pt x="3049" y="5841"/>
                    </a:lnTo>
                    <a:cubicBezTo>
                      <a:pt x="4929" y="5820"/>
                      <a:pt x="5598" y="4127"/>
                      <a:pt x="5598" y="2687"/>
                    </a:cubicBezTo>
                    <a:cubicBezTo>
                      <a:pt x="5598" y="2434"/>
                      <a:pt x="5616" y="2161"/>
                      <a:pt x="5633" y="1895"/>
                    </a:cubicBezTo>
                    <a:cubicBezTo>
                      <a:pt x="5677" y="1165"/>
                      <a:pt x="5718" y="536"/>
                      <a:pt x="5445" y="243"/>
                    </a:cubicBezTo>
                    <a:cubicBezTo>
                      <a:pt x="5349" y="144"/>
                      <a:pt x="5223" y="89"/>
                      <a:pt x="5077" y="89"/>
                    </a:cubicBezTo>
                    <a:cubicBezTo>
                      <a:pt x="4814" y="89"/>
                      <a:pt x="4138" y="72"/>
                      <a:pt x="3356" y="54"/>
                    </a:cubicBezTo>
                    <a:cubicBezTo>
                      <a:pt x="2332" y="27"/>
                      <a:pt x="1174" y="0"/>
                      <a:pt x="584"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8"/>
              <p:cNvSpPr/>
              <p:nvPr/>
            </p:nvSpPr>
            <p:spPr>
              <a:xfrm flipH="1">
                <a:off x="6977051" y="1371401"/>
                <a:ext cx="554081" cy="448415"/>
              </a:xfrm>
              <a:custGeom>
                <a:avLst/>
                <a:gdLst/>
                <a:ahLst/>
                <a:cxnLst/>
                <a:rect l="l" t="t" r="r" b="b"/>
                <a:pathLst>
                  <a:path w="8736" h="7070" extrusionOk="0">
                    <a:moveTo>
                      <a:pt x="7330" y="385"/>
                    </a:moveTo>
                    <a:cubicBezTo>
                      <a:pt x="7685" y="385"/>
                      <a:pt x="8111" y="467"/>
                      <a:pt x="8111" y="850"/>
                    </a:cubicBezTo>
                    <a:cubicBezTo>
                      <a:pt x="8111" y="898"/>
                      <a:pt x="8115" y="984"/>
                      <a:pt x="8125" y="1099"/>
                    </a:cubicBezTo>
                    <a:cubicBezTo>
                      <a:pt x="8176" y="1953"/>
                      <a:pt x="8340" y="4551"/>
                      <a:pt x="7091" y="5882"/>
                    </a:cubicBezTo>
                    <a:cubicBezTo>
                      <a:pt x="6589" y="6411"/>
                      <a:pt x="5906" y="6684"/>
                      <a:pt x="5056" y="6684"/>
                    </a:cubicBezTo>
                    <a:cubicBezTo>
                      <a:pt x="1168" y="6684"/>
                      <a:pt x="387" y="5387"/>
                      <a:pt x="387" y="3291"/>
                    </a:cubicBezTo>
                    <a:lnTo>
                      <a:pt x="387" y="1137"/>
                    </a:lnTo>
                    <a:cubicBezTo>
                      <a:pt x="387" y="590"/>
                      <a:pt x="762" y="385"/>
                      <a:pt x="1001" y="385"/>
                    </a:cubicBezTo>
                    <a:close/>
                    <a:moveTo>
                      <a:pt x="1001" y="0"/>
                    </a:moveTo>
                    <a:cubicBezTo>
                      <a:pt x="584" y="0"/>
                      <a:pt x="1" y="355"/>
                      <a:pt x="1" y="1137"/>
                    </a:cubicBezTo>
                    <a:lnTo>
                      <a:pt x="1" y="3291"/>
                    </a:lnTo>
                    <a:cubicBezTo>
                      <a:pt x="1" y="5974"/>
                      <a:pt x="1465" y="7070"/>
                      <a:pt x="5056" y="7070"/>
                    </a:cubicBezTo>
                    <a:cubicBezTo>
                      <a:pt x="6016" y="7070"/>
                      <a:pt x="6794" y="6759"/>
                      <a:pt x="7371" y="6145"/>
                    </a:cubicBezTo>
                    <a:cubicBezTo>
                      <a:pt x="8736" y="4694"/>
                      <a:pt x="8565" y="1970"/>
                      <a:pt x="8507" y="1075"/>
                    </a:cubicBezTo>
                    <a:cubicBezTo>
                      <a:pt x="8501" y="970"/>
                      <a:pt x="8497" y="894"/>
                      <a:pt x="8497" y="850"/>
                    </a:cubicBezTo>
                    <a:cubicBezTo>
                      <a:pt x="8497" y="317"/>
                      <a:pt x="8060" y="0"/>
                      <a:pt x="7330"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8"/>
              <p:cNvSpPr/>
              <p:nvPr/>
            </p:nvSpPr>
            <p:spPr>
              <a:xfrm flipH="1">
                <a:off x="6846259" y="1579883"/>
                <a:ext cx="117083" cy="166744"/>
              </a:xfrm>
              <a:custGeom>
                <a:avLst/>
                <a:gdLst/>
                <a:ahLst/>
                <a:cxnLst/>
                <a:rect l="l" t="t" r="r" b="b"/>
                <a:pathLst>
                  <a:path w="1846" h="2629" extrusionOk="0">
                    <a:moveTo>
                      <a:pt x="78" y="0"/>
                    </a:moveTo>
                    <a:cubicBezTo>
                      <a:pt x="61" y="92"/>
                      <a:pt x="0" y="1666"/>
                      <a:pt x="76" y="1666"/>
                    </a:cubicBezTo>
                    <a:cubicBezTo>
                      <a:pt x="76" y="1666"/>
                      <a:pt x="77" y="1666"/>
                      <a:pt x="78" y="1666"/>
                    </a:cubicBezTo>
                    <a:cubicBezTo>
                      <a:pt x="102" y="1656"/>
                      <a:pt x="220" y="1581"/>
                      <a:pt x="381" y="1504"/>
                    </a:cubicBezTo>
                    <a:lnTo>
                      <a:pt x="381" y="1504"/>
                    </a:lnTo>
                    <a:lnTo>
                      <a:pt x="78" y="0"/>
                    </a:lnTo>
                    <a:close/>
                    <a:moveTo>
                      <a:pt x="1025" y="1324"/>
                    </a:moveTo>
                    <a:cubicBezTo>
                      <a:pt x="805" y="1324"/>
                      <a:pt x="565" y="1416"/>
                      <a:pt x="381" y="1504"/>
                    </a:cubicBezTo>
                    <a:lnTo>
                      <a:pt x="381" y="1504"/>
                    </a:lnTo>
                    <a:lnTo>
                      <a:pt x="607" y="2629"/>
                    </a:lnTo>
                    <a:cubicBezTo>
                      <a:pt x="607" y="2629"/>
                      <a:pt x="1846" y="2134"/>
                      <a:pt x="1480" y="1560"/>
                    </a:cubicBezTo>
                    <a:cubicBezTo>
                      <a:pt x="1370" y="1386"/>
                      <a:pt x="1204" y="1324"/>
                      <a:pt x="1025" y="1324"/>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flipH="1">
                <a:off x="6858564" y="1578995"/>
                <a:ext cx="111565" cy="172389"/>
              </a:xfrm>
              <a:custGeom>
                <a:avLst/>
                <a:gdLst/>
                <a:ahLst/>
                <a:cxnLst/>
                <a:rect l="l" t="t" r="r" b="b"/>
                <a:pathLst>
                  <a:path w="1759" h="2718" extrusionOk="0">
                    <a:moveTo>
                      <a:pt x="103" y="0"/>
                    </a:moveTo>
                    <a:cubicBezTo>
                      <a:pt x="103" y="18"/>
                      <a:pt x="0" y="1643"/>
                      <a:pt x="127" y="1741"/>
                    </a:cubicBezTo>
                    <a:lnTo>
                      <a:pt x="171" y="1772"/>
                    </a:lnTo>
                    <a:lnTo>
                      <a:pt x="212" y="1755"/>
                    </a:lnTo>
                    <a:cubicBezTo>
                      <a:pt x="223" y="1752"/>
                      <a:pt x="246" y="1738"/>
                      <a:pt x="280" y="1718"/>
                    </a:cubicBezTo>
                    <a:cubicBezTo>
                      <a:pt x="632" y="1519"/>
                      <a:pt x="916" y="1419"/>
                      <a:pt x="1131" y="1419"/>
                    </a:cubicBezTo>
                    <a:cubicBezTo>
                      <a:pt x="1307" y="1419"/>
                      <a:pt x="1437" y="1485"/>
                      <a:pt x="1519" y="1618"/>
                    </a:cubicBezTo>
                    <a:cubicBezTo>
                      <a:pt x="1578" y="1708"/>
                      <a:pt x="1591" y="1793"/>
                      <a:pt x="1560" y="1889"/>
                    </a:cubicBezTo>
                    <a:cubicBezTo>
                      <a:pt x="1437" y="2264"/>
                      <a:pt x="694" y="2565"/>
                      <a:pt x="686" y="2568"/>
                    </a:cubicBezTo>
                    <a:lnTo>
                      <a:pt x="744" y="2718"/>
                    </a:lnTo>
                    <a:cubicBezTo>
                      <a:pt x="779" y="2704"/>
                      <a:pt x="1567" y="2387"/>
                      <a:pt x="1714" y="1936"/>
                    </a:cubicBezTo>
                    <a:cubicBezTo>
                      <a:pt x="1759" y="1796"/>
                      <a:pt x="1738" y="1659"/>
                      <a:pt x="1656" y="1530"/>
                    </a:cubicBezTo>
                    <a:cubicBezTo>
                      <a:pt x="1541" y="1349"/>
                      <a:pt x="1369" y="1258"/>
                      <a:pt x="1141" y="1258"/>
                    </a:cubicBezTo>
                    <a:cubicBezTo>
                      <a:pt x="901" y="1258"/>
                      <a:pt x="599" y="1359"/>
                      <a:pt x="236" y="1561"/>
                    </a:cubicBezTo>
                    <a:cubicBezTo>
                      <a:pt x="212" y="1237"/>
                      <a:pt x="246" y="137"/>
                      <a:pt x="263" y="28"/>
                    </a:cubicBezTo>
                    <a:lnTo>
                      <a:pt x="103" y="0"/>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flipH="1">
                <a:off x="7533482" y="1560601"/>
                <a:ext cx="149810" cy="106808"/>
              </a:xfrm>
              <a:custGeom>
                <a:avLst/>
                <a:gdLst/>
                <a:ahLst/>
                <a:cxnLst/>
                <a:rect l="l" t="t" r="r" b="b"/>
                <a:pathLst>
                  <a:path w="2362" h="1684" extrusionOk="0">
                    <a:moveTo>
                      <a:pt x="2164" y="0"/>
                    </a:moveTo>
                    <a:lnTo>
                      <a:pt x="0" y="1455"/>
                    </a:lnTo>
                    <a:lnTo>
                      <a:pt x="341" y="1683"/>
                    </a:lnTo>
                    <a:lnTo>
                      <a:pt x="2362" y="342"/>
                    </a:lnTo>
                    <a:lnTo>
                      <a:pt x="2164" y="0"/>
                    </a:ln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flipH="1">
                <a:off x="6925288" y="1558889"/>
                <a:ext cx="78203" cy="25180"/>
              </a:xfrm>
              <a:custGeom>
                <a:avLst/>
                <a:gdLst/>
                <a:ahLst/>
                <a:cxnLst/>
                <a:rect l="l" t="t" r="r" b="b"/>
                <a:pathLst>
                  <a:path w="1233" h="397" extrusionOk="0">
                    <a:moveTo>
                      <a:pt x="1" y="0"/>
                    </a:moveTo>
                    <a:lnTo>
                      <a:pt x="1" y="396"/>
                    </a:lnTo>
                    <a:lnTo>
                      <a:pt x="1233" y="396"/>
                    </a:lnTo>
                    <a:lnTo>
                      <a:pt x="1233" y="0"/>
                    </a:ln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flipH="1">
                <a:off x="6910319" y="1540305"/>
                <a:ext cx="93362" cy="37421"/>
              </a:xfrm>
              <a:custGeom>
                <a:avLst/>
                <a:gdLst/>
                <a:ahLst/>
                <a:cxnLst/>
                <a:rect l="l" t="t" r="r" b="b"/>
                <a:pathLst>
                  <a:path w="1472" h="590" extrusionOk="0">
                    <a:moveTo>
                      <a:pt x="0" y="0"/>
                    </a:moveTo>
                    <a:lnTo>
                      <a:pt x="0" y="590"/>
                    </a:lnTo>
                    <a:lnTo>
                      <a:pt x="1472" y="590"/>
                    </a:lnTo>
                    <a:lnTo>
                      <a:pt x="1472" y="0"/>
                    </a:ln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flipH="1">
                <a:off x="6582342" y="1420429"/>
                <a:ext cx="17822" cy="33044"/>
              </a:xfrm>
              <a:custGeom>
                <a:avLst/>
                <a:gdLst/>
                <a:ahLst/>
                <a:cxnLst/>
                <a:rect l="l" t="t" r="r" b="b"/>
                <a:pathLst>
                  <a:path w="281" h="521" extrusionOk="0">
                    <a:moveTo>
                      <a:pt x="105" y="1"/>
                    </a:moveTo>
                    <a:cubicBezTo>
                      <a:pt x="53" y="1"/>
                      <a:pt x="0" y="53"/>
                      <a:pt x="38" y="108"/>
                    </a:cubicBezTo>
                    <a:cubicBezTo>
                      <a:pt x="104" y="203"/>
                      <a:pt x="134" y="313"/>
                      <a:pt x="117" y="428"/>
                    </a:cubicBezTo>
                    <a:cubicBezTo>
                      <a:pt x="111" y="484"/>
                      <a:pt x="159" y="521"/>
                      <a:pt x="201" y="521"/>
                    </a:cubicBezTo>
                    <a:cubicBezTo>
                      <a:pt x="230" y="521"/>
                      <a:pt x="255" y="505"/>
                      <a:pt x="260" y="466"/>
                    </a:cubicBezTo>
                    <a:cubicBezTo>
                      <a:pt x="281" y="313"/>
                      <a:pt x="254" y="165"/>
                      <a:pt x="165" y="33"/>
                    </a:cubicBezTo>
                    <a:cubicBezTo>
                      <a:pt x="150" y="10"/>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8"/>
              <p:cNvSpPr/>
              <p:nvPr/>
            </p:nvSpPr>
            <p:spPr>
              <a:xfrm flipH="1">
                <a:off x="6577331" y="1461212"/>
                <a:ext cx="11987" cy="9387"/>
              </a:xfrm>
              <a:custGeom>
                <a:avLst/>
                <a:gdLst/>
                <a:ahLst/>
                <a:cxnLst/>
                <a:rect l="l" t="t" r="r" b="b"/>
                <a:pathLst>
                  <a:path w="189" h="148" extrusionOk="0">
                    <a:moveTo>
                      <a:pt x="93" y="1"/>
                    </a:moveTo>
                    <a:cubicBezTo>
                      <a:pt x="1" y="1"/>
                      <a:pt x="1" y="148"/>
                      <a:pt x="93" y="148"/>
                    </a:cubicBezTo>
                    <a:cubicBezTo>
                      <a:pt x="188" y="148"/>
                      <a:pt x="188" y="1"/>
                      <a:pt x="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8"/>
              <p:cNvSpPr/>
              <p:nvPr/>
            </p:nvSpPr>
            <p:spPr>
              <a:xfrm flipH="1">
                <a:off x="6927000" y="1547091"/>
                <a:ext cx="53721" cy="9894"/>
              </a:xfrm>
              <a:custGeom>
                <a:avLst/>
                <a:gdLst/>
                <a:ahLst/>
                <a:cxnLst/>
                <a:rect l="l" t="t" r="r" b="b"/>
                <a:pathLst>
                  <a:path w="847" h="156" extrusionOk="0">
                    <a:moveTo>
                      <a:pt x="270" y="1"/>
                    </a:moveTo>
                    <a:cubicBezTo>
                      <a:pt x="211" y="1"/>
                      <a:pt x="152" y="1"/>
                      <a:pt x="92" y="2"/>
                    </a:cubicBezTo>
                    <a:cubicBezTo>
                      <a:pt x="0" y="5"/>
                      <a:pt x="0" y="152"/>
                      <a:pt x="92" y="152"/>
                    </a:cubicBezTo>
                    <a:cubicBezTo>
                      <a:pt x="177" y="149"/>
                      <a:pt x="261" y="148"/>
                      <a:pt x="345" y="148"/>
                    </a:cubicBezTo>
                    <a:cubicBezTo>
                      <a:pt x="481" y="148"/>
                      <a:pt x="616" y="151"/>
                      <a:pt x="751" y="155"/>
                    </a:cubicBezTo>
                    <a:cubicBezTo>
                      <a:pt x="752" y="155"/>
                      <a:pt x="753" y="155"/>
                      <a:pt x="755" y="155"/>
                    </a:cubicBezTo>
                    <a:cubicBezTo>
                      <a:pt x="847" y="155"/>
                      <a:pt x="845" y="12"/>
                      <a:pt x="751" y="9"/>
                    </a:cubicBezTo>
                    <a:cubicBezTo>
                      <a:pt x="591" y="4"/>
                      <a:pt x="431" y="1"/>
                      <a:pt x="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8"/>
              <p:cNvSpPr/>
              <p:nvPr/>
            </p:nvSpPr>
            <p:spPr>
              <a:xfrm flipH="1">
                <a:off x="6997529" y="1388462"/>
                <a:ext cx="29239" cy="43002"/>
              </a:xfrm>
              <a:custGeom>
                <a:avLst/>
                <a:gdLst/>
                <a:ahLst/>
                <a:cxnLst/>
                <a:rect l="l" t="t" r="r" b="b"/>
                <a:pathLst>
                  <a:path w="461" h="678" extrusionOk="0">
                    <a:moveTo>
                      <a:pt x="103" y="1"/>
                    </a:moveTo>
                    <a:cubicBezTo>
                      <a:pt x="48" y="1"/>
                      <a:pt x="0" y="75"/>
                      <a:pt x="50" y="127"/>
                    </a:cubicBezTo>
                    <a:cubicBezTo>
                      <a:pt x="166" y="250"/>
                      <a:pt x="306" y="397"/>
                      <a:pt x="272" y="584"/>
                    </a:cubicBezTo>
                    <a:cubicBezTo>
                      <a:pt x="262" y="640"/>
                      <a:pt x="310" y="678"/>
                      <a:pt x="354" y="678"/>
                    </a:cubicBezTo>
                    <a:cubicBezTo>
                      <a:pt x="382" y="678"/>
                      <a:pt x="409" y="662"/>
                      <a:pt x="415" y="625"/>
                    </a:cubicBezTo>
                    <a:cubicBezTo>
                      <a:pt x="460" y="376"/>
                      <a:pt x="313" y="192"/>
                      <a:pt x="153" y="25"/>
                    </a:cubicBezTo>
                    <a:cubicBezTo>
                      <a:pt x="137" y="8"/>
                      <a:pt x="120" y="1"/>
                      <a:pt x="1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8"/>
              <p:cNvSpPr/>
              <p:nvPr/>
            </p:nvSpPr>
            <p:spPr>
              <a:xfrm flipH="1">
                <a:off x="6998671" y="1438062"/>
                <a:ext cx="11924" cy="9387"/>
              </a:xfrm>
              <a:custGeom>
                <a:avLst/>
                <a:gdLst/>
                <a:ahLst/>
                <a:cxnLst/>
                <a:rect l="l" t="t" r="r" b="b"/>
                <a:pathLst>
                  <a:path w="188" h="148" extrusionOk="0">
                    <a:moveTo>
                      <a:pt x="95" y="1"/>
                    </a:moveTo>
                    <a:cubicBezTo>
                      <a:pt x="0" y="1"/>
                      <a:pt x="0" y="147"/>
                      <a:pt x="95" y="147"/>
                    </a:cubicBezTo>
                    <a:cubicBezTo>
                      <a:pt x="188" y="147"/>
                      <a:pt x="18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8"/>
              <p:cNvSpPr/>
              <p:nvPr/>
            </p:nvSpPr>
            <p:spPr>
              <a:xfrm flipH="1">
                <a:off x="6475344" y="2739630"/>
                <a:ext cx="111121" cy="67801"/>
              </a:xfrm>
              <a:custGeom>
                <a:avLst/>
                <a:gdLst/>
                <a:ahLst/>
                <a:cxnLst/>
                <a:rect l="l" t="t" r="r" b="b"/>
                <a:pathLst>
                  <a:path w="1752" h="1069" extrusionOk="0">
                    <a:moveTo>
                      <a:pt x="1248" y="1"/>
                    </a:moveTo>
                    <a:cubicBezTo>
                      <a:pt x="1221" y="1"/>
                      <a:pt x="1192" y="3"/>
                      <a:pt x="1164" y="9"/>
                    </a:cubicBezTo>
                    <a:lnTo>
                      <a:pt x="420" y="146"/>
                    </a:lnTo>
                    <a:cubicBezTo>
                      <a:pt x="167" y="193"/>
                      <a:pt x="0" y="436"/>
                      <a:pt x="48" y="688"/>
                    </a:cubicBezTo>
                    <a:cubicBezTo>
                      <a:pt x="90" y="912"/>
                      <a:pt x="285" y="1069"/>
                      <a:pt x="505" y="1069"/>
                    </a:cubicBezTo>
                    <a:cubicBezTo>
                      <a:pt x="533" y="1069"/>
                      <a:pt x="562" y="1066"/>
                      <a:pt x="591" y="1061"/>
                    </a:cubicBezTo>
                    <a:lnTo>
                      <a:pt x="1331" y="924"/>
                    </a:lnTo>
                    <a:cubicBezTo>
                      <a:pt x="1584" y="876"/>
                      <a:pt x="1752" y="634"/>
                      <a:pt x="1703" y="381"/>
                    </a:cubicBezTo>
                    <a:cubicBezTo>
                      <a:pt x="1664" y="160"/>
                      <a:pt x="1466" y="1"/>
                      <a:pt x="1248"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8"/>
              <p:cNvSpPr/>
              <p:nvPr/>
            </p:nvSpPr>
            <p:spPr>
              <a:xfrm flipH="1">
                <a:off x="6474519" y="2792528"/>
                <a:ext cx="106744" cy="67040"/>
              </a:xfrm>
              <a:custGeom>
                <a:avLst/>
                <a:gdLst/>
                <a:ahLst/>
                <a:cxnLst/>
                <a:rect l="l" t="t" r="r" b="b"/>
                <a:pathLst>
                  <a:path w="1683" h="1057" extrusionOk="0">
                    <a:moveTo>
                      <a:pt x="1178" y="1"/>
                    </a:moveTo>
                    <a:cubicBezTo>
                      <a:pt x="1151" y="1"/>
                      <a:pt x="1124" y="3"/>
                      <a:pt x="1096" y="8"/>
                    </a:cubicBezTo>
                    <a:lnTo>
                      <a:pt x="420" y="134"/>
                    </a:lnTo>
                    <a:cubicBezTo>
                      <a:pt x="167" y="182"/>
                      <a:pt x="0" y="424"/>
                      <a:pt x="48" y="677"/>
                    </a:cubicBezTo>
                    <a:cubicBezTo>
                      <a:pt x="91" y="899"/>
                      <a:pt x="288" y="1056"/>
                      <a:pt x="509" y="1056"/>
                    </a:cubicBezTo>
                    <a:cubicBezTo>
                      <a:pt x="536" y="1056"/>
                      <a:pt x="563" y="1054"/>
                      <a:pt x="591" y="1049"/>
                    </a:cubicBezTo>
                    <a:lnTo>
                      <a:pt x="1267" y="923"/>
                    </a:lnTo>
                    <a:cubicBezTo>
                      <a:pt x="1516" y="875"/>
                      <a:pt x="1683" y="632"/>
                      <a:pt x="1639" y="380"/>
                    </a:cubicBezTo>
                    <a:cubicBezTo>
                      <a:pt x="1596" y="158"/>
                      <a:pt x="1399" y="1"/>
                      <a:pt x="1178"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flipH="1">
                <a:off x="6486379" y="2845742"/>
                <a:ext cx="87336" cy="63235"/>
              </a:xfrm>
              <a:custGeom>
                <a:avLst/>
                <a:gdLst/>
                <a:ahLst/>
                <a:cxnLst/>
                <a:rect l="l" t="t" r="r" b="b"/>
                <a:pathLst>
                  <a:path w="1377" h="997" extrusionOk="0">
                    <a:moveTo>
                      <a:pt x="874" y="1"/>
                    </a:moveTo>
                    <a:cubicBezTo>
                      <a:pt x="846" y="1"/>
                      <a:pt x="817" y="3"/>
                      <a:pt x="789" y="9"/>
                    </a:cubicBezTo>
                    <a:lnTo>
                      <a:pt x="420" y="77"/>
                    </a:lnTo>
                    <a:cubicBezTo>
                      <a:pt x="168" y="121"/>
                      <a:pt x="1" y="367"/>
                      <a:pt x="48" y="617"/>
                    </a:cubicBezTo>
                    <a:cubicBezTo>
                      <a:pt x="87" y="840"/>
                      <a:pt x="284" y="997"/>
                      <a:pt x="503" y="997"/>
                    </a:cubicBezTo>
                    <a:cubicBezTo>
                      <a:pt x="531" y="997"/>
                      <a:pt x="559" y="994"/>
                      <a:pt x="588" y="989"/>
                    </a:cubicBezTo>
                    <a:lnTo>
                      <a:pt x="957" y="920"/>
                    </a:lnTo>
                    <a:cubicBezTo>
                      <a:pt x="1209" y="876"/>
                      <a:pt x="1376" y="630"/>
                      <a:pt x="1329" y="381"/>
                    </a:cubicBezTo>
                    <a:cubicBezTo>
                      <a:pt x="1290" y="157"/>
                      <a:pt x="1092" y="1"/>
                      <a:pt x="874"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8"/>
              <p:cNvSpPr/>
              <p:nvPr/>
            </p:nvSpPr>
            <p:spPr>
              <a:xfrm flipH="1">
                <a:off x="7680883" y="2507237"/>
                <a:ext cx="113975" cy="460339"/>
              </a:xfrm>
              <a:custGeom>
                <a:avLst/>
                <a:gdLst/>
                <a:ahLst/>
                <a:cxnLst/>
                <a:rect l="l" t="t" r="r" b="b"/>
                <a:pathLst>
                  <a:path w="1797" h="7258" extrusionOk="0">
                    <a:moveTo>
                      <a:pt x="1326" y="0"/>
                    </a:moveTo>
                    <a:cubicBezTo>
                      <a:pt x="1" y="2024"/>
                      <a:pt x="379" y="7257"/>
                      <a:pt x="379" y="7257"/>
                    </a:cubicBezTo>
                    <a:lnTo>
                      <a:pt x="1797" y="6448"/>
                    </a:lnTo>
                    <a:lnTo>
                      <a:pt x="1326" y="0"/>
                    </a:ln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flipH="1">
                <a:off x="7686974" y="3205559"/>
                <a:ext cx="249641" cy="253700"/>
              </a:xfrm>
              <a:custGeom>
                <a:avLst/>
                <a:gdLst/>
                <a:ahLst/>
                <a:cxnLst/>
                <a:rect l="l" t="t" r="r" b="b"/>
                <a:pathLst>
                  <a:path w="3936" h="4000" extrusionOk="0">
                    <a:moveTo>
                      <a:pt x="3823" y="1"/>
                    </a:moveTo>
                    <a:cubicBezTo>
                      <a:pt x="3782" y="1"/>
                      <a:pt x="3745" y="27"/>
                      <a:pt x="3731" y="71"/>
                    </a:cubicBezTo>
                    <a:lnTo>
                      <a:pt x="3720" y="105"/>
                    </a:lnTo>
                    <a:cubicBezTo>
                      <a:pt x="3704" y="156"/>
                      <a:pt x="3731" y="211"/>
                      <a:pt x="3782" y="228"/>
                    </a:cubicBezTo>
                    <a:cubicBezTo>
                      <a:pt x="3793" y="231"/>
                      <a:pt x="3802" y="234"/>
                      <a:pt x="3813" y="234"/>
                    </a:cubicBezTo>
                    <a:cubicBezTo>
                      <a:pt x="3854" y="234"/>
                      <a:pt x="3892" y="207"/>
                      <a:pt x="3905" y="166"/>
                    </a:cubicBezTo>
                    <a:lnTo>
                      <a:pt x="3919" y="129"/>
                    </a:lnTo>
                    <a:cubicBezTo>
                      <a:pt x="3936" y="77"/>
                      <a:pt x="3909" y="23"/>
                      <a:pt x="3854" y="6"/>
                    </a:cubicBezTo>
                    <a:cubicBezTo>
                      <a:pt x="3844" y="2"/>
                      <a:pt x="3833" y="1"/>
                      <a:pt x="3823" y="1"/>
                    </a:cubicBezTo>
                    <a:close/>
                    <a:moveTo>
                      <a:pt x="3682" y="407"/>
                    </a:moveTo>
                    <a:cubicBezTo>
                      <a:pt x="3643" y="407"/>
                      <a:pt x="3604" y="430"/>
                      <a:pt x="3588" y="470"/>
                    </a:cubicBezTo>
                    <a:cubicBezTo>
                      <a:pt x="3540" y="592"/>
                      <a:pt x="3489" y="709"/>
                      <a:pt x="3438" y="825"/>
                    </a:cubicBezTo>
                    <a:cubicBezTo>
                      <a:pt x="3413" y="873"/>
                      <a:pt x="3434" y="931"/>
                      <a:pt x="3485" y="955"/>
                    </a:cubicBezTo>
                    <a:cubicBezTo>
                      <a:pt x="3499" y="961"/>
                      <a:pt x="3512" y="965"/>
                      <a:pt x="3526" y="965"/>
                    </a:cubicBezTo>
                    <a:cubicBezTo>
                      <a:pt x="3564" y="965"/>
                      <a:pt x="3598" y="945"/>
                      <a:pt x="3615" y="907"/>
                    </a:cubicBezTo>
                    <a:cubicBezTo>
                      <a:pt x="3670" y="791"/>
                      <a:pt x="3720" y="668"/>
                      <a:pt x="3772" y="542"/>
                    </a:cubicBezTo>
                    <a:cubicBezTo>
                      <a:pt x="3793" y="490"/>
                      <a:pt x="3765" y="433"/>
                      <a:pt x="3714" y="412"/>
                    </a:cubicBezTo>
                    <a:cubicBezTo>
                      <a:pt x="3704" y="408"/>
                      <a:pt x="3693" y="407"/>
                      <a:pt x="3682" y="407"/>
                    </a:cubicBezTo>
                    <a:close/>
                    <a:moveTo>
                      <a:pt x="3348" y="1119"/>
                    </a:moveTo>
                    <a:cubicBezTo>
                      <a:pt x="3314" y="1119"/>
                      <a:pt x="3282" y="1137"/>
                      <a:pt x="3263" y="1170"/>
                    </a:cubicBezTo>
                    <a:cubicBezTo>
                      <a:pt x="3202" y="1289"/>
                      <a:pt x="3137" y="1399"/>
                      <a:pt x="3072" y="1504"/>
                    </a:cubicBezTo>
                    <a:cubicBezTo>
                      <a:pt x="3041" y="1552"/>
                      <a:pt x="3055" y="1613"/>
                      <a:pt x="3103" y="1641"/>
                    </a:cubicBezTo>
                    <a:cubicBezTo>
                      <a:pt x="3117" y="1651"/>
                      <a:pt x="3137" y="1654"/>
                      <a:pt x="3154" y="1654"/>
                    </a:cubicBezTo>
                    <a:cubicBezTo>
                      <a:pt x="3188" y="1654"/>
                      <a:pt x="3219" y="1641"/>
                      <a:pt x="3236" y="1610"/>
                    </a:cubicBezTo>
                    <a:cubicBezTo>
                      <a:pt x="3304" y="1501"/>
                      <a:pt x="3372" y="1385"/>
                      <a:pt x="3438" y="1265"/>
                    </a:cubicBezTo>
                    <a:cubicBezTo>
                      <a:pt x="3462" y="1218"/>
                      <a:pt x="3444" y="1156"/>
                      <a:pt x="3397" y="1132"/>
                    </a:cubicBezTo>
                    <a:cubicBezTo>
                      <a:pt x="3381" y="1123"/>
                      <a:pt x="3364" y="1119"/>
                      <a:pt x="3348" y="1119"/>
                    </a:cubicBezTo>
                    <a:close/>
                    <a:moveTo>
                      <a:pt x="2935" y="1784"/>
                    </a:moveTo>
                    <a:cubicBezTo>
                      <a:pt x="2905" y="1784"/>
                      <a:pt x="2875" y="1799"/>
                      <a:pt x="2857" y="1825"/>
                    </a:cubicBezTo>
                    <a:cubicBezTo>
                      <a:pt x="2782" y="1931"/>
                      <a:pt x="2700" y="2034"/>
                      <a:pt x="2619" y="2133"/>
                    </a:cubicBezTo>
                    <a:cubicBezTo>
                      <a:pt x="2584" y="2174"/>
                      <a:pt x="2591" y="2235"/>
                      <a:pt x="2632" y="2269"/>
                    </a:cubicBezTo>
                    <a:cubicBezTo>
                      <a:pt x="2649" y="2286"/>
                      <a:pt x="2673" y="2292"/>
                      <a:pt x="2693" y="2292"/>
                    </a:cubicBezTo>
                    <a:cubicBezTo>
                      <a:pt x="2724" y="2292"/>
                      <a:pt x="2751" y="2279"/>
                      <a:pt x="2772" y="2259"/>
                    </a:cubicBezTo>
                    <a:cubicBezTo>
                      <a:pt x="2854" y="2156"/>
                      <a:pt x="2936" y="2051"/>
                      <a:pt x="3014" y="1941"/>
                    </a:cubicBezTo>
                    <a:cubicBezTo>
                      <a:pt x="3049" y="1897"/>
                      <a:pt x="3038" y="1835"/>
                      <a:pt x="2994" y="1805"/>
                    </a:cubicBezTo>
                    <a:cubicBezTo>
                      <a:pt x="2976" y="1791"/>
                      <a:pt x="2955" y="1784"/>
                      <a:pt x="2935" y="1784"/>
                    </a:cubicBezTo>
                    <a:close/>
                    <a:moveTo>
                      <a:pt x="2435" y="2389"/>
                    </a:moveTo>
                    <a:cubicBezTo>
                      <a:pt x="2408" y="2389"/>
                      <a:pt x="2382" y="2400"/>
                      <a:pt x="2362" y="2419"/>
                    </a:cubicBezTo>
                    <a:cubicBezTo>
                      <a:pt x="2274" y="2511"/>
                      <a:pt x="2178" y="2604"/>
                      <a:pt x="2086" y="2689"/>
                    </a:cubicBezTo>
                    <a:cubicBezTo>
                      <a:pt x="2045" y="2723"/>
                      <a:pt x="2041" y="2784"/>
                      <a:pt x="2079" y="2825"/>
                    </a:cubicBezTo>
                    <a:cubicBezTo>
                      <a:pt x="2096" y="2850"/>
                      <a:pt x="2123" y="2859"/>
                      <a:pt x="2151" y="2859"/>
                    </a:cubicBezTo>
                    <a:cubicBezTo>
                      <a:pt x="2174" y="2859"/>
                      <a:pt x="2198" y="2850"/>
                      <a:pt x="2215" y="2832"/>
                    </a:cubicBezTo>
                    <a:cubicBezTo>
                      <a:pt x="2315" y="2747"/>
                      <a:pt x="2410" y="2651"/>
                      <a:pt x="2502" y="2555"/>
                    </a:cubicBezTo>
                    <a:cubicBezTo>
                      <a:pt x="2543" y="2518"/>
                      <a:pt x="2540" y="2453"/>
                      <a:pt x="2502" y="2415"/>
                    </a:cubicBezTo>
                    <a:cubicBezTo>
                      <a:pt x="2483" y="2398"/>
                      <a:pt x="2459" y="2389"/>
                      <a:pt x="2435" y="2389"/>
                    </a:cubicBezTo>
                    <a:close/>
                    <a:moveTo>
                      <a:pt x="1848" y="2914"/>
                    </a:moveTo>
                    <a:cubicBezTo>
                      <a:pt x="1828" y="2914"/>
                      <a:pt x="1807" y="2921"/>
                      <a:pt x="1789" y="2935"/>
                    </a:cubicBezTo>
                    <a:cubicBezTo>
                      <a:pt x="1686" y="3013"/>
                      <a:pt x="1580" y="3088"/>
                      <a:pt x="1475" y="3160"/>
                    </a:cubicBezTo>
                    <a:cubicBezTo>
                      <a:pt x="1431" y="3190"/>
                      <a:pt x="1417" y="3252"/>
                      <a:pt x="1447" y="3296"/>
                    </a:cubicBezTo>
                    <a:cubicBezTo>
                      <a:pt x="1467" y="3324"/>
                      <a:pt x="1499" y="3341"/>
                      <a:pt x="1529" y="3341"/>
                    </a:cubicBezTo>
                    <a:cubicBezTo>
                      <a:pt x="1546" y="3341"/>
                      <a:pt x="1567" y="3334"/>
                      <a:pt x="1584" y="3324"/>
                    </a:cubicBezTo>
                    <a:cubicBezTo>
                      <a:pt x="1693" y="3249"/>
                      <a:pt x="1803" y="3170"/>
                      <a:pt x="1908" y="3091"/>
                    </a:cubicBezTo>
                    <a:cubicBezTo>
                      <a:pt x="1952" y="3058"/>
                      <a:pt x="1959" y="2996"/>
                      <a:pt x="1925" y="2952"/>
                    </a:cubicBezTo>
                    <a:cubicBezTo>
                      <a:pt x="1907" y="2928"/>
                      <a:pt x="1878" y="2914"/>
                      <a:pt x="1848" y="2914"/>
                    </a:cubicBezTo>
                    <a:close/>
                    <a:moveTo>
                      <a:pt x="1194" y="3348"/>
                    </a:moveTo>
                    <a:cubicBezTo>
                      <a:pt x="1178" y="3348"/>
                      <a:pt x="1162" y="3353"/>
                      <a:pt x="1147" y="3362"/>
                    </a:cubicBezTo>
                    <a:cubicBezTo>
                      <a:pt x="1034" y="3423"/>
                      <a:pt x="919" y="3480"/>
                      <a:pt x="802" y="3535"/>
                    </a:cubicBezTo>
                    <a:cubicBezTo>
                      <a:pt x="751" y="3559"/>
                      <a:pt x="730" y="3617"/>
                      <a:pt x="755" y="3665"/>
                    </a:cubicBezTo>
                    <a:cubicBezTo>
                      <a:pt x="771" y="3702"/>
                      <a:pt x="805" y="3723"/>
                      <a:pt x="843" y="3723"/>
                    </a:cubicBezTo>
                    <a:cubicBezTo>
                      <a:pt x="857" y="3723"/>
                      <a:pt x="870" y="3720"/>
                      <a:pt x="884" y="3713"/>
                    </a:cubicBezTo>
                    <a:cubicBezTo>
                      <a:pt x="1004" y="3658"/>
                      <a:pt x="1123" y="3597"/>
                      <a:pt x="1242" y="3532"/>
                    </a:cubicBezTo>
                    <a:cubicBezTo>
                      <a:pt x="1287" y="3505"/>
                      <a:pt x="1304" y="3447"/>
                      <a:pt x="1280" y="3398"/>
                    </a:cubicBezTo>
                    <a:cubicBezTo>
                      <a:pt x="1262" y="3366"/>
                      <a:pt x="1228" y="3348"/>
                      <a:pt x="1194" y="3348"/>
                    </a:cubicBezTo>
                    <a:close/>
                    <a:moveTo>
                      <a:pt x="477" y="3677"/>
                    </a:moveTo>
                    <a:cubicBezTo>
                      <a:pt x="467" y="3677"/>
                      <a:pt x="457" y="3678"/>
                      <a:pt x="447" y="3682"/>
                    </a:cubicBezTo>
                    <a:cubicBezTo>
                      <a:pt x="325" y="3730"/>
                      <a:pt x="229" y="3757"/>
                      <a:pt x="164" y="3778"/>
                    </a:cubicBezTo>
                    <a:cubicBezTo>
                      <a:pt x="79" y="3805"/>
                      <a:pt x="58" y="3812"/>
                      <a:pt x="38" y="3833"/>
                    </a:cubicBezTo>
                    <a:cubicBezTo>
                      <a:pt x="0" y="3874"/>
                      <a:pt x="0" y="3935"/>
                      <a:pt x="38" y="3972"/>
                    </a:cubicBezTo>
                    <a:cubicBezTo>
                      <a:pt x="58" y="3992"/>
                      <a:pt x="82" y="4000"/>
                      <a:pt x="106" y="4000"/>
                    </a:cubicBezTo>
                    <a:cubicBezTo>
                      <a:pt x="123" y="4000"/>
                      <a:pt x="144" y="3997"/>
                      <a:pt x="157" y="3986"/>
                    </a:cubicBezTo>
                    <a:cubicBezTo>
                      <a:pt x="171" y="3983"/>
                      <a:pt x="191" y="3976"/>
                      <a:pt x="222" y="3965"/>
                    </a:cubicBezTo>
                    <a:cubicBezTo>
                      <a:pt x="290" y="3945"/>
                      <a:pt x="389" y="3915"/>
                      <a:pt x="512" y="3866"/>
                    </a:cubicBezTo>
                    <a:cubicBezTo>
                      <a:pt x="563" y="3849"/>
                      <a:pt x="591" y="3792"/>
                      <a:pt x="570" y="3740"/>
                    </a:cubicBezTo>
                    <a:cubicBezTo>
                      <a:pt x="557" y="3702"/>
                      <a:pt x="517" y="3677"/>
                      <a:pt x="477" y="3677"/>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flipH="1">
                <a:off x="6419402" y="1504025"/>
                <a:ext cx="113340" cy="130021"/>
              </a:xfrm>
              <a:custGeom>
                <a:avLst/>
                <a:gdLst/>
                <a:ahLst/>
                <a:cxnLst/>
                <a:rect l="l" t="t" r="r" b="b"/>
                <a:pathLst>
                  <a:path w="1787" h="2050" extrusionOk="0">
                    <a:moveTo>
                      <a:pt x="411" y="1"/>
                    </a:moveTo>
                    <a:cubicBezTo>
                      <a:pt x="165" y="1"/>
                      <a:pt x="0" y="387"/>
                      <a:pt x="266" y="558"/>
                    </a:cubicBezTo>
                    <a:cubicBezTo>
                      <a:pt x="727" y="859"/>
                      <a:pt x="1034" y="1305"/>
                      <a:pt x="1164" y="1838"/>
                    </a:cubicBezTo>
                    <a:cubicBezTo>
                      <a:pt x="1201" y="1985"/>
                      <a:pt x="1313" y="2049"/>
                      <a:pt x="1429" y="2049"/>
                    </a:cubicBezTo>
                    <a:cubicBezTo>
                      <a:pt x="1604" y="2049"/>
                      <a:pt x="1787" y="1905"/>
                      <a:pt x="1734" y="1681"/>
                    </a:cubicBezTo>
                    <a:cubicBezTo>
                      <a:pt x="1567" y="1002"/>
                      <a:pt x="1150" y="432"/>
                      <a:pt x="563" y="49"/>
                    </a:cubicBezTo>
                    <a:cubicBezTo>
                      <a:pt x="511" y="15"/>
                      <a:pt x="460" y="1"/>
                      <a:pt x="411"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flipH="1">
                <a:off x="7156921" y="1045327"/>
                <a:ext cx="157104" cy="290423"/>
              </a:xfrm>
              <a:custGeom>
                <a:avLst/>
                <a:gdLst/>
                <a:ahLst/>
                <a:cxnLst/>
                <a:rect l="l" t="t" r="r" b="b"/>
                <a:pathLst>
                  <a:path w="2477" h="4579" extrusionOk="0">
                    <a:moveTo>
                      <a:pt x="2191" y="1"/>
                    </a:moveTo>
                    <a:cubicBezTo>
                      <a:pt x="2043" y="1"/>
                      <a:pt x="1886" y="95"/>
                      <a:pt x="1869" y="283"/>
                    </a:cubicBezTo>
                    <a:cubicBezTo>
                      <a:pt x="1736" y="1714"/>
                      <a:pt x="1077" y="2970"/>
                      <a:pt x="182" y="4062"/>
                    </a:cubicBezTo>
                    <a:cubicBezTo>
                      <a:pt x="1" y="4283"/>
                      <a:pt x="196" y="4579"/>
                      <a:pt x="406" y="4579"/>
                    </a:cubicBezTo>
                    <a:cubicBezTo>
                      <a:pt x="473" y="4579"/>
                      <a:pt x="540" y="4549"/>
                      <a:pt x="599" y="4479"/>
                    </a:cubicBezTo>
                    <a:cubicBezTo>
                      <a:pt x="1602" y="3253"/>
                      <a:pt x="2313" y="1885"/>
                      <a:pt x="2459" y="283"/>
                    </a:cubicBezTo>
                    <a:cubicBezTo>
                      <a:pt x="2476" y="94"/>
                      <a:pt x="2338" y="1"/>
                      <a:pt x="2191"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flipH="1">
                <a:off x="7046305" y="1401021"/>
                <a:ext cx="76935" cy="145116"/>
              </a:xfrm>
              <a:custGeom>
                <a:avLst/>
                <a:gdLst/>
                <a:ahLst/>
                <a:cxnLst/>
                <a:rect l="l" t="t" r="r" b="b"/>
                <a:pathLst>
                  <a:path w="1213" h="2288" extrusionOk="0">
                    <a:moveTo>
                      <a:pt x="400" y="0"/>
                    </a:moveTo>
                    <a:cubicBezTo>
                      <a:pt x="161" y="0"/>
                      <a:pt x="1" y="383"/>
                      <a:pt x="257" y="564"/>
                    </a:cubicBezTo>
                    <a:cubicBezTo>
                      <a:pt x="666" y="851"/>
                      <a:pt x="609" y="1574"/>
                      <a:pt x="588" y="2004"/>
                    </a:cubicBezTo>
                    <a:cubicBezTo>
                      <a:pt x="578" y="2192"/>
                      <a:pt x="721" y="2288"/>
                      <a:pt x="868" y="2288"/>
                    </a:cubicBezTo>
                    <a:cubicBezTo>
                      <a:pt x="1014" y="2288"/>
                      <a:pt x="1168" y="2192"/>
                      <a:pt x="1178" y="2004"/>
                    </a:cubicBezTo>
                    <a:cubicBezTo>
                      <a:pt x="1213" y="1311"/>
                      <a:pt x="1175" y="489"/>
                      <a:pt x="554" y="55"/>
                    </a:cubicBezTo>
                    <a:cubicBezTo>
                      <a:pt x="502" y="18"/>
                      <a:pt x="448" y="0"/>
                      <a:pt x="400"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8"/>
              <p:cNvSpPr/>
              <p:nvPr/>
            </p:nvSpPr>
            <p:spPr>
              <a:xfrm flipH="1">
                <a:off x="7039771" y="1560411"/>
                <a:ext cx="48393" cy="37484"/>
              </a:xfrm>
              <a:custGeom>
                <a:avLst/>
                <a:gdLst/>
                <a:ahLst/>
                <a:cxnLst/>
                <a:rect l="l" t="t" r="r" b="b"/>
                <a:pathLst>
                  <a:path w="763" h="591" extrusionOk="0">
                    <a:moveTo>
                      <a:pt x="379" y="0"/>
                    </a:moveTo>
                    <a:cubicBezTo>
                      <a:pt x="1" y="0"/>
                      <a:pt x="1" y="591"/>
                      <a:pt x="379" y="591"/>
                    </a:cubicBezTo>
                    <a:cubicBezTo>
                      <a:pt x="762" y="591"/>
                      <a:pt x="762" y="0"/>
                      <a:pt x="379"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flipH="1">
                <a:off x="6626677" y="1448020"/>
                <a:ext cx="24989" cy="125201"/>
              </a:xfrm>
              <a:custGeom>
                <a:avLst/>
                <a:gdLst/>
                <a:ahLst/>
                <a:cxnLst/>
                <a:rect l="l" t="t" r="r" b="b"/>
                <a:pathLst>
                  <a:path w="394" h="1974" extrusionOk="0">
                    <a:moveTo>
                      <a:pt x="1" y="1"/>
                    </a:moveTo>
                    <a:lnTo>
                      <a:pt x="1" y="1"/>
                    </a:lnTo>
                    <a:cubicBezTo>
                      <a:pt x="59" y="687"/>
                      <a:pt x="127" y="1345"/>
                      <a:pt x="171" y="1974"/>
                    </a:cubicBezTo>
                    <a:cubicBezTo>
                      <a:pt x="274" y="1936"/>
                      <a:pt x="356" y="1847"/>
                      <a:pt x="363" y="1707"/>
                    </a:cubicBezTo>
                    <a:cubicBezTo>
                      <a:pt x="393" y="1131"/>
                      <a:pt x="369" y="458"/>
                      <a:pt x="1" y="1"/>
                    </a:cubicBezTo>
                    <a:close/>
                  </a:path>
                </a:pathLst>
              </a:custGeom>
              <a:solidFill>
                <a:srgbClr val="B2A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flipH="1">
                <a:off x="6640758" y="1429182"/>
                <a:ext cx="54165" cy="145370"/>
              </a:xfrm>
              <a:custGeom>
                <a:avLst/>
                <a:gdLst/>
                <a:ahLst/>
                <a:cxnLst/>
                <a:rect l="l" t="t" r="r" b="b"/>
                <a:pathLst>
                  <a:path w="854" h="2292" extrusionOk="0">
                    <a:moveTo>
                      <a:pt x="270" y="0"/>
                    </a:moveTo>
                    <a:cubicBezTo>
                      <a:pt x="136" y="0"/>
                      <a:pt x="27" y="120"/>
                      <a:pt x="0" y="260"/>
                    </a:cubicBezTo>
                    <a:cubicBezTo>
                      <a:pt x="31" y="325"/>
                      <a:pt x="41" y="393"/>
                      <a:pt x="31" y="462"/>
                    </a:cubicBezTo>
                    <a:cubicBezTo>
                      <a:pt x="54" y="499"/>
                      <a:pt x="86" y="536"/>
                      <a:pt x="126" y="564"/>
                    </a:cubicBezTo>
                    <a:cubicBezTo>
                      <a:pt x="533" y="851"/>
                      <a:pt x="478" y="1578"/>
                      <a:pt x="457" y="2004"/>
                    </a:cubicBezTo>
                    <a:cubicBezTo>
                      <a:pt x="447" y="2195"/>
                      <a:pt x="590" y="2291"/>
                      <a:pt x="738" y="2291"/>
                    </a:cubicBezTo>
                    <a:cubicBezTo>
                      <a:pt x="775" y="2291"/>
                      <a:pt x="815" y="2285"/>
                      <a:pt x="853" y="2271"/>
                    </a:cubicBezTo>
                    <a:cubicBezTo>
                      <a:pt x="809" y="1642"/>
                      <a:pt x="741" y="984"/>
                      <a:pt x="683" y="298"/>
                    </a:cubicBezTo>
                    <a:cubicBezTo>
                      <a:pt x="607" y="209"/>
                      <a:pt x="525" y="127"/>
                      <a:pt x="423" y="55"/>
                    </a:cubicBezTo>
                    <a:cubicBezTo>
                      <a:pt x="372" y="18"/>
                      <a:pt x="317" y="0"/>
                      <a:pt x="270"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8"/>
              <p:cNvSpPr/>
              <p:nvPr/>
            </p:nvSpPr>
            <p:spPr>
              <a:xfrm flipH="1">
                <a:off x="6692259" y="1445673"/>
                <a:ext cx="3362" cy="12812"/>
              </a:xfrm>
              <a:custGeom>
                <a:avLst/>
                <a:gdLst/>
                <a:ahLst/>
                <a:cxnLst/>
                <a:rect l="l" t="t" r="r" b="b"/>
                <a:pathLst>
                  <a:path w="53" h="202" extrusionOk="0">
                    <a:moveTo>
                      <a:pt x="11" y="0"/>
                    </a:moveTo>
                    <a:lnTo>
                      <a:pt x="11" y="0"/>
                    </a:lnTo>
                    <a:cubicBezTo>
                      <a:pt x="1" y="65"/>
                      <a:pt x="7" y="140"/>
                      <a:pt x="42" y="202"/>
                    </a:cubicBezTo>
                    <a:cubicBezTo>
                      <a:pt x="52" y="133"/>
                      <a:pt x="42" y="65"/>
                      <a:pt x="11" y="0"/>
                    </a:cubicBezTo>
                    <a:close/>
                  </a:path>
                </a:pathLst>
              </a:custGeom>
              <a:solidFill>
                <a:srgbClr val="A6A0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8"/>
              <p:cNvSpPr/>
              <p:nvPr/>
            </p:nvSpPr>
            <p:spPr>
              <a:xfrm flipH="1">
                <a:off x="6621285" y="1588953"/>
                <a:ext cx="18457" cy="36216"/>
              </a:xfrm>
              <a:custGeom>
                <a:avLst/>
                <a:gdLst/>
                <a:ahLst/>
                <a:cxnLst/>
                <a:rect l="l" t="t" r="r" b="b"/>
                <a:pathLst>
                  <a:path w="291" h="571" extrusionOk="0">
                    <a:moveTo>
                      <a:pt x="0" y="1"/>
                    </a:moveTo>
                    <a:lnTo>
                      <a:pt x="0" y="1"/>
                    </a:lnTo>
                    <a:cubicBezTo>
                      <a:pt x="11" y="196"/>
                      <a:pt x="21" y="387"/>
                      <a:pt x="24" y="571"/>
                    </a:cubicBezTo>
                    <a:cubicBezTo>
                      <a:pt x="290" y="489"/>
                      <a:pt x="281" y="59"/>
                      <a:pt x="0" y="1"/>
                    </a:cubicBezTo>
                    <a:close/>
                  </a:path>
                </a:pathLst>
              </a:custGeom>
              <a:solidFill>
                <a:srgbClr val="B2A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flipH="1">
                <a:off x="6638157" y="1588572"/>
                <a:ext cx="29937" cy="37484"/>
              </a:xfrm>
              <a:custGeom>
                <a:avLst/>
                <a:gdLst/>
                <a:ahLst/>
                <a:cxnLst/>
                <a:rect l="l" t="t" r="r" b="b"/>
                <a:pathLst>
                  <a:path w="472" h="591" extrusionOk="0">
                    <a:moveTo>
                      <a:pt x="379" y="0"/>
                    </a:moveTo>
                    <a:cubicBezTo>
                      <a:pt x="0" y="0"/>
                      <a:pt x="0" y="591"/>
                      <a:pt x="379" y="591"/>
                    </a:cubicBezTo>
                    <a:cubicBezTo>
                      <a:pt x="413" y="591"/>
                      <a:pt x="444" y="587"/>
                      <a:pt x="471" y="577"/>
                    </a:cubicBezTo>
                    <a:cubicBezTo>
                      <a:pt x="468" y="393"/>
                      <a:pt x="458" y="202"/>
                      <a:pt x="447" y="7"/>
                    </a:cubicBezTo>
                    <a:cubicBezTo>
                      <a:pt x="427" y="3"/>
                      <a:pt x="403" y="0"/>
                      <a:pt x="379"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8"/>
            <p:cNvGrpSpPr/>
            <p:nvPr/>
          </p:nvGrpSpPr>
          <p:grpSpPr>
            <a:xfrm>
              <a:off x="4792158" y="1351068"/>
              <a:ext cx="2055745" cy="3313254"/>
              <a:chOff x="4319342" y="1130177"/>
              <a:chExt cx="2130085" cy="3433068"/>
            </a:xfrm>
          </p:grpSpPr>
          <p:grpSp>
            <p:nvGrpSpPr>
              <p:cNvPr id="739" name="Google Shape;739;p28"/>
              <p:cNvGrpSpPr/>
              <p:nvPr/>
            </p:nvGrpSpPr>
            <p:grpSpPr>
              <a:xfrm>
                <a:off x="4319342" y="1130177"/>
                <a:ext cx="2130085" cy="3433068"/>
                <a:chOff x="4633351" y="1345102"/>
                <a:chExt cx="2130085" cy="3433068"/>
              </a:xfrm>
            </p:grpSpPr>
            <p:sp>
              <p:nvSpPr>
                <p:cNvPr id="740" name="Google Shape;740;p28"/>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28"/>
              <p:cNvSpPr/>
              <p:nvPr/>
            </p:nvSpPr>
            <p:spPr>
              <a:xfrm>
                <a:off x="5789650" y="2289345"/>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6" name="Google Shape;766;p28"/>
          <p:cNvSpPr txBox="1">
            <a:spLocks noGrp="1"/>
          </p:cNvSpPr>
          <p:nvPr>
            <p:ph type="title" idx="4294967295"/>
          </p:nvPr>
        </p:nvSpPr>
        <p:spPr>
          <a:xfrm>
            <a:off x="1811774" y="1537958"/>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dirty="0">
                <a:solidFill>
                  <a:srgbClr val="FF7C3E"/>
                </a:solidFill>
              </a:rPr>
              <a:t>02</a:t>
            </a:r>
            <a:endParaRPr sz="9600" dirty="0">
              <a:solidFill>
                <a:srgbClr val="FF7C3E"/>
              </a:solidFill>
            </a:endParaRPr>
          </a:p>
        </p:txBody>
      </p:sp>
      <p:sp>
        <p:nvSpPr>
          <p:cNvPr id="131" name="Rectangle 130"/>
          <p:cNvSpPr/>
          <p:nvPr/>
        </p:nvSpPr>
        <p:spPr>
          <a:xfrm>
            <a:off x="778384" y="2459197"/>
            <a:ext cx="381386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rgbClr val="FF7C3E"/>
                </a:solidFill>
                <a:effectLst/>
                <a:latin typeface="UTM Showcard" panose="02040603050506020204" pitchFamily="18" charset="0"/>
              </a:rPr>
              <a:t>LUYỆN TẬP</a:t>
            </a:r>
            <a:endParaRPr lang="en-US" sz="5400" b="1" cap="none" spc="0" dirty="0">
              <a:ln/>
              <a:solidFill>
                <a:srgbClr val="FF7C3E"/>
              </a:solidFill>
              <a:effectLst/>
              <a:latin typeface="UTM Showcard" panose="0204060305050602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31"/>
                                        </p:tgtEl>
                                        <p:attrNameLst>
                                          <p:attrName>style.visibility</p:attrName>
                                        </p:attrNameLst>
                                      </p:cBhvr>
                                      <p:to>
                                        <p:strVal val="visible"/>
                                      </p:to>
                                    </p:set>
                                    <p:anim by="(-#ppt_w*2)" calcmode="lin" valueType="num">
                                      <p:cBhvr rctx="PPT">
                                        <p:cTn id="7" dur="250" autoRev="1" fill="hold">
                                          <p:stCondLst>
                                            <p:cond delay="0"/>
                                          </p:stCondLst>
                                        </p:cTn>
                                        <p:tgtEl>
                                          <p:spTgt spid="131"/>
                                        </p:tgtEl>
                                        <p:attrNameLst>
                                          <p:attrName>ppt_w</p:attrName>
                                        </p:attrNameLst>
                                      </p:cBhvr>
                                    </p:anim>
                                    <p:anim by="(#ppt_w*0.50)" calcmode="lin" valueType="num">
                                      <p:cBhvr>
                                        <p:cTn id="8" dur="250" decel="50000" autoRev="1" fill="hold">
                                          <p:stCondLst>
                                            <p:cond delay="0"/>
                                          </p:stCondLst>
                                        </p:cTn>
                                        <p:tgtEl>
                                          <p:spTgt spid="131"/>
                                        </p:tgtEl>
                                        <p:attrNameLst>
                                          <p:attrName>ppt_x</p:attrName>
                                        </p:attrNameLst>
                                      </p:cBhvr>
                                    </p:anim>
                                    <p:anim from="(-#ppt_h/2)" to="(#ppt_y)" calcmode="lin" valueType="num">
                                      <p:cBhvr>
                                        <p:cTn id="9" dur="500" fill="hold">
                                          <p:stCondLst>
                                            <p:cond delay="0"/>
                                          </p:stCondLst>
                                        </p:cTn>
                                        <p:tgtEl>
                                          <p:spTgt spid="131"/>
                                        </p:tgtEl>
                                        <p:attrNameLst>
                                          <p:attrName>ppt_y</p:attrName>
                                        </p:attrNameLst>
                                      </p:cBhvr>
                                    </p:anim>
                                    <p:animRot by="21600000">
                                      <p:cBhvr>
                                        <p:cTn id="10" dur="500" fill="hold">
                                          <p:stCondLst>
                                            <p:cond delay="0"/>
                                          </p:stCondLst>
                                        </p:cTn>
                                        <p:tgtEl>
                                          <p:spTgt spid="1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770"/>
        <p:cNvGrpSpPr/>
        <p:nvPr/>
      </p:nvGrpSpPr>
      <p:grpSpPr>
        <a:xfrm>
          <a:off x="0" y="0"/>
          <a:ext cx="0" cy="0"/>
          <a:chOff x="0" y="0"/>
          <a:chExt cx="0" cy="0"/>
        </a:xfrm>
      </p:grpSpPr>
      <p:sp>
        <p:nvSpPr>
          <p:cNvPr id="67" name="TextBox 66"/>
          <p:cNvSpPr txBox="1"/>
          <p:nvPr/>
        </p:nvSpPr>
        <p:spPr>
          <a:xfrm>
            <a:off x="2682356" y="486007"/>
            <a:ext cx="4141605" cy="461665"/>
          </a:xfrm>
          <a:prstGeom prst="rect">
            <a:avLst/>
          </a:prstGeom>
          <a:noFill/>
        </p:spPr>
        <p:txBody>
          <a:bodyPr wrap="square" rtlCol="0">
            <a:spAutoFit/>
          </a:bodyPr>
          <a:lstStyle/>
          <a:p>
            <a:r>
              <a:rPr lang="en-US" sz="2400" b="1">
                <a:solidFill>
                  <a:srgbClr val="FF0000"/>
                </a:solidFill>
                <a:latin typeface="Times New Roman" pitchFamily="18" charset="0"/>
                <a:cs typeface="Times New Roman" pitchFamily="18" charset="0"/>
              </a:rPr>
              <a:t>1. Nhận xét các ý kiến sau:</a:t>
            </a:r>
            <a:endParaRPr lang="en-US" sz="24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233317A1-6C7F-20E4-B33A-4132EB6D2F80}"/>
              </a:ext>
            </a:extLst>
          </p:cNvPr>
          <p:cNvPicPr>
            <a:picLocks noChangeAspect="1"/>
          </p:cNvPicPr>
          <p:nvPr/>
        </p:nvPicPr>
        <p:blipFill>
          <a:blip r:embed="rId3"/>
          <a:stretch>
            <a:fillRect/>
          </a:stretch>
        </p:blipFill>
        <p:spPr>
          <a:xfrm>
            <a:off x="800040" y="1125621"/>
            <a:ext cx="3402311" cy="1760802"/>
          </a:xfrm>
          <a:prstGeom prst="rect">
            <a:avLst/>
          </a:prstGeom>
        </p:spPr>
      </p:pic>
      <p:pic>
        <p:nvPicPr>
          <p:cNvPr id="5" name="Picture 4">
            <a:extLst>
              <a:ext uri="{FF2B5EF4-FFF2-40B4-BE49-F238E27FC236}">
                <a16:creationId xmlns:a16="http://schemas.microsoft.com/office/drawing/2014/main" id="{D92AAC1C-49DE-6CE0-9A96-0570512072C2}"/>
              </a:ext>
            </a:extLst>
          </p:cNvPr>
          <p:cNvPicPr>
            <a:picLocks noChangeAspect="1"/>
          </p:cNvPicPr>
          <p:nvPr/>
        </p:nvPicPr>
        <p:blipFill>
          <a:blip r:embed="rId4"/>
          <a:stretch>
            <a:fillRect/>
          </a:stretch>
        </p:blipFill>
        <p:spPr>
          <a:xfrm>
            <a:off x="5217104" y="1125621"/>
            <a:ext cx="3041933" cy="1880058"/>
          </a:xfrm>
          <a:prstGeom prst="rect">
            <a:avLst/>
          </a:prstGeom>
        </p:spPr>
      </p:pic>
      <p:pic>
        <p:nvPicPr>
          <p:cNvPr id="7" name="Picture 6">
            <a:extLst>
              <a:ext uri="{FF2B5EF4-FFF2-40B4-BE49-F238E27FC236}">
                <a16:creationId xmlns:a16="http://schemas.microsoft.com/office/drawing/2014/main" id="{4D1F2492-8825-BF9A-BF88-9D74AB3250EF}"/>
              </a:ext>
            </a:extLst>
          </p:cNvPr>
          <p:cNvPicPr>
            <a:picLocks noChangeAspect="1"/>
          </p:cNvPicPr>
          <p:nvPr/>
        </p:nvPicPr>
        <p:blipFill>
          <a:blip r:embed="rId5"/>
          <a:stretch>
            <a:fillRect/>
          </a:stretch>
        </p:blipFill>
        <p:spPr>
          <a:xfrm>
            <a:off x="1092970" y="2886423"/>
            <a:ext cx="3178772" cy="1748981"/>
          </a:xfrm>
          <a:prstGeom prst="rect">
            <a:avLst/>
          </a:prstGeom>
        </p:spPr>
      </p:pic>
      <p:pic>
        <p:nvPicPr>
          <p:cNvPr id="9" name="Picture 8">
            <a:extLst>
              <a:ext uri="{FF2B5EF4-FFF2-40B4-BE49-F238E27FC236}">
                <a16:creationId xmlns:a16="http://schemas.microsoft.com/office/drawing/2014/main" id="{CE53AB09-850B-81C2-6803-1062CC59ABAB}"/>
              </a:ext>
            </a:extLst>
          </p:cNvPr>
          <p:cNvPicPr>
            <a:picLocks noChangeAspect="1"/>
          </p:cNvPicPr>
          <p:nvPr/>
        </p:nvPicPr>
        <p:blipFill>
          <a:blip r:embed="rId6"/>
          <a:stretch>
            <a:fillRect/>
          </a:stretch>
        </p:blipFill>
        <p:spPr>
          <a:xfrm>
            <a:off x="5217104" y="2851537"/>
            <a:ext cx="3088696" cy="18187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heme/theme1.xml><?xml version="1.0" encoding="utf-8"?>
<a:theme xmlns:a="http://schemas.openxmlformats.org/drawingml/2006/main" name="Language School Newsletter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160</TotalTime>
  <Words>806</Words>
  <PresentationFormat>On-screen Show (16:9)</PresentationFormat>
  <Paragraphs>58</Paragraphs>
  <Slides>27</Slides>
  <Notes>25</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27</vt:i4>
      </vt:variant>
    </vt:vector>
  </HeadingPairs>
  <TitlesOfParts>
    <vt:vector size="44" baseType="lpstr">
      <vt:lpstr>等线</vt:lpstr>
      <vt:lpstr>Anton</vt:lpstr>
      <vt:lpstr>Arial</vt:lpstr>
      <vt:lpstr>Barlow</vt:lpstr>
      <vt:lpstr>Barlow Semi Condensed</vt:lpstr>
      <vt:lpstr>Cambria</vt:lpstr>
      <vt:lpstr>Cupid de Locke</vt:lpstr>
      <vt:lpstr>Denk One</vt:lpstr>
      <vt:lpstr>inpin heiti</vt:lpstr>
      <vt:lpstr>Orbitron</vt:lpstr>
      <vt:lpstr>Times New Roman</vt:lpstr>
      <vt:lpstr>UTM Gloria</vt:lpstr>
      <vt:lpstr>UTM Showcard</vt:lpstr>
      <vt:lpstr>UVN Mang Cau Nang</vt:lpstr>
      <vt:lpstr>UVN Nguyen Du</vt:lpstr>
      <vt:lpstr>Language School Newsletter By Slidesgo</vt:lpstr>
      <vt:lpstr>Office 主题​​</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modified xsi:type="dcterms:W3CDTF">2023-06-11T09:04:43Z</dcterms:modified>
</cp:coreProperties>
</file>