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70" r:id="rId3"/>
    <p:sldId id="281" r:id="rId4"/>
    <p:sldId id="257" r:id="rId5"/>
    <p:sldId id="278" r:id="rId6"/>
    <p:sldId id="287" r:id="rId7"/>
    <p:sldId id="284" r:id="rId8"/>
    <p:sldId id="289" r:id="rId9"/>
    <p:sldId id="276" r:id="rId10"/>
    <p:sldId id="297" r:id="rId11"/>
    <p:sldId id="292" r:id="rId12"/>
    <p:sldId id="320" r:id="rId13"/>
    <p:sldId id="304" r:id="rId14"/>
    <p:sldId id="306" r:id="rId15"/>
    <p:sldId id="305" r:id="rId16"/>
    <p:sldId id="307" r:id="rId17"/>
    <p:sldId id="369" r:id="rId18"/>
    <p:sldId id="267" r:id="rId19"/>
    <p:sldId id="261" r:id="rId20"/>
    <p:sldId id="260" r:id="rId21"/>
    <p:sldId id="370" r:id="rId22"/>
    <p:sldId id="310" r:id="rId23"/>
    <p:sldId id="371" r:id="rId24"/>
    <p:sldId id="312" r:id="rId25"/>
    <p:sldId id="258" r:id="rId26"/>
    <p:sldId id="269" r:id="rId27"/>
  </p:sldIdLst>
  <p:sldSz cx="18288000" cy="10287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Cambria Math" panose="02040503050406030204" pitchFamily="18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E9"/>
    <a:srgbClr val="61A6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828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A3419-BDCD-46C7-837C-84EBC2C1BD70}" type="datetimeFigureOut">
              <a:rPr lang="en-US" smtClean="0"/>
              <a:t>29/11/2022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D796A-198F-4B98-9B98-878DC4C51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99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D796A-198F-4B98-9B98-878DC4C51E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64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6.png"/><Relationship Id="rId10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1.svg"/><Relationship Id="rId3" Type="http://schemas.openxmlformats.org/officeDocument/2006/relationships/image" Target="../media/image18.svg"/><Relationship Id="rId21" Type="http://schemas.openxmlformats.org/officeDocument/2006/relationships/image" Target="../media/image47.png"/><Relationship Id="rId2" Type="http://schemas.openxmlformats.org/officeDocument/2006/relationships/image" Target="../media/image7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19" Type="http://schemas.openxmlformats.org/officeDocument/2006/relationships/image" Target="NULL"/><Relationship Id="rId4" Type="http://schemas.openxmlformats.org/officeDocument/2006/relationships/image" Target="../media/image45.png"/><Relationship Id="rId22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21" Type="http://schemas.openxmlformats.org/officeDocument/2006/relationships/image" Target="../media/image53.png"/><Relationship Id="rId7" Type="http://schemas.openxmlformats.org/officeDocument/2006/relationships/image" Target="../media/image51.png"/><Relationship Id="rId2" Type="http://schemas.openxmlformats.org/officeDocument/2006/relationships/image" Target="../media/image7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9" Type="http://schemas.openxmlformats.org/officeDocument/2006/relationships/image" Target="NUL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21" Type="http://schemas.openxmlformats.org/officeDocument/2006/relationships/image" Target="../media/image57.png"/><Relationship Id="rId2" Type="http://schemas.openxmlformats.org/officeDocument/2006/relationships/image" Target="../media/image11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3.png"/><Relationship Id="rId10" Type="http://schemas.openxmlformats.org/officeDocument/2006/relationships/image" Target="../media/image55.png"/><Relationship Id="rId19" Type="http://schemas.openxmlformats.org/officeDocument/2006/relationships/image" Target="NULL"/><Relationship Id="rId9" Type="http://schemas.openxmlformats.org/officeDocument/2006/relationships/image" Target="../media/image54.png"/><Relationship Id="rId22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62.png"/><Relationship Id="rId12" Type="http://schemas.openxmlformats.org/officeDocument/2006/relationships/image" Target="../media/image6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0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67.png"/><Relationship Id="rId12" Type="http://schemas.openxmlformats.org/officeDocument/2006/relationships/image" Target="../media/image6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5.png"/><Relationship Id="rId15" Type="http://schemas.openxmlformats.org/officeDocument/2006/relationships/image" Target="../media/image69.png"/><Relationship Id="rId10" Type="http://schemas.openxmlformats.org/officeDocument/2006/relationships/image" Target="../media/image33.png"/><Relationship Id="rId9" Type="http://schemas.openxmlformats.org/officeDocument/2006/relationships/image" Target="../media/image48.png"/><Relationship Id="rId4" Type="http://schemas.openxmlformats.org/officeDocument/2006/relationships/image" Target="../media/image21.svg"/><Relationship Id="rId1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26" Type="http://schemas.openxmlformats.org/officeDocument/2006/relationships/image" Target="../media/image76.png"/><Relationship Id="rId21" Type="http://schemas.openxmlformats.org/officeDocument/2006/relationships/image" Target="../media/image71.png"/><Relationship Id="rId25" Type="http://schemas.openxmlformats.org/officeDocument/2006/relationships/image" Target="../media/image75.png"/><Relationship Id="rId7" Type="http://schemas.openxmlformats.org/officeDocument/2006/relationships/image" Target="../media/image59.svg"/><Relationship Id="rId2" Type="http://schemas.openxmlformats.org/officeDocument/2006/relationships/image" Target="../media/image11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74.png"/><Relationship Id="rId23" Type="http://schemas.openxmlformats.org/officeDocument/2006/relationships/image" Target="../media/image73.png"/><Relationship Id="rId19" Type="http://schemas.openxmlformats.org/officeDocument/2006/relationships/image" Target="NULL"/><Relationship Id="rId9" Type="http://schemas.openxmlformats.org/officeDocument/2006/relationships/image" Target="../media/image23.png"/><Relationship Id="rId22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21" Type="http://schemas.openxmlformats.org/officeDocument/2006/relationships/image" Target="../media/image82.png"/><Relationship Id="rId7" Type="http://schemas.openxmlformats.org/officeDocument/2006/relationships/image" Target="../media/image80.png"/><Relationship Id="rId2" Type="http://schemas.openxmlformats.org/officeDocument/2006/relationships/image" Target="../media/image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9" Type="http://schemas.openxmlformats.org/officeDocument/2006/relationships/image" Target="NULL"/><Relationship Id="rId4" Type="http://schemas.openxmlformats.org/officeDocument/2006/relationships/image" Target="../media/image77.png"/><Relationship Id="rId22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microsoft.com/office/2007/relationships/media" Target="../media/media2.mp3"/><Relationship Id="rId7" Type="http://schemas.openxmlformats.org/officeDocument/2006/relationships/image" Target="../media/image38.svg"/><Relationship Id="rId12" Type="http://schemas.openxmlformats.org/officeDocument/2006/relationships/image" Target="../media/image88.png"/><Relationship Id="rId17" Type="http://schemas.openxmlformats.org/officeDocument/2006/relationships/image" Target="NULL"/><Relationship Id="rId2" Type="http://schemas.openxmlformats.org/officeDocument/2006/relationships/audio" Target="../media/media1.mp3"/><Relationship Id="rId16" Type="http://schemas.openxmlformats.org/officeDocument/2006/relationships/image" Target="../media/image90.png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11" Type="http://schemas.openxmlformats.org/officeDocument/2006/relationships/image" Target="../media/image87.png"/><Relationship Id="rId5" Type="http://schemas.openxmlformats.org/officeDocument/2006/relationships/slideLayout" Target="../slideLayouts/slideLayout7.xml"/><Relationship Id="rId15" Type="http://schemas.openxmlformats.org/officeDocument/2006/relationships/image" Target="NULL"/><Relationship Id="rId10" Type="http://schemas.openxmlformats.org/officeDocument/2006/relationships/image" Target="../media/image86.png"/><Relationship Id="rId4" Type="http://schemas.openxmlformats.org/officeDocument/2006/relationships/audio" Target="../media/media2.mp3"/><Relationship Id="rId9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89.png"/><Relationship Id="rId3" Type="http://schemas.microsoft.com/office/2007/relationships/media" Target="../media/media2.mp3"/><Relationship Id="rId7" Type="http://schemas.openxmlformats.org/officeDocument/2006/relationships/image" Target="../media/image38.svg"/><Relationship Id="rId12" Type="http://schemas.openxmlformats.org/officeDocument/2006/relationships/image" Target="../media/image88.png"/><Relationship Id="rId2" Type="http://schemas.openxmlformats.org/officeDocument/2006/relationships/audio" Target="../media/media1.mp3"/><Relationship Id="rId16" Type="http://schemas.openxmlformats.org/officeDocument/2006/relationships/image" Target="NULL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11" Type="http://schemas.openxmlformats.org/officeDocument/2006/relationships/image" Target="../media/image94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90.png"/><Relationship Id="rId10" Type="http://schemas.openxmlformats.org/officeDocument/2006/relationships/image" Target="../media/image93.png"/><Relationship Id="rId4" Type="http://schemas.openxmlformats.org/officeDocument/2006/relationships/audio" Target="../media/media2.mp3"/><Relationship Id="rId9" Type="http://schemas.openxmlformats.org/officeDocument/2006/relationships/image" Target="../media/image92.png"/><Relationship Id="rId1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88.png"/><Relationship Id="rId18" Type="http://schemas.openxmlformats.org/officeDocument/2006/relationships/image" Target="../media/image90.png"/><Relationship Id="rId3" Type="http://schemas.microsoft.com/office/2007/relationships/media" Target="../media/media2.mp3"/><Relationship Id="rId7" Type="http://schemas.openxmlformats.org/officeDocument/2006/relationships/image" Target="../media/image55.svg"/><Relationship Id="rId12" Type="http://schemas.openxmlformats.org/officeDocument/2006/relationships/image" Target="../media/image98.png"/><Relationship Id="rId17" Type="http://schemas.openxmlformats.org/officeDocument/2006/relationships/image" Target="NUL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5.png"/><Relationship Id="rId11" Type="http://schemas.openxmlformats.org/officeDocument/2006/relationships/image" Target="../media/image9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6.png"/><Relationship Id="rId19" Type="http://schemas.openxmlformats.org/officeDocument/2006/relationships/image" Target="NULL"/><Relationship Id="rId4" Type="http://schemas.openxmlformats.org/officeDocument/2006/relationships/audio" Target="../media/media2.mp3"/><Relationship Id="rId9" Type="http://schemas.openxmlformats.org/officeDocument/2006/relationships/image" Target="../media/image18.svg"/><Relationship Id="rId14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1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microsoft.com/office/2007/relationships/media" Target="../media/media2.mp3"/><Relationship Id="rId7" Type="http://schemas.openxmlformats.org/officeDocument/2006/relationships/image" Target="../media/image100.png"/><Relationship Id="rId2" Type="http://schemas.openxmlformats.org/officeDocument/2006/relationships/audio" Target="../media/media1.mp3"/><Relationship Id="rId16" Type="http://schemas.openxmlformats.org/officeDocument/2006/relationships/image" Target="NULL"/><Relationship Id="rId1" Type="http://schemas.microsoft.com/office/2007/relationships/media" Target="../media/media1.mp3"/><Relationship Id="rId6" Type="http://schemas.openxmlformats.org/officeDocument/2006/relationships/image" Target="../media/image99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90.png"/><Relationship Id="rId10" Type="http://schemas.openxmlformats.org/officeDocument/2006/relationships/image" Target="../media/image89.png"/><Relationship Id="rId4" Type="http://schemas.openxmlformats.org/officeDocument/2006/relationships/audio" Target="../media/media2.mp3"/><Relationship Id="rId9" Type="http://schemas.openxmlformats.org/officeDocument/2006/relationships/image" Target="../media/image88.png"/><Relationship Id="rId1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88.png"/><Relationship Id="rId3" Type="http://schemas.microsoft.com/office/2007/relationships/media" Target="../media/media2.mp3"/><Relationship Id="rId7" Type="http://schemas.openxmlformats.org/officeDocument/2006/relationships/image" Target="../media/image55.svg"/><Relationship Id="rId12" Type="http://schemas.openxmlformats.org/officeDocument/2006/relationships/image" Target="../media/image106.png"/><Relationship Id="rId17" Type="http://schemas.openxmlformats.org/officeDocument/2006/relationships/image" Target="NULL"/><Relationship Id="rId2" Type="http://schemas.openxmlformats.org/officeDocument/2006/relationships/audio" Target="../media/media1.mp3"/><Relationship Id="rId16" Type="http://schemas.openxmlformats.org/officeDocument/2006/relationships/image" Target="../media/image90.png"/><Relationship Id="rId1" Type="http://schemas.microsoft.com/office/2007/relationships/media" Target="../media/media1.mp3"/><Relationship Id="rId6" Type="http://schemas.openxmlformats.org/officeDocument/2006/relationships/image" Target="../media/image95.png"/><Relationship Id="rId11" Type="http://schemas.openxmlformats.org/officeDocument/2006/relationships/image" Target="../media/image105.png"/><Relationship Id="rId5" Type="http://schemas.openxmlformats.org/officeDocument/2006/relationships/slideLayout" Target="../slideLayouts/slideLayout7.xml"/><Relationship Id="rId15" Type="http://schemas.openxmlformats.org/officeDocument/2006/relationships/image" Target="NULL"/><Relationship Id="rId10" Type="http://schemas.openxmlformats.org/officeDocument/2006/relationships/image" Target="../media/image104.png"/><Relationship Id="rId4" Type="http://schemas.openxmlformats.org/officeDocument/2006/relationships/audio" Target="../media/media2.mp3"/><Relationship Id="rId9" Type="http://schemas.openxmlformats.org/officeDocument/2006/relationships/image" Target="../media/image103.png"/><Relationship Id="rId14" Type="http://schemas.openxmlformats.org/officeDocument/2006/relationships/image" Target="../media/image8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9.png"/><Relationship Id="rId7" Type="http://schemas.openxmlformats.org/officeDocument/2006/relationships/image" Target="../media/image59.svg"/><Relationship Id="rId12" Type="http://schemas.openxmlformats.org/officeDocument/2006/relationships/image" Target="../media/image10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5.png"/><Relationship Id="rId10" Type="http://schemas.openxmlformats.org/officeDocument/2006/relationships/image" Target="../media/image107.png"/><Relationship Id="rId9" Type="http://schemas.openxmlformats.org/officeDocument/2006/relationships/image" Target="../media/image18.svg"/><Relationship Id="rId14" Type="http://schemas.openxmlformats.org/officeDocument/2006/relationships/image" Target="../media/image1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9.png"/><Relationship Id="rId7" Type="http://schemas.openxmlformats.org/officeDocument/2006/relationships/image" Target="../media/image59.svg"/><Relationship Id="rId12" Type="http://schemas.openxmlformats.org/officeDocument/2006/relationships/image" Target="../media/image108.png"/><Relationship Id="rId2" Type="http://schemas.openxmlformats.org/officeDocument/2006/relationships/image" Target="../media/image76.png"/><Relationship Id="rId16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5.png"/><Relationship Id="rId15" Type="http://schemas.openxmlformats.org/officeDocument/2006/relationships/image" Target="../media/image112.png"/><Relationship Id="rId10" Type="http://schemas.openxmlformats.org/officeDocument/2006/relationships/image" Target="../media/image107.png"/><Relationship Id="rId9" Type="http://schemas.openxmlformats.org/officeDocument/2006/relationships/image" Target="../media/image18.svg"/><Relationship Id="rId14" Type="http://schemas.openxmlformats.org/officeDocument/2006/relationships/image" Target="../media/image1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0.png"/><Relationship Id="rId10" Type="http://schemas.openxmlformats.org/officeDocument/2006/relationships/image" Target="../media/image115.png"/><Relationship Id="rId9" Type="http://schemas.openxmlformats.org/officeDocument/2006/relationships/image" Target="../media/image1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6.sv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30.svg"/><Relationship Id="rId4" Type="http://schemas.openxmlformats.org/officeDocument/2006/relationships/image" Target="../media/image1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79.svg"/><Relationship Id="rId7" Type="http://schemas.openxmlformats.org/officeDocument/2006/relationships/image" Target="../media/image2.sv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81.svg"/><Relationship Id="rId15" Type="http://schemas.openxmlformats.org/officeDocument/2006/relationships/image" Target="../media/image26.svg"/><Relationship Id="rId10" Type="http://schemas.openxmlformats.org/officeDocument/2006/relationships/image" Target="../media/image14.png"/><Relationship Id="rId4" Type="http://schemas.openxmlformats.org/officeDocument/2006/relationships/image" Target="../media/image119.png"/><Relationship Id="rId9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gif"/><Relationship Id="rId3" Type="http://schemas.openxmlformats.org/officeDocument/2006/relationships/image" Target="../media/image18.sv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18.png"/><Relationship Id="rId4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3" Type="http://schemas.openxmlformats.org/officeDocument/2006/relationships/image" Target="../media/image28.svg"/><Relationship Id="rId12" Type="http://schemas.openxmlformats.org/officeDocument/2006/relationships/image" Target="../media/image21.png"/><Relationship Id="rId2" Type="http://schemas.openxmlformats.org/officeDocument/2006/relationships/image" Target="../media/image19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6.svg"/><Relationship Id="rId19" Type="http://schemas.openxmlformats.org/officeDocument/2006/relationships/image" Target="NULL"/><Relationship Id="rId4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8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21" Type="http://schemas.openxmlformats.org/officeDocument/2006/relationships/image" Target="../media/image32.png"/><Relationship Id="rId2" Type="http://schemas.openxmlformats.org/officeDocument/2006/relationships/image" Target="../media/image11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34.png"/><Relationship Id="rId10" Type="http://schemas.openxmlformats.org/officeDocument/2006/relationships/image" Target="../media/image23.png"/><Relationship Id="rId19" Type="http://schemas.openxmlformats.org/officeDocument/2006/relationships/image" Target="NULL"/><Relationship Id="rId9" Type="http://schemas.openxmlformats.org/officeDocument/2006/relationships/image" Target="../media/image30.png"/><Relationship Id="rId22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11.png"/><Relationship Id="rId21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40.png"/><Relationship Id="rId23" Type="http://schemas.openxmlformats.org/officeDocument/2006/relationships/image" Target="../media/image39.png"/><Relationship Id="rId10" Type="http://schemas.openxmlformats.org/officeDocument/2006/relationships/image" Target="../media/image23.png"/><Relationship Id="rId19" Type="http://schemas.openxmlformats.org/officeDocument/2006/relationships/image" Target="NULL"/><Relationship Id="rId9" Type="http://schemas.openxmlformats.org/officeDocument/2006/relationships/image" Target="../media/image35.png"/><Relationship Id="rId22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4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66077" flipH="1">
            <a:off x="-2513703" y="1008708"/>
            <a:ext cx="7574623" cy="1049381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-78937">
            <a:off x="1214750" y="1754191"/>
            <a:ext cx="15921601" cy="6817890"/>
          </a:xfrm>
          <a:prstGeom prst="rect">
            <a:avLst/>
          </a:prstGeom>
          <a:solidFill>
            <a:srgbClr val="468B91"/>
          </a:solidFill>
        </p:spPr>
      </p:sp>
      <p:sp>
        <p:nvSpPr>
          <p:cNvPr id="6" name="AutoShape 6"/>
          <p:cNvSpPr/>
          <p:nvPr/>
        </p:nvSpPr>
        <p:spPr>
          <a:xfrm>
            <a:off x="1591713" y="2194513"/>
            <a:ext cx="15179279" cy="5996987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55419">
            <a:off x="537986" y="1822812"/>
            <a:ext cx="2620966" cy="7434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239772">
            <a:off x="15085695" y="7800869"/>
            <a:ext cx="2727911" cy="7737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895279">
            <a:off x="10774707" y="8945693"/>
            <a:ext cx="2038773" cy="190161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944706" y="3312418"/>
            <a:ext cx="14376072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LIỆT CHÀO MỪNG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ĐẾN VỚI BÀI HỌC MỚI!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109" y="376648"/>
            <a:ext cx="3081621" cy="30816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2" y="6721009"/>
            <a:ext cx="3206774" cy="2810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457200" y="419100"/>
            <a:ext cx="17373600" cy="9448800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72256"/>
          <a:stretch>
            <a:fillRect/>
          </a:stretch>
        </p:blipFill>
        <p:spPr>
          <a:xfrm rot="1081854">
            <a:off x="11756725" y="-1125339"/>
            <a:ext cx="8057164" cy="2781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447800" y="882605"/>
            <a:ext cx="3451859" cy="12192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2429" y="3101337"/>
            <a:ext cx="2539230" cy="236673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451811" y="3771900"/>
            <a:ext cx="1999951" cy="1607460"/>
            <a:chOff x="1325197" y="904240"/>
            <a:chExt cx="1999951" cy="1607460"/>
          </a:xfrm>
        </p:grpSpPr>
        <p:pic>
          <p:nvPicPr>
            <p:cNvPr id="14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 flipH="1">
              <a:off x="1325197" y="904240"/>
              <a:ext cx="1999951" cy="160746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552581" y="1296329"/>
              <a:ext cx="15716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562600" y="2157567"/>
                <a:ext cx="6474914" cy="87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b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 + </m:t>
                            </m:r>
                            <m:r>
                              <m:rPr>
                                <m:sty m:val="p"/>
                              </m:rPr>
                              <a:rPr lang="en-US" sz="3800" b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en-US" sz="3800" b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2157567"/>
                <a:ext cx="6474914" cy="875048"/>
              </a:xfrm>
              <a:prstGeom prst="rect">
                <a:avLst/>
              </a:prstGeom>
              <a:blipFill>
                <a:blip r:embed="rId20"/>
                <a:stretch>
                  <a:fillRect l="-3107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24200" y="5746617"/>
                <a:ext cx="12649200" cy="2823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 + </m:t>
                              </m:r>
                              <m:r>
                                <m:rPr>
                                  <m:sty m:val="p"/>
                                </m:rP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</m:e>
                          </m:d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+ 4.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p>
                      </m:sSup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+ 6.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+ 4.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p>
                      </m:sSup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 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800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smtClean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16 + 32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+ 24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+ 8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746617"/>
                <a:ext cx="12649200" cy="2823722"/>
              </a:xfrm>
              <a:prstGeom prst="rect">
                <a:avLst/>
              </a:prstGeom>
              <a:blipFill>
                <a:blip r:embed="rId21"/>
                <a:stretch>
                  <a:fillRect l="-1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469232" y="8115734"/>
            <a:ext cx="2634272" cy="176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6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457200" y="419100"/>
            <a:ext cx="17373600" cy="9448800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72256"/>
          <a:stretch>
            <a:fillRect/>
          </a:stretch>
        </p:blipFill>
        <p:spPr>
          <a:xfrm rot="12201997">
            <a:off x="-2522012" y="8379826"/>
            <a:ext cx="8057164" cy="27814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400" y="342900"/>
            <a:ext cx="2311076" cy="2125778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506570" y="944449"/>
            <a:ext cx="3451859" cy="10226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8270">
            <a:off x="15091177" y="6878021"/>
            <a:ext cx="3700633" cy="37006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172200" y="2095500"/>
                <a:ext cx="6474914" cy="87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b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 + </m:t>
                            </m:r>
                            <m:r>
                              <m:rPr>
                                <m:sty m:val="p"/>
                              </m:rPr>
                              <a:rPr lang="en-US" sz="3800" b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en-US" sz="3800" b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095500"/>
                <a:ext cx="6474914" cy="875048"/>
              </a:xfrm>
              <a:prstGeom prst="rect">
                <a:avLst/>
              </a:prstGeom>
              <a:blipFill>
                <a:blip r:embed="rId6"/>
                <a:stretch>
                  <a:fillRect l="-3107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471672" y="5140316"/>
                <a:ext cx="9144000" cy="10720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8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 – 3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 + </m:t>
                            </m:r>
                            <m:d>
                              <m:d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y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672" y="5140316"/>
                <a:ext cx="9144000" cy="1072088"/>
              </a:xfrm>
              <a:prstGeom prst="rect">
                <a:avLst/>
              </a:prstGeom>
              <a:blipFill>
                <a:blip r:embed="rId7"/>
                <a:stretch>
                  <a:fillRect l="-2200" b="-2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530633" y="3314700"/>
            <a:ext cx="1999951" cy="1607460"/>
            <a:chOff x="1325197" y="904240"/>
            <a:chExt cx="1999951" cy="160746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 flipH="1">
              <a:off x="1325197" y="904240"/>
              <a:ext cx="1999951" cy="160746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552581" y="1296329"/>
              <a:ext cx="15716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733905" y="6242248"/>
                <a:ext cx="13716000" cy="1949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+ 4.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y</m:t>
                          </m:r>
                        </m:e>
                      </m:d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+ 6.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y</m:t>
                              </m:r>
                            </m:e>
                          </m:d>
                        </m:e>
                        <m:sup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+ 4.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p>
                      </m:sSup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y</m:t>
                              </m:r>
                            </m:e>
                          </m:d>
                        </m:e>
                        <m:sup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 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y</m:t>
                              </m:r>
                            </m:e>
                          </m:d>
                        </m:e>
                        <m:sup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800"/>
                  </a:spcAft>
                </a:pP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905" y="6242248"/>
                <a:ext cx="13716000" cy="194925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905105" y="7488909"/>
                <a:ext cx="8303042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16 – 96</m:t>
                      </m:r>
                      <m:r>
                        <m:rPr>
                          <m:sty m:val="p"/>
                        </m:rP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y</m:t>
                      </m:r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+ 216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y</m:t>
                          </m:r>
                        </m:e>
                        <m:sup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– 216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y</m:t>
                          </m:r>
                        </m:e>
                        <m:sup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+ 81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y</m:t>
                          </m:r>
                        </m:e>
                        <m:sup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105" y="7488909"/>
                <a:ext cx="8303042" cy="67710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37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/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457200" y="419100"/>
            <a:ext cx="17373600" cy="9448800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726468" y="151832"/>
            <a:ext cx="1294758" cy="1372094"/>
          </a:xfrm>
          <a:prstGeom prst="rect">
            <a:avLst/>
          </a:prstGeom>
        </p:spPr>
      </p:pic>
      <p:pic>
        <p:nvPicPr>
          <p:cNvPr id="5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00000">
            <a:off x="219155" y="8785934"/>
            <a:ext cx="1294758" cy="1372094"/>
          </a:xfrm>
          <a:prstGeom prst="rect">
            <a:avLst/>
          </a:prstGeom>
        </p:spPr>
      </p:pic>
      <p:sp>
        <p:nvSpPr>
          <p:cNvPr id="2" name="Round Same Side Corner Rectangle 1"/>
          <p:cNvSpPr/>
          <p:nvPr/>
        </p:nvSpPr>
        <p:spPr>
          <a:xfrm flipV="1">
            <a:off x="6515100" y="419100"/>
            <a:ext cx="5257800" cy="10661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1A6AB"/>
          </a:solidFill>
          <a:ln>
            <a:solidFill>
              <a:srgbClr val="61A6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19900" y="564059"/>
            <a:ext cx="4610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788" y="6355537"/>
            <a:ext cx="5121972" cy="51219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14617" y="1643032"/>
                <a:ext cx="15287619" cy="1894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r>
                  <a:rPr lang="en-US" sz="38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b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b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617" y="1643032"/>
                <a:ext cx="15287619" cy="1894365"/>
              </a:xfrm>
              <a:prstGeom prst="rect">
                <a:avLst/>
              </a:prstGeom>
              <a:blipFill>
                <a:blip r:embed="rId10"/>
                <a:stretch>
                  <a:fillRect l="-1316" b="-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8124974" y="3846779"/>
            <a:ext cx="1999951" cy="1607460"/>
            <a:chOff x="1325197" y="904240"/>
            <a:chExt cx="1999951" cy="1607460"/>
          </a:xfrm>
        </p:grpSpPr>
        <p:pic>
          <p:nvPicPr>
            <p:cNvPr id="12" name="Picture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 flipH="1">
              <a:off x="1325197" y="904240"/>
              <a:ext cx="1999951" cy="160746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552581" y="1296329"/>
              <a:ext cx="15716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923977" y="5889743"/>
                <a:ext cx="12175566" cy="1996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b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8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 – 1)</a:t>
                </a:r>
                <a:r>
                  <a:rPr lang="en-US" sz="38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r>
                  <a:rPr lang="en-US" sz="38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0.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3977" y="5889743"/>
                <a:ext cx="12175566" cy="1996957"/>
              </a:xfrm>
              <a:prstGeom prst="rect">
                <a:avLst/>
              </a:prstGeom>
              <a:blipFill>
                <a:blip r:embed="rId20"/>
                <a:stretch>
                  <a:fillRect l="-1652"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628900" y="5949194"/>
                <a:ext cx="9144000" cy="18602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800" dirty="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= 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 + 1)</a:t>
                </a:r>
                <a:r>
                  <a:rPr lang="en-US" sz="38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sz="38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16.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900" y="5949194"/>
                <a:ext cx="9144000" cy="1860253"/>
              </a:xfrm>
              <a:prstGeom prst="rect">
                <a:avLst/>
              </a:prstGeom>
              <a:blipFill>
                <a:blip r:embed="rId21"/>
                <a:stretch>
                  <a:fillRect l="-2200" b="-11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9124949" y="5763621"/>
            <a:ext cx="0" cy="4218912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76" y="7705610"/>
            <a:ext cx="953452" cy="215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2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457200" y="419100"/>
            <a:ext cx="17373600" cy="9448800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726468" y="151832"/>
            <a:ext cx="1294758" cy="1372094"/>
          </a:xfrm>
          <a:prstGeom prst="rect">
            <a:avLst/>
          </a:prstGeom>
        </p:spPr>
      </p:pic>
      <p:pic>
        <p:nvPicPr>
          <p:cNvPr id="5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00000">
            <a:off x="219155" y="8785934"/>
            <a:ext cx="1294758" cy="13720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8733" y="618989"/>
            <a:ext cx="75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95400" y="1871340"/>
            <a:ext cx="15430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(SGK-tr19)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33466" y="1927264"/>
            <a:ext cx="15154334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95400" y="2705100"/>
                <a:ext cx="16916400" cy="1574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(2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b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(3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            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		     d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705100"/>
                <a:ext cx="16916400" cy="1574662"/>
              </a:xfrm>
              <a:prstGeom prst="rect">
                <a:avLst/>
              </a:prstGeom>
              <a:blipFill>
                <a:blip r:embed="rId9"/>
                <a:stretch>
                  <a:fillRect l="-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791200" y="2131993"/>
            <a:ext cx="9144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752666" y="4533900"/>
                <a:ext cx="14620934" cy="1072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+ 1</m:t>
                            </m:r>
                          </m:e>
                        </m:d>
                      </m:e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+ 4.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+ 6.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+ 4.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</m:d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8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666" y="4533900"/>
                <a:ext cx="14620934" cy="1072088"/>
              </a:xfrm>
              <a:prstGeom prst="rect">
                <a:avLst/>
              </a:prstGeom>
              <a:blipFill>
                <a:blip r:embed="rId10"/>
                <a:stretch>
                  <a:fillRect l="-1376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953665" y="4619243"/>
            <a:ext cx="1831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562600" y="5372100"/>
                <a:ext cx="7690502" cy="107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16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+ 32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+ 24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+ 8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+ 1.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5372100"/>
                <a:ext cx="7690502" cy="107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057400" y="6444188"/>
                <a:ext cx="1542705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38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y</m:t>
                            </m:r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– 4</m:t>
                            </m:r>
                          </m:e>
                        </m:d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y</m:t>
                            </m:r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+ </m:t>
                            </m:r>
                            <m:d>
                              <m:d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6444188"/>
                <a:ext cx="15427050" cy="969496"/>
              </a:xfrm>
              <a:prstGeom prst="rect">
                <a:avLst/>
              </a:prstGeom>
              <a:blipFill>
                <a:blip r:embed="rId12"/>
                <a:stretch>
                  <a:fillRect l="-1304" b="-1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989221" y="7411207"/>
                <a:ext cx="14976149" cy="1072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y</m:t>
                              </m:r>
                            </m:e>
                          </m:d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+ 4.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y</m:t>
                              </m:r>
                            </m:e>
                          </m:d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nl-NL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e>
                      </m:d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+ 6.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y</m:t>
                              </m:r>
                            </m:e>
                          </m:d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e>
                          </m:d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+ 4.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y</m:t>
                              </m:r>
                            </m:e>
                          </m:d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e>
                          </m:d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 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e>
                          </m:d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221" y="7411207"/>
                <a:ext cx="14976149" cy="107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989221" y="8399601"/>
                <a:ext cx="8941037" cy="107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81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y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– 432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y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+ 864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y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– 768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y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+ 256.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221" y="8399601"/>
                <a:ext cx="8941037" cy="107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4779" y="9009424"/>
            <a:ext cx="169652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2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heelReverse spokes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2" grpId="0"/>
      <p:bldP spid="8" grpId="0"/>
      <p:bldP spid="9" grpId="0"/>
      <p:bldP spid="10" grpId="0"/>
      <p:bldP spid="18" grpId="0"/>
      <p:bldP spid="11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457200" y="419100"/>
            <a:ext cx="17373600" cy="9448800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726468" y="151832"/>
            <a:ext cx="1294758" cy="1372094"/>
          </a:xfrm>
          <a:prstGeom prst="rect">
            <a:avLst/>
          </a:prstGeom>
        </p:spPr>
      </p:pic>
      <p:pic>
        <p:nvPicPr>
          <p:cNvPr id="5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238992" y="277041"/>
            <a:ext cx="1294758" cy="1372094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66800" y="7933528"/>
            <a:ext cx="2971800" cy="1934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400" y="8553638"/>
            <a:ext cx="2438400" cy="13142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81200" y="1067852"/>
                <a:ext cx="12954000" cy="1082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38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f>
                      <m:f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+4.</m:t>
                    </m:r>
                    <m:r>
                      <m:rPr>
                        <m:sty m:val="p"/>
                      </m:rP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067852"/>
                <a:ext cx="12954000" cy="1082989"/>
              </a:xfrm>
              <a:prstGeom prst="rect">
                <a:avLst/>
              </a:prstGeom>
              <a:blipFill>
                <a:blip r:embed="rId11"/>
                <a:stretch>
                  <a:fillRect l="-1553"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355864" y="2606784"/>
                <a:ext cx="5854936" cy="922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864" y="2606784"/>
                <a:ext cx="5854936" cy="922881"/>
              </a:xfrm>
              <a:prstGeom prst="rect">
                <a:avLst/>
              </a:prstGeom>
              <a:blipFill>
                <a:blip r:embed="rId12"/>
                <a:stretch>
                  <a:fillRect l="-3438" b="-1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981200" y="4572503"/>
            <a:ext cx="61747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598677" y="4152900"/>
                <a:ext cx="5635132" cy="1519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3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3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 </m:t>
                              </m:r>
                              <m:d>
                                <m:d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l-NL" sz="3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nl-NL" sz="3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677" y="4152900"/>
                <a:ext cx="5635132" cy="151932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724400" y="5371801"/>
                <a:ext cx="12573000" cy="1680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3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d>
                      <m:d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nl-NL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</m:t>
                    </m:r>
                    <m:r>
                      <m:rPr>
                        <m:sty m:val="p"/>
                      </m:rP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nl-NL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nl-NL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5371801"/>
                <a:ext cx="12573000" cy="168090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632158" y="6647498"/>
                <a:ext cx="7108677" cy="18431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nl-NL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nl-NL" sz="3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nl-NL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nl-NL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nl-NL" sz="3800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nl-NL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nl-NL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nl-NL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27</m:t>
                          </m:r>
                        </m:den>
                      </m:f>
                      <m:r>
                        <a:rPr lang="nl-NL" sz="3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nl-NL" sz="3800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+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nl-NL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81</m:t>
                          </m:r>
                        </m:den>
                      </m:f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158" y="6647498"/>
                <a:ext cx="7108677" cy="18431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15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5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726468" y="151832"/>
            <a:ext cx="1294758" cy="1372094"/>
          </a:xfrm>
          <a:prstGeom prst="rect">
            <a:avLst/>
          </a:prstGeom>
        </p:spPr>
      </p:pic>
      <p:pic>
        <p:nvPicPr>
          <p:cNvPr id="5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00000">
            <a:off x="219155" y="8785934"/>
            <a:ext cx="1294758" cy="13720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419100"/>
            <a:ext cx="49306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(SGK-tr19)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30817" y="3390900"/>
            <a:ext cx="1999951" cy="1607460"/>
            <a:chOff x="1325197" y="904240"/>
            <a:chExt cx="1999951" cy="1607460"/>
          </a:xfrm>
        </p:grpSpPr>
        <p:pic>
          <p:nvPicPr>
            <p:cNvPr id="13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 flipH="1">
              <a:off x="1325197" y="904240"/>
              <a:ext cx="1999951" cy="160746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552581" y="1296329"/>
              <a:ext cx="15716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746498" y="495057"/>
                <a:ext cx="9144000" cy="274344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498" y="495057"/>
                <a:ext cx="9144000" cy="2743443"/>
              </a:xfrm>
              <a:prstGeom prst="rect">
                <a:avLst/>
              </a:prstGeom>
              <a:blipFill>
                <a:blip r:embed="rId20"/>
                <a:stretch>
                  <a:fillRect l="-2200" b="-4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735426" y="5905500"/>
                <a:ext cx="14180974" cy="881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nl-NL" sz="38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– 3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+ </m:t>
                            </m:r>
                            <m:d>
                              <m:d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nl-NL" sz="3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nl-NL" sz="38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r>
                                  <m:rPr>
                                    <m:sty m:val="p"/>
                                  </m:rPr>
                                  <a:rPr lang="nl-NL" sz="38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y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426" y="5905500"/>
                <a:ext cx="14180974" cy="881908"/>
              </a:xfrm>
              <a:prstGeom prst="rect">
                <a:avLst/>
              </a:prstGeom>
              <a:blipFill>
                <a:blip r:embed="rId21"/>
                <a:stretch>
                  <a:fillRect l="-1419" b="-25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735426" y="3782989"/>
                <a:ext cx="14630400" cy="683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+ 1</m:t>
                            </m:r>
                          </m:e>
                        </m:d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nl-NL" sz="3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+ 5.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 + 10.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+ 10.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+ 5.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426" y="3782989"/>
                <a:ext cx="14630400" cy="683649"/>
              </a:xfrm>
              <a:prstGeom prst="rect">
                <a:avLst/>
              </a:prstGeom>
              <a:blipFill>
                <a:blip r:embed="rId22"/>
                <a:stretch>
                  <a:fillRect l="-1375" t="-16071" b="-33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229726" y="4523075"/>
                <a:ext cx="8589146" cy="1081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+ 5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+ 10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+ 10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+ 5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+ 1.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726" y="4523075"/>
                <a:ext cx="8589146" cy="108189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913573" y="6819900"/>
                <a:ext cx="13335701" cy="1968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+ 5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y</m:t>
                              </m:r>
                            </m:e>
                          </m:d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+ 10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y</m:t>
                              </m:r>
                            </m:e>
                          </m:d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+ 10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y</m:t>
                              </m:r>
                            </m:e>
                          </m:d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+ 5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y</m:t>
                              </m:r>
                            </m:e>
                          </m:d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 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y</m:t>
                              </m:r>
                            </m:e>
                          </m:d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573" y="6819900"/>
                <a:ext cx="13335701" cy="196887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591806" y="8648700"/>
                <a:ext cx="12870026" cy="1081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– 15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y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+ 90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y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– 270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y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+ 405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x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y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– 243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y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806" y="8648700"/>
                <a:ext cx="12870026" cy="108189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1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488088">
            <a:off x="16818981" y="9373825"/>
            <a:ext cx="1408825" cy="65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1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6" grpId="0"/>
      <p:bldP spid="17" grpId="0"/>
      <p:bldP spid="18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457200" y="419100"/>
            <a:ext cx="17373600" cy="9448800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72256"/>
          <a:stretch>
            <a:fillRect/>
          </a:stretch>
        </p:blipFill>
        <p:spPr>
          <a:xfrm rot="1081854">
            <a:off x="11756725" y="-1125339"/>
            <a:ext cx="8057164" cy="27814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5400" y="1495309"/>
            <a:ext cx="4648200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sz="38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8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(SGK – tr19)</a:t>
            </a:r>
            <a:r>
              <a:rPr lang="en-US" sz="3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217">
            <a:off x="490477" y="579148"/>
            <a:ext cx="3423087" cy="6827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4110">
            <a:off x="14584794" y="7408632"/>
            <a:ext cx="2033833" cy="3797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19400" y="2775885"/>
                <a:ext cx="12717264" cy="691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(3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2775885"/>
                <a:ext cx="12717264" cy="691215"/>
              </a:xfrm>
              <a:prstGeom prst="rect">
                <a:avLst/>
              </a:prstGeom>
              <a:blipFill>
                <a:blip r:embed="rId6"/>
                <a:stretch>
                  <a:fillRect l="-1582" t="-14035" r="-575" b="-32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96639" y="4298829"/>
                <a:ext cx="14119761" cy="1856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38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có:</a:t>
                </a:r>
                <a:r>
                  <a:rPr lang="en-US" sz="38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+ 2</m:t>
                            </m:r>
                          </m:e>
                        </m:d>
                      </m:e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+ 5.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.2 + 10.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+ 10.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639" y="4298829"/>
                <a:ext cx="14119761" cy="1856470"/>
              </a:xfrm>
              <a:prstGeom prst="rect">
                <a:avLst/>
              </a:prstGeom>
              <a:blipFill>
                <a:blip r:embed="rId7"/>
                <a:stretch>
                  <a:fillRect l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990600" y="4054690"/>
            <a:ext cx="1678733" cy="1480835"/>
            <a:chOff x="1124249" y="830259"/>
            <a:chExt cx="2219810" cy="178417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 flipH="1">
              <a:off x="1124249" y="830259"/>
              <a:ext cx="2219810" cy="178417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552581" y="1296329"/>
              <a:ext cx="1571619" cy="645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692239" y="6269221"/>
                <a:ext cx="11734800" cy="21385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243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+ 810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+ 1080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+ 720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+ 240</m:t>
                    </m:r>
                    <m:r>
                      <m:rPr>
                        <m:sty m:val="p"/>
                      </m:rP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+ 32.</m:t>
                    </m:r>
                  </m:oMath>
                </a14:m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239" y="6269221"/>
                <a:ext cx="11734800" cy="21385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301839" y="6439232"/>
                <a:ext cx="3983783" cy="683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+ 5.</m:t>
                      </m:r>
                      <m:d>
                        <m:d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</m:d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 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839" y="6439232"/>
                <a:ext cx="3983783" cy="68364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476516" y="8343900"/>
                <a:ext cx="9051645" cy="9694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 số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trong khai triển trên là 810. 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516" y="8343900"/>
                <a:ext cx="9051645" cy="969496"/>
              </a:xfrm>
              <a:prstGeom prst="rect">
                <a:avLst/>
              </a:prstGeom>
              <a:blipFill>
                <a:blip r:embed="rId22"/>
                <a:stretch>
                  <a:fillRect l="-2222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14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64079" y="-9216416"/>
            <a:ext cx="19136809" cy="10764455"/>
          </a:xfrm>
          <a:prstGeom prst="rect">
            <a:avLst/>
          </a:prstGeom>
        </p:spPr>
      </p:pic>
      <p:sp>
        <p:nvSpPr>
          <p:cNvPr id="18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194476" y="2017637"/>
            <a:ext cx="16080660" cy="14739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tabLst>
                <a:tab pos="228600" algn="l"/>
                <a:tab pos="1600200" algn="l"/>
                <a:tab pos="2971800" algn="l"/>
                <a:tab pos="4343400" algn="l"/>
              </a:tabLst>
              <a:defRPr/>
            </a:pPr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2971800" y="8553187"/>
                <a:ext cx="12698121" cy="110154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4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44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fr-FR" sz="44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+ </m:t>
                            </m:r>
                            <m:r>
                              <m:rPr>
                                <m:sty m:val="p"/>
                              </m:rPr>
                              <a:rPr lang="fr-FR" sz="44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fr-FR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fr-FR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fr-FR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fr-FR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fr-FR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4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8553187"/>
                <a:ext cx="12698121" cy="1101541"/>
              </a:xfrm>
              <a:prstGeom prst="roundRect">
                <a:avLst/>
              </a:prstGeom>
              <a:blipFill>
                <a:blip r:embed="rId8"/>
                <a:stretch>
                  <a:fillRect l="-1536" b="-143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2966882" y="5630084"/>
                <a:ext cx="12703039" cy="111361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d>
                          <m:d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44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nl-NL" sz="44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– </m:t>
                            </m:r>
                            <m:r>
                              <m:rPr>
                                <m:sty m:val="p"/>
                              </m:rPr>
                              <a:rPr lang="nl-NL" sz="44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– 4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+ 6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– 4</m:t>
                    </m:r>
                    <m:r>
                      <m:rPr>
                        <m:sty m:val="p"/>
                      </m:rP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882" y="5630084"/>
                <a:ext cx="12703039" cy="1113616"/>
              </a:xfrm>
              <a:prstGeom prst="roundRect">
                <a:avLst/>
              </a:prstGeom>
              <a:blipFill>
                <a:blip r:embed="rId9"/>
                <a:stretch>
                  <a:fillRect l="-1536"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2966882" y="4066095"/>
                <a:ext cx="12708414" cy="108580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4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nl-NL" sz="4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+ </m:t>
                            </m:r>
                            <m:r>
                              <m:rPr>
                                <m:sty m:val="p"/>
                              </m:rPr>
                              <a:rPr lang="nl-NL" sz="4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nl-NL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nl-NL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nl-NL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nl-NL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+ 4</m:t>
                    </m:r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nl-NL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nl-NL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  <m:r>
                      <a:rPr lang="nl-NL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+ 6</m:t>
                    </m:r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nl-NL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nl-NL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+ 4</m:t>
                    </m:r>
                    <m:r>
                      <m:rPr>
                        <m:sty m:val="p"/>
                      </m:rPr>
                      <a:rPr lang="nl-NL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nl-NL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nl-NL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nl-NL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6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882" y="4066095"/>
                <a:ext cx="12708414" cy="1085806"/>
              </a:xfrm>
              <a:prstGeom prst="roundRect">
                <a:avLst/>
              </a:prstGeom>
              <a:blipFill>
                <a:blip r:embed="rId10"/>
                <a:stretch>
                  <a:fillRect l="-1536" b="-157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2971801" y="7124700"/>
                <a:ext cx="12698120" cy="102563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44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nl-NL" sz="44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+ </m:t>
                            </m:r>
                            <m:r>
                              <m:rPr>
                                <m:sty m:val="p"/>
                              </m:rPr>
                              <a:rPr lang="nl-NL" sz="44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+ 4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+ 6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+ 4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1" y="7124700"/>
                <a:ext cx="12698120" cy="1025636"/>
              </a:xfrm>
              <a:prstGeom prst="roundRect">
                <a:avLst/>
              </a:prstGeom>
              <a:blipFill>
                <a:blip r:embed="rId11"/>
                <a:stretch>
                  <a:fillRect l="-1584" b="-196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455558" y="-600206"/>
            <a:ext cx="487363" cy="487363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4407321" y="8550865"/>
            <a:ext cx="1226505" cy="10675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5411204" y="4035952"/>
            <a:ext cx="1222301" cy="1088958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5294093" y="7125207"/>
            <a:ext cx="1222301" cy="1088958"/>
          </a:xfrm>
          <a:prstGeom prst="rect">
            <a:avLst/>
          </a:prstGeom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5248125" y="5669302"/>
            <a:ext cx="1222301" cy="1088958"/>
          </a:xfrm>
          <a:prstGeom prst="rect">
            <a:avLst/>
          </a:prstGeom>
        </p:spPr>
      </p:pic>
      <p:pic>
        <p:nvPicPr>
          <p:cNvPr id="2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782421" y="-600206"/>
            <a:ext cx="487363" cy="4873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67200" y="487183"/>
            <a:ext cx="1005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61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3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6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6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86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421960" y="8724900"/>
            <a:ext cx="19136809" cy="10764455"/>
          </a:xfrm>
          <a:prstGeom prst="rect">
            <a:avLst/>
          </a:prstGeom>
        </p:spPr>
      </p:pic>
      <p:sp>
        <p:nvSpPr>
          <p:cNvPr id="18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163996" y="479941"/>
            <a:ext cx="16080660" cy="159235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tabLst>
                <a:tab pos="228600" algn="l"/>
                <a:tab pos="1600200" algn="l"/>
                <a:tab pos="2971800" algn="l"/>
                <a:tab pos="4343400" algn="l"/>
              </a:tabLst>
            </a:pPr>
            <a:r>
              <a:rPr lang="vi-VN" sz="44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Câu 2: Trong các phát biểu sau, phát biểu nào đúng?</a:t>
            </a:r>
            <a:endParaRPr lang="en-US" sz="3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1163996" y="2429006"/>
                <a:ext cx="16080660" cy="1272594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40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44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nl-NL" sz="44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+ </m:t>
                            </m:r>
                            <m:r>
                              <m:rPr>
                                <m:sty m:val="p"/>
                              </m:rPr>
                              <a:rPr lang="nl-NL" sz="44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+ 5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m:rPr>
                        <m:sty m:val="p"/>
                      </m:rP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+ 10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+ 10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+ 5</m:t>
                    </m:r>
                    <m:r>
                      <m:rPr>
                        <m:sty m:val="p"/>
                      </m:rP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60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996" y="2429006"/>
                <a:ext cx="16080660" cy="1272594"/>
              </a:xfrm>
              <a:prstGeom prst="roundRect">
                <a:avLst/>
              </a:prstGeom>
              <a:blipFill>
                <a:blip r:embed="rId8"/>
                <a:stretch>
                  <a:fillRect l="-1137" b="-622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1151964" y="4075164"/>
                <a:ext cx="16092692" cy="1173242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4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nl-NL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nl-NL" sz="44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nl-NL" sz="4400" b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– </m:t>
                            </m:r>
                            <m:r>
                              <a:rPr lang="nl-NL" sz="44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nl-NL" sz="4400" b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nl-NL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400" b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nl-NL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4400" b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nl-NL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400" b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r>
                      <a:rPr lang="nl-NL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nl-NL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400" b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nl-NL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nl-NL" sz="4400" b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964" y="4075164"/>
                <a:ext cx="16092692" cy="1173242"/>
              </a:xfrm>
              <a:prstGeom prst="roundRect">
                <a:avLst/>
              </a:prstGeom>
              <a:blipFill>
                <a:blip r:embed="rId9"/>
                <a:stretch>
                  <a:fillRect l="-1174" b="-108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1143000" y="7124123"/>
                <a:ext cx="16091221" cy="1167669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4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44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nl-NL" sz="44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– </m:t>
                            </m:r>
                            <m:r>
                              <m:rPr>
                                <m:sty m:val="p"/>
                              </m:rPr>
                              <a:rPr lang="nl-NL" sz="44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– 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7124123"/>
                <a:ext cx="16091221" cy="1167669"/>
              </a:xfrm>
              <a:prstGeom prst="roundRect">
                <a:avLst/>
              </a:prstGeom>
              <a:blipFill>
                <a:blip r:embed="rId10"/>
                <a:stretch>
                  <a:fillRect l="-1213" b="-109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1151964" y="5586086"/>
                <a:ext cx="16092692" cy="126252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4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nl-NL" sz="44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nl-NL" sz="4400" b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+ </m:t>
                            </m:r>
                            <m:r>
                              <a:rPr lang="nl-NL" sz="44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nl-NL" sz="4400" b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nl-NL" sz="4400" b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964" y="5586086"/>
                <a:ext cx="16092692" cy="1262520"/>
              </a:xfrm>
              <a:prstGeom prst="roundRect">
                <a:avLst/>
              </a:prstGeom>
              <a:blipFill>
                <a:blip r:embed="rId11"/>
                <a:stretch>
                  <a:fillRect l="-1136" b="-67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455558" y="-876300"/>
            <a:ext cx="487363" cy="487363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6230600" y="2373159"/>
            <a:ext cx="1226505" cy="10675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6230600" y="7227701"/>
            <a:ext cx="1222301" cy="1088958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6234804" y="5730503"/>
            <a:ext cx="1222301" cy="1088958"/>
          </a:xfrm>
          <a:prstGeom prst="rect">
            <a:avLst/>
          </a:prstGeom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6236804" y="4041129"/>
            <a:ext cx="1222301" cy="1088958"/>
          </a:xfrm>
          <a:prstGeom prst="rect">
            <a:avLst/>
          </a:prstGeom>
        </p:spPr>
      </p:pic>
      <p:pic>
        <p:nvPicPr>
          <p:cNvPr id="2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782421" y="-876300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6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6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3868028" y="1491009"/>
            <a:ext cx="10551944" cy="19131917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421959" y="6258019"/>
            <a:ext cx="19136809" cy="107644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t="72256"/>
          <a:stretch>
            <a:fillRect/>
          </a:stretch>
        </p:blipFill>
        <p:spPr>
          <a:xfrm rot="1081854">
            <a:off x="11470975" y="-1390749"/>
            <a:ext cx="8057164" cy="2781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163996" y="1151070"/>
                <a:ext cx="16080660" cy="298744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E0E2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3:</a:t>
                </a:r>
                <a:r>
                  <a:rPr lang="nl-NL" sz="4400" b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Hệ số của x</a:t>
                </a:r>
                <a:r>
                  <a:rPr lang="nl-NL" sz="4400" b="1" baseline="30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nl-NL" sz="4400" b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trong khai triển biểu thức </a:t>
                </a:r>
                <a14:m>
                  <m:oMath xmlns:m="http://schemas.openxmlformats.org/officeDocument/2006/math">
                    <m:r>
                      <a:rPr lang="nl-NL" sz="4400" b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𝟐𝐱</m:t>
                    </m:r>
                    <m:r>
                      <a:rPr lang="nl-NL" sz="4400" b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400" b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nl-NL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nl-NL" sz="4400" b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là:</a:t>
                </a:r>
                <a:endParaRPr lang="en-US" sz="3600" b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996" y="1151070"/>
                <a:ext cx="16080660" cy="2987446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E0E2F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155945" y="7538615"/>
            <a:ext cx="7426038" cy="20751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340" algn="ctr">
              <a:lnSpc>
                <a:spcPct val="107000"/>
              </a:lnSpc>
              <a:spcBef>
                <a:spcPts val="240"/>
              </a:spcBef>
              <a:spcAft>
                <a:spcPts val="240"/>
              </a:spcAft>
              <a:tabLst>
                <a:tab pos="228600" algn="l"/>
                <a:tab pos="1600200" algn="l"/>
                <a:tab pos="2971800" algn="l"/>
                <a:tab pos="4343400" algn="l"/>
              </a:tabLst>
            </a:pPr>
            <a:r>
              <a:rPr lang="nl-NL" sz="44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B. – 32</a:t>
            </a:r>
            <a:endParaRPr lang="en-US" sz="3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163996" y="4916390"/>
            <a:ext cx="7426038" cy="20751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A. 32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9818618" y="7538615"/>
                <a:ext cx="7426038" cy="207515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80340" algn="ctr">
                  <a:lnSpc>
                    <a:spcPct val="107000"/>
                  </a:lnSpc>
                  <a:spcBef>
                    <a:spcPts val="240"/>
                  </a:spcBef>
                  <a:spcAft>
                    <a:spcPts val="240"/>
                  </a:spcAft>
                  <a:tabLst>
                    <a:tab pos="228600" algn="l"/>
                    <a:tab pos="1600200" algn="l"/>
                    <a:tab pos="2971800" algn="l"/>
                    <a:tab pos="4343400" algn="l"/>
                  </a:tabLst>
                </a:pPr>
                <a:r>
                  <a:rPr lang="en-US" sz="44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−8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8618" y="7538615"/>
                <a:ext cx="7426038" cy="207515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9818618" y="4916390"/>
                <a:ext cx="7426038" cy="207515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8</m:t>
                    </m:r>
                  </m:oMath>
                </a14:m>
                <a:endParaRPr lang="vi-VN" sz="44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8618" y="4916390"/>
                <a:ext cx="7426038" cy="2075150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55558" y="-600206"/>
            <a:ext cx="487363" cy="487363"/>
          </a:xfrm>
          <a:prstGeom prst="rect">
            <a:avLst/>
          </a:prstGeom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7391038" y="7798388"/>
            <a:ext cx="1226505" cy="10675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6052835" y="8008708"/>
            <a:ext cx="1222301" cy="1088958"/>
          </a:xfrm>
          <a:prstGeom prst="rect">
            <a:avLst/>
          </a:prstGeom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6022355" y="5364001"/>
            <a:ext cx="1222301" cy="1088958"/>
          </a:xfrm>
          <a:prstGeom prst="rect">
            <a:avLst/>
          </a:prstGeom>
        </p:spPr>
      </p:pic>
      <p:pic>
        <p:nvPicPr>
          <p:cNvPr id="21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7367733" y="5387182"/>
            <a:ext cx="1222301" cy="1088958"/>
          </a:xfrm>
          <a:prstGeom prst="rect">
            <a:avLst/>
          </a:prstGeom>
        </p:spPr>
      </p:pic>
      <p:pic>
        <p:nvPicPr>
          <p:cNvPr id="22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782421" y="-600206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6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6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457200" y="419100"/>
            <a:ext cx="17373600" cy="9448800"/>
          </a:xfrm>
          <a:prstGeom prst="rect">
            <a:avLst/>
          </a:prstGeom>
          <a:solidFill>
            <a:schemeClr val="bg1"/>
          </a:solidFill>
        </p:spPr>
      </p:sp>
      <p:grpSp>
        <p:nvGrpSpPr>
          <p:cNvPr id="13" name="Group 12"/>
          <p:cNvGrpSpPr/>
          <p:nvPr/>
        </p:nvGrpSpPr>
        <p:grpSpPr>
          <a:xfrm>
            <a:off x="6019800" y="427809"/>
            <a:ext cx="6248400" cy="1219200"/>
            <a:chOff x="6019800" y="411480"/>
            <a:chExt cx="6248400" cy="1219200"/>
          </a:xfrm>
        </p:grpSpPr>
        <p:sp>
          <p:nvSpPr>
            <p:cNvPr id="4" name="Round Same Side Corner Rectangle 3"/>
            <p:cNvSpPr/>
            <p:nvPr/>
          </p:nvSpPr>
          <p:spPr>
            <a:xfrm flipH="1" flipV="1">
              <a:off x="6019800" y="411480"/>
              <a:ext cx="6248400" cy="1219200"/>
            </a:xfrm>
            <a:prstGeom prst="round2SameRect">
              <a:avLst>
                <a:gd name="adj1" fmla="val 36667"/>
                <a:gd name="adj2" fmla="val 0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35251" y="513248"/>
              <a:ext cx="4724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  <a:endPara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72256"/>
          <a:stretch>
            <a:fillRect/>
          </a:stretch>
        </p:blipFill>
        <p:spPr>
          <a:xfrm rot="1081854">
            <a:off x="11756725" y="-1125339"/>
            <a:ext cx="8057164" cy="2781499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686800" y="7962900"/>
            <a:ext cx="2208762" cy="1187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0084" y="3162300"/>
            <a:ext cx="1722783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5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143000" y="1056619"/>
                <a:ext cx="16080660" cy="2943881"/>
              </a:xfrm>
              <a:prstGeom prst="roundRect">
                <a:avLst/>
              </a:prstGeom>
              <a:solidFill>
                <a:srgbClr val="F6F6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  <a:tabLst>
                    <a:tab pos="3150870" algn="l"/>
                    <a:tab pos="4860925" algn="l"/>
                  </a:tabLst>
                </a:pPr>
                <a:r>
                  <a:rPr lang="nl-NL" sz="4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4: Hệ số của x trong khai triển biểu thức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nl-NL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𝐱</m:t>
                            </m:r>
                            <m:r>
                              <a:rPr lang="nl-NL" sz="4400" b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– </m:t>
                            </m:r>
                            <m:r>
                              <a:rPr lang="nl-NL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nl-NL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nl-NL" sz="4400" b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là: </a:t>
                </a:r>
                <a:endParaRPr lang="en-US" sz="3600" b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056619"/>
                <a:ext cx="16080660" cy="294388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9818618" y="4916390"/>
                <a:ext cx="7426038" cy="2075150"/>
              </a:xfrm>
              <a:prstGeom prst="roundRect">
                <a:avLst/>
              </a:prstGeom>
              <a:solidFill>
                <a:srgbClr val="F6F6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80</m:t>
                    </m:r>
                  </m:oMath>
                </a14:m>
                <a:endParaRPr lang="vi-VN" sz="44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8618" y="4916390"/>
                <a:ext cx="7426038" cy="207515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163996" y="4916390"/>
            <a:ext cx="7426038" cy="2075150"/>
          </a:xfrm>
          <a:prstGeom prst="roundRect">
            <a:avLst/>
          </a:prstGeom>
          <a:solidFill>
            <a:srgbClr val="F6F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A. 32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9818618" y="7439151"/>
                <a:ext cx="7426038" cy="2075150"/>
              </a:xfrm>
              <a:prstGeom prst="roundRect">
                <a:avLst/>
              </a:prstGeom>
              <a:solidFill>
                <a:srgbClr val="F6F6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80340" algn="ctr">
                  <a:lnSpc>
                    <a:spcPct val="107000"/>
                  </a:lnSpc>
                  <a:spcBef>
                    <a:spcPts val="240"/>
                  </a:spcBef>
                  <a:spcAft>
                    <a:spcPts val="240"/>
                  </a:spcAft>
                  <a:tabLst>
                    <a:tab pos="228600" algn="l"/>
                    <a:tab pos="1600200" algn="l"/>
                    <a:tab pos="2971800" algn="l"/>
                    <a:tab pos="4343400" algn="l"/>
                  </a:tabLst>
                </a:pPr>
                <a:r>
                  <a:rPr lang="en-US" sz="44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−80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8618" y="7439151"/>
                <a:ext cx="7426038" cy="207515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1177474" y="7430071"/>
            <a:ext cx="7426038" cy="2075150"/>
          </a:xfrm>
          <a:prstGeom prst="roundRect">
            <a:avLst/>
          </a:prstGeom>
          <a:solidFill>
            <a:srgbClr val="F6F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B. – 32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55558" y="-600206"/>
            <a:ext cx="487363" cy="487363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773400" y="5494921"/>
            <a:ext cx="1226505" cy="10675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6046894" y="7943849"/>
            <a:ext cx="1222301" cy="1088958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7414951" y="7923167"/>
            <a:ext cx="1222301" cy="1088958"/>
          </a:xfrm>
          <a:prstGeom prst="rect">
            <a:avLst/>
          </a:prstGeom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7367733" y="5387182"/>
            <a:ext cx="1222301" cy="1088958"/>
          </a:xfrm>
          <a:prstGeom prst="rect">
            <a:avLst/>
          </a:prstGeom>
        </p:spPr>
      </p:pic>
      <p:pic>
        <p:nvPicPr>
          <p:cNvPr id="2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82421" y="-600206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6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6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64079" y="-7002529"/>
            <a:ext cx="19136809" cy="107644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163995" y="1115778"/>
                <a:ext cx="16080660" cy="1724681"/>
              </a:xfrm>
              <a:prstGeom prst="roundRect">
                <a:avLst/>
              </a:prstGeom>
              <a:solidFill>
                <a:srgbClr val="F6F6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3150870" algn="l"/>
                    <a:tab pos="4860925" algn="l"/>
                  </a:tabLst>
                </a:pPr>
                <a:r>
                  <a:rPr lang="nl-NL" sz="4400" b="1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5:</a:t>
                </a:r>
                <a:r>
                  <a:rPr lang="nl-NL" sz="4400" b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Khai triển nhị 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nl-NL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𝟐𝐱</m:t>
                            </m:r>
                            <m:r>
                              <a:rPr lang="nl-NL" sz="4400" b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+ </m:t>
                            </m:r>
                            <m:r>
                              <a:rPr lang="nl-NL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nl-NL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nl-NL" sz="4400" b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Ta được kết quả là:</a:t>
                </a:r>
                <a:endParaRPr lang="en-US" sz="3600" b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995" y="1115778"/>
                <a:ext cx="16080660" cy="1724681"/>
              </a:xfrm>
              <a:prstGeom prst="roundRect">
                <a:avLst/>
              </a:prstGeom>
              <a:blipFill>
                <a:blip r:embed="rId8"/>
                <a:stretch>
                  <a:fillRect l="-10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1163995" y="4823933"/>
                <a:ext cx="16105200" cy="1189053"/>
              </a:xfrm>
              <a:prstGeom prst="roundRect">
                <a:avLst/>
              </a:prstGeom>
              <a:solidFill>
                <a:srgbClr val="F6F6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3150870" algn="l"/>
                    <a:tab pos="4860925" algn="l"/>
                  </a:tabLst>
                </a:pPr>
                <a:r>
                  <a:rPr lang="nl-NL" sz="440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32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+ 80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m:rPr>
                        <m:sty m:val="p"/>
                      </m:rP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+ 80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+ 40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+ 10</m:t>
                    </m:r>
                    <m:r>
                      <m:rPr>
                        <m:sty m:val="p"/>
                      </m:rP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60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995" y="4823933"/>
                <a:ext cx="16105200" cy="1189053"/>
              </a:xfrm>
              <a:prstGeom prst="roundRect">
                <a:avLst/>
              </a:prstGeom>
              <a:blipFill>
                <a:blip r:embed="rId9"/>
                <a:stretch>
                  <a:fillRect l="-1173" b="-102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1163995" y="3201317"/>
                <a:ext cx="16080660" cy="1264398"/>
              </a:xfrm>
              <a:prstGeom prst="roundRect">
                <a:avLst/>
              </a:prstGeom>
              <a:solidFill>
                <a:srgbClr val="F6F6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3150870" algn="l"/>
                    <a:tab pos="4860925" algn="l"/>
                  </a:tabLst>
                </a:pPr>
                <a:r>
                  <a:rPr lang="nl-NL" sz="440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32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+ 16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m:rPr>
                        <m:sty m:val="p"/>
                      </m:rP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+ 8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+ 4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+ 2</m:t>
                    </m:r>
                    <m:r>
                      <m:rPr>
                        <m:sty m:val="p"/>
                      </m:rP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60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995" y="3201317"/>
                <a:ext cx="16080660" cy="1264398"/>
              </a:xfrm>
              <a:prstGeom prst="roundRect">
                <a:avLst/>
              </a:prstGeom>
              <a:blipFill>
                <a:blip r:embed="rId10"/>
                <a:stretch>
                  <a:fillRect l="-1137" b="-62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1163995" y="7984274"/>
                <a:ext cx="16105200" cy="1318142"/>
              </a:xfrm>
              <a:prstGeom prst="roundRect">
                <a:avLst/>
              </a:prstGeom>
              <a:solidFill>
                <a:srgbClr val="F6F6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3150870" algn="l"/>
                    <a:tab pos="4860925" algn="l"/>
                  </a:tabLst>
                </a:pPr>
                <a:r>
                  <a:rPr lang="nl-NL" sz="440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32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+ 10 000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m:rPr>
                        <m:sty m:val="p"/>
                      </m:rP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+ 80 000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+ 400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+ 10</m:t>
                    </m:r>
                    <m:r>
                      <m:rPr>
                        <m:sty m:val="p"/>
                      </m:rP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60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995" y="7984274"/>
                <a:ext cx="16105200" cy="1318142"/>
              </a:xfrm>
              <a:prstGeom prst="roundRect">
                <a:avLst/>
              </a:prstGeom>
              <a:blipFill>
                <a:blip r:embed="rId11"/>
                <a:stretch>
                  <a:fillRect l="-1136" b="-4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1163995" y="6344950"/>
                <a:ext cx="16105200" cy="1255096"/>
              </a:xfrm>
              <a:prstGeom prst="roundRect">
                <a:avLst/>
              </a:prstGeom>
              <a:solidFill>
                <a:srgbClr val="F6F6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3150870" algn="l"/>
                    <a:tab pos="4860925" algn="l"/>
                  </a:tabLst>
                </a:pPr>
                <a:r>
                  <a:rPr lang="nl-NL" sz="440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+ 10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m:rPr>
                        <m:sty m:val="p"/>
                      </m:rP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+ 20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+ 20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+ 10</m:t>
                    </m:r>
                    <m:r>
                      <m:rPr>
                        <m:sty m:val="p"/>
                      </m:rP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60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995" y="6344950"/>
                <a:ext cx="16105200" cy="1255096"/>
              </a:xfrm>
              <a:prstGeom prst="roundRect">
                <a:avLst/>
              </a:prstGeom>
              <a:blipFill>
                <a:blip r:embed="rId12"/>
                <a:stretch>
                  <a:fillRect l="-1173" b="-67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55558" y="-600206"/>
            <a:ext cx="487363" cy="487363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925800" y="4970413"/>
            <a:ext cx="1226505" cy="10675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5994280" y="8357054"/>
            <a:ext cx="1222301" cy="1088958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6008312" y="6431514"/>
            <a:ext cx="1222301" cy="1088958"/>
          </a:xfrm>
          <a:prstGeom prst="rect">
            <a:avLst/>
          </a:prstGeom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6046894" y="3177666"/>
            <a:ext cx="1222301" cy="1088958"/>
          </a:xfrm>
          <a:prstGeom prst="rect">
            <a:avLst/>
          </a:prstGeom>
        </p:spPr>
      </p:pic>
      <p:pic>
        <p:nvPicPr>
          <p:cNvPr id="2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782421" y="-6002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6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6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grpSp>
        <p:nvGrpSpPr>
          <p:cNvPr id="15" name="Group 14"/>
          <p:cNvGrpSpPr/>
          <p:nvPr/>
        </p:nvGrpSpPr>
        <p:grpSpPr>
          <a:xfrm>
            <a:off x="5167478" y="723900"/>
            <a:ext cx="7963575" cy="1297316"/>
            <a:chOff x="5105400" y="571501"/>
            <a:chExt cx="7963575" cy="1297316"/>
          </a:xfrm>
        </p:grpSpPr>
        <p:sp>
          <p:nvSpPr>
            <p:cNvPr id="8" name="AutoShape 8"/>
            <p:cNvSpPr/>
            <p:nvPr/>
          </p:nvSpPr>
          <p:spPr>
            <a:xfrm>
              <a:off x="5105400" y="571501"/>
              <a:ext cx="7963575" cy="1297316"/>
            </a:xfrm>
            <a:prstGeom prst="rect">
              <a:avLst/>
            </a:prstGeom>
            <a:solidFill>
              <a:srgbClr val="FFCE6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5324343" y="1253150"/>
              <a:ext cx="7525688" cy="4619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799"/>
                </a:lnSpc>
              </a:pPr>
              <a:r>
                <a:rPr lang="en-US" sz="6600" b="1" u="none" dirty="0" smtClean="0">
                  <a:solidFill>
                    <a:srgbClr val="291B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en-US" sz="6600" b="1" u="none" dirty="0">
                <a:solidFill>
                  <a:srgbClr val="291B2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968458">
            <a:off x="-60077" y="8980358"/>
            <a:ext cx="1471586" cy="68495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t="72256"/>
          <a:stretch>
            <a:fillRect/>
          </a:stretch>
        </p:blipFill>
        <p:spPr>
          <a:xfrm rot="1081854">
            <a:off x="12560160" y="-1416650"/>
            <a:ext cx="7368853" cy="25438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97" y="383180"/>
            <a:ext cx="1480785" cy="16380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4368">
            <a:off x="14755147" y="7753665"/>
            <a:ext cx="2750779" cy="27948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6597" y="5676900"/>
            <a:ext cx="1831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72589" y="2139009"/>
            <a:ext cx="19344211" cy="3233091"/>
            <a:chOff x="772589" y="1866900"/>
            <a:chExt cx="19344211" cy="3233091"/>
          </a:xfrm>
        </p:grpSpPr>
        <p:sp>
          <p:nvSpPr>
            <p:cNvPr id="16" name="Rectangle 15"/>
            <p:cNvSpPr/>
            <p:nvPr/>
          </p:nvSpPr>
          <p:spPr>
            <a:xfrm>
              <a:off x="772589" y="2290630"/>
              <a:ext cx="15144220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800" b="1" u="sng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</a:t>
              </a:r>
              <a:r>
                <a:rPr lang="en-US" sz="3800" b="1" u="sng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(SGK – tr19)</a:t>
              </a:r>
              <a:r>
                <a:rPr lang="en-US" sz="3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629400" y="3347780"/>
                  <a:ext cx="9144000" cy="1752211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3800" dirty="0" smtClean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</a:t>
                  </a:r>
                  <a:r>
                    <a:rPr lang="en-US" sz="38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)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sz="38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;</a:t>
                  </a:r>
                  <a:br>
                    <a:rPr lang="en-US" sz="38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</a:br>
                  <a:r>
                    <a:rPr lang="en-US" sz="38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b)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</m:sSub>
                    </m:oMath>
                  </a14:m>
                  <a:r>
                    <a:rPr lang="en-US" sz="38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3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400" y="3347780"/>
                  <a:ext cx="9144000" cy="1752211"/>
                </a:xfrm>
                <a:prstGeom prst="rect">
                  <a:avLst/>
                </a:prstGeom>
                <a:blipFill>
                  <a:blip r:embed="rId12"/>
                  <a:stretch>
                    <a:fillRect l="-2200" b="-121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5257800" y="1866900"/>
                  <a:ext cx="14859000" cy="28405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38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</m:e>
                          </m:d>
                        </m:e>
                        <m:sup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p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p>
                    </m:oMath>
                  </a14:m>
                  <a:r>
                    <a:rPr lang="en-US" sz="38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endParaRPr lang="en-US" sz="38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sz="3800" dirty="0" err="1" smtClean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sz="38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</a:t>
                  </a:r>
                  <a:br>
                    <a:rPr lang="en-US" sz="38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</a:br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1866900"/>
                  <a:ext cx="14859000" cy="2840521"/>
                </a:xfrm>
                <a:prstGeom prst="rect">
                  <a:avLst/>
                </a:prstGeom>
                <a:blipFill>
                  <a:blip r:embed="rId13"/>
                  <a:stretch>
                    <a:fillRect l="-13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821798" y="5871491"/>
                <a:ext cx="14468372" cy="2843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38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r>
                              <a:rPr lang="fr-FR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 sz="3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3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fr-FR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fr-FR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triển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b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FR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798" y="5871491"/>
                <a:ext cx="14468372" cy="2843664"/>
              </a:xfrm>
              <a:prstGeom prst="rect">
                <a:avLst/>
              </a:prstGeom>
              <a:blipFill>
                <a:blip r:embed="rId14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715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grpSp>
        <p:nvGrpSpPr>
          <p:cNvPr id="15" name="Group 14"/>
          <p:cNvGrpSpPr/>
          <p:nvPr/>
        </p:nvGrpSpPr>
        <p:grpSpPr>
          <a:xfrm>
            <a:off x="5167478" y="723900"/>
            <a:ext cx="7963575" cy="1297316"/>
            <a:chOff x="5105400" y="571501"/>
            <a:chExt cx="7963575" cy="1297316"/>
          </a:xfrm>
        </p:grpSpPr>
        <p:sp>
          <p:nvSpPr>
            <p:cNvPr id="8" name="AutoShape 8"/>
            <p:cNvSpPr/>
            <p:nvPr/>
          </p:nvSpPr>
          <p:spPr>
            <a:xfrm>
              <a:off x="5105400" y="571501"/>
              <a:ext cx="7963575" cy="1297316"/>
            </a:xfrm>
            <a:prstGeom prst="rect">
              <a:avLst/>
            </a:prstGeom>
            <a:solidFill>
              <a:srgbClr val="FFCE6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5324343" y="1253150"/>
              <a:ext cx="7525688" cy="4619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7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91B2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VẬN DỤNG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291B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968458">
            <a:off x="-60077" y="8980358"/>
            <a:ext cx="1471586" cy="68495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t="72256"/>
          <a:stretch>
            <a:fillRect/>
          </a:stretch>
        </p:blipFill>
        <p:spPr>
          <a:xfrm rot="1081854">
            <a:off x="12560160" y="-1416650"/>
            <a:ext cx="7368853" cy="25438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97" y="383180"/>
            <a:ext cx="1480785" cy="16380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4368">
            <a:off x="14755147" y="7753665"/>
            <a:ext cx="2750779" cy="27948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6597" y="5676900"/>
            <a:ext cx="1831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72589" y="2139009"/>
            <a:ext cx="19344211" cy="3233091"/>
            <a:chOff x="772589" y="1866900"/>
            <a:chExt cx="19344211" cy="3233091"/>
          </a:xfrm>
        </p:grpSpPr>
        <p:sp>
          <p:nvSpPr>
            <p:cNvPr id="16" name="Rectangle 15"/>
            <p:cNvSpPr/>
            <p:nvPr/>
          </p:nvSpPr>
          <p:spPr>
            <a:xfrm>
              <a:off x="772589" y="2290630"/>
              <a:ext cx="15144220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8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Bài </a:t>
              </a:r>
              <a:r>
                <a:rPr kumimoji="0" lang="en-US" sz="38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 (SGK – tr19)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: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629400" y="3347780"/>
                  <a:ext cx="9144000" cy="1752211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</a:t>
                  </a:r>
                  <a:r>
                    <a:rPr kumimoji="0" lang="en-US" sz="3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)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kumimoji="0" lang="en-US" sz="3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;</a:t>
                  </a:r>
                  <a:br>
                    <a:rPr kumimoji="0" lang="en-US" sz="3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</a:br>
                  <a:r>
                    <a:rPr kumimoji="0" lang="en-US" sz="3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b)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</m:sSub>
                    </m:oMath>
                  </a14:m>
                  <a:r>
                    <a:rPr kumimoji="0" lang="en-US" sz="3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400" y="3347780"/>
                  <a:ext cx="9144000" cy="1752211"/>
                </a:xfrm>
                <a:prstGeom prst="rect">
                  <a:avLst/>
                </a:prstGeom>
                <a:blipFill>
                  <a:blip r:embed="rId12"/>
                  <a:stretch>
                    <a:fillRect l="-2200" b="-121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5257800" y="1866900"/>
                  <a:ext cx="14859000" cy="28405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3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kumimoji="0" lang="en-US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3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3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3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kumimoji="0" lang="en-US" sz="3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</m:e>
                          </m:d>
                        </m:e>
                        <m:sup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p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p>
                    </m:oMath>
                  </a14:m>
                  <a:r>
                    <a:rPr kumimoji="0" lang="en-US" sz="3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endPara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8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Tính</a:t>
                  </a:r>
                  <a:r>
                    <a:rPr kumimoji="0" lang="en-US" sz="3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</a:t>
                  </a:r>
                  <a:br>
                    <a:rPr kumimoji="0" lang="en-US" sz="3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</a:b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1866900"/>
                  <a:ext cx="14859000" cy="2840521"/>
                </a:xfrm>
                <a:prstGeom prst="rect">
                  <a:avLst/>
                </a:prstGeom>
                <a:blipFill>
                  <a:blip r:embed="rId13"/>
                  <a:stretch>
                    <a:fillRect l="-13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810985" y="5981700"/>
                <a:ext cx="12429015" cy="3966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= 1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triển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r>
                              <a:rPr lang="fr-FR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 sz="3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3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fr-FR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.1</m:t>
                            </m:r>
                          </m:e>
                        </m:d>
                      </m:e>
                      <m:sup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fr-FR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fr-FR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 sz="3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3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985" y="5981700"/>
                <a:ext cx="12429015" cy="3966470"/>
              </a:xfrm>
              <a:prstGeom prst="rect">
                <a:avLst/>
              </a:prstGeom>
              <a:blipFill>
                <a:blip r:embed="rId14"/>
                <a:stretch>
                  <a:fillRect l="-1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646269" y="7438192"/>
                <a:ext cx="6701130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269" y="7438192"/>
                <a:ext cx="6701130" cy="67710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881270" y="8953500"/>
                <a:ext cx="6701130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270" y="8953500"/>
                <a:ext cx="6701130" cy="67710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21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457200" y="419100"/>
            <a:ext cx="17373600" cy="9448800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726468" y="151832"/>
            <a:ext cx="1294758" cy="13720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8530">
            <a:off x="405594" y="7258331"/>
            <a:ext cx="1703408" cy="268430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22149" y="1181100"/>
            <a:ext cx="1577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u="sng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u="sng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(SGK – tr19)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05000" y="2563726"/>
                <a:ext cx="14202927" cy="686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con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563726"/>
                <a:ext cx="14202927" cy="686470"/>
              </a:xfrm>
              <a:prstGeom prst="rect">
                <a:avLst/>
              </a:prstGeom>
              <a:blipFill>
                <a:blip r:embed="rId10"/>
                <a:stretch>
                  <a:fillRect l="-1417" t="-16071" r="-429" b="-33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382000" y="3769259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06158" y="4762500"/>
            <a:ext cx="13000610" cy="185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là </a:t>
            </a:r>
            <a:endParaRPr lang="fr-FR" sz="38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3800" baseline="30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32 (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4173200" y="6355281"/>
            <a:ext cx="3657600" cy="36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8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8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64889" y="1530239"/>
            <a:ext cx="13106882" cy="1133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</a:pPr>
            <a:r>
              <a:rPr lang="en-US" sz="7200" b="1" u="none" dirty="0" smtClean="0">
                <a:solidFill>
                  <a:srgbClr val="291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7200" b="1" u="none" dirty="0">
              <a:solidFill>
                <a:srgbClr val="291B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>
            <a:off x="16540648" y="70741"/>
            <a:ext cx="3600506" cy="1050871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28700" y="3864562"/>
            <a:ext cx="4470386" cy="4936538"/>
            <a:chOff x="1028700" y="3864562"/>
            <a:chExt cx="4470386" cy="4936538"/>
          </a:xfrm>
        </p:grpSpPr>
        <p:sp>
          <p:nvSpPr>
            <p:cNvPr id="4" name="AutoShape 4"/>
            <p:cNvSpPr/>
            <p:nvPr/>
          </p:nvSpPr>
          <p:spPr>
            <a:xfrm rot="101125">
              <a:off x="1028700" y="4119958"/>
              <a:ext cx="4470386" cy="4681142"/>
            </a:xfrm>
            <a:prstGeom prst="rect">
              <a:avLst/>
            </a:prstGeom>
            <a:solidFill>
              <a:srgbClr val="FFCE6D"/>
            </a:solidFill>
          </p:spPr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93524">
              <a:off x="2191181" y="3864562"/>
              <a:ext cx="2145424" cy="51203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204313" y="5109508"/>
              <a:ext cx="411916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62700" y="3847779"/>
            <a:ext cx="4470386" cy="4953321"/>
            <a:chOff x="6362700" y="3847779"/>
            <a:chExt cx="4470386" cy="4953321"/>
          </a:xfrm>
        </p:grpSpPr>
        <p:sp>
          <p:nvSpPr>
            <p:cNvPr id="6" name="AutoShape 6"/>
            <p:cNvSpPr/>
            <p:nvPr/>
          </p:nvSpPr>
          <p:spPr>
            <a:xfrm rot="-98493">
              <a:off x="6362700" y="4119958"/>
              <a:ext cx="4470386" cy="4681142"/>
            </a:xfrm>
            <a:prstGeom prst="rect">
              <a:avLst/>
            </a:prstGeom>
            <a:solidFill>
              <a:srgbClr val="FFCE6D"/>
            </a:solidFill>
          </p:spPr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91288">
              <a:off x="7618911" y="3847779"/>
              <a:ext cx="1875504" cy="54560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433603" y="5014140"/>
              <a:ext cx="411916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SBT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696699" y="3856784"/>
            <a:ext cx="4470386" cy="4944316"/>
            <a:chOff x="11696699" y="3856784"/>
            <a:chExt cx="4470386" cy="4944316"/>
          </a:xfrm>
        </p:grpSpPr>
        <p:sp>
          <p:nvSpPr>
            <p:cNvPr id="8" name="AutoShape 8"/>
            <p:cNvSpPr/>
            <p:nvPr/>
          </p:nvSpPr>
          <p:spPr>
            <a:xfrm rot="148990">
              <a:off x="11696699" y="4119958"/>
              <a:ext cx="4470386" cy="4681142"/>
            </a:xfrm>
            <a:prstGeom prst="rect">
              <a:avLst/>
            </a:prstGeom>
            <a:solidFill>
              <a:srgbClr val="FFCE6D"/>
            </a:solidFill>
          </p:spPr>
        </p: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66755">
              <a:off x="12859180" y="3856784"/>
              <a:ext cx="2145424" cy="512034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11811000" y="4909847"/>
            <a:ext cx="4100707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/>
              <a:t>Chuẩn bị trước </a:t>
            </a:r>
            <a:r>
              <a:rPr lang="vi-VN" sz="4000" b="1" dirty="0"/>
              <a:t>“Bài tập cuối chương V".</a:t>
            </a:r>
          </a:p>
        </p:txBody>
      </p:sp>
      <p:pic>
        <p:nvPicPr>
          <p:cNvPr id="20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595840">
            <a:off x="818535" y="7663985"/>
            <a:ext cx="2016426" cy="1880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57475">
            <a:off x="-4229600" y="4984833"/>
            <a:ext cx="9144144" cy="116418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54650">
            <a:off x="12871252" y="-6056838"/>
            <a:ext cx="7771975" cy="1035008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-78937">
            <a:off x="1834594" y="1611292"/>
            <a:ext cx="14699941" cy="7191428"/>
          </a:xfrm>
          <a:prstGeom prst="rect">
            <a:avLst/>
          </a:prstGeom>
          <a:solidFill>
            <a:srgbClr val="FFCE6D"/>
          </a:solidFill>
        </p:spPr>
      </p:sp>
      <p:sp>
        <p:nvSpPr>
          <p:cNvPr id="5" name="AutoShape 5"/>
          <p:cNvSpPr/>
          <p:nvPr/>
        </p:nvSpPr>
        <p:spPr>
          <a:xfrm>
            <a:off x="2133600" y="1870280"/>
            <a:ext cx="14111322" cy="6695254"/>
          </a:xfrm>
          <a:prstGeom prst="rect">
            <a:avLst/>
          </a:prstGeom>
          <a:solidFill>
            <a:srgbClr val="F6F6E9"/>
          </a:solidFill>
        </p:spPr>
      </p:sp>
      <p:sp>
        <p:nvSpPr>
          <p:cNvPr id="6" name="TextBox 6"/>
          <p:cNvSpPr txBox="1"/>
          <p:nvPr/>
        </p:nvSpPr>
        <p:spPr>
          <a:xfrm>
            <a:off x="1869364" y="3042100"/>
            <a:ext cx="146304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8000" b="1" u="none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8000" b="1" u="none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THEO DÕI BÀI GIẢNG!</a:t>
            </a:r>
            <a:endParaRPr lang="en-US" sz="8000" b="1" u="none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07110">
            <a:off x="-1527793" y="-7744881"/>
            <a:ext cx="7211280" cy="89733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77071">
            <a:off x="13776348" y="9564071"/>
            <a:ext cx="3752093" cy="109151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323304">
            <a:off x="8106074" y="7419906"/>
            <a:ext cx="1505652" cy="566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1476">
            <a:off x="10698579" y="676134"/>
            <a:ext cx="7519974" cy="9070145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600200" y="1208963"/>
            <a:ext cx="14630400" cy="8004490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1371600" y="952500"/>
            <a:ext cx="1294758" cy="137209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161544" y="7986232"/>
            <a:ext cx="1294758" cy="137209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14933" y="2415745"/>
            <a:ext cx="13600933" cy="150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CHƯƠNG V: ĐẠI SỐ TỔ HỢP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9" y="7230830"/>
            <a:ext cx="4157054" cy="29086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2060" y="4702874"/>
            <a:ext cx="12269484" cy="1431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65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4: NHỊ THỨC NEWTON</a:t>
            </a:r>
            <a:endParaRPr lang="en-US" sz="6500" b="1" kern="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33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72256"/>
          <a:stretch>
            <a:fillRect/>
          </a:stretch>
        </p:blipFill>
        <p:spPr>
          <a:xfrm rot="1081854">
            <a:off x="11756725" y="-1125339"/>
            <a:ext cx="8057164" cy="27814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1395757"/>
            <a:ext cx="7050775" cy="738652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338087">
            <a:off x="1802120" y="8405750"/>
            <a:ext cx="2072195" cy="77989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FFCE6D"/>
            </a:solidFill>
          </p:spPr>
        </p:sp>
      </p:grpSp>
      <p:sp>
        <p:nvSpPr>
          <p:cNvPr id="16" name="TextBox 15"/>
          <p:cNvSpPr txBox="1"/>
          <p:nvPr/>
        </p:nvSpPr>
        <p:spPr>
          <a:xfrm>
            <a:off x="1751229" y="3077208"/>
            <a:ext cx="5791200" cy="295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144000" y="1901348"/>
            <a:ext cx="7752726" cy="3054047"/>
            <a:chOff x="9144000" y="1901348"/>
            <a:chExt cx="7752726" cy="3054047"/>
          </a:xfrm>
        </p:grpSpPr>
        <p:sp>
          <p:nvSpPr>
            <p:cNvPr id="3" name="AutoShape 3"/>
            <p:cNvSpPr/>
            <p:nvPr/>
          </p:nvSpPr>
          <p:spPr>
            <a:xfrm>
              <a:off x="9144000" y="1901348"/>
              <a:ext cx="7752726" cy="3054047"/>
            </a:xfrm>
            <a:prstGeom prst="rect">
              <a:avLst/>
            </a:prstGeom>
            <a:solidFill>
              <a:srgbClr val="61A6AB"/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9144000" y="1901348"/>
              <a:ext cx="7752726" cy="951331"/>
            </a:xfrm>
            <a:prstGeom prst="rect">
              <a:avLst/>
            </a:prstGeom>
            <a:solidFill>
              <a:srgbClr val="FFCE6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9626054" y="2213466"/>
              <a:ext cx="6788617" cy="515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4800" b="1" dirty="0" smtClean="0">
                  <a:solidFill>
                    <a:srgbClr val="291B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4800" b="1" dirty="0">
                <a:solidFill>
                  <a:srgbClr val="291B2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144000" y="5341130"/>
            <a:ext cx="7752726" cy="3054047"/>
            <a:chOff x="9144000" y="5341130"/>
            <a:chExt cx="7752726" cy="3054047"/>
          </a:xfrm>
        </p:grpSpPr>
        <p:sp>
          <p:nvSpPr>
            <p:cNvPr id="4" name="AutoShape 4"/>
            <p:cNvSpPr/>
            <p:nvPr/>
          </p:nvSpPr>
          <p:spPr>
            <a:xfrm>
              <a:off x="9144000" y="5341130"/>
              <a:ext cx="7752726" cy="3054047"/>
            </a:xfrm>
            <a:prstGeom prst="rect">
              <a:avLst/>
            </a:prstGeom>
            <a:solidFill>
              <a:srgbClr val="61A6AB"/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9144000" y="5341130"/>
              <a:ext cx="7752726" cy="951331"/>
            </a:xfrm>
            <a:prstGeom prst="rect">
              <a:avLst/>
            </a:prstGeom>
            <a:solidFill>
              <a:srgbClr val="FFCE6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9626054" y="5653248"/>
              <a:ext cx="6788617" cy="515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4800" b="1" dirty="0" smtClean="0">
                  <a:solidFill>
                    <a:srgbClr val="291B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4800" b="1" dirty="0">
                <a:solidFill>
                  <a:srgbClr val="291B2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9923" y="7293590"/>
            <a:ext cx="2446888" cy="2486100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838200" y="125828"/>
            <a:ext cx="3505200" cy="2821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392123" y="3299487"/>
                <a:ext cx="7219477" cy="9296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𝐚</m:t>
                        </m:r>
                        <m:r>
                          <a:rPr lang="en-US" sz="40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𝐛</m:t>
                        </m:r>
                        <m:r>
                          <a:rPr lang="en-US" sz="40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𝟒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2123" y="3299487"/>
                <a:ext cx="7219477" cy="929613"/>
              </a:xfrm>
              <a:prstGeom prst="rect">
                <a:avLst/>
              </a:prstGeom>
              <a:blipFill>
                <a:blip r:embed="rId14"/>
                <a:stretch>
                  <a:fillRect l="-3041" b="-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9497743" y="6699584"/>
                <a:ext cx="7219477" cy="941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𝐚</m:t>
                        </m:r>
                        <m:r>
                          <a:rPr lang="en-US" sz="40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𝐛</m:t>
                        </m:r>
                        <m:r>
                          <a:rPr lang="en-US" sz="40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𝟓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743" y="6699584"/>
                <a:ext cx="7219477" cy="941796"/>
              </a:xfrm>
              <a:prstGeom prst="rect">
                <a:avLst/>
              </a:prstGeom>
              <a:blipFill>
                <a:blip r:embed="rId15"/>
                <a:stretch>
                  <a:fillRect l="-2956" b="-25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 flipH="1">
            <a:off x="-1720640" y="-314570"/>
            <a:ext cx="3733533" cy="1089698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16689958" y="8706976"/>
            <a:ext cx="1732518" cy="161596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464502" y="419100"/>
            <a:ext cx="2180311" cy="96721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HĐ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5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925984"/>
            <a:ext cx="15163800" cy="121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464502" y="1510477"/>
                <a:ext cx="18440399" cy="2944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=1⋅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+3⋅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⋅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  <m: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+3⋅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  <m: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⋅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+1⋅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  <m:sup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  <m: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sSubSup>
                      <m:sSub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  <m:sup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  <m: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sSubSup>
                      <m:sSub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  <m:sup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sSubSup>
                      <m:sSub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  <m:sup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?</m:t>
                    </m:r>
                  </m:oMath>
                </a14:m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khai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triển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502" y="1510477"/>
                <a:ext cx="18440399" cy="2944909"/>
              </a:xfrm>
              <a:prstGeom prst="rect">
                <a:avLst/>
              </a:prstGeom>
              <a:blipFill>
                <a:blip r:embed="rId13"/>
                <a:stretch>
                  <a:fillRect l="-1091"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841952" y="419685"/>
            <a:ext cx="2296334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endParaRPr lang="en-US" sz="38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71274" y="6611630"/>
            <a:ext cx="1999951" cy="1607460"/>
            <a:chOff x="1325197" y="904240"/>
            <a:chExt cx="1999951" cy="1607460"/>
          </a:xfrm>
        </p:grpSpPr>
        <p:pic>
          <p:nvPicPr>
            <p:cNvPr id="13" name="Picture 1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 flipH="1">
              <a:off x="1325197" y="904240"/>
              <a:ext cx="1999951" cy="160746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552581" y="1296329"/>
              <a:ext cx="15716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867400" y="7658100"/>
                <a:ext cx="8039100" cy="20140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Ta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  </m:t>
                        </m:r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b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𝟑</m:t>
                        </m:r>
                      </m:sub>
                      <m:sup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b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𝟑</m:t>
                        </m:r>
                      </m:sub>
                      <m:sup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3;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b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𝟑</m:t>
                        </m:r>
                      </m:sub>
                      <m:sup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7658100"/>
                <a:ext cx="8039100" cy="2014078"/>
              </a:xfrm>
              <a:prstGeom prst="rect">
                <a:avLst/>
              </a:prstGeom>
              <a:blipFill>
                <a:blip r:embed="rId20"/>
                <a:stretch>
                  <a:fillRect l="-2504" b="-5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366084" y="5032112"/>
            <a:ext cx="6858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5821" y="5032558"/>
            <a:ext cx="6858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67818" y="5055715"/>
            <a:ext cx="671056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91210" y="5033657"/>
            <a:ext cx="671056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04027" y="5055715"/>
            <a:ext cx="671056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110619" y="5032112"/>
            <a:ext cx="671056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638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 invX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/>
      <p:bldP spid="6" grpId="0"/>
      <p:bldP spid="8" grpId="0"/>
      <p:bldP spid="9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9303307" y="-4783333"/>
            <a:ext cx="10833473" cy="19829952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24136" y="-285093"/>
            <a:ext cx="19705933" cy="11084587"/>
          </a:xfrm>
          <a:prstGeom prst="rect">
            <a:avLst/>
          </a:prstGeom>
        </p:spPr>
      </p:pic>
      <p:sp>
        <p:nvSpPr>
          <p:cNvPr id="15" name="AutoShape 6"/>
          <p:cNvSpPr/>
          <p:nvPr/>
        </p:nvSpPr>
        <p:spPr>
          <a:xfrm>
            <a:off x="457200" y="532800"/>
            <a:ext cx="17373600" cy="9448800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167465" y="281686"/>
            <a:ext cx="4287847" cy="1023353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>
            <a:off x="457200" y="1352863"/>
            <a:ext cx="3852818" cy="121920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787" y="5815095"/>
            <a:ext cx="3851082" cy="44498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46902" y="3204691"/>
                <a:ext cx="13030200" cy="18682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+ 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  <m:r>
                      <m:rPr>
                        <m:sty m:val="p"/>
                      </m:rP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bSup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+ 4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+ 6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+ 4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902" y="3204691"/>
                <a:ext cx="13030200" cy="1868204"/>
              </a:xfrm>
              <a:prstGeom prst="rect">
                <a:avLst/>
              </a:prstGeom>
              <a:blipFill>
                <a:blip r:embed="rId9"/>
                <a:stretch>
                  <a:fillRect b="-11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167482" y="5651332"/>
                <a:ext cx="13221698" cy="2006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en-US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+ 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bSup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bSup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+ 5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+ 10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+ 10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+ 5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482" y="5651332"/>
                <a:ext cx="13221698" cy="2006768"/>
              </a:xfrm>
              <a:prstGeom prst="rect">
                <a:avLst/>
              </a:prstGeom>
              <a:blipFill>
                <a:blip r:embed="rId10"/>
                <a:stretch>
                  <a:fillRect b="-6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50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457200" y="419100"/>
            <a:ext cx="17373600" cy="9448800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726468" y="151832"/>
            <a:ext cx="1294758" cy="1372094"/>
          </a:xfrm>
          <a:prstGeom prst="rect">
            <a:avLst/>
          </a:prstGeom>
        </p:spPr>
      </p:pic>
      <p:pic>
        <p:nvPicPr>
          <p:cNvPr id="5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00000">
            <a:off x="219155" y="8785934"/>
            <a:ext cx="1294758" cy="137209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369506" y="933026"/>
            <a:ext cx="2340664" cy="110024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173200" y="6355281"/>
            <a:ext cx="3657600" cy="363834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552581" y="2787060"/>
            <a:ext cx="1999951" cy="1607460"/>
            <a:chOff x="1325197" y="904240"/>
            <a:chExt cx="1999951" cy="1607460"/>
          </a:xfrm>
        </p:grpSpPr>
        <p:pic>
          <p:nvPicPr>
            <p:cNvPr id="17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 flipH="1">
              <a:off x="1325197" y="904240"/>
              <a:ext cx="1999951" cy="160746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552581" y="1296329"/>
              <a:ext cx="15716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974851" y="1155957"/>
                <a:ext cx="6394251" cy="686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851" y="1155957"/>
                <a:ext cx="6394251" cy="686470"/>
              </a:xfrm>
              <a:prstGeom prst="rect">
                <a:avLst/>
              </a:prstGeom>
              <a:blipFill>
                <a:blip r:embed="rId20"/>
                <a:stretch>
                  <a:fillRect l="-3146" t="-16071" r="-2193" b="-33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819400" y="4686300"/>
                <a:ext cx="12801600" cy="2000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+4⋅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⋅1+6⋅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⋅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+4⋅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⋅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smtClean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+6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</m:t>
                    </m:r>
                    <m:r>
                      <m:rPr>
                        <m:nor/>
                      </m:rPr>
                      <a:rPr lang="en-US" sz="3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3800" i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686300"/>
                <a:ext cx="12801600" cy="2000548"/>
              </a:xfrm>
              <a:prstGeom prst="rect">
                <a:avLst/>
              </a:prstGeom>
              <a:blipFill>
                <a:blip r:embed="rId21"/>
                <a:stretch>
                  <a:fillRect l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850335"/>
            <a:ext cx="1989524" cy="10723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886700"/>
            <a:ext cx="926187" cy="209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0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457200" y="419100"/>
            <a:ext cx="17373600" cy="9448800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726468" y="151832"/>
            <a:ext cx="1294758" cy="1372094"/>
          </a:xfrm>
          <a:prstGeom prst="rect">
            <a:avLst/>
          </a:prstGeom>
        </p:spPr>
      </p:pic>
      <p:pic>
        <p:nvPicPr>
          <p:cNvPr id="5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00000">
            <a:off x="219155" y="8785934"/>
            <a:ext cx="1294758" cy="137209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648200" y="1063535"/>
            <a:ext cx="2004483" cy="110816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9386" y="7915001"/>
            <a:ext cx="1771414" cy="195952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552581" y="2781300"/>
            <a:ext cx="1999951" cy="1607460"/>
            <a:chOff x="1325197" y="904240"/>
            <a:chExt cx="1999951" cy="1607460"/>
          </a:xfrm>
        </p:grpSpPr>
        <p:pic>
          <p:nvPicPr>
            <p:cNvPr id="24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 flipH="1">
              <a:off x="1325197" y="904240"/>
              <a:ext cx="1999951" cy="160746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552581" y="1296329"/>
              <a:ext cx="15716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805083" y="1309911"/>
                <a:ext cx="6394251" cy="686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083" y="1309911"/>
                <a:ext cx="6394251" cy="686470"/>
              </a:xfrm>
              <a:prstGeom prst="rect">
                <a:avLst/>
              </a:prstGeom>
              <a:blipFill>
                <a:blip r:embed="rId20"/>
                <a:stretch>
                  <a:fillRect l="-3146" t="-16071" r="-2193" b="-33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52581" y="4914900"/>
                <a:ext cx="13353814" cy="871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=[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+(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1)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]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581" y="4914900"/>
                <a:ext cx="13353814" cy="871905"/>
              </a:xfrm>
              <a:prstGeom prst="rect">
                <a:avLst/>
              </a:prstGeom>
              <a:blipFill>
                <a:blip r:embed="rId21"/>
                <a:stretch>
                  <a:fillRect l="-1507" t="-11888" b="-4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103426" y="5966458"/>
                <a:ext cx="13146355" cy="1138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+4⋅</m:t>
                            </m:r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⋅(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1)+6⋅</m:t>
                            </m:r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⋅(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+4⋅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  <m:r>
                              <a:rPr lang="en-US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⋅(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+(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mr>
                        <m:mr>
                          <m:e/>
                          <m:e/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426" y="5966458"/>
                <a:ext cx="13146355" cy="113864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643488" y="7118361"/>
                <a:ext cx="5976893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4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+6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488" y="7118361"/>
                <a:ext cx="5976893" cy="67710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785613"/>
            <a:ext cx="1359858" cy="124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9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457200" y="419100"/>
            <a:ext cx="17373600" cy="9448800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72256"/>
          <a:stretch>
            <a:fillRect/>
          </a:stretch>
        </p:blipFill>
        <p:spPr>
          <a:xfrm rot="12201997">
            <a:off x="-3284011" y="8896250"/>
            <a:ext cx="8057164" cy="27814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520" y="8503886"/>
            <a:ext cx="1944861" cy="178892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003742" y="571500"/>
            <a:ext cx="1981200" cy="10174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23241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137342" y="495300"/>
                <a:ext cx="9144000" cy="185647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a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b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(3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342" y="495300"/>
                <a:ext cx="9144000" cy="1856470"/>
              </a:xfrm>
              <a:prstGeom prst="rect">
                <a:avLst/>
              </a:prstGeom>
              <a:blipFill>
                <a:blip r:embed="rId5"/>
                <a:stretch>
                  <a:fillRect l="-2200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71800" y="2171700"/>
                <a:ext cx="15925800" cy="35063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=[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+(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]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800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+4⋅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⋅(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)+6⋅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⋅(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+4⋅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⋅(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+(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+24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32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+16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171700"/>
                <a:ext cx="15925800" cy="3506344"/>
              </a:xfrm>
              <a:prstGeom prst="rect">
                <a:avLst/>
              </a:prstGeom>
              <a:blipFill>
                <a:blip r:embed="rId6"/>
                <a:stretch>
                  <a:fillRect l="-1263" b="-5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71800" y="5981700"/>
                <a:ext cx="14325600" cy="3543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(3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=[3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+(</m:t>
                    </m:r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]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=(3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+5⋅(3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⋅(</m:t>
                    </m:r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)+10⋅(3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⋅(</m:t>
                    </m:r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+10⋅(3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⋅(</m:t>
                    </m:r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   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5⋅(3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)⋅(</m:t>
                    </m:r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+(</m:t>
                    </m:r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=243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405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+270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90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+15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5981700"/>
                <a:ext cx="14325600" cy="3543984"/>
              </a:xfrm>
              <a:prstGeom prst="rect">
                <a:avLst/>
              </a:prstGeom>
              <a:blipFill>
                <a:blip r:embed="rId7"/>
                <a:stretch>
                  <a:fillRect l="-1404" b="-5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17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  <p:bldP spid="3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2712</TotalTime>
  <Words>501</Words>
  <Application>Microsoft Office PowerPoint</Application>
  <PresentationFormat>Custom</PresentationFormat>
  <Paragraphs>160</Paragraphs>
  <Slides>26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Calibri Light</vt:lpstr>
      <vt:lpstr>Times New Roman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129</cp:revision>
  <dcterms:created xsi:type="dcterms:W3CDTF">2006-08-16T00:00:00Z</dcterms:created>
  <dcterms:modified xsi:type="dcterms:W3CDTF">2022-11-29T07:51:35Z</dcterms:modified>
  <dc:identifier>DAFARKD_w7U</dc:identifier>
</cp:coreProperties>
</file>