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</p:sldMasterIdLst>
  <p:notesMasterIdLst>
    <p:notesMasterId r:id="rId28"/>
  </p:notesMasterIdLst>
  <p:sldIdLst>
    <p:sldId id="256" r:id="rId3"/>
    <p:sldId id="258" r:id="rId4"/>
    <p:sldId id="281" r:id="rId5"/>
    <p:sldId id="287" r:id="rId6"/>
    <p:sldId id="288" r:id="rId7"/>
    <p:sldId id="299" r:id="rId8"/>
    <p:sldId id="297" r:id="rId9"/>
    <p:sldId id="298" r:id="rId10"/>
    <p:sldId id="296" r:id="rId11"/>
    <p:sldId id="260" r:id="rId12"/>
    <p:sldId id="273" r:id="rId13"/>
    <p:sldId id="265" r:id="rId14"/>
    <p:sldId id="261" r:id="rId15"/>
    <p:sldId id="271" r:id="rId16"/>
    <p:sldId id="262" r:id="rId17"/>
    <p:sldId id="263" r:id="rId18"/>
    <p:sldId id="266" r:id="rId19"/>
    <p:sldId id="300" r:id="rId20"/>
    <p:sldId id="301" r:id="rId21"/>
    <p:sldId id="268" r:id="rId22"/>
    <p:sldId id="283" r:id="rId23"/>
    <p:sldId id="264" r:id="rId24"/>
    <p:sldId id="284" r:id="rId25"/>
    <p:sldId id="275" r:id="rId26"/>
    <p:sldId id="269" r:id="rId27"/>
  </p:sldIdLst>
  <p:sldSz cx="12192000" cy="6858000"/>
  <p:notesSz cx="6858000" cy="9144000"/>
  <p:embeddedFontLst>
    <p:embeddedFont>
      <p:font typeface="#9Slide02 Noi dung dai" panose="020B0604020202020204" charset="0"/>
      <p:regular r:id="rId29"/>
    </p:embeddedFont>
    <p:embeddedFont>
      <p:font typeface="#9Slide02 Tieu de dai" panose="020B060402020202020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 Math" panose="02040503050406030204" pitchFamily="18" charset="0"/>
      <p:regular r:id="rId37"/>
    </p:embeddedFont>
    <p:embeddedFont>
      <p:font typeface="iCiel Cadena" panose="02000503000000020004" charset="0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871E"/>
    <a:srgbClr val="FFE21A"/>
    <a:srgbClr val="475967"/>
    <a:srgbClr val="009B93"/>
    <a:srgbClr val="80BA3F"/>
    <a:srgbClr val="2B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86" y="4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3DCD0-4F7D-47A3-A876-F2886D95CDAB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E2CD2-7819-4425-992D-0CA709AAF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86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797605-CA0B-41C0-A379-AE7C38122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7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797605-CA0B-41C0-A379-AE7C38122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097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chemeClr val="accent4">
              <a:lumMod val="75000"/>
              <a:alpha val="5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1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9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.mp3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4.emf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21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24" Type="http://schemas.openxmlformats.org/officeDocument/2006/relationships/audio" Target="../media/audio4.wav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23" Type="http://schemas.openxmlformats.org/officeDocument/2006/relationships/audio" Target="../media/audio3.wav"/><Relationship Id="rId10" Type="http://schemas.openxmlformats.org/officeDocument/2006/relationships/image" Target="../media/image21.emf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4.emf"/><Relationship Id="rId18" Type="http://schemas.openxmlformats.org/officeDocument/2006/relationships/image" Target="../media/image31.png"/><Relationship Id="rId26" Type="http://schemas.openxmlformats.org/officeDocument/2006/relationships/audio" Target="../media/audio2.wav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29.png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24" Type="http://schemas.openxmlformats.org/officeDocument/2006/relationships/image" Target="../media/image34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28" Type="http://schemas.openxmlformats.org/officeDocument/2006/relationships/audio" Target="../media/audio4.wav"/><Relationship Id="rId10" Type="http://schemas.openxmlformats.org/officeDocument/2006/relationships/image" Target="../media/image21.emf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emf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23" Type="http://schemas.openxmlformats.org/officeDocument/2006/relationships/audio" Target="../media/audio3.wav"/><Relationship Id="rId10" Type="http://schemas.openxmlformats.org/officeDocument/2006/relationships/image" Target="../media/image35.png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1.emf"/><Relationship Id="rId14" Type="http://schemas.openxmlformats.org/officeDocument/2006/relationships/image" Target="../media/image25.png"/><Relationship Id="rId22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audio" Target="../media/audio2.wav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38.png"/><Relationship Id="rId7" Type="http://schemas.openxmlformats.org/officeDocument/2006/relationships/audio" Target="../media/audio4.wav"/><Relationship Id="rId12" Type="http://schemas.openxmlformats.org/officeDocument/2006/relationships/image" Target="../media/image24.emf"/><Relationship Id="rId17" Type="http://schemas.openxmlformats.org/officeDocument/2006/relationships/image" Target="../media/image36.png"/><Relationship Id="rId25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3.png"/><Relationship Id="rId24" Type="http://schemas.openxmlformats.org/officeDocument/2006/relationships/image" Target="../media/image31.jpe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23" Type="http://schemas.openxmlformats.org/officeDocument/2006/relationships/image" Target="../media/image39.png"/><Relationship Id="rId28" Type="http://schemas.openxmlformats.org/officeDocument/2006/relationships/audio" Target="../media/audio4.wav"/><Relationship Id="rId10" Type="http://schemas.openxmlformats.org/officeDocument/2006/relationships/image" Target="../media/image22.png"/><Relationship Id="rId19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21.emf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emf"/><Relationship Id="rId18" Type="http://schemas.openxmlformats.org/officeDocument/2006/relationships/image" Target="../media/image28.png"/><Relationship Id="rId26" Type="http://schemas.openxmlformats.org/officeDocument/2006/relationships/audio" Target="../media/audio3.wav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43.png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24" Type="http://schemas.openxmlformats.org/officeDocument/2006/relationships/audio" Target="../media/audio1.wav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23" Type="http://schemas.openxmlformats.org/officeDocument/2006/relationships/image" Target="../media/image44.png"/><Relationship Id="rId10" Type="http://schemas.openxmlformats.org/officeDocument/2006/relationships/image" Target="../media/image41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21.emf"/><Relationship Id="rId14" Type="http://schemas.openxmlformats.org/officeDocument/2006/relationships/image" Target="../media/image25.png"/><Relationship Id="rId22" Type="http://schemas.openxmlformats.org/officeDocument/2006/relationships/image" Target="../media/image30.png"/><Relationship Id="rId27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D988FD-9C4C-4ECC-A519-AC5A5E2A8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9476875" y="-39728"/>
            <a:ext cx="2725947" cy="6867832"/>
          </a:xfrm>
          <a:prstGeom prst="rect">
            <a:avLst/>
          </a:prstGeom>
        </p:spPr>
      </p:pic>
      <p:grpSp>
        <p:nvGrpSpPr>
          <p:cNvPr id="230" name="Group 229">
            <a:extLst>
              <a:ext uri="{FF2B5EF4-FFF2-40B4-BE49-F238E27FC236}">
                <a16:creationId xmlns:a16="http://schemas.microsoft.com/office/drawing/2014/main" id="{7CADFD3B-8992-4B3C-A090-5FB2FA64882B}"/>
              </a:ext>
            </a:extLst>
          </p:cNvPr>
          <p:cNvGrpSpPr/>
          <p:nvPr/>
        </p:nvGrpSpPr>
        <p:grpSpPr>
          <a:xfrm>
            <a:off x="3054348" y="4468409"/>
            <a:ext cx="2688156" cy="1437720"/>
            <a:chOff x="2921495" y="4445840"/>
            <a:chExt cx="2688156" cy="1437720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2C0BBD1-895D-4E11-AA00-6822A951E804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238C430-66A9-4491-B19C-C84E1CC01BAA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E97C309-F46D-4938-B654-3227270EE319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D85DC73-2D2D-4524-8769-0D4AE5AAB2B9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207CFBE-7521-4186-8D6E-6E48069C3F70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C010132-F005-4ED7-9E33-94A236CD8C05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F280A90B-D0B9-4134-8165-4748E9CCA9A0}"/>
              </a:ext>
            </a:extLst>
          </p:cNvPr>
          <p:cNvGrpSpPr/>
          <p:nvPr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A835375-17FA-409B-B1EA-C7600AF2D86A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CD94D7E-1E35-4C1F-ABE9-5B82A156D580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35BE843F-51EE-4940-A867-F8611D1E73B1}"/>
              </a:ext>
            </a:extLst>
          </p:cNvPr>
          <p:cNvSpPr/>
          <p:nvPr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57EF14B3-9E06-403D-9FDE-9FF1006A45F5}"/>
              </a:ext>
            </a:extLst>
          </p:cNvPr>
          <p:cNvSpPr/>
          <p:nvPr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2FD8D002-4C84-4FE9-A9CC-DA25C46960F6}"/>
              </a:ext>
            </a:extLst>
          </p:cNvPr>
          <p:cNvSpPr/>
          <p:nvPr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C6FE6F8D-C13C-470A-BD2C-C1A605B94A3C}"/>
              </a:ext>
            </a:extLst>
          </p:cNvPr>
          <p:cNvSpPr/>
          <p:nvPr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551F6FB0-2C31-4F3A-A9FD-F1C9678EA019}"/>
              </a:ext>
            </a:extLst>
          </p:cNvPr>
          <p:cNvGrpSpPr/>
          <p:nvPr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0BEAB4E-B930-4F84-B996-EF32A8DF4395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5D6EC10-05A4-44E1-B331-08EB98C5E140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8223033-8F88-4D8E-8BF3-89C2914298A0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79B2584-F812-454E-977E-FB17DE125A1A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812589BF-65DA-414D-A1FF-6E9041909F5B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293664DA-E0C3-4AE9-AD5E-2298F02C812C}"/>
              </a:ext>
            </a:extLst>
          </p:cNvPr>
          <p:cNvGrpSpPr/>
          <p:nvPr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5EC29B8C-F4F5-45D1-B402-E9D19528BC6F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E1FB447-AA68-4D61-B513-35BB9753069C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D11B0A6-9D5A-4247-9D14-C063F8AB0F5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93AE928-9B2A-449C-8EAA-161B1237C3A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B707980-A465-407D-9F18-5C3DB1498130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3CB1CBC-ABE9-404E-A904-25D9396F0D7E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3F82144-D0D3-4AAB-B771-0F5F36192E0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2C792E23-4591-40F7-B8A8-BB62259FD81F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254DBEB-51DC-404C-9B6B-877553470EC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638B1C23-6BD6-4B6F-BF27-0F99284847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8956DE6-B1E0-4A23-BAC4-B28C9DCAD2FB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EE5CED74-667C-4AA2-8227-AEA6E8DAC3B7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9EB9D68-50B9-4889-8AE3-71C24D8C6CF8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166026A3-2123-4D2E-8374-5984B29A6837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E41E42A-8E09-488E-B049-CB39BEA0122E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0AB8711-A8B6-4CC8-906E-6C997A27649D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4685117-7F32-411C-9DE9-0BB741C9D256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9468412-0492-4F59-90B8-A48BB0CE0461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D672330-D2ED-4756-BBD0-4270E850F483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8656BFE0-996C-422E-BD62-91B89B96CF38}"/>
              </a:ext>
            </a:extLst>
          </p:cNvPr>
          <p:cNvGrpSpPr/>
          <p:nvPr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D8013CF-55FA-4FBB-9C29-79BA67B2B36B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E0564A2-679C-4857-97E5-A55789DF0CA4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FB9E9C6-384E-4D06-A69B-135DEF50B70B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CDDBFA4-BE47-4B59-9E09-ECC98C8330AC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4E9601A-F612-4B6A-B587-EBDD43C51F9F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E963BBB-FAEE-4E23-BFDC-358C42D58E4E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4C71A4-8716-474B-98E7-611AE10313B2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493B2DD-FC10-417A-A533-6806E234FA51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004FAC6-548D-4784-9CDD-03D8137A83D7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EC4619A-B7B3-4E22-B767-489FC70FB66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6A0C72B-EE53-4A80-B778-786C1FEEC84C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CDE6BC9-9BF0-49BB-88F4-AED80AC74BF4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7666673-03B0-4596-9A5D-658F2FF176B6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6DDA966-8A50-4E4D-B507-1E5AFE41D78A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4A0450A-384A-4651-AE5A-DBDFE440B1B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BB17E87-E1F0-45E2-9866-D00E1907289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5184C98-EA8B-43FA-B380-588BC84D14FA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04D09C2-83CB-4990-91CF-69407DE70E0F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A7F6A2E2-B1EF-4953-B672-B353747ECAD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E2E1030-4474-4EE7-A82B-B3D6DEA02C8C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5519720-E224-44AD-AECF-E38F4DA9B17E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E325BED-CEB6-4F94-93A3-B999EE461934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70118570-0910-434E-8709-8DF62F9C1A37}"/>
              </a:ext>
            </a:extLst>
          </p:cNvPr>
          <p:cNvGrpSpPr/>
          <p:nvPr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1A656DA-A21E-4B04-A892-8782F0A1F8E3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950BE32-4067-4E89-8DCE-0994D0BC9BC9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48FE0154-9B17-4199-B96A-40405582B2B6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88839EE-3FE0-4D93-8FF0-A3661E92EAF5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956EE94-D0A2-4C4D-A546-3FB304EF911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B661EA3-B2E7-47D8-A9A1-A58608140B0A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16E625D-FE86-4689-9DA2-701EDE8E3599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24B7B9F9-A93B-4BC6-824B-4C2320695CF1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E5A0284-0D56-4CE4-85FD-8D86B6F86DA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5D3B476-DCFF-4D8F-80BC-7B5D16AED436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F568D190-3EC5-4E1C-8882-171ABC9E3AB6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521595E-B209-4430-9DBD-91BC3007FEC4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D11A25E-0430-4D94-90BA-2EAE8729935C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5C610CE-A0BD-4C5D-887A-F3A303A9DF02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F06BCB20-71D2-4252-9122-BB876469C88C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E329D11-19C1-4D72-A9FA-17F4CF102FFB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34B393C-1939-47C9-ABFC-142BAC99F493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3C697709-1DA5-496B-82DB-6C344050E42F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7C42B52-E230-4435-BF6A-765EAE5CD666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60039F31-AE28-4452-B515-EFC8192BF9A8}"/>
              </a:ext>
            </a:extLst>
          </p:cNvPr>
          <p:cNvSpPr/>
          <p:nvPr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1F65A9A-BEF3-403A-B08B-9F44B796A0A8}"/>
              </a:ext>
            </a:extLst>
          </p:cNvPr>
          <p:cNvSpPr/>
          <p:nvPr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468A78A1-30B3-4866-AABB-96D9B416BA77}"/>
              </a:ext>
            </a:extLst>
          </p:cNvPr>
          <p:cNvSpPr/>
          <p:nvPr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C94BEC67-6715-41E7-839E-EEB062F72EE4}"/>
              </a:ext>
            </a:extLst>
          </p:cNvPr>
          <p:cNvSpPr/>
          <p:nvPr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5A02FAE1-3AAE-4063-887B-4B9B78293A87}"/>
              </a:ext>
            </a:extLst>
          </p:cNvPr>
          <p:cNvSpPr/>
          <p:nvPr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31A5AECF-E33E-48F1-BE31-EBE09C7136F8}"/>
              </a:ext>
            </a:extLst>
          </p:cNvPr>
          <p:cNvSpPr/>
          <p:nvPr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2B00B157-B9B1-473E-8848-0994AF3B7852}"/>
              </a:ext>
            </a:extLst>
          </p:cNvPr>
          <p:cNvGrpSpPr/>
          <p:nvPr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83AB8BA4-70AF-46DC-BBE0-F70F67BD038F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40E15946-3D5E-4E6D-B48E-1A9883582D09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3C677C8-2477-4808-ACB9-475D9504E49F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1CEE75A-7DD1-4AB9-9012-976FED654592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1234B4D-4626-4527-977B-4111C2189F17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3C8F08D3-B9EE-4728-BD26-CA06CF8E514A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DBD87A1-6280-47E4-93EF-2B266A2DD806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0D32F47-888C-4E7B-8CC3-B52D7B1098ED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1F843CB-445F-4530-A770-6EEA14961922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9057B7B5-95A1-4983-AC3A-84048D833100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A14A6C37-2EF5-47B8-A916-087FA758A09F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D23D827-0CE0-41EC-954F-93D2B7829233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9E9B1DE-9446-4627-AEF7-2AE07CDD100F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32E862D-BFDB-4653-B68B-1EECECFA4F35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81802F3-4228-4735-A8C8-77BFE7F63962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6B1D06F-1484-4891-9DF5-9E5A74BFB6A4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D0F453A-F89D-4BAB-82B0-E6CAE7AFB58C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34BB6FD6-4CA8-4954-B2B5-2C14C6D0EB49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19A4EBC-5BF1-4341-A4E9-E53F8A2B3A1F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B6282F27-1F1F-4DE6-8154-689B5D3A0142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F9421D6-1059-4B27-BBDD-669BF388A413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37E2609-CF75-4164-A4AF-249230AD890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00CA3D23-5F0F-47CB-A2E3-E6E287FA8536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78FE70B9-B45D-459F-909E-66251D63D62E}"/>
              </a:ext>
            </a:extLst>
          </p:cNvPr>
          <p:cNvGrpSpPr/>
          <p:nvPr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CB3B414-0081-4881-8E33-75985BFCEBC9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78CA952-271C-4C37-AFAA-42656B5EC4A0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C4450A3-A187-43C3-B01E-B3D1F3789572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D888F49-C4E8-4444-A8AF-40D6706B46FB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B509C8C-B568-464C-84FF-1B303C06AA9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2BA8DEFA-E4E7-41F9-A919-C7F96055D5E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7EFB02F0-1D6B-49AA-BA76-4F7C62924359}"/>
              </a:ext>
            </a:extLst>
          </p:cNvPr>
          <p:cNvGrpSpPr/>
          <p:nvPr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C9FCF99-ACAB-4457-B4B9-BEC5D34FB385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58CB10E7-D971-4914-A5BF-4B2BA18359A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7E868BB-D78A-4E54-81B8-4C0712B58866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940F8F2-DE67-4E71-9061-98DD4C373BA5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3C9A9BF5-2A66-45ED-95F9-CAE11F10A4FB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41E7B52-A418-4242-9EA2-BB990B0814BD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DFC573D4-E368-4E55-B183-681F99D7927C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847BE9F1-58B1-427A-AEB7-870CFB9A1CAC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FF909AF2-7E73-4C61-B884-AC61778F7E1E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F71D6D9-544A-4CDA-ABD6-171284D4A283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7085D850-5E35-44DD-98EE-EA5B3F92070B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C71501D6-4890-402C-AA3C-60081BF03E76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7656499A-4166-4383-98AE-4F026FCE2813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3826E89-7D3B-4DC5-B8FE-504D3A86106A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0E11003-2AEB-4CB4-8235-79528F975275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F341B21C-E3A6-431C-A540-0BEE8936BC88}"/>
              </a:ext>
            </a:extLst>
          </p:cNvPr>
          <p:cNvGrpSpPr/>
          <p:nvPr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9B4B0B1-D2E8-4218-8ECA-E83F3190C1F9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E412E91E-69B0-4071-8117-24A493A0DD3B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62630B7E-9730-4307-95A1-9C4BD372D7D5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B0CC0493-FD80-450B-8E26-82263040CF48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25B41762-E253-44CA-9349-B29FDB27AEB4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4" name="Graphic 71">
              <a:extLst>
                <a:ext uri="{FF2B5EF4-FFF2-40B4-BE49-F238E27FC236}">
                  <a16:creationId xmlns:a16="http://schemas.microsoft.com/office/drawing/2014/main" id="{3D25EC7F-2225-4B88-B69F-DEF83839F873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452A09C5-E7EC-4065-AFC4-DFA23FBFD373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2AF63A24-7B5D-43FD-B289-9ED528939E4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AA4FC674-94B2-4443-8B20-7A3E546D05D7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CEF3204D-5DE0-4659-9B25-035765EA5B7C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9" name="Freeform: Shape 218">
            <a:extLst>
              <a:ext uri="{FF2B5EF4-FFF2-40B4-BE49-F238E27FC236}">
                <a16:creationId xmlns:a16="http://schemas.microsoft.com/office/drawing/2014/main" id="{8B7183D1-0BDD-4D82-A42F-32BF9EBE054D}"/>
              </a:ext>
            </a:extLst>
          </p:cNvPr>
          <p:cNvSpPr/>
          <p:nvPr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0" name="Freeform: Shape 219">
            <a:extLst>
              <a:ext uri="{FF2B5EF4-FFF2-40B4-BE49-F238E27FC236}">
                <a16:creationId xmlns:a16="http://schemas.microsoft.com/office/drawing/2014/main" id="{8033956F-32BD-44FD-BB4D-09A9A16EB7D4}"/>
              </a:ext>
            </a:extLst>
          </p:cNvPr>
          <p:cNvSpPr/>
          <p:nvPr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0D2707DC-8DEE-4086-A6EE-B7598DDDB7C2}"/>
              </a:ext>
            </a:extLst>
          </p:cNvPr>
          <p:cNvGrpSpPr/>
          <p:nvPr/>
        </p:nvGrpSpPr>
        <p:grpSpPr>
          <a:xfrm>
            <a:off x="8856697" y="305223"/>
            <a:ext cx="2836417" cy="1911554"/>
            <a:chOff x="13929495" y="839483"/>
            <a:chExt cx="2836417" cy="1911554"/>
          </a:xfrm>
        </p:grpSpPr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682DBAB2-268E-4F21-AC4A-F84D71C90B99}"/>
                </a:ext>
              </a:extLst>
            </p:cNvPr>
            <p:cNvSpPr/>
            <p:nvPr/>
          </p:nvSpPr>
          <p:spPr>
            <a:xfrm>
              <a:off x="13929495" y="839483"/>
              <a:ext cx="2836417" cy="1911554"/>
            </a:xfrm>
            <a:custGeom>
              <a:avLst/>
              <a:gdLst>
                <a:gd name="connsiteX0" fmla="*/ 2302443 w 2836417"/>
                <a:gd name="connsiteY0" fmla="*/ 86 h 1911554"/>
                <a:gd name="connsiteX1" fmla="*/ 2667666 w 2836417"/>
                <a:gd name="connsiteY1" fmla="*/ 120106 h 1911554"/>
                <a:gd name="connsiteX2" fmla="*/ 2793163 w 2836417"/>
                <a:gd name="connsiteY2" fmla="*/ 559989 h 1911554"/>
                <a:gd name="connsiteX3" fmla="*/ 2833545 w 2836417"/>
                <a:gd name="connsiteY3" fmla="*/ 1116603 h 1911554"/>
                <a:gd name="connsiteX4" fmla="*/ 2722321 w 2836417"/>
                <a:gd name="connsiteY4" fmla="*/ 1370197 h 1911554"/>
                <a:gd name="connsiteX5" fmla="*/ 2499114 w 2836417"/>
                <a:gd name="connsiteY5" fmla="*/ 1428359 h 1911554"/>
                <a:gd name="connsiteX6" fmla="*/ 2452013 w 2836417"/>
                <a:gd name="connsiteY6" fmla="*/ 1430621 h 1911554"/>
                <a:gd name="connsiteX7" fmla="*/ 2456184 w 2836417"/>
                <a:gd name="connsiteY7" fmla="*/ 1421727 h 1911554"/>
                <a:gd name="connsiteX8" fmla="*/ 2421372 w 2836417"/>
                <a:gd name="connsiteY8" fmla="*/ 1432093 h 1911554"/>
                <a:gd name="connsiteX9" fmla="*/ 2452013 w 2836417"/>
                <a:gd name="connsiteY9" fmla="*/ 1430621 h 1911554"/>
                <a:gd name="connsiteX10" fmla="*/ 2342236 w 2836417"/>
                <a:gd name="connsiteY10" fmla="*/ 1664718 h 1911554"/>
                <a:gd name="connsiteX11" fmla="*/ 2209541 w 2836417"/>
                <a:gd name="connsiteY11" fmla="*/ 1900521 h 1911554"/>
                <a:gd name="connsiteX12" fmla="*/ 2137655 w 2836417"/>
                <a:gd name="connsiteY12" fmla="*/ 1896765 h 1911554"/>
                <a:gd name="connsiteX13" fmla="*/ 2100237 w 2836417"/>
                <a:gd name="connsiteY13" fmla="*/ 1465675 h 1911554"/>
                <a:gd name="connsiteX14" fmla="*/ 2144965 w 2836417"/>
                <a:gd name="connsiteY14" fmla="*/ 1461239 h 1911554"/>
                <a:gd name="connsiteX15" fmla="*/ 2098665 w 2836417"/>
                <a:gd name="connsiteY15" fmla="*/ 1447567 h 1911554"/>
                <a:gd name="connsiteX16" fmla="*/ 2100237 w 2836417"/>
                <a:gd name="connsiteY16" fmla="*/ 1465675 h 1911554"/>
                <a:gd name="connsiteX17" fmla="*/ 1919117 w 2836417"/>
                <a:gd name="connsiteY17" fmla="*/ 1483635 h 1911554"/>
                <a:gd name="connsiteX18" fmla="*/ 1236548 w 2836417"/>
                <a:gd name="connsiteY18" fmla="*/ 1511417 h 1911554"/>
                <a:gd name="connsiteX19" fmla="*/ 468945 w 2836417"/>
                <a:gd name="connsiteY19" fmla="*/ 1534402 h 1911554"/>
                <a:gd name="connsiteX20" fmla="*/ 461979 w 2836417"/>
                <a:gd name="connsiteY20" fmla="*/ 1532975 h 1911554"/>
                <a:gd name="connsiteX21" fmla="*/ 482358 w 2836417"/>
                <a:gd name="connsiteY21" fmla="*/ 1530771 h 1911554"/>
                <a:gd name="connsiteX22" fmla="*/ 478344 w 2836417"/>
                <a:gd name="connsiteY22" fmla="*/ 1506158 h 1911554"/>
                <a:gd name="connsiteX23" fmla="*/ 476275 w 2836417"/>
                <a:gd name="connsiteY23" fmla="*/ 1505870 h 1911554"/>
                <a:gd name="connsiteX24" fmla="*/ 655822 w 2836417"/>
                <a:gd name="connsiteY24" fmla="*/ 1506165 h 1911554"/>
                <a:gd name="connsiteX25" fmla="*/ 1217401 w 2836417"/>
                <a:gd name="connsiteY25" fmla="*/ 1483623 h 1911554"/>
                <a:gd name="connsiteX26" fmla="*/ 2125645 w 2836417"/>
                <a:gd name="connsiteY26" fmla="*/ 1433896 h 1911554"/>
                <a:gd name="connsiteX27" fmla="*/ 2171944 w 2836417"/>
                <a:gd name="connsiteY27" fmla="*/ 1447567 h 1911554"/>
                <a:gd name="connsiteX28" fmla="*/ 2201028 w 2836417"/>
                <a:gd name="connsiteY28" fmla="*/ 1782638 h 1911554"/>
                <a:gd name="connsiteX29" fmla="*/ 2139221 w 2836417"/>
                <a:gd name="connsiteY29" fmla="*/ 1892408 h 1911554"/>
                <a:gd name="connsiteX30" fmla="*/ 2210934 w 2836417"/>
                <a:gd name="connsiteY30" fmla="*/ 1896765 h 1911554"/>
                <a:gd name="connsiteX31" fmla="*/ 2201028 w 2836417"/>
                <a:gd name="connsiteY31" fmla="*/ 1782638 h 1911554"/>
                <a:gd name="connsiteX32" fmla="*/ 2271942 w 2836417"/>
                <a:gd name="connsiteY32" fmla="*/ 1656692 h 1911554"/>
                <a:gd name="connsiteX33" fmla="*/ 2385864 w 2836417"/>
                <a:gd name="connsiteY33" fmla="*/ 1413765 h 1911554"/>
                <a:gd name="connsiteX34" fmla="*/ 2420676 w 2836417"/>
                <a:gd name="connsiteY34" fmla="*/ 1403249 h 1911554"/>
                <a:gd name="connsiteX35" fmla="*/ 2658441 w 2836417"/>
                <a:gd name="connsiteY35" fmla="*/ 1355324 h 1911554"/>
                <a:gd name="connsiteX36" fmla="*/ 2755392 w 2836417"/>
                <a:gd name="connsiteY36" fmla="*/ 1166030 h 1911554"/>
                <a:gd name="connsiteX37" fmla="*/ 2759396 w 2836417"/>
                <a:gd name="connsiteY37" fmla="*/ 937826 h 1911554"/>
                <a:gd name="connsiteX38" fmla="*/ 2685595 w 2836417"/>
                <a:gd name="connsiteY38" fmla="*/ 382864 h 1911554"/>
                <a:gd name="connsiteX39" fmla="*/ 2457054 w 2836417"/>
                <a:gd name="connsiteY39" fmla="*/ 44388 h 1911554"/>
                <a:gd name="connsiteX40" fmla="*/ 2023820 w 2836417"/>
                <a:gd name="connsiteY40" fmla="*/ 42886 h 1911554"/>
                <a:gd name="connsiteX41" fmla="*/ 1018625 w 2836417"/>
                <a:gd name="connsiteY41" fmla="*/ 111242 h 1911554"/>
                <a:gd name="connsiteX42" fmla="*/ 633779 w 2836417"/>
                <a:gd name="connsiteY42" fmla="*/ 138585 h 1911554"/>
                <a:gd name="connsiteX43" fmla="*/ 212555 w 2836417"/>
                <a:gd name="connsiteY43" fmla="*/ 231128 h 1911554"/>
                <a:gd name="connsiteX44" fmla="*/ 79574 w 2836417"/>
                <a:gd name="connsiteY44" fmla="*/ 521229 h 1911554"/>
                <a:gd name="connsiteX45" fmla="*/ 87406 w 2836417"/>
                <a:gd name="connsiteY45" fmla="*/ 913788 h 1911554"/>
                <a:gd name="connsiteX46" fmla="*/ 419974 w 2836417"/>
                <a:gd name="connsiteY46" fmla="*/ 1498033 h 1911554"/>
                <a:gd name="connsiteX47" fmla="*/ 476275 w 2836417"/>
                <a:gd name="connsiteY47" fmla="*/ 1505870 h 1911554"/>
                <a:gd name="connsiteX48" fmla="*/ 468945 w 2836417"/>
                <a:gd name="connsiteY48" fmla="*/ 1505858 h 1911554"/>
                <a:gd name="connsiteX49" fmla="*/ 444394 w 2836417"/>
                <a:gd name="connsiteY49" fmla="*/ 1529372 h 1911554"/>
                <a:gd name="connsiteX50" fmla="*/ 461979 w 2836417"/>
                <a:gd name="connsiteY50" fmla="*/ 1532975 h 1911554"/>
                <a:gd name="connsiteX51" fmla="*/ 458501 w 2836417"/>
                <a:gd name="connsiteY51" fmla="*/ 1533351 h 1911554"/>
                <a:gd name="connsiteX52" fmla="*/ 16564 w 2836417"/>
                <a:gd name="connsiteY52" fmla="*/ 955854 h 1911554"/>
                <a:gd name="connsiteX53" fmla="*/ 8383 w 2836417"/>
                <a:gd name="connsiteY53" fmla="*/ 455877 h 1911554"/>
                <a:gd name="connsiteX54" fmla="*/ 186620 w 2836417"/>
                <a:gd name="connsiteY54" fmla="*/ 193720 h 1911554"/>
                <a:gd name="connsiteX55" fmla="*/ 626991 w 2836417"/>
                <a:gd name="connsiteY55" fmla="*/ 110190 h 1911554"/>
                <a:gd name="connsiteX56" fmla="*/ 1109310 w 2836417"/>
                <a:gd name="connsiteY56" fmla="*/ 76688 h 1911554"/>
                <a:gd name="connsiteX57" fmla="*/ 2171074 w 2836417"/>
                <a:gd name="connsiteY57" fmla="*/ 5628 h 1911554"/>
                <a:gd name="connsiteX58" fmla="*/ 2302443 w 2836417"/>
                <a:gd name="connsiteY58" fmla="*/ 86 h 191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836417" h="1911554">
                  <a:moveTo>
                    <a:pt x="2302443" y="86"/>
                  </a:moveTo>
                  <a:cubicBezTo>
                    <a:pt x="2441171" y="-1443"/>
                    <a:pt x="2592212" y="16445"/>
                    <a:pt x="2667666" y="120106"/>
                  </a:cubicBezTo>
                  <a:cubicBezTo>
                    <a:pt x="2755915" y="241645"/>
                    <a:pt x="2770884" y="422075"/>
                    <a:pt x="2793163" y="559989"/>
                  </a:cubicBezTo>
                  <a:cubicBezTo>
                    <a:pt x="2822579" y="743123"/>
                    <a:pt x="2844511" y="931516"/>
                    <a:pt x="2833545" y="1116603"/>
                  </a:cubicBezTo>
                  <a:cubicBezTo>
                    <a:pt x="2827975" y="1208396"/>
                    <a:pt x="2815791" y="1312207"/>
                    <a:pt x="2722321" y="1370197"/>
                  </a:cubicBezTo>
                  <a:cubicBezTo>
                    <a:pt x="2658224" y="1409972"/>
                    <a:pt x="2577972" y="1422873"/>
                    <a:pt x="2499114" y="1428359"/>
                  </a:cubicBezTo>
                  <a:lnTo>
                    <a:pt x="2452013" y="1430621"/>
                  </a:lnTo>
                  <a:lnTo>
                    <a:pt x="2456184" y="1421727"/>
                  </a:lnTo>
                  <a:lnTo>
                    <a:pt x="2421372" y="1432093"/>
                  </a:lnTo>
                  <a:lnTo>
                    <a:pt x="2452013" y="1430621"/>
                  </a:lnTo>
                  <a:lnTo>
                    <a:pt x="2342236" y="1664718"/>
                  </a:lnTo>
                  <a:cubicBezTo>
                    <a:pt x="2301105" y="1744564"/>
                    <a:pt x="2256850" y="1823211"/>
                    <a:pt x="2209541" y="1900521"/>
                  </a:cubicBezTo>
                  <a:cubicBezTo>
                    <a:pt x="2200664" y="1914943"/>
                    <a:pt x="2139395" y="1916746"/>
                    <a:pt x="2137655" y="1896765"/>
                  </a:cubicBezTo>
                  <a:lnTo>
                    <a:pt x="2100237" y="1465675"/>
                  </a:lnTo>
                  <a:lnTo>
                    <a:pt x="2144965" y="1461239"/>
                  </a:lnTo>
                  <a:lnTo>
                    <a:pt x="2098665" y="1447567"/>
                  </a:lnTo>
                  <a:lnTo>
                    <a:pt x="2100237" y="1465675"/>
                  </a:lnTo>
                  <a:lnTo>
                    <a:pt x="1919117" y="1483635"/>
                  </a:lnTo>
                  <a:cubicBezTo>
                    <a:pt x="1692084" y="1500459"/>
                    <a:pt x="1462260" y="1502854"/>
                    <a:pt x="1236548" y="1511417"/>
                  </a:cubicBezTo>
                  <a:cubicBezTo>
                    <a:pt x="982247" y="1520881"/>
                    <a:pt x="723594" y="1540261"/>
                    <a:pt x="468945" y="1534402"/>
                  </a:cubicBezTo>
                  <a:lnTo>
                    <a:pt x="461979" y="1532975"/>
                  </a:lnTo>
                  <a:lnTo>
                    <a:pt x="482358" y="1530771"/>
                  </a:lnTo>
                  <a:cubicBezTo>
                    <a:pt x="504127" y="1524299"/>
                    <a:pt x="515419" y="1508637"/>
                    <a:pt x="478344" y="1506158"/>
                  </a:cubicBezTo>
                  <a:lnTo>
                    <a:pt x="476275" y="1505870"/>
                  </a:lnTo>
                  <a:lnTo>
                    <a:pt x="655822" y="1506165"/>
                  </a:lnTo>
                  <a:cubicBezTo>
                    <a:pt x="843162" y="1502919"/>
                    <a:pt x="1031505" y="1490609"/>
                    <a:pt x="1217401" y="1483623"/>
                  </a:cubicBezTo>
                  <a:cubicBezTo>
                    <a:pt x="1518350" y="1472506"/>
                    <a:pt x="1827306" y="1472206"/>
                    <a:pt x="2125645" y="1433896"/>
                  </a:cubicBezTo>
                  <a:cubicBezTo>
                    <a:pt x="2137132" y="1432544"/>
                    <a:pt x="2170726" y="1432544"/>
                    <a:pt x="2171944" y="1447567"/>
                  </a:cubicBezTo>
                  <a:lnTo>
                    <a:pt x="2201028" y="1782638"/>
                  </a:lnTo>
                  <a:lnTo>
                    <a:pt x="2139221" y="1892408"/>
                  </a:lnTo>
                  <a:lnTo>
                    <a:pt x="2210934" y="1896765"/>
                  </a:lnTo>
                  <a:lnTo>
                    <a:pt x="2201028" y="1782638"/>
                  </a:lnTo>
                  <a:lnTo>
                    <a:pt x="2271942" y="1656692"/>
                  </a:lnTo>
                  <a:cubicBezTo>
                    <a:pt x="2313072" y="1576873"/>
                    <a:pt x="2351070" y="1495853"/>
                    <a:pt x="2385864" y="1413765"/>
                  </a:cubicBezTo>
                  <a:cubicBezTo>
                    <a:pt x="2389345" y="1404300"/>
                    <a:pt x="2412147" y="1403249"/>
                    <a:pt x="2420676" y="1403249"/>
                  </a:cubicBezTo>
                  <a:cubicBezTo>
                    <a:pt x="2499699" y="1400394"/>
                    <a:pt x="2591776" y="1397089"/>
                    <a:pt x="2658441" y="1355324"/>
                  </a:cubicBezTo>
                  <a:cubicBezTo>
                    <a:pt x="2729632" y="1310705"/>
                    <a:pt x="2747038" y="1237541"/>
                    <a:pt x="2755392" y="1166030"/>
                  </a:cubicBezTo>
                  <a:cubicBezTo>
                    <a:pt x="2762912" y="1090132"/>
                    <a:pt x="2764252" y="1013874"/>
                    <a:pt x="2759396" y="937826"/>
                  </a:cubicBezTo>
                  <a:cubicBezTo>
                    <a:pt x="2751093" y="751493"/>
                    <a:pt x="2726429" y="565973"/>
                    <a:pt x="2685595" y="382864"/>
                  </a:cubicBezTo>
                  <a:cubicBezTo>
                    <a:pt x="2654090" y="243447"/>
                    <a:pt x="2631984" y="96970"/>
                    <a:pt x="2457054" y="44388"/>
                  </a:cubicBezTo>
                  <a:cubicBezTo>
                    <a:pt x="2327206" y="5328"/>
                    <a:pt x="2160631" y="34022"/>
                    <a:pt x="2023820" y="42886"/>
                  </a:cubicBezTo>
                  <a:cubicBezTo>
                    <a:pt x="1688807" y="65020"/>
                    <a:pt x="1353742" y="87806"/>
                    <a:pt x="1018625" y="111242"/>
                  </a:cubicBezTo>
                  <a:cubicBezTo>
                    <a:pt x="889938" y="119756"/>
                    <a:pt x="761656" y="128869"/>
                    <a:pt x="633779" y="138585"/>
                  </a:cubicBezTo>
                  <a:cubicBezTo>
                    <a:pt x="492791" y="149101"/>
                    <a:pt x="327086" y="151505"/>
                    <a:pt x="212555" y="231128"/>
                  </a:cubicBezTo>
                  <a:cubicBezTo>
                    <a:pt x="104812" y="305794"/>
                    <a:pt x="83229" y="408554"/>
                    <a:pt x="79574" y="521229"/>
                  </a:cubicBezTo>
                  <a:cubicBezTo>
                    <a:pt x="74816" y="652732"/>
                    <a:pt x="77427" y="783586"/>
                    <a:pt x="87406" y="913788"/>
                  </a:cubicBezTo>
                  <a:cubicBezTo>
                    <a:pt x="102419" y="1119843"/>
                    <a:pt x="144051" y="1439453"/>
                    <a:pt x="419974" y="1498033"/>
                  </a:cubicBezTo>
                  <a:lnTo>
                    <a:pt x="476275" y="1505870"/>
                  </a:lnTo>
                  <a:lnTo>
                    <a:pt x="468945" y="1505858"/>
                  </a:lnTo>
                  <a:cubicBezTo>
                    <a:pt x="436309" y="1505182"/>
                    <a:pt x="428052" y="1520985"/>
                    <a:pt x="444394" y="1529372"/>
                  </a:cubicBezTo>
                  <a:lnTo>
                    <a:pt x="461979" y="1532975"/>
                  </a:lnTo>
                  <a:lnTo>
                    <a:pt x="458501" y="1533351"/>
                  </a:lnTo>
                  <a:cubicBezTo>
                    <a:pt x="119259" y="1509163"/>
                    <a:pt x="38147" y="1197429"/>
                    <a:pt x="16564" y="955854"/>
                  </a:cubicBezTo>
                  <a:cubicBezTo>
                    <a:pt x="1943" y="791198"/>
                    <a:pt x="-7804" y="621134"/>
                    <a:pt x="8383" y="455877"/>
                  </a:cubicBezTo>
                  <a:cubicBezTo>
                    <a:pt x="18827" y="347860"/>
                    <a:pt x="76789" y="250809"/>
                    <a:pt x="186620" y="193720"/>
                  </a:cubicBezTo>
                  <a:cubicBezTo>
                    <a:pt x="316295" y="126115"/>
                    <a:pt x="479737" y="121007"/>
                    <a:pt x="626991" y="110190"/>
                  </a:cubicBezTo>
                  <a:cubicBezTo>
                    <a:pt x="787939" y="98672"/>
                    <a:pt x="948711" y="87505"/>
                    <a:pt x="1109310" y="76688"/>
                  </a:cubicBezTo>
                  <a:cubicBezTo>
                    <a:pt x="1463522" y="52050"/>
                    <a:pt x="1817211" y="26360"/>
                    <a:pt x="2171074" y="5628"/>
                  </a:cubicBezTo>
                  <a:cubicBezTo>
                    <a:pt x="2211325" y="3262"/>
                    <a:pt x="2256200" y="595"/>
                    <a:pt x="2302443" y="86"/>
                  </a:cubicBezTo>
                  <a:close/>
                </a:path>
              </a:pathLst>
            </a:custGeom>
            <a:solidFill>
              <a:srgbClr val="FFC000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7B9930F0-083C-4892-A8F6-92F3A8EDB5CC}"/>
                </a:ext>
              </a:extLst>
            </p:cNvPr>
            <p:cNvSpPr/>
            <p:nvPr/>
          </p:nvSpPr>
          <p:spPr>
            <a:xfrm>
              <a:off x="13996764" y="852225"/>
              <a:ext cx="2684982" cy="1758234"/>
            </a:xfrm>
            <a:custGeom>
              <a:avLst/>
              <a:gdLst>
                <a:gd name="connsiteX0" fmla="*/ 2165779 w 2684982"/>
                <a:gd name="connsiteY0" fmla="*/ 1262 h 1758234"/>
                <a:gd name="connsiteX1" fmla="*/ 2379785 w 2684982"/>
                <a:gd name="connsiteY1" fmla="*/ 19984 h 1758234"/>
                <a:gd name="connsiteX2" fmla="*/ 2608326 w 2684982"/>
                <a:gd name="connsiteY2" fmla="*/ 358460 h 1758234"/>
                <a:gd name="connsiteX3" fmla="*/ 2682127 w 2684982"/>
                <a:gd name="connsiteY3" fmla="*/ 913422 h 1758234"/>
                <a:gd name="connsiteX4" fmla="*/ 2678123 w 2684982"/>
                <a:gd name="connsiteY4" fmla="*/ 1141626 h 1758234"/>
                <a:gd name="connsiteX5" fmla="*/ 2581172 w 2684982"/>
                <a:gd name="connsiteY5" fmla="*/ 1330920 h 1758234"/>
                <a:gd name="connsiteX6" fmla="*/ 2343407 w 2684982"/>
                <a:gd name="connsiteY6" fmla="*/ 1378845 h 1758234"/>
                <a:gd name="connsiteX7" fmla="*/ 2308595 w 2684982"/>
                <a:gd name="connsiteY7" fmla="*/ 1389361 h 1758234"/>
                <a:gd name="connsiteX8" fmla="*/ 2194673 w 2684982"/>
                <a:gd name="connsiteY8" fmla="*/ 1632288 h 1758234"/>
                <a:gd name="connsiteX9" fmla="*/ 2123759 w 2684982"/>
                <a:gd name="connsiteY9" fmla="*/ 1758234 h 1758234"/>
                <a:gd name="connsiteX10" fmla="*/ 2094675 w 2684982"/>
                <a:gd name="connsiteY10" fmla="*/ 1423163 h 1758234"/>
                <a:gd name="connsiteX11" fmla="*/ 2048376 w 2684982"/>
                <a:gd name="connsiteY11" fmla="*/ 1409492 h 1758234"/>
                <a:gd name="connsiteX12" fmla="*/ 1140132 w 2684982"/>
                <a:gd name="connsiteY12" fmla="*/ 1459219 h 1758234"/>
                <a:gd name="connsiteX13" fmla="*/ 578553 w 2684982"/>
                <a:gd name="connsiteY13" fmla="*/ 1481761 h 1758234"/>
                <a:gd name="connsiteX14" fmla="*/ 399006 w 2684982"/>
                <a:gd name="connsiteY14" fmla="*/ 1481466 h 1758234"/>
                <a:gd name="connsiteX15" fmla="*/ 342705 w 2684982"/>
                <a:gd name="connsiteY15" fmla="*/ 1473629 h 1758234"/>
                <a:gd name="connsiteX16" fmla="*/ 10137 w 2684982"/>
                <a:gd name="connsiteY16" fmla="*/ 889384 h 1758234"/>
                <a:gd name="connsiteX17" fmla="*/ 2305 w 2684982"/>
                <a:gd name="connsiteY17" fmla="*/ 496825 h 1758234"/>
                <a:gd name="connsiteX18" fmla="*/ 135286 w 2684982"/>
                <a:gd name="connsiteY18" fmla="*/ 206724 h 1758234"/>
                <a:gd name="connsiteX19" fmla="*/ 556510 w 2684982"/>
                <a:gd name="connsiteY19" fmla="*/ 114181 h 1758234"/>
                <a:gd name="connsiteX20" fmla="*/ 941356 w 2684982"/>
                <a:gd name="connsiteY20" fmla="*/ 86838 h 1758234"/>
                <a:gd name="connsiteX21" fmla="*/ 1946551 w 2684982"/>
                <a:gd name="connsiteY21" fmla="*/ 18482 h 1758234"/>
                <a:gd name="connsiteX22" fmla="*/ 2165779 w 2684982"/>
                <a:gd name="connsiteY22" fmla="*/ 1262 h 175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84982" h="1758234">
                  <a:moveTo>
                    <a:pt x="2165779" y="1262"/>
                  </a:moveTo>
                  <a:cubicBezTo>
                    <a:pt x="2240755" y="-2137"/>
                    <a:pt x="2314861" y="454"/>
                    <a:pt x="2379785" y="19984"/>
                  </a:cubicBezTo>
                  <a:cubicBezTo>
                    <a:pt x="2554715" y="72566"/>
                    <a:pt x="2576821" y="219043"/>
                    <a:pt x="2608326" y="358460"/>
                  </a:cubicBezTo>
                  <a:cubicBezTo>
                    <a:pt x="2649160" y="541569"/>
                    <a:pt x="2673824" y="727089"/>
                    <a:pt x="2682127" y="913422"/>
                  </a:cubicBezTo>
                  <a:cubicBezTo>
                    <a:pt x="2686983" y="989470"/>
                    <a:pt x="2685643" y="1065728"/>
                    <a:pt x="2678123" y="1141626"/>
                  </a:cubicBezTo>
                  <a:cubicBezTo>
                    <a:pt x="2669769" y="1213137"/>
                    <a:pt x="2652363" y="1286301"/>
                    <a:pt x="2581172" y="1330920"/>
                  </a:cubicBezTo>
                  <a:cubicBezTo>
                    <a:pt x="2514507" y="1372685"/>
                    <a:pt x="2422430" y="1375990"/>
                    <a:pt x="2343407" y="1378845"/>
                  </a:cubicBezTo>
                  <a:cubicBezTo>
                    <a:pt x="2334878" y="1378845"/>
                    <a:pt x="2312076" y="1379896"/>
                    <a:pt x="2308595" y="1389361"/>
                  </a:cubicBezTo>
                  <a:cubicBezTo>
                    <a:pt x="2273801" y="1471449"/>
                    <a:pt x="2235803" y="1552469"/>
                    <a:pt x="2194673" y="1632288"/>
                  </a:cubicBezTo>
                  <a:lnTo>
                    <a:pt x="2123759" y="1758234"/>
                  </a:lnTo>
                  <a:lnTo>
                    <a:pt x="2094675" y="1423163"/>
                  </a:lnTo>
                  <a:cubicBezTo>
                    <a:pt x="2093457" y="1408140"/>
                    <a:pt x="2059863" y="1408140"/>
                    <a:pt x="2048376" y="1409492"/>
                  </a:cubicBezTo>
                  <a:cubicBezTo>
                    <a:pt x="1750037" y="1447802"/>
                    <a:pt x="1441081" y="1448102"/>
                    <a:pt x="1140132" y="1459219"/>
                  </a:cubicBezTo>
                  <a:cubicBezTo>
                    <a:pt x="954236" y="1466205"/>
                    <a:pt x="765893" y="1478515"/>
                    <a:pt x="578553" y="1481761"/>
                  </a:cubicBezTo>
                  <a:lnTo>
                    <a:pt x="399006" y="1481466"/>
                  </a:lnTo>
                  <a:lnTo>
                    <a:pt x="342705" y="1473629"/>
                  </a:lnTo>
                  <a:cubicBezTo>
                    <a:pt x="66782" y="1415049"/>
                    <a:pt x="25150" y="1095439"/>
                    <a:pt x="10137" y="889384"/>
                  </a:cubicBezTo>
                  <a:cubicBezTo>
                    <a:pt x="158" y="759182"/>
                    <a:pt x="-2453" y="628328"/>
                    <a:pt x="2305" y="496825"/>
                  </a:cubicBezTo>
                  <a:cubicBezTo>
                    <a:pt x="5960" y="384150"/>
                    <a:pt x="27543" y="281390"/>
                    <a:pt x="135286" y="206724"/>
                  </a:cubicBezTo>
                  <a:cubicBezTo>
                    <a:pt x="249817" y="127101"/>
                    <a:pt x="415522" y="124697"/>
                    <a:pt x="556510" y="114181"/>
                  </a:cubicBezTo>
                  <a:cubicBezTo>
                    <a:pt x="684387" y="104465"/>
                    <a:pt x="812669" y="95352"/>
                    <a:pt x="941356" y="86838"/>
                  </a:cubicBezTo>
                  <a:cubicBezTo>
                    <a:pt x="1276473" y="63402"/>
                    <a:pt x="1611538" y="40616"/>
                    <a:pt x="1946551" y="18482"/>
                  </a:cubicBezTo>
                  <a:cubicBezTo>
                    <a:pt x="2014957" y="14050"/>
                    <a:pt x="2090803" y="4661"/>
                    <a:pt x="2165779" y="1262"/>
                  </a:cubicBezTo>
                  <a:close/>
                </a:path>
              </a:pathLst>
            </a:custGeom>
            <a:solidFill>
              <a:schemeClr val="bg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91163D79-AACC-4650-A48F-3210E922B8AD}"/>
                </a:ext>
              </a:extLst>
            </p:cNvPr>
            <p:cNvSpPr/>
            <p:nvPr/>
          </p:nvSpPr>
          <p:spPr>
            <a:xfrm>
              <a:off x="16350866" y="2261210"/>
              <a:ext cx="34812" cy="10366"/>
            </a:xfrm>
            <a:custGeom>
              <a:avLst/>
              <a:gdLst>
                <a:gd name="connsiteX0" fmla="*/ 34812 w 34812"/>
                <a:gd name="connsiteY0" fmla="*/ 0 h 10366"/>
                <a:gd name="connsiteX1" fmla="*/ 30641 w 34812"/>
                <a:gd name="connsiteY1" fmla="*/ 8894 h 10366"/>
                <a:gd name="connsiteX2" fmla="*/ 0 w 34812"/>
                <a:gd name="connsiteY2" fmla="*/ 10366 h 10366"/>
                <a:gd name="connsiteX3" fmla="*/ 34812 w 34812"/>
                <a:gd name="connsiteY3" fmla="*/ 0 h 10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12" h="10366">
                  <a:moveTo>
                    <a:pt x="34812" y="0"/>
                  </a:moveTo>
                  <a:lnTo>
                    <a:pt x="30641" y="8894"/>
                  </a:lnTo>
                  <a:lnTo>
                    <a:pt x="0" y="10366"/>
                  </a:lnTo>
                  <a:lnTo>
                    <a:pt x="34812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EA123CD5-27DD-455F-877A-B027D7125310}"/>
                </a:ext>
              </a:extLst>
            </p:cNvPr>
            <p:cNvSpPr/>
            <p:nvPr/>
          </p:nvSpPr>
          <p:spPr>
            <a:xfrm>
              <a:off x="16028159" y="2287050"/>
              <a:ext cx="46300" cy="18108"/>
            </a:xfrm>
            <a:custGeom>
              <a:avLst/>
              <a:gdLst>
                <a:gd name="connsiteX0" fmla="*/ 0 w 46300"/>
                <a:gd name="connsiteY0" fmla="*/ 0 h 18108"/>
                <a:gd name="connsiteX1" fmla="*/ 46300 w 46300"/>
                <a:gd name="connsiteY1" fmla="*/ 13672 h 18108"/>
                <a:gd name="connsiteX2" fmla="*/ 1572 w 46300"/>
                <a:gd name="connsiteY2" fmla="*/ 18108 h 18108"/>
                <a:gd name="connsiteX3" fmla="*/ 0 w 46300"/>
                <a:gd name="connsiteY3" fmla="*/ 0 h 1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00" h="18108">
                  <a:moveTo>
                    <a:pt x="0" y="0"/>
                  </a:moveTo>
                  <a:lnTo>
                    <a:pt x="46300" y="13672"/>
                  </a:lnTo>
                  <a:lnTo>
                    <a:pt x="1572" y="18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6D0CA89E-9273-47A3-A1DD-B00F87528D58}"/>
                </a:ext>
              </a:extLst>
            </p:cNvPr>
            <p:cNvSpPr/>
            <p:nvPr/>
          </p:nvSpPr>
          <p:spPr>
            <a:xfrm>
              <a:off x="14365738" y="2345319"/>
              <a:ext cx="66257" cy="27139"/>
            </a:xfrm>
            <a:custGeom>
              <a:avLst/>
              <a:gdLst>
                <a:gd name="connsiteX0" fmla="*/ 32702 w 66257"/>
                <a:gd name="connsiteY0" fmla="*/ 22 h 27139"/>
                <a:gd name="connsiteX1" fmla="*/ 40032 w 66257"/>
                <a:gd name="connsiteY1" fmla="*/ 34 h 27139"/>
                <a:gd name="connsiteX2" fmla="*/ 42101 w 66257"/>
                <a:gd name="connsiteY2" fmla="*/ 322 h 27139"/>
                <a:gd name="connsiteX3" fmla="*/ 46115 w 66257"/>
                <a:gd name="connsiteY3" fmla="*/ 24935 h 27139"/>
                <a:gd name="connsiteX4" fmla="*/ 25736 w 66257"/>
                <a:gd name="connsiteY4" fmla="*/ 27139 h 27139"/>
                <a:gd name="connsiteX5" fmla="*/ 8151 w 66257"/>
                <a:gd name="connsiteY5" fmla="*/ 23536 h 27139"/>
                <a:gd name="connsiteX6" fmla="*/ 32702 w 66257"/>
                <a:gd name="connsiteY6" fmla="*/ 22 h 2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257" h="27139">
                  <a:moveTo>
                    <a:pt x="32702" y="22"/>
                  </a:moveTo>
                  <a:lnTo>
                    <a:pt x="40032" y="34"/>
                  </a:lnTo>
                  <a:lnTo>
                    <a:pt x="42101" y="322"/>
                  </a:lnTo>
                  <a:cubicBezTo>
                    <a:pt x="79176" y="2801"/>
                    <a:pt x="67884" y="18463"/>
                    <a:pt x="46115" y="24935"/>
                  </a:cubicBezTo>
                  <a:lnTo>
                    <a:pt x="25736" y="27139"/>
                  </a:lnTo>
                  <a:lnTo>
                    <a:pt x="8151" y="23536"/>
                  </a:lnTo>
                  <a:cubicBezTo>
                    <a:pt x="-8191" y="15149"/>
                    <a:pt x="66" y="-654"/>
                    <a:pt x="32702" y="22"/>
                  </a:cubicBez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DB80F53E-264B-4B35-AE9C-D639A40D3DA2}"/>
                </a:ext>
              </a:extLst>
            </p:cNvPr>
            <p:cNvSpPr/>
            <p:nvPr/>
          </p:nvSpPr>
          <p:spPr>
            <a:xfrm>
              <a:off x="16068716" y="2622121"/>
              <a:ext cx="71713" cy="114127"/>
            </a:xfrm>
            <a:custGeom>
              <a:avLst/>
              <a:gdLst>
                <a:gd name="connsiteX0" fmla="*/ 61807 w 71713"/>
                <a:gd name="connsiteY0" fmla="*/ 0 h 114127"/>
                <a:gd name="connsiteX1" fmla="*/ 71713 w 71713"/>
                <a:gd name="connsiteY1" fmla="*/ 114127 h 114127"/>
                <a:gd name="connsiteX2" fmla="*/ 0 w 71713"/>
                <a:gd name="connsiteY2" fmla="*/ 109770 h 114127"/>
                <a:gd name="connsiteX3" fmla="*/ 61807 w 71713"/>
                <a:gd name="connsiteY3" fmla="*/ 0 h 11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13" h="114127">
                  <a:moveTo>
                    <a:pt x="61807" y="0"/>
                  </a:moveTo>
                  <a:lnTo>
                    <a:pt x="71713" y="114127"/>
                  </a:lnTo>
                  <a:lnTo>
                    <a:pt x="0" y="109770"/>
                  </a:lnTo>
                  <a:lnTo>
                    <a:pt x="61807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5" name="TextBox 314">
            <a:extLst>
              <a:ext uri="{FF2B5EF4-FFF2-40B4-BE49-F238E27FC236}">
                <a16:creationId xmlns:a16="http://schemas.microsoft.com/office/drawing/2014/main" id="{1C65FAC2-4034-4044-8B5B-E11348915260}"/>
              </a:ext>
            </a:extLst>
          </p:cNvPr>
          <p:cNvSpPr txBox="1"/>
          <p:nvPr/>
        </p:nvSpPr>
        <p:spPr>
          <a:xfrm rot="21277947">
            <a:off x="9582475" y="694908"/>
            <a:ext cx="1546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Hello.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CDEABF63-54B4-4C14-B574-B3839B9A6979}"/>
              </a:ext>
            </a:extLst>
          </p:cNvPr>
          <p:cNvSpPr txBox="1"/>
          <p:nvPr/>
        </p:nvSpPr>
        <p:spPr>
          <a:xfrm rot="21426396">
            <a:off x="1464666" y="3776898"/>
            <a:ext cx="5109536" cy="72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iCiel La Chic Pro" panose="02000506090000020004" pitchFamily="50" charset="0"/>
                <a:cs typeface="2005_iannnnnMTV" panose="02000000000000000000" pitchFamily="2" charset="0"/>
              </a:rPr>
              <a:t>NHÓM THUYẾT TRÌNH</a:t>
            </a:r>
          </a:p>
        </p:txBody>
      </p:sp>
      <p:pic>
        <p:nvPicPr>
          <p:cNvPr id="1028" name="Picture 4" descr="Download Back To School Logo - Back To School Sale Png PNG Image with No  Background - PNGkey.com">
            <a:extLst>
              <a:ext uri="{FF2B5EF4-FFF2-40B4-BE49-F238E27FC236}">
                <a16:creationId xmlns:a16="http://schemas.microsoft.com/office/drawing/2014/main" id="{F20B984F-9280-4F25-A1C5-213E4DAF4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734" y="5030552"/>
            <a:ext cx="3496720" cy="140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D914F0AB-0E46-42D6-CA9C-D811FD6043D5}"/>
              </a:ext>
            </a:extLst>
          </p:cNvPr>
          <p:cNvSpPr txBox="1"/>
          <p:nvPr/>
        </p:nvSpPr>
        <p:spPr>
          <a:xfrm>
            <a:off x="1773479" y="2279923"/>
            <a:ext cx="8567948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</p:spTree>
    <p:extLst>
      <p:ext uri="{BB962C8B-B14F-4D97-AF65-F5344CB8AC3E}">
        <p14:creationId xmlns:p14="http://schemas.microsoft.com/office/powerpoint/2010/main" val="21752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420" y="904099"/>
            <a:ext cx="9944678" cy="525505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7D0927A-ACDF-E313-581A-C8217F012F10}"/>
              </a:ext>
            </a:extLst>
          </p:cNvPr>
          <p:cNvSpPr txBox="1"/>
          <p:nvPr/>
        </p:nvSpPr>
        <p:spPr>
          <a:xfrm>
            <a:off x="3141029" y="1965169"/>
            <a:ext cx="5603654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TẬP CUỐI CHƯƠNG I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8F5DFBF-FEBB-15E9-2020-ED9112C57550}"/>
              </a:ext>
            </a:extLst>
          </p:cNvPr>
          <p:cNvSpPr txBox="1"/>
          <p:nvPr/>
        </p:nvSpPr>
        <p:spPr>
          <a:xfrm>
            <a:off x="4964926" y="4675666"/>
            <a:ext cx="1675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1115674" y="5305425"/>
            <a:ext cx="960215" cy="1833614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" name="Hình Bầu dục 65">
            <a:extLst>
              <a:ext uri="{FF2B5EF4-FFF2-40B4-BE49-F238E27FC236}">
                <a16:creationId xmlns:a16="http://schemas.microsoft.com/office/drawing/2014/main" id="{F0ABBC74-0DCF-9940-C3DA-C2BFB621A661}"/>
              </a:ext>
            </a:extLst>
          </p:cNvPr>
          <p:cNvSpPr/>
          <p:nvPr/>
        </p:nvSpPr>
        <p:spPr>
          <a:xfrm>
            <a:off x="2951331" y="960585"/>
            <a:ext cx="6289337" cy="164220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7" name="Hộp Văn bản 66">
            <a:extLst>
              <a:ext uri="{FF2B5EF4-FFF2-40B4-BE49-F238E27FC236}">
                <a16:creationId xmlns:a16="http://schemas.microsoft.com/office/drawing/2014/main" id="{441066F3-C1E1-E39C-D3BD-5EE64FFF0C03}"/>
              </a:ext>
            </a:extLst>
          </p:cNvPr>
          <p:cNvSpPr txBox="1"/>
          <p:nvPr/>
        </p:nvSpPr>
        <p:spPr>
          <a:xfrm>
            <a:off x="1746428" y="3371550"/>
            <a:ext cx="8699144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 hợp lại kiến thức dựa theo SGK và ghi chép trên lớp theo nhóm đã được phân công của buổi trước.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duy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96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4C198E-B7C1-4E72-8A94-190E6E44848B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D642B9-600E-4FA5-A0EB-734039F5A9E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05937F-C7C2-4031-979C-24C357C4F1C6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C11D9CA-F33B-445F-BAD0-7992CC71C007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EA3F3D-BAD2-416F-ADF9-07D736F47707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329BCF-943C-4126-8750-8CF12B0F581E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65FAE80-7D3D-41F6-8CC2-8C5A7D3E7598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93A3AA-04AB-40CF-AC41-D30068581A2C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CC562E6-0F17-48C8-9A94-026CB8FE89E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2BA766-BB12-45E3-B821-B31E66E668F5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BDF1335-F62B-4B67-A59B-51C973264895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9C63462-7AD0-4111-B329-926587D93F1A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E2C8C71-65FD-4D14-9AC4-871E90E9847A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F6FC8AB-679D-4E5B-A748-5A47328B7353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BB19DA6-2D2D-4F6A-A912-9A523177018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C834A30-10AA-49FE-A4A7-0EC1DFF4778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469ED32-EB84-4D54-A979-AC392D9CAE23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BADDC21-0B47-4A77-B523-4D0C2204628F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BD811C8-FC7E-47BC-9300-521D58D7387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E389C17-724F-4A7D-ABCB-9E0D5C737356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7B78404-977B-495C-A7BD-5BC15748856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3401A1F-F6C4-4BF8-95E0-9CE3D470BFE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D029440-DD54-425A-A368-F15E33945FA0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250F988-2E2D-44B2-86C4-3385443D74C0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6AB090F-7FB3-4620-B94A-11A970C11DD9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E182BDF-141B-4459-AB23-95FC1B6ECD84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916970-E2DE-491B-9B82-E29283B5BC9A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B8A31C0-66A0-43B3-A1EB-6A633782C9A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AE7A57-16C2-4632-B61C-66E09B2A884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98DD389-6802-4BC4-A336-551B2267324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CD72EFC-3AB0-4545-9216-41899AC7A9D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ADF64F2-CF7A-41BA-BD1D-B013AC5BECAD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22CCE1C-7B5F-4FAF-B9E8-AE621DD4BB0A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DE5D3DA-224C-4A04-9D0E-45A632660F92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D33BF3F-3A86-4833-8CB4-BFF1C463D141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9A995F-37B4-4054-A9D1-4A2C534888A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0FEBA27-8DE1-48D5-8DD6-A0955E0F8195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2129002-99C3-4208-A60D-C3FF32C9534E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F72B3C3-F55C-4E36-B6FC-514E151696D8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01A9F7F-38A0-40F4-9AEA-428EB0F004FD}"/>
              </a:ext>
            </a:extLst>
          </p:cNvPr>
          <p:cNvGrpSpPr/>
          <p:nvPr/>
        </p:nvGrpSpPr>
        <p:grpSpPr>
          <a:xfrm>
            <a:off x="11814595" y="1042632"/>
            <a:ext cx="219627" cy="269168"/>
            <a:chOff x="11714074" y="4445567"/>
            <a:chExt cx="219627" cy="26916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3B67E92-2270-40FF-BDD8-D5D2D45CE3F7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8D8E611-5280-4721-A964-D6C1F53B6DE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FF9EA12-7216-49DF-A684-069FA6B7D9CA}"/>
              </a:ext>
            </a:extLst>
          </p:cNvPr>
          <p:cNvSpPr/>
          <p:nvPr/>
        </p:nvSpPr>
        <p:spPr>
          <a:xfrm>
            <a:off x="11409054" y="499666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271C236-D822-4EDD-B5DE-E5D0A4905BE9}"/>
              </a:ext>
            </a:extLst>
          </p:cNvPr>
          <p:cNvGrpSpPr/>
          <p:nvPr/>
        </p:nvGrpSpPr>
        <p:grpSpPr>
          <a:xfrm>
            <a:off x="206263" y="5532045"/>
            <a:ext cx="1864191" cy="1403213"/>
            <a:chOff x="5337376" y="3832625"/>
            <a:chExt cx="1864191" cy="1403213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7233194-8991-43B7-A1B4-40E4948DF66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0DD8C33-CF54-4429-A625-72DA0C1495FE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6BE67F1-0002-49BC-A265-9C5511E556B4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2F27F94-1E2E-4622-8622-AD105A033389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8E724E2-44E2-4BCA-B814-0C1E747034DE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B339EF8-B7F4-4684-BD3D-CA54196BBF49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E69A284-2F2C-475A-8279-A6242F10D8A9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51CA626-5E74-4605-A21C-CA315AC6E76D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EB40B73-97EE-42F0-B524-B3C7C669C0D0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43C4681-0646-4F92-9336-838D7F316D7B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088E7E4-42E4-4049-ADF0-DB0D8E2E6047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83A779A-B189-4049-9DF8-3A21AF4173C7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8F23FDB-2BD3-4EEB-BEB7-07431DA4220A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4563B3C-E4CA-4B8A-B20E-318324ADEC7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012224-00B6-4F57-9B43-4BC8BD0C4DA6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3D0D681-E4AB-41E1-8673-84D63E98336E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6BB1F59-85BE-4B54-8144-144C244CE458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9E6712E-1692-4F8F-AD1E-F2CE5E5E8200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7170486-98AD-4794-B764-D9FBD61CB4D3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B3755C-B0C1-46DC-9B63-14163BC7742B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1C1D8A7-907B-43E7-BC44-66E4CD8F09C3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641F44E-8728-47BA-8575-E91E6EEF40E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20440C6-0DA1-45C9-926F-162E47A455F4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E399896-322F-4018-9DC5-2CFB7D51BFD2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129D798-424B-4790-9F4B-5A5CE219D792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4EB6763-7A68-4593-AFFF-3DAE32D38E5B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0EB3C-7761-488B-9FE6-377D5ED9C14D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50497A3-E50F-4788-BBF3-C25DF6C22ADB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5A61E1B-A8A3-4890-9044-AE567EF248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28E82DF-8F91-4AD6-B9FF-4EC2DC1C4C91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9A0288F-6389-4CB5-A515-D39B7768CBF4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7C23B10-9E2D-4766-BBF0-B2ADAAF6E49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A89D53F-062D-4D30-BC76-3A47EAE55D3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62AA34A-C1FA-4B62-8D0B-E13F3521CB6D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8C824CF-5EBD-428F-9896-EEEE5CFF9280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53CEC82-5FAB-4168-B501-88D5CA5A56C8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9A5B0D7-4676-4712-898B-7E77C96F0F3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565E35A-01EC-4CB7-9E93-CCE740E9F1D0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E4F779A-F61D-4D81-A706-AE13B07994D4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8E991090-0EBB-454C-973A-A05C464905C7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720460F-BE8C-4701-921E-6C7D3745BC8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067506D-ADC5-438C-BB2D-4BB8B47BD34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2" name="Hình tự do: Hình 121">
            <a:extLst>
              <a:ext uri="{FF2B5EF4-FFF2-40B4-BE49-F238E27FC236}">
                <a16:creationId xmlns:a16="http://schemas.microsoft.com/office/drawing/2014/main" id="{F587D173-B1B0-2C68-8642-3A3884DD0346}"/>
              </a:ext>
            </a:extLst>
          </p:cNvPr>
          <p:cNvSpPr/>
          <p:nvPr/>
        </p:nvSpPr>
        <p:spPr>
          <a:xfrm rot="1758552">
            <a:off x="3051486" y="4352264"/>
            <a:ext cx="963021" cy="6802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4013"/>
                </a:moveTo>
                <a:lnTo>
                  <a:pt x="963021" y="34013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4" name="Hình tự do: Hình 123">
            <a:extLst>
              <a:ext uri="{FF2B5EF4-FFF2-40B4-BE49-F238E27FC236}">
                <a16:creationId xmlns:a16="http://schemas.microsoft.com/office/drawing/2014/main" id="{A2833830-0CF4-A766-800C-AEF3C439ECC0}"/>
              </a:ext>
            </a:extLst>
          </p:cNvPr>
          <p:cNvSpPr/>
          <p:nvPr/>
        </p:nvSpPr>
        <p:spPr>
          <a:xfrm rot="19841448">
            <a:off x="3051486" y="2673715"/>
            <a:ext cx="963021" cy="6802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4013"/>
                </a:moveTo>
                <a:lnTo>
                  <a:pt x="963021" y="34013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6" name="Hình Bầu dục 125">
            <a:extLst>
              <a:ext uri="{FF2B5EF4-FFF2-40B4-BE49-F238E27FC236}">
                <a16:creationId xmlns:a16="http://schemas.microsoft.com/office/drawing/2014/main" id="{C7C31D30-2BCB-1B2B-46F1-8807D7452BD4}"/>
              </a:ext>
            </a:extLst>
          </p:cNvPr>
          <p:cNvSpPr/>
          <p:nvPr/>
        </p:nvSpPr>
        <p:spPr>
          <a:xfrm>
            <a:off x="500508" y="2031340"/>
            <a:ext cx="3071812" cy="307181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8" name="Hình tự do: Hình 127">
            <a:extLst>
              <a:ext uri="{FF2B5EF4-FFF2-40B4-BE49-F238E27FC236}">
                <a16:creationId xmlns:a16="http://schemas.microsoft.com/office/drawing/2014/main" id="{3649BAD9-2997-ED48-866C-33412AE4D06A}"/>
              </a:ext>
            </a:extLst>
          </p:cNvPr>
          <p:cNvSpPr/>
          <p:nvPr/>
        </p:nvSpPr>
        <p:spPr>
          <a:xfrm>
            <a:off x="3834904" y="1099358"/>
            <a:ext cx="1843087" cy="1843087"/>
          </a:xfrm>
          <a:custGeom>
            <a:avLst/>
            <a:gdLst>
              <a:gd name="connsiteX0" fmla="*/ 0 w 1843087"/>
              <a:gd name="connsiteY0" fmla="*/ 921544 h 1843087"/>
              <a:gd name="connsiteX1" fmla="*/ 921544 w 1843087"/>
              <a:gd name="connsiteY1" fmla="*/ 0 h 1843087"/>
              <a:gd name="connsiteX2" fmla="*/ 1843088 w 1843087"/>
              <a:gd name="connsiteY2" fmla="*/ 921544 h 1843087"/>
              <a:gd name="connsiteX3" fmla="*/ 921544 w 1843087"/>
              <a:gd name="connsiteY3" fmla="*/ 1843088 h 1843087"/>
              <a:gd name="connsiteX4" fmla="*/ 0 w 1843087"/>
              <a:gd name="connsiteY4" fmla="*/ 921544 h 184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3087" h="1843087">
                <a:moveTo>
                  <a:pt x="0" y="921544"/>
                </a:moveTo>
                <a:cubicBezTo>
                  <a:pt x="0" y="412589"/>
                  <a:pt x="412589" y="0"/>
                  <a:pt x="921544" y="0"/>
                </a:cubicBezTo>
                <a:cubicBezTo>
                  <a:pt x="1430499" y="0"/>
                  <a:pt x="1843088" y="412589"/>
                  <a:pt x="1843088" y="921544"/>
                </a:cubicBezTo>
                <a:cubicBezTo>
                  <a:pt x="1843088" y="1430499"/>
                  <a:pt x="1430499" y="1843088"/>
                  <a:pt x="921544" y="1843088"/>
                </a:cubicBezTo>
                <a:cubicBezTo>
                  <a:pt x="412589" y="1843088"/>
                  <a:pt x="0" y="1430499"/>
                  <a:pt x="0" y="92154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7694" tIns="287694" rIns="287694" bIns="287694" numCol="1" spcCol="1270" anchor="ctr" anchorCtr="0">
            <a:noAutofit/>
          </a:bodyPr>
          <a:lstStyle/>
          <a:p>
            <a:pPr marL="0" lvl="0" indent="0" algn="ctr" defTabSz="12446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2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Hình tự do: Hình 134">
            <a:extLst>
              <a:ext uri="{FF2B5EF4-FFF2-40B4-BE49-F238E27FC236}">
                <a16:creationId xmlns:a16="http://schemas.microsoft.com/office/drawing/2014/main" id="{8314544A-66DF-6692-C46D-065D58CED2C4}"/>
              </a:ext>
            </a:extLst>
          </p:cNvPr>
          <p:cNvSpPr/>
          <p:nvPr/>
        </p:nvSpPr>
        <p:spPr>
          <a:xfrm>
            <a:off x="3834904" y="4151560"/>
            <a:ext cx="1843087" cy="1843087"/>
          </a:xfrm>
          <a:custGeom>
            <a:avLst/>
            <a:gdLst>
              <a:gd name="connsiteX0" fmla="*/ 0 w 1843087"/>
              <a:gd name="connsiteY0" fmla="*/ 921544 h 1843087"/>
              <a:gd name="connsiteX1" fmla="*/ 921544 w 1843087"/>
              <a:gd name="connsiteY1" fmla="*/ 0 h 1843087"/>
              <a:gd name="connsiteX2" fmla="*/ 1843088 w 1843087"/>
              <a:gd name="connsiteY2" fmla="*/ 921544 h 1843087"/>
              <a:gd name="connsiteX3" fmla="*/ 921544 w 1843087"/>
              <a:gd name="connsiteY3" fmla="*/ 1843088 h 1843087"/>
              <a:gd name="connsiteX4" fmla="*/ 0 w 1843087"/>
              <a:gd name="connsiteY4" fmla="*/ 921544 h 184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3087" h="1843087">
                <a:moveTo>
                  <a:pt x="0" y="921544"/>
                </a:moveTo>
                <a:cubicBezTo>
                  <a:pt x="0" y="412589"/>
                  <a:pt x="412589" y="0"/>
                  <a:pt x="921544" y="0"/>
                </a:cubicBezTo>
                <a:cubicBezTo>
                  <a:pt x="1430499" y="0"/>
                  <a:pt x="1843088" y="412589"/>
                  <a:pt x="1843088" y="921544"/>
                </a:cubicBezTo>
                <a:cubicBezTo>
                  <a:pt x="1843088" y="1430499"/>
                  <a:pt x="1430499" y="1843088"/>
                  <a:pt x="921544" y="1843088"/>
                </a:cubicBezTo>
                <a:cubicBezTo>
                  <a:pt x="412589" y="1843088"/>
                  <a:pt x="0" y="1430499"/>
                  <a:pt x="0" y="92154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7694" tIns="287694" rIns="287694" bIns="287694" numCol="1" spcCol="1270" anchor="ctr" anchorCtr="0">
            <a:noAutofit/>
          </a:bodyPr>
          <a:lstStyle/>
          <a:p>
            <a:pPr marL="0" lvl="0" indent="0" algn="ctr" defTabSz="12446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Hình tự do: Hình 135">
            <a:extLst>
              <a:ext uri="{FF2B5EF4-FFF2-40B4-BE49-F238E27FC236}">
                <a16:creationId xmlns:a16="http://schemas.microsoft.com/office/drawing/2014/main" id="{74DAB866-F096-5266-45EA-3EB7F9415A94}"/>
              </a:ext>
            </a:extLst>
          </p:cNvPr>
          <p:cNvSpPr/>
          <p:nvPr/>
        </p:nvSpPr>
        <p:spPr>
          <a:xfrm>
            <a:off x="5862300" y="4151560"/>
            <a:ext cx="2764631" cy="1843087"/>
          </a:xfrm>
          <a:custGeom>
            <a:avLst/>
            <a:gdLst>
              <a:gd name="connsiteX0" fmla="*/ 0 w 2764631"/>
              <a:gd name="connsiteY0" fmla="*/ 0 h 1843087"/>
              <a:gd name="connsiteX1" fmla="*/ 2764631 w 2764631"/>
              <a:gd name="connsiteY1" fmla="*/ 0 h 1843087"/>
              <a:gd name="connsiteX2" fmla="*/ 2764631 w 2764631"/>
              <a:gd name="connsiteY2" fmla="*/ 1843087 h 1843087"/>
              <a:gd name="connsiteX3" fmla="*/ 0 w 2764631"/>
              <a:gd name="connsiteY3" fmla="*/ 1843087 h 1843087"/>
              <a:gd name="connsiteX4" fmla="*/ 0 w 2764631"/>
              <a:gd name="connsiteY4" fmla="*/ 0 h 184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4631" h="1843087">
                <a:moveTo>
                  <a:pt x="0" y="0"/>
                </a:moveTo>
                <a:lnTo>
                  <a:pt x="2764631" y="0"/>
                </a:lnTo>
                <a:lnTo>
                  <a:pt x="2764631" y="1843087"/>
                </a:lnTo>
                <a:lnTo>
                  <a:pt x="0" y="184308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3100" kern="120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3100" kern="1200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9E664063-34DC-3178-9852-6AC8F9456D2C}"/>
              </a:ext>
            </a:extLst>
          </p:cNvPr>
          <p:cNvSpPr/>
          <p:nvPr/>
        </p:nvSpPr>
        <p:spPr>
          <a:xfrm>
            <a:off x="407903" y="2049204"/>
            <a:ext cx="3241964" cy="2986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CHƯƠNG I</a:t>
            </a:r>
          </a:p>
        </p:txBody>
      </p:sp>
      <p:sp>
        <p:nvSpPr>
          <p:cNvPr id="137" name="Hộp Văn bản 136">
            <a:extLst>
              <a:ext uri="{FF2B5EF4-FFF2-40B4-BE49-F238E27FC236}">
                <a16:creationId xmlns:a16="http://schemas.microsoft.com/office/drawing/2014/main" id="{15C0991D-1971-0B85-A855-F1B188FF6026}"/>
              </a:ext>
            </a:extLst>
          </p:cNvPr>
          <p:cNvSpPr txBox="1"/>
          <p:nvPr/>
        </p:nvSpPr>
        <p:spPr>
          <a:xfrm>
            <a:off x="5974868" y="283048"/>
            <a:ext cx="5218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Hộp Văn bản 137">
            <a:extLst>
              <a:ext uri="{FF2B5EF4-FFF2-40B4-BE49-F238E27FC236}">
                <a16:creationId xmlns:a16="http://schemas.microsoft.com/office/drawing/2014/main" id="{3B39A778-97A1-03C6-674D-42A12D3AAA80}"/>
              </a:ext>
            </a:extLst>
          </p:cNvPr>
          <p:cNvSpPr txBox="1"/>
          <p:nvPr/>
        </p:nvSpPr>
        <p:spPr>
          <a:xfrm>
            <a:off x="5996191" y="968647"/>
            <a:ext cx="4551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Hộp Văn bản 138">
            <a:extLst>
              <a:ext uri="{FF2B5EF4-FFF2-40B4-BE49-F238E27FC236}">
                <a16:creationId xmlns:a16="http://schemas.microsoft.com/office/drawing/2014/main" id="{DA2D8316-55E1-6890-ADAC-E13CBED810F0}"/>
              </a:ext>
            </a:extLst>
          </p:cNvPr>
          <p:cNvSpPr txBox="1"/>
          <p:nvPr/>
        </p:nvSpPr>
        <p:spPr>
          <a:xfrm>
            <a:off x="5996191" y="1654246"/>
            <a:ext cx="5218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Hộp Văn bản 139">
            <a:extLst>
              <a:ext uri="{FF2B5EF4-FFF2-40B4-BE49-F238E27FC236}">
                <a16:creationId xmlns:a16="http://schemas.microsoft.com/office/drawing/2014/main" id="{ECD87C45-1DD8-25E0-2000-78103B673752}"/>
              </a:ext>
            </a:extLst>
          </p:cNvPr>
          <p:cNvSpPr txBox="1"/>
          <p:nvPr/>
        </p:nvSpPr>
        <p:spPr>
          <a:xfrm>
            <a:off x="5992711" y="2360502"/>
            <a:ext cx="393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E69D123E-FDCE-884B-9E1D-4DF0147BEE32}"/>
                  </a:ext>
                </a:extLst>
              </p:cNvPr>
              <p:cNvSpPr txBox="1"/>
              <p:nvPr/>
            </p:nvSpPr>
            <p:spPr>
              <a:xfrm>
                <a:off x="5992711" y="3008283"/>
                <a:ext cx="52186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Mệnh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∀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,∃</m:t>
                    </m:r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E69D123E-FDCE-884B-9E1D-4DF0147BE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711" y="3008283"/>
                <a:ext cx="5218642" cy="461665"/>
              </a:xfrm>
              <a:prstGeom prst="rect">
                <a:avLst/>
              </a:prstGeom>
              <a:blipFill>
                <a:blip r:embed="rId2"/>
                <a:stretch>
                  <a:fillRect l="-1519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Hộp Văn bản 143">
            <a:extLst>
              <a:ext uri="{FF2B5EF4-FFF2-40B4-BE49-F238E27FC236}">
                <a16:creationId xmlns:a16="http://schemas.microsoft.com/office/drawing/2014/main" id="{1ED10DB2-C140-50D1-9060-CBEC544A3FB2}"/>
              </a:ext>
            </a:extLst>
          </p:cNvPr>
          <p:cNvSpPr txBox="1"/>
          <p:nvPr/>
        </p:nvSpPr>
        <p:spPr>
          <a:xfrm>
            <a:off x="5974868" y="4237420"/>
            <a:ext cx="184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Hộp Văn bản 144">
            <a:extLst>
              <a:ext uri="{FF2B5EF4-FFF2-40B4-BE49-F238E27FC236}">
                <a16:creationId xmlns:a16="http://schemas.microsoft.com/office/drawing/2014/main" id="{7ECA912B-BD97-1F05-5C4E-75748AF083D3}"/>
              </a:ext>
            </a:extLst>
          </p:cNvPr>
          <p:cNvSpPr txBox="1"/>
          <p:nvPr/>
        </p:nvSpPr>
        <p:spPr>
          <a:xfrm>
            <a:off x="5992711" y="5179680"/>
            <a:ext cx="2281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Hộp Văn bản 145">
            <a:extLst>
              <a:ext uri="{FF2B5EF4-FFF2-40B4-BE49-F238E27FC236}">
                <a16:creationId xmlns:a16="http://schemas.microsoft.com/office/drawing/2014/main" id="{6EE6C9CF-0363-B74B-1466-2D886EB31F57}"/>
              </a:ext>
            </a:extLst>
          </p:cNvPr>
          <p:cNvSpPr txBox="1"/>
          <p:nvPr/>
        </p:nvSpPr>
        <p:spPr>
          <a:xfrm>
            <a:off x="5974868" y="6048456"/>
            <a:ext cx="4363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Hộp Văn bản 146">
            <a:extLst>
              <a:ext uri="{FF2B5EF4-FFF2-40B4-BE49-F238E27FC236}">
                <a16:creationId xmlns:a16="http://schemas.microsoft.com/office/drawing/2014/main" id="{00FA2619-76FF-B2ED-7C0D-E1CAD6A747CA}"/>
              </a:ext>
            </a:extLst>
          </p:cNvPr>
          <p:cNvSpPr txBox="1"/>
          <p:nvPr/>
        </p:nvSpPr>
        <p:spPr>
          <a:xfrm>
            <a:off x="8811240" y="3816328"/>
            <a:ext cx="184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Hộp Văn bản 147">
            <a:extLst>
              <a:ext uri="{FF2B5EF4-FFF2-40B4-BE49-F238E27FC236}">
                <a16:creationId xmlns:a16="http://schemas.microsoft.com/office/drawing/2014/main" id="{37D63886-4E5C-CAF8-79CB-40FE854DBE9A}"/>
              </a:ext>
            </a:extLst>
          </p:cNvPr>
          <p:cNvSpPr txBox="1"/>
          <p:nvPr/>
        </p:nvSpPr>
        <p:spPr>
          <a:xfrm>
            <a:off x="8811240" y="4411347"/>
            <a:ext cx="184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</p:txBody>
      </p:sp>
      <p:sp>
        <p:nvSpPr>
          <p:cNvPr id="149" name="Hộp Văn bản 148">
            <a:extLst>
              <a:ext uri="{FF2B5EF4-FFF2-40B4-BE49-F238E27FC236}">
                <a16:creationId xmlns:a16="http://schemas.microsoft.com/office/drawing/2014/main" id="{57B2CE9E-99D0-FF4C-E8E9-CE936CCD7796}"/>
              </a:ext>
            </a:extLst>
          </p:cNvPr>
          <p:cNvSpPr txBox="1"/>
          <p:nvPr/>
        </p:nvSpPr>
        <p:spPr>
          <a:xfrm>
            <a:off x="8811240" y="4998963"/>
            <a:ext cx="3094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1" name="Đường nối Thẳng 150">
            <a:extLst>
              <a:ext uri="{FF2B5EF4-FFF2-40B4-BE49-F238E27FC236}">
                <a16:creationId xmlns:a16="http://schemas.microsoft.com/office/drawing/2014/main" id="{7780C241-A332-BBBF-8019-8C97DBF91C0A}"/>
              </a:ext>
            </a:extLst>
          </p:cNvPr>
          <p:cNvCxnSpPr>
            <a:cxnSpLocks/>
            <a:stCxn id="128" idx="2"/>
            <a:endCxn id="137" idx="1"/>
          </p:cNvCxnSpPr>
          <p:nvPr/>
        </p:nvCxnSpPr>
        <p:spPr>
          <a:xfrm flipV="1">
            <a:off x="5677992" y="513881"/>
            <a:ext cx="296876" cy="1507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Đường nối Thẳng 153">
            <a:extLst>
              <a:ext uri="{FF2B5EF4-FFF2-40B4-BE49-F238E27FC236}">
                <a16:creationId xmlns:a16="http://schemas.microsoft.com/office/drawing/2014/main" id="{D1027035-B1CF-A2E7-A699-A0F3C0886521}"/>
              </a:ext>
            </a:extLst>
          </p:cNvPr>
          <p:cNvCxnSpPr>
            <a:stCxn id="128" idx="2"/>
            <a:endCxn id="138" idx="1"/>
          </p:cNvCxnSpPr>
          <p:nvPr/>
        </p:nvCxnSpPr>
        <p:spPr>
          <a:xfrm flipV="1">
            <a:off x="5677992" y="1199480"/>
            <a:ext cx="318199" cy="8214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Đường nối Thẳng 155">
            <a:extLst>
              <a:ext uri="{FF2B5EF4-FFF2-40B4-BE49-F238E27FC236}">
                <a16:creationId xmlns:a16="http://schemas.microsoft.com/office/drawing/2014/main" id="{592D5B66-286B-46FD-CFCD-801F21AA8254}"/>
              </a:ext>
            </a:extLst>
          </p:cNvPr>
          <p:cNvCxnSpPr>
            <a:stCxn id="128" idx="2"/>
            <a:endCxn id="139" idx="1"/>
          </p:cNvCxnSpPr>
          <p:nvPr/>
        </p:nvCxnSpPr>
        <p:spPr>
          <a:xfrm flipV="1">
            <a:off x="5677992" y="1885079"/>
            <a:ext cx="318199" cy="135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Đường nối Thẳng 157">
            <a:extLst>
              <a:ext uri="{FF2B5EF4-FFF2-40B4-BE49-F238E27FC236}">
                <a16:creationId xmlns:a16="http://schemas.microsoft.com/office/drawing/2014/main" id="{FEDAB7AA-2A41-5679-4A3F-B7FCC4528C80}"/>
              </a:ext>
            </a:extLst>
          </p:cNvPr>
          <p:cNvCxnSpPr>
            <a:cxnSpLocks/>
            <a:stCxn id="128" idx="2"/>
            <a:endCxn id="140" idx="1"/>
          </p:cNvCxnSpPr>
          <p:nvPr/>
        </p:nvCxnSpPr>
        <p:spPr>
          <a:xfrm>
            <a:off x="5677992" y="2020902"/>
            <a:ext cx="314719" cy="5704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Đường nối Thẳng 159">
            <a:extLst>
              <a:ext uri="{FF2B5EF4-FFF2-40B4-BE49-F238E27FC236}">
                <a16:creationId xmlns:a16="http://schemas.microsoft.com/office/drawing/2014/main" id="{C8D8E9D3-3A67-1E03-FB90-4B03CB87412E}"/>
              </a:ext>
            </a:extLst>
          </p:cNvPr>
          <p:cNvCxnSpPr>
            <a:stCxn id="128" idx="2"/>
            <a:endCxn id="141" idx="1"/>
          </p:cNvCxnSpPr>
          <p:nvPr/>
        </p:nvCxnSpPr>
        <p:spPr>
          <a:xfrm>
            <a:off x="5677992" y="2020902"/>
            <a:ext cx="314719" cy="1218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Đường nối Thẳng 164">
            <a:extLst>
              <a:ext uri="{FF2B5EF4-FFF2-40B4-BE49-F238E27FC236}">
                <a16:creationId xmlns:a16="http://schemas.microsoft.com/office/drawing/2014/main" id="{1FB54494-F79C-2462-E274-9B4E0EC897C4}"/>
              </a:ext>
            </a:extLst>
          </p:cNvPr>
          <p:cNvCxnSpPr>
            <a:stCxn id="135" idx="2"/>
            <a:endCxn id="144" idx="1"/>
          </p:cNvCxnSpPr>
          <p:nvPr/>
        </p:nvCxnSpPr>
        <p:spPr>
          <a:xfrm flipV="1">
            <a:off x="5677992" y="4468253"/>
            <a:ext cx="296876" cy="604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Đường nối Thẳng 166">
            <a:extLst>
              <a:ext uri="{FF2B5EF4-FFF2-40B4-BE49-F238E27FC236}">
                <a16:creationId xmlns:a16="http://schemas.microsoft.com/office/drawing/2014/main" id="{76C28EC6-D9CB-02E2-3D04-0911306004AE}"/>
              </a:ext>
            </a:extLst>
          </p:cNvPr>
          <p:cNvCxnSpPr>
            <a:stCxn id="135" idx="2"/>
            <a:endCxn id="145" idx="1"/>
          </p:cNvCxnSpPr>
          <p:nvPr/>
        </p:nvCxnSpPr>
        <p:spPr>
          <a:xfrm>
            <a:off x="5677992" y="5073104"/>
            <a:ext cx="314719" cy="337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Đường nối Thẳng 168">
            <a:extLst>
              <a:ext uri="{FF2B5EF4-FFF2-40B4-BE49-F238E27FC236}">
                <a16:creationId xmlns:a16="http://schemas.microsoft.com/office/drawing/2014/main" id="{F173CEF2-7BA0-F9E0-C935-07A6302E3899}"/>
              </a:ext>
            </a:extLst>
          </p:cNvPr>
          <p:cNvCxnSpPr>
            <a:stCxn id="135" idx="2"/>
            <a:endCxn id="146" idx="1"/>
          </p:cNvCxnSpPr>
          <p:nvPr/>
        </p:nvCxnSpPr>
        <p:spPr>
          <a:xfrm>
            <a:off x="5677992" y="5073104"/>
            <a:ext cx="296876" cy="1206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Đường nối Thẳng 170">
            <a:extLst>
              <a:ext uri="{FF2B5EF4-FFF2-40B4-BE49-F238E27FC236}">
                <a16:creationId xmlns:a16="http://schemas.microsoft.com/office/drawing/2014/main" id="{909A90E0-07E9-D4FC-E507-60E3A8111A51}"/>
              </a:ext>
            </a:extLst>
          </p:cNvPr>
          <p:cNvCxnSpPr>
            <a:stCxn id="144" idx="3"/>
            <a:endCxn id="147" idx="1"/>
          </p:cNvCxnSpPr>
          <p:nvPr/>
        </p:nvCxnSpPr>
        <p:spPr>
          <a:xfrm flipV="1">
            <a:off x="7818353" y="4047161"/>
            <a:ext cx="992887" cy="421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Đường nối Thẳng 172">
            <a:extLst>
              <a:ext uri="{FF2B5EF4-FFF2-40B4-BE49-F238E27FC236}">
                <a16:creationId xmlns:a16="http://schemas.microsoft.com/office/drawing/2014/main" id="{3D2740E1-E05C-DD45-B16B-0053C3D82AB9}"/>
              </a:ext>
            </a:extLst>
          </p:cNvPr>
          <p:cNvCxnSpPr>
            <a:stCxn id="144" idx="3"/>
            <a:endCxn id="148" idx="1"/>
          </p:cNvCxnSpPr>
          <p:nvPr/>
        </p:nvCxnSpPr>
        <p:spPr>
          <a:xfrm>
            <a:off x="7818353" y="4468253"/>
            <a:ext cx="992887" cy="173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Đường nối Thẳng 174">
            <a:extLst>
              <a:ext uri="{FF2B5EF4-FFF2-40B4-BE49-F238E27FC236}">
                <a16:creationId xmlns:a16="http://schemas.microsoft.com/office/drawing/2014/main" id="{3C264C6D-E76D-7ACF-A6C1-7E9A04888CC4}"/>
              </a:ext>
            </a:extLst>
          </p:cNvPr>
          <p:cNvCxnSpPr>
            <a:cxnSpLocks/>
            <a:stCxn id="144" idx="3"/>
            <a:endCxn id="149" idx="1"/>
          </p:cNvCxnSpPr>
          <p:nvPr/>
        </p:nvCxnSpPr>
        <p:spPr>
          <a:xfrm>
            <a:off x="7818353" y="4468253"/>
            <a:ext cx="992887" cy="7615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8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35" grpId="0" animBg="1"/>
      <p:bldP spid="10" grpId="0" animBg="1"/>
      <p:bldP spid="137" grpId="0"/>
      <p:bldP spid="138" grpId="0"/>
      <p:bldP spid="139" grpId="0"/>
      <p:bldP spid="140" grpId="0"/>
      <p:bldP spid="141" grpId="0"/>
      <p:bldP spid="144" grpId="0"/>
      <p:bldP spid="145" grpId="0"/>
      <p:bldP spid="146" grpId="0"/>
      <p:bldP spid="147" grpId="0"/>
      <p:bldP spid="148" grpId="0"/>
      <p:bldP spid="1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7AC4D48-10BC-4958-9B60-CA4B0AEF8E73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BAB34E-CD0A-492B-9F9E-6A3AD2F6725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A4BA5FD-6B59-477D-9C14-8744E989D730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3684C9-B10A-4E82-A29D-F6EEE690D1E2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824E7F9-B41A-44FB-9447-350487556B90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15E351-C947-410B-A15A-FA7A6DEBCC31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65C5C84-060E-47EB-8C71-6B33C96ACF2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57820B-1137-4346-BB10-C9BD98747382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A2C051A-8687-48A7-A0F2-8850BD2DA214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42CEE5C-732B-4E7D-B98C-AD4471597077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7EA3014-A91E-4C9E-9707-4382945B4AB3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902FB73-C820-4084-8D26-CC62F5EB02C1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F5ADE3D-C4D7-449F-8CA7-14818851D6A1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5A7CC9E-5526-492B-B109-ED8F23521D76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31D2472-8C37-4F98-8E52-DB00C9EC0C77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6A04FD4-6F63-4980-BC4F-3C7543681B7C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54D7045-2E3A-4427-92E8-45F69F98A5B4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1105450-6F5B-44C0-9333-9F1A3C3E09A5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9D9BE8F-8584-4D39-A628-1F1EEADF886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B023B6C-D75D-4134-8DE5-C505524C0BC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4692681-FE8E-4FE0-B064-C4B7DD4CE7E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64999A6-DEBE-48AC-9897-7025B170BA78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5D66613-EE43-4EA5-8841-073BA3466D9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700BFF9-3218-4CBE-9AF0-497C3BBC6A0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906B5A6-5DD1-44DB-9356-F9387847678B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1CFC98D-591E-458B-8895-1A01DA6E8CA3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969F01B-E3F4-4A01-9BFC-2FDFA13F763C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7590D44-9768-4192-AC45-5120D8EF3042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E5124DA-C5F7-46AA-86FA-0CC9F8EB49F5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913B74F-1DEA-40D1-B103-4AEDBB90B12F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47F2F03-863F-4DAB-B2C2-E79EB956C03E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A097208-30CA-41E8-A3F5-C7301EA11F0C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8470FF1-FA3B-48DB-936D-50D727BF239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01E8FA6-5EF7-4384-AAEA-8A18D5883081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FE5A144-17D1-421C-80CF-DBB1F24CEA89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54ECF3-3FF5-4145-93F7-EA451B4E2D4B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1686140-6743-4DD3-BCC1-A186E149C039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5B3B392-A44C-44C1-A1FA-2ECA5AC7ED19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F3B7C31-9EA0-4B83-8425-95F4FFEBFE53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DC9F115-5847-472D-B1A0-0BA9EC8A7858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8BD42FF-B35D-45EC-8A9B-9A645A6CDD6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3D86EF3-46A3-4565-B423-B87499B5934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9A80BC4-DFD9-4331-A375-FB8A2C0ECC47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67CB7B-0159-4F37-A336-9EB603FF612D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564F8F2-403E-446E-B535-80D383681988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C0FC051-FB51-446B-B0F9-8C141364B626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3C9F716-B5DF-45E2-B20C-E9BF277CACF3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A9F3E4B-3CA6-48CE-A94B-234559AABF0A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75B0E51-21AC-414B-AE33-8A439A3334D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8760379-B6E6-431D-911D-D432356D6E9C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1012115-0DFD-46C9-93F5-60512C6FA421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FE5B1F7-734D-4E06-BC68-7FFF4CC77182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EA2FFCD-09B1-4BF4-8B52-136D5F9CFB20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4A28625-29BF-4734-B2B7-5AC67D012BF3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3E56862-9F42-4913-B36E-8DE8665057E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69442A8-A0C5-4F3C-9E6B-459F2C298A1D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6F53025-317E-4F79-8B5E-F7C6415A171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C8E5EA3-251A-4719-BC70-83E2B18DFC28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C4E3F36-E06F-4763-AEF2-16C3C9AB815E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D20EB5A-6486-4C29-92B2-9450A07FFE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0C7E13E-6500-4E54-BE43-F62F0BFA059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320B6E4-4F6C-42E4-86AC-CB0357EB644F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524DC9F-C6B0-45F4-9B9C-4C666ED2B9AB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9A57068-7F47-495B-B396-B67CD144CC7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A47AAB2-37CB-4062-A54C-2F1CE80B8AA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CEB55DA-4E27-4CA9-9432-806F98E5761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27C690B-CC26-4C0A-AFF8-DD9A9E8BFCF7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6B7CBA8-E8A8-42AD-95D2-B4FBCC2689C6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AD9D357B-7731-466B-B1C6-4EEE9922BB9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305D34E-7544-4E21-884E-C5290CBE01BA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936D3A5-50F4-40B3-AECE-930341394107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FB2808C-0999-47DC-9F1C-461BD922989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08F5D2C-3A56-4F46-AD37-3138BB9A4B85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055B5BF-B023-4F93-8478-89C254DE524B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CDB9011-7227-4006-A57F-7C959706FEAA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0F79143-B7B6-44DC-95E5-C63B4C5D58BB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31E5EE1-7332-4D64-A997-F9576407F23C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727D904-3B6D-4B22-AC6E-CB856FA818E5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EF14313-A34E-44C1-9401-8A4A7F238DAB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B6C819F-B387-41A4-8801-8829319402E2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8107E34-E8E3-42D2-9D10-09712E45F6C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CA3DDFD-399E-4D37-A9C1-786A3FFC6F6D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2910812-0B78-47D5-9C7D-88E9699CDAAF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DC9A33A-AC1A-4181-A005-474C91C454D1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1AF117-0A44-4065-8929-144CE6F498A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811C4F3-7E75-4BAA-BC1D-D92EB30A6650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3D8BEA9-359B-44A3-A689-767EA895823C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6FD12D9-8668-4A62-AEAA-C7E20027D96A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D99A12B-8FAD-4329-86D6-B3A4A0A5CEA3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040F02C-5D4A-4625-B2D5-BEAD3AE145B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B217062-52D5-41A9-8728-CD5EFDFB3B2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91A103-03BA-4EDC-8B33-6C324C177AA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2CF31D5-EF17-4F56-B679-F10FE80695D6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B01B90A-4B7F-4B72-9A49-586726B61914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448BD3A3-3D35-478D-B5D5-9973CB3B8EC3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AF26143-5430-425A-8996-02C04A89A873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FEBC35B-0993-45F9-B8FF-608832BE2C96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F46400B-F081-460F-AB10-EF6AABF75EB3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2DB7F14-DF1E-487F-A95B-854B6936E4C7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AF73FF7-BA4D-4202-9AD9-437BC10598B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C2A01B5-66AB-4930-BDF5-C30ACE807A8E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948B3614-A933-4F28-B184-9139D0C03C42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1EACF45-6115-486C-AF45-2E24ACB158D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F27CF8C-B3DE-4CAD-B8CE-B3DA48A94CE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8E3F12D-C28F-4E08-BB81-182EBC5171A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9E3AD9B-1B3E-4920-8E95-F4B12CAF475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75F7537-4263-4EDF-83E8-CB580671EC5C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F0CEAAB-82CF-42DF-740B-84CCB8BD02B2}"/>
                  </a:ext>
                </a:extLst>
              </p:cNvPr>
              <p:cNvSpPr txBox="1"/>
              <p:nvPr/>
            </p:nvSpPr>
            <p:spPr>
              <a:xfrm>
                <a:off x="848529" y="1846499"/>
                <a:ext cx="9744993" cy="3366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1 (SGK-tr.19)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toán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marL="342900" indent="-342900" algn="just">
                  <a:lnSpc>
                    <a:spcPct val="150000"/>
                  </a:lnSpc>
                  <a:buAutoNum type="alphaLcParenR"/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luôn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</a:t>
                </a:r>
              </a:p>
              <a:p>
                <a:pPr marL="342900" indent="-342900" algn="just">
                  <a:lnSpc>
                    <a:spcPct val="150000"/>
                  </a:lnSpc>
                  <a:buAutoNum type="alphaLcParenR"/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𝐴𝐵𝑀</m:t>
                        </m:r>
                      </m:e>
                    </m:acc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M 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AB.</a:t>
                </a:r>
                <a:endPara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AutoNum type="alphaLcParenR"/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9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Quốc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Cộng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xã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chủ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Việt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Nam.</a:t>
                </a:r>
              </a:p>
              <a:p>
                <a:pPr marL="342900" indent="-342900" algn="just">
                  <a:lnSpc>
                    <a:spcPct val="150000"/>
                  </a:lnSpc>
                  <a:buAutoNum type="alphaLcParenR"/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lẻ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F0CEAAB-82CF-42DF-740B-84CCB8BD0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29" y="1846499"/>
                <a:ext cx="9744993" cy="3366306"/>
              </a:xfrm>
              <a:prstGeom prst="rect">
                <a:avLst/>
              </a:prstGeom>
              <a:blipFill>
                <a:blip r:embed="rId2"/>
                <a:stretch>
                  <a:fillRect l="-938" r="-1814" b="-3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Mũi tên: Phải 123">
            <a:extLst>
              <a:ext uri="{FF2B5EF4-FFF2-40B4-BE49-F238E27FC236}">
                <a16:creationId xmlns:a16="http://schemas.microsoft.com/office/drawing/2014/main" id="{39A7FDC8-6F91-DCC7-E312-B149AEB423D7}"/>
              </a:ext>
            </a:extLst>
          </p:cNvPr>
          <p:cNvSpPr/>
          <p:nvPr/>
        </p:nvSpPr>
        <p:spPr>
          <a:xfrm>
            <a:off x="8544922" y="2577582"/>
            <a:ext cx="617442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Mũi tên: Phải 124">
            <a:extLst>
              <a:ext uri="{FF2B5EF4-FFF2-40B4-BE49-F238E27FC236}">
                <a16:creationId xmlns:a16="http://schemas.microsoft.com/office/drawing/2014/main" id="{17C9CBFC-037E-F8AB-F81B-5180DAAB2DD2}"/>
              </a:ext>
            </a:extLst>
          </p:cNvPr>
          <p:cNvSpPr/>
          <p:nvPr/>
        </p:nvSpPr>
        <p:spPr>
          <a:xfrm>
            <a:off x="9434322" y="3160005"/>
            <a:ext cx="617442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Mũi tên: Phải 125">
            <a:extLst>
              <a:ext uri="{FF2B5EF4-FFF2-40B4-BE49-F238E27FC236}">
                <a16:creationId xmlns:a16="http://schemas.microsoft.com/office/drawing/2014/main" id="{4FD81702-D220-1879-8E3D-F7D599A8EDFB}"/>
              </a:ext>
            </a:extLst>
          </p:cNvPr>
          <p:cNvSpPr/>
          <p:nvPr/>
        </p:nvSpPr>
        <p:spPr>
          <a:xfrm>
            <a:off x="3776411" y="4241051"/>
            <a:ext cx="617442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Mũi tên: Phải 127">
            <a:extLst>
              <a:ext uri="{FF2B5EF4-FFF2-40B4-BE49-F238E27FC236}">
                <a16:creationId xmlns:a16="http://schemas.microsoft.com/office/drawing/2014/main" id="{34DC7552-76A3-01A3-0CED-B078BB7377CF}"/>
              </a:ext>
            </a:extLst>
          </p:cNvPr>
          <p:cNvSpPr/>
          <p:nvPr/>
        </p:nvSpPr>
        <p:spPr>
          <a:xfrm>
            <a:off x="5635577" y="4802415"/>
            <a:ext cx="617442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Hộp Văn bản 129">
            <a:extLst>
              <a:ext uri="{FF2B5EF4-FFF2-40B4-BE49-F238E27FC236}">
                <a16:creationId xmlns:a16="http://schemas.microsoft.com/office/drawing/2014/main" id="{932D3882-8266-70E4-41CC-8A46166ED9D0}"/>
              </a:ext>
            </a:extLst>
          </p:cNvPr>
          <p:cNvSpPr txBox="1"/>
          <p:nvPr/>
        </p:nvSpPr>
        <p:spPr>
          <a:xfrm>
            <a:off x="9295930" y="2503209"/>
            <a:ext cx="605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C718F0CA-47C3-1DC0-28DB-FB83E18E454E}"/>
              </a:ext>
            </a:extLst>
          </p:cNvPr>
          <p:cNvSpPr txBox="1"/>
          <p:nvPr/>
        </p:nvSpPr>
        <p:spPr>
          <a:xfrm>
            <a:off x="10103710" y="3095859"/>
            <a:ext cx="605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Hộp Văn bản 132">
            <a:extLst>
              <a:ext uri="{FF2B5EF4-FFF2-40B4-BE49-F238E27FC236}">
                <a16:creationId xmlns:a16="http://schemas.microsoft.com/office/drawing/2014/main" id="{BDC43E45-EF5C-9B66-A538-9802879098FD}"/>
              </a:ext>
            </a:extLst>
          </p:cNvPr>
          <p:cNvSpPr txBox="1"/>
          <p:nvPr/>
        </p:nvSpPr>
        <p:spPr>
          <a:xfrm>
            <a:off x="6396412" y="4751140"/>
            <a:ext cx="605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Hộp Văn bản 133">
            <a:extLst>
              <a:ext uri="{FF2B5EF4-FFF2-40B4-BE49-F238E27FC236}">
                <a16:creationId xmlns:a16="http://schemas.microsoft.com/office/drawing/2014/main" id="{ADAD2755-F67F-7BFD-AB91-3889B3ECA4A1}"/>
              </a:ext>
            </a:extLst>
          </p:cNvPr>
          <p:cNvSpPr txBox="1"/>
          <p:nvPr/>
        </p:nvSpPr>
        <p:spPr>
          <a:xfrm>
            <a:off x="4455645" y="4176905"/>
            <a:ext cx="1247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: 圆角 6">
            <a:extLst>
              <a:ext uri="{FF2B5EF4-FFF2-40B4-BE49-F238E27FC236}">
                <a16:creationId xmlns:a16="http://schemas.microsoft.com/office/drawing/2014/main" id="{4200A9EE-F67B-83CD-D531-BAA1317510BF}"/>
              </a:ext>
            </a:extLst>
          </p:cNvPr>
          <p:cNvSpPr/>
          <p:nvPr/>
        </p:nvSpPr>
        <p:spPr>
          <a:xfrm>
            <a:off x="4889753" y="283881"/>
            <a:ext cx="2620755" cy="9527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76200">
            <a:solidFill>
              <a:srgbClr val="0225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altLang="zh-C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03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 animBg="1"/>
      <p:bldP spid="126" grpId="0" animBg="1"/>
      <p:bldP spid="128" grpId="0" animBg="1"/>
      <p:bldP spid="130" grpId="0"/>
      <p:bldP spid="132" grpId="0"/>
      <p:bldP spid="133" grpId="0"/>
      <p:bldP spid="1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EDEF77-0A01-4DA3-B31E-91DF1F0C651E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E21A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B4CAC6-3F58-4787-8731-B2E726A83DBE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98B39C-EA5C-4BAC-AAAD-C223A3931CA0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B61919-8DD2-4472-8F6C-E5C13340A180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EF8B0D-E800-4C8C-AAC6-A225125101AF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B01D28C-FEBE-4EEA-B5B2-8A36A3AE2D1E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5340759-3609-4F29-8F81-060C4AA11E7E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A3702F-3974-46D0-8E03-AB4C4E4848DF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D6CE9A-8E05-4BFF-91C7-8C18E786BDB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23675E3-99BD-4B24-A746-418AE72C0465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48AA7E-67A3-4C06-B9D1-AE822DCBB82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F633FFC-A434-4314-9DCF-7E07F54588E4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A2510BA-5161-422B-B4CB-70B0E38F425F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809E1BB-4159-480F-B95F-EADE5E4D9469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A73F1CF-DA65-489C-80D8-31B476201FF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E4C50DC-7257-4269-9757-DA44189DDA7F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D15686D-6349-4E68-9699-81AB11DB539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22024F-B348-448C-92FD-9CE1E879DFB5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4D8E1FF-2CA9-482D-AE24-98CB42936B10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0EE082B-F9C3-4DDF-B557-D056B24E9E88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93E1C65-6EA0-4E06-B536-8FF1DCBD4CAC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5D0DF58-3A1E-4915-874D-4DD35FE497D6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0D5165E-253B-4720-95DD-A29A36D1714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B9831E4-C6E7-4AA3-AEE0-3AB5576732D4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55F9E7-ABD0-4AD1-BFAC-66CEC943FC32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F156249-3CD1-4078-A35C-66675316F10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06E137E-2399-485C-9A96-3275A610F4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00FF2B7-EF66-4483-A548-0734B2FCD551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556E359-1E89-4DB1-84C5-CE33C790889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8D18DAC-299E-4875-9B39-67AEA0911CCA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7D420AB-4D35-4041-9BD2-0A0E4CEDD1B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4210091-23EE-4892-B713-DAF8E0D7D1FA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D349966-B428-45AB-9435-42FE5940A6A2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AC3ABDB-BE91-4EA7-9275-08F297146CD6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5A9607D-E73A-4B38-9FC5-A58DAC98D5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0EEECCD-CE9D-431F-9CB1-125052B4CF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D3377C-2D6C-4F2D-A818-EB8F4AFD3BC7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89F5E0D-1862-4E94-8721-C97A4B75DAFB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8431389-D253-4530-8C76-6DB3C4BFEB9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FB7D8C9-1B94-4F47-A575-58438AB68F5F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105166C-9B31-4D9F-8FCD-3FCB693A0F4A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B25DC58-8369-4E33-8152-E953F816D50F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12F8BAAC-884F-450D-9A24-CC407B6087CC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E90DEF04-8F42-4FE4-9820-6341F4F18820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775B4CE-3CE6-4E59-86AB-0DC3E3CEFE26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7C1E1CC-B47C-4543-85B6-82F1B3C3BFA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3A1075C-0B93-4FD8-A650-D19DFA97DE1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D2B34A4-7F22-4F23-AD47-56E1827D891E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0D4C356-8C60-4D8D-A6B9-32B1E74D36B4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6653E88-E012-4579-A3F8-005C5EC42F90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9374CE-CD74-4955-91C3-A9F675D7EF17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E133951-C46E-4C62-B67D-1DADB04412DD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CD8A3E-F3D7-4721-87CD-1F78B8EB339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ADDD844-CD79-47D7-95EA-3565257345DB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1CC92E8-5F44-45A8-93A8-F8F1540A6562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4E44D8-6CA8-4D91-9CA4-8AD28C692445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FE6618-797A-4D91-8FB6-25D6F60826A5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FC1BB9B-6645-40A9-8055-B85FA11F83CB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AE7928F-B049-4FCA-BAD4-C5BFC47AC1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934C458-374B-4AF0-85DE-7509DDF83959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258301E-3511-4431-BA5C-0AE09235A23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DB32D5-853F-4975-A89D-56873ED4E84A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7F4865C-8B04-4FAF-AAAB-6024A76FABA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AD6481C-CA8F-4C54-832A-BABDEF5E840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E051D9B-8DC7-46F3-B13A-E5D76168A84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8A254B9-6E13-4DCA-9BBA-448DCC0B301F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025FE9C-B7AA-4D50-9A02-06999695803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7BAF222-0D2D-42FF-AAAF-460AFF7809E9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DF9CB54-DF40-430D-BABF-F18775F3C49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08101ED-F9AA-4D43-97F5-C8DF891AC51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3825A5E-16EE-4BD5-B0EC-534E72FEE578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64B255B-7FC5-4B09-9F42-B9251C05A378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09E5BED-9C06-49E3-882A-E4391F69959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57B8631-8A5B-4721-8561-2E9791E6E5F2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8B69A6A-23F1-4F23-AC3A-A34CCAC5A289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F01F9A7-22E4-4728-BC9C-821710A97C94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E6A5AF3-601C-49BF-BD48-F63EED5D7903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BDAD772-CBEC-4B5C-AE46-1A2EC110C485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1248326-0816-4A6E-BAD9-869C8F15F71B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7605950-42AE-4DEF-B57F-39975D2ED330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E1C2764-6C1B-4B82-91C1-C28BBF940D36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1A3AA8-E7D5-45D8-BBC1-01CC7EBC3EFF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CCBDDE7-BB11-4F01-92BB-AF908A94D42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9D939355-3D3C-45E8-AE8C-26AE96C0DAA5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545781A-F7AE-4606-A4BB-9518610C931B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3F7D400-CF63-4788-8E45-41B8AB4C53AC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7762C91-9F75-42F6-9AD5-5C491B69609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0187353-8AC0-4015-A415-2E4929D3CB8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E6F885-0717-464D-BA72-D4012208E780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BEEAB1-3A5D-4FB1-9BAE-E1F11893D220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8681086-72DA-4E0C-87ED-75F7B5ADB990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781733C-D005-4C2C-9AC1-70BB3B0EB24E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4A878ED-A75C-4E51-8C8C-CFC38DA30E9D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B0057E-BAE1-4FD0-8719-A9DABAF4D5DA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BE5E2DC-3D1F-483D-894C-E03E28D95AA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D9A40A3-0458-4261-BED3-3B8BAD77235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019A9C9-41B7-47C8-B020-7642C41687A1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27674FA-7C6A-46E7-9722-B8EAB930FBBE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39BB8EC-1D85-4AB1-9536-5F384310BA1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B5C081D-837E-46BF-B93F-40BC70A8C8F1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3FC4189-FFC8-472E-ACFF-A6813FBD774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36A2099-E7EF-49F8-ACA2-733E02B9CE79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2EDCF2F-5AF4-4F8D-9D09-52975EED84EA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FFA08EB4-3B7E-40E8-A607-87F2BF970B30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55C1CFB-7DA3-4557-B771-3D66CA4A8DA5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C905886-D96E-4A27-B4EB-A19DA4BF4C0D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90D04BF-B317-4107-AD29-9D8F335DAFF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1C513942-316B-0D77-FA90-39764A9710B8}"/>
                  </a:ext>
                </a:extLst>
              </p:cNvPr>
              <p:cNvSpPr txBox="1"/>
              <p:nvPr/>
            </p:nvSpPr>
            <p:spPr>
              <a:xfrm>
                <a:off x="1771392" y="2075654"/>
                <a:ext cx="8096644" cy="168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Mệnh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đề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phủ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mệnh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đề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: “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1C513942-316B-0D77-FA90-39764A971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392" y="2075654"/>
                <a:ext cx="8096644" cy="1687000"/>
              </a:xfrm>
              <a:prstGeom prst="rect">
                <a:avLst/>
              </a:prstGeom>
              <a:blipFill>
                <a:blip r:embed="rId2"/>
                <a:stretch>
                  <a:fillRect l="-1205" r="-527" b="-7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1" name="Hộp Văn bản 120">
                <a:extLst>
                  <a:ext uri="{FF2B5EF4-FFF2-40B4-BE49-F238E27FC236}">
                    <a16:creationId xmlns:a16="http://schemas.microsoft.com/office/drawing/2014/main" id="{A0815DE2-1354-7954-31A0-C2AA303A841B}"/>
                  </a:ext>
                </a:extLst>
              </p:cNvPr>
              <p:cNvSpPr txBox="1"/>
              <p:nvPr/>
            </p:nvSpPr>
            <p:spPr>
              <a:xfrm>
                <a:off x="1771392" y="4621649"/>
                <a:ext cx="8593214" cy="2239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Mệnh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đề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phủ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mệnh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đề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: “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1" name="Hộp Văn bản 120">
                <a:extLst>
                  <a:ext uri="{FF2B5EF4-FFF2-40B4-BE49-F238E27FC236}">
                    <a16:creationId xmlns:a16="http://schemas.microsoft.com/office/drawing/2014/main" id="{A0815DE2-1354-7954-31A0-C2AA303A8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392" y="4621649"/>
                <a:ext cx="8593214" cy="2239716"/>
              </a:xfrm>
              <a:prstGeom prst="rect">
                <a:avLst/>
              </a:prstGeom>
              <a:blipFill>
                <a:blip r:embed="rId3"/>
                <a:stretch>
                  <a:fillRect l="-1136" b="-1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1BE7B50-3323-FD1C-DF49-49CD6D16887D}"/>
              </a:ext>
            </a:extLst>
          </p:cNvPr>
          <p:cNvSpPr txBox="1"/>
          <p:nvPr/>
        </p:nvSpPr>
        <p:spPr>
          <a:xfrm>
            <a:off x="2831741" y="85720"/>
            <a:ext cx="8736804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 (SGK-tr.19)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1DE1AB9F-29A8-FFD0-541D-6079CCE49465}"/>
                  </a:ext>
                </a:extLst>
              </p:cNvPr>
              <p:cNvSpPr txBox="1"/>
              <p:nvPr/>
            </p:nvSpPr>
            <p:spPr>
              <a:xfrm>
                <a:off x="1764443" y="1618144"/>
                <a:ext cx="82803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endParaRPr lang="en-US" dirty="0"/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1DE1AB9F-29A8-FFD0-541D-6079CCE49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443" y="1618144"/>
                <a:ext cx="8280344" cy="461665"/>
              </a:xfrm>
              <a:prstGeom prst="rect">
                <a:avLst/>
              </a:prstGeom>
              <a:blipFill>
                <a:blip r:embed="rId4"/>
                <a:stretch>
                  <a:fillRect l="-957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D65CA05F-EC22-0373-33D2-22E6F7826EA5}"/>
                  </a:ext>
                </a:extLst>
              </p:cNvPr>
              <p:cNvSpPr txBox="1"/>
              <p:nvPr/>
            </p:nvSpPr>
            <p:spPr>
              <a:xfrm>
                <a:off x="1756780" y="4171042"/>
                <a:ext cx="686990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 </a:t>
                </a:r>
                <a:endParaRPr lang="en-US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D65CA05F-EC22-0373-33D2-22E6F7826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780" y="4171042"/>
                <a:ext cx="6869905" cy="461665"/>
              </a:xfrm>
              <a:prstGeom prst="rect">
                <a:avLst/>
              </a:prstGeom>
              <a:blipFill>
                <a:blip r:embed="rId5"/>
                <a:stretch>
                  <a:fillRect l="-1154" t="-11842" r="-266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618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C0F0D0E-AF96-40D5-AF14-1A91929F20AF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DAB99A6-3A57-4A59-8777-5C024CF3A8C8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E3E1B67-0B85-4B69-B67E-8C4F21A7368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94195C5-4F6D-42F2-A69F-229A8644469E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666EE50-49EF-43BF-A1C9-6685A19C0BE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F0A1E1-9025-47B4-8DAF-15762CDDA953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1A37399-F821-448C-A8B8-5551E7855B7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57FED2-21AD-47DA-A467-4466D9F5CD35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A013A2F-BC63-43EE-BCA5-3BD4C8307A30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FA4DFB2-4B3D-4CEE-8070-F8E58709A7CE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A6D7923-5F20-4A40-B247-56A8ECB27570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EA1D2C5-11AC-47DF-9E4B-40B268622B11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5D9A9F9-718E-46D1-8760-214AB5E56C9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65C1916-3D38-404C-A1A1-9CFD70157910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2371DF-623D-48DA-B718-6EAB4CD687E0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492A641-1CC1-40EE-B107-15C60ECFDEA4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2586B3-34C5-436B-932E-B1CC7DA2A80E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57863E-347E-4893-9BBE-D9FEDDFDE744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7349C71-B6DA-4AFF-9001-010E7C19B8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506DBC4-6E0F-4788-B965-5164BE7FD30E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EB46DA4-C832-4D58-8C9F-8858A67412A0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BB683B4-AB79-4D2D-8205-4F36D6B736D6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8FD647D-8679-4707-BCAE-EF61C51B7AEF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4BE2D64-D51A-42ED-9614-2ED36CE52AFF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103BA37-C6E2-443A-8525-706E08212D9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6364B3E-EE6B-457B-BA6E-48924C504CC3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8CA51CA-8735-4541-9781-42D3AFC9987F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9317DA1-3B1F-46AA-970A-500E008DAE7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AD1AB5-DC60-4EA8-9985-3B2177CCD8C6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863F691-5D85-4C79-91A5-42FFC658FDCD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CFA4C76-C107-4463-843A-CF62B4007E3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EECF6FA-6EFA-46E0-8CD1-A5FC09285BA3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C153B69-AC1D-437B-BF64-4D7758B7DB7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61F5623-D3B1-4C75-8EBC-42B03AB629F9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AF17EED-E96D-45F2-9B4F-3156EAE30A0B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02E7E03-CC33-4916-8119-A61659C934E0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C072E5A-C4D9-4128-B064-6716FF0837F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C30CEB0-5F05-450A-AE65-554C0086BF59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4754E9F-31C6-4C2E-B3C2-FE3DA8B434D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83FCEB3-A45B-4D3C-8ACF-5C6982968AAD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9027C19-8AB3-4094-BC1A-0979CB4B14C9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72DB9D-E0D2-4B37-BEFE-F1A2C211AD0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575FFA-A802-46ED-8EB1-C39292CF7FEC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E084947-88AC-49E2-B75C-EC953F67D03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AFA7F92-2742-473C-831F-4793F8CE2299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38A0C54-41BA-4FB9-B7FC-2F67B9AC6E91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CB2C32A-954F-4300-8B71-7727B683A279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212FC-8852-4AF5-8FEB-BDA335F6A19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16DAA49-BAA2-4B1A-ADAF-B868FC828AF0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2E2AF8C-BB81-4E99-86FC-3843CDD99D1C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DCB27C6-AF87-43C2-B02F-5DA8DE02AF5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A6671D9-AF7C-4BAB-9750-369464D4FE84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CAF6011-3ACD-4A04-9876-C5A9A7CF2A5A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D4E4354-3E84-45EA-A48D-C07926E4B20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6CCD396-81E8-4A2A-B743-D1CC3020C423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68BC1D8-B1A5-4B2E-86A7-037E3331E63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430D61C-A951-44D3-883C-3CCEB6A6D8B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F7AEAB1-4398-46BA-B513-E015B34EC02B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A6D73D5-35E8-41FF-BAD9-29166FB8E4B9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273DC54-E76F-4568-B3EC-5268C6A9AFE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9646333-BD7F-43C2-A89B-B0B047F7BF9B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57B2DC7-3BE9-4E12-A795-5884096AF38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682563F-BAC3-4B5F-B93B-81E506C5E0C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EEA05AA-45F7-46F2-B71E-103EC00871A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173CBE7-0FB5-40E2-BD78-E3D5889B0525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138D15B-2509-49D6-8004-2E87A8FD254C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D98BDBE-F1C0-426B-A256-7C89AF671C20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02EF55D-0103-459B-9E95-F96572903A97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BFB76CD-3C13-4D11-8AA2-D44FCF039CF4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0B1D26B-DEC1-4DFF-AE1C-05AFF804E68B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309B64B-13FD-4717-AB2D-3B540F9DB7E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744D3AE-96CD-4F74-B209-B346559F06A3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DA7123-FE93-4517-A243-00F31B1F00C8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F8B7974-4FB5-40AD-A001-3033BF17A04B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D7F147C-A295-4F9A-9C00-8675DCD6914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C7C8C3C-4266-4839-BA13-96AC189F34DC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6854F0D-22C9-4670-B1E7-456A6F4F9B45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462E39F-C55E-4BFD-BDAA-B886C2DD5574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7050C09-138E-4078-A6CE-459E35F8EDA0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210CFB6-6ABB-4194-A5A9-3F7EE9B4DDB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6530B7F-1131-4B99-B69F-EB6C348C94E9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28871DB-C04E-4DC2-8963-DF87235AE74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899D563-6CDD-410F-9DD1-5698DE855062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C9F3DF7-3381-42B4-8D2C-E58B29BDCE5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756241D-BFD9-4AC0-9793-FF9320692807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4BDB098-09A4-4F86-A57B-4AE74E17EC7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629187E-4805-4F27-85C9-22875E3FDC08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DC811C5-22B2-410C-A083-D72D5A075346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64AC6B1-113B-4B4C-92E1-2E45E2CA587D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FDC3FB9-A0D7-4858-9406-7524AD1F23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909D189-7BD3-48FC-AA5D-64703EB9ACFB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27AD44C-3B58-4782-8499-7537C0564163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2921BD6D-1B6C-426A-96CF-BA1185E85F9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CF290D5-2791-451C-940B-DF320884750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112B6FF-46CF-43FA-A528-7F483570C0F7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C4F8217-C754-4507-9D8D-EDDF0D6E626A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F29464D-FBA2-4017-B36F-04E62D63B0F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75B0C4-C34E-473F-B9E0-2AD83755B20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6191E33-E8DE-49AB-A14F-AA09AECFA6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0B8AF4C-3B48-4469-8010-FC3C70563A0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8799BA1-B855-4177-B84F-2463FAA545FD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B64BE3B-F0BC-4D92-B1A9-782554D8AD4D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40FB13F-7D82-4363-B607-8AEE5F91BEE7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5D09F4A-C21D-4EE2-92E8-2438983D307F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6D8C0D13-1192-4F91-9B1B-7881439A3699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E399646-0290-4BFA-8CCA-B723CB1AFDC1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2350F18-C009-4914-AAAD-2A475F32FCED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Hộp Văn bản 109">
                <a:extLst>
                  <a:ext uri="{FF2B5EF4-FFF2-40B4-BE49-F238E27FC236}">
                    <a16:creationId xmlns:a16="http://schemas.microsoft.com/office/drawing/2014/main" id="{C5185226-EF09-4B4F-8582-FC38A9104DA3}"/>
                  </a:ext>
                </a:extLst>
              </p:cNvPr>
              <p:cNvSpPr txBox="1"/>
              <p:nvPr/>
            </p:nvSpPr>
            <p:spPr>
              <a:xfrm>
                <a:off x="1207073" y="3028495"/>
                <a:ext cx="9753457" cy="1685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: "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10" name="Hộp Văn bản 109">
                <a:extLst>
                  <a:ext uri="{FF2B5EF4-FFF2-40B4-BE49-F238E27FC236}">
                    <a16:creationId xmlns:a16="http://schemas.microsoft.com/office/drawing/2014/main" id="{C5185226-EF09-4B4F-8582-FC38A9104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73" y="3028495"/>
                <a:ext cx="9753457" cy="1685846"/>
              </a:xfrm>
              <a:prstGeom prst="rect">
                <a:avLst/>
              </a:prstGeom>
              <a:blipFill>
                <a:blip r:embed="rId2"/>
                <a:stretch>
                  <a:fillRect l="-938" r="-1813" b="-7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ECE187B5-5988-21DB-9D69-B34DAC7A37B2}"/>
                  </a:ext>
                </a:extLst>
              </p:cNvPr>
              <p:cNvSpPr txBox="1"/>
              <p:nvPr/>
            </p:nvSpPr>
            <p:spPr>
              <a:xfrm>
                <a:off x="2778336" y="67956"/>
                <a:ext cx="8282575" cy="1131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 (SGK-tr.19)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ECE187B5-5988-21DB-9D69-B34DAC7A3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336" y="67956"/>
                <a:ext cx="8282575" cy="1131848"/>
              </a:xfrm>
              <a:prstGeom prst="rect">
                <a:avLst/>
              </a:prstGeom>
              <a:blipFill>
                <a:blip r:embed="rId3"/>
                <a:stretch>
                  <a:fillRect l="-1178" r="-515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Hộp Văn bản 111">
                <a:extLst>
                  <a:ext uri="{FF2B5EF4-FFF2-40B4-BE49-F238E27FC236}">
                    <a16:creationId xmlns:a16="http://schemas.microsoft.com/office/drawing/2014/main" id="{77DD802E-D07A-8A0E-D96F-755E598342E8}"/>
                  </a:ext>
                </a:extLst>
              </p:cNvPr>
              <p:cNvSpPr txBox="1"/>
              <p:nvPr/>
            </p:nvSpPr>
            <p:spPr>
              <a:xfrm>
                <a:off x="1262012" y="1326263"/>
                <a:ext cx="105814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endParaRPr lang="en-US" sz="2400" dirty="0"/>
              </a:p>
            </p:txBody>
          </p:sp>
        </mc:Choice>
        <mc:Fallback xmlns="">
          <p:sp>
            <p:nvSpPr>
              <p:cNvPr id="112" name="Hộp Văn bản 111">
                <a:extLst>
                  <a:ext uri="{FF2B5EF4-FFF2-40B4-BE49-F238E27FC236}">
                    <a16:creationId xmlns:a16="http://schemas.microsoft.com/office/drawing/2014/main" id="{77DD802E-D07A-8A0E-D96F-755E59834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012" y="1326263"/>
                <a:ext cx="10581424" cy="461665"/>
              </a:xfrm>
              <a:prstGeom prst="rect">
                <a:avLst/>
              </a:prstGeom>
              <a:blipFill>
                <a:blip r:embed="rId4"/>
                <a:stretch>
                  <a:fillRect l="-864" t="-12000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Hộp Văn bản 112">
                <a:extLst>
                  <a:ext uri="{FF2B5EF4-FFF2-40B4-BE49-F238E27FC236}">
                    <a16:creationId xmlns:a16="http://schemas.microsoft.com/office/drawing/2014/main" id="{71C50EF2-CE96-9A9F-3909-93AD6DF99A7E}"/>
                  </a:ext>
                </a:extLst>
              </p:cNvPr>
              <p:cNvSpPr txBox="1"/>
              <p:nvPr/>
            </p:nvSpPr>
            <p:spPr>
              <a:xfrm>
                <a:off x="1284069" y="1922646"/>
                <a:ext cx="941787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endParaRPr lang="en-US" sz="2400" dirty="0"/>
              </a:p>
            </p:txBody>
          </p:sp>
        </mc:Choice>
        <mc:Fallback xmlns="">
          <p:sp>
            <p:nvSpPr>
              <p:cNvPr id="113" name="Hộp Văn bản 112">
                <a:extLst>
                  <a:ext uri="{FF2B5EF4-FFF2-40B4-BE49-F238E27FC236}">
                    <a16:creationId xmlns:a16="http://schemas.microsoft.com/office/drawing/2014/main" id="{71C50EF2-CE96-9A9F-3909-93AD6DF99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069" y="1922646"/>
                <a:ext cx="9417875" cy="461665"/>
              </a:xfrm>
              <a:prstGeom prst="rect">
                <a:avLst/>
              </a:prstGeom>
              <a:blipFill>
                <a:blip r:embed="rId5"/>
                <a:stretch>
                  <a:fillRect l="-1036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Hộp Văn bản 113">
            <a:extLst>
              <a:ext uri="{FF2B5EF4-FFF2-40B4-BE49-F238E27FC236}">
                <a16:creationId xmlns:a16="http://schemas.microsoft.com/office/drawing/2014/main" id="{81A0803E-D4BE-5441-5215-D8395412B3DB}"/>
              </a:ext>
            </a:extLst>
          </p:cNvPr>
          <p:cNvSpPr txBox="1"/>
          <p:nvPr/>
        </p:nvSpPr>
        <p:spPr>
          <a:xfrm>
            <a:off x="5549042" y="2486604"/>
            <a:ext cx="887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6" name="Hộp Văn bản 115">
                <a:extLst>
                  <a:ext uri="{FF2B5EF4-FFF2-40B4-BE49-F238E27FC236}">
                    <a16:creationId xmlns:a16="http://schemas.microsoft.com/office/drawing/2014/main" id="{E25DA059-509A-1335-A0F3-9FCA1F2F6110}"/>
                  </a:ext>
                </a:extLst>
              </p:cNvPr>
              <p:cNvSpPr txBox="1"/>
              <p:nvPr/>
            </p:nvSpPr>
            <p:spPr>
              <a:xfrm>
                <a:off x="1165718" y="4707270"/>
                <a:ext cx="9679443" cy="16858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: "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thoi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chưa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chắc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thoi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16" name="Hộp Văn bản 115">
                <a:extLst>
                  <a:ext uri="{FF2B5EF4-FFF2-40B4-BE49-F238E27FC236}">
                    <a16:creationId xmlns:a16="http://schemas.microsoft.com/office/drawing/2014/main" id="{E25DA059-509A-1335-A0F3-9FCA1F2F6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718" y="4707270"/>
                <a:ext cx="9679443" cy="1685846"/>
              </a:xfrm>
              <a:prstGeom prst="rect">
                <a:avLst/>
              </a:prstGeom>
              <a:blipFill>
                <a:blip r:embed="rId6"/>
                <a:stretch>
                  <a:fillRect l="-945" r="-1008" b="-7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97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2" grpId="0"/>
      <p:bldP spid="113" grpId="0"/>
      <p:bldP spid="1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476386B-2990-42FF-9703-F098F52D04EE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CEEDDDF-4CBF-492E-BCF5-66FE4CC27F4F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3A9FD85-14A4-4596-BB30-79E8E6684F8C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A64B58-6390-4226-B4FD-751FA3F0948C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475A2BD-761A-4502-9211-0BF65A82DD53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6E5AAA-32FC-4595-99D9-DA3339ABC5E8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D0F38C5-74D6-4F6E-A0EA-34C4238F2660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5AD67F2-5D5D-4444-8102-76952E979B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3038F84-6445-43DE-93CF-45425B8D761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0AC36D6-9FF3-4CF6-8A44-5B0B1796232A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4A7CB72-092D-480B-8072-40322C198D7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6C75CBA-42E0-4651-A3A2-C50A18CC06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792C0BC-FD76-4C24-8112-C3181CE5DBC8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6F0669-8289-4D69-9C01-51C65717F412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30DE03C-6F0D-4EF2-B827-A04CE606637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06E83F7-28AB-4158-8DBE-2258F6F3E3D9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6A94393-DEBC-46BF-88B8-6067D0386385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58FEBA-0792-4A69-B893-C7F5B10D9AB5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935809B-5C5E-456D-B696-D3DA6A0531F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517A807-7859-40F1-AC1A-980C8C441E7F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B60854B-8B03-4C2A-8FAB-2009FC249EEE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00463CD-1D83-4C10-9832-9AC987CB3E1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FCB5BE0-A062-49C4-9D26-02BAE294E51E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13E9BF5-0883-4D4B-A26D-68443E44117B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AD65F71-D91B-42E2-8DE5-D8F16A4B60A7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84CC719-7951-40A7-8411-1F012C4A66C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F108B83-591B-49F0-918A-5712F0B3B2C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F2BD827-8080-4D64-8279-D551396AA0F2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EAECC7-6C41-4B84-9E54-4394CF70E8F2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B222A86-DD0F-4A43-BB4F-0C0EEC634528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45A294B-0C74-4CD8-9961-2CD07B2AF32D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4E95F5-2FA5-493D-8D3B-BC0D46FBE30D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2F2DB50-E977-498C-ACB3-65FA241854EF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C27080C-87AC-4C0B-9F37-F60077D144D1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21A8DFF-E191-400C-978C-0C06BE86053D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93239F3-47BB-4E62-8559-54066FBE0534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15F867E-B791-4E84-9FBC-9BC08DAF71B6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632CE95-9405-4817-B951-288870CA724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102938D-2857-4989-BF37-10FAA94DB945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4FB6FD7-B3F6-4DC4-A273-DFD02FED031F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E20117B-C166-4BE2-B2E8-0E5C5975A06B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25EADAB-85AF-42F1-885D-833B810EB24D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C4F0A56-AB8B-4B29-AD21-07CC280FDF70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1B88B19-198C-4BAF-B281-BE3B08C0CAB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7ABE590-3BA3-41BD-BB0F-6FACEC33A1A6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916B9F3-CE2D-42DA-B6B2-CCBACECFF7EF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72D9EE9-3714-4AA6-8038-4A598F79A8B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3B0E00A-AC08-42FE-90BB-D40752254223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3604421-5640-4099-BEE8-68B0BC218A8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5DB4C68-89A1-43C3-AA7D-E2C3E685217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068C07E-1697-4ED6-B864-20E47C50CF6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5BA6DAD-9364-4EA3-A5AB-CF97BD2CF93F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4DDA617-71D6-4526-8427-036C0E458E78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67AF91C-E11D-43CB-85A2-3B13287C838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9AAB1D-24B2-44D5-8A09-6F0DF51C4F4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0D246AA-4812-4A4D-B1B7-ABB18C0ED1EA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9C752B4-D3BB-4831-A01C-A34923DF5329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1F7955E-2871-409A-8D09-F57AB83E87F2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6FB51F6-F2ED-4CC6-AA4F-62ECF13809A2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F8FF24F-6FD3-426A-9AE0-0380E5B3253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DDF43EF-4237-48D0-BFD8-0A9F2374C0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9913D80-5B93-4CC6-9D4B-07E4C2964C6F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0371328-10BF-4B26-94FE-7B61E6F8F1E6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4AE1A07-7D35-4D2E-8DBE-1690FAF9EAC9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6F59352-E47C-4026-897F-0DE0A6DFBC1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7FFBC3F-535C-404C-B709-CCEB93DDA8A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D2A2EB8-E719-4FE3-955B-DD545D0D5F23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663701B-00B8-4BF4-A093-9F7CA924B199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B9FBB4D-78C1-41D0-8BF6-C153F896F81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D9E288A-C18B-4C73-949C-46ADBD4EF9BA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82D3C01-3763-4077-9122-B8DF287793D3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9147D9F-7CB6-4DE3-BEDA-9085C7FEEF6E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CB4DA14-060F-4D36-AB3A-68D56A5B64F3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6873DFE-E766-4291-9322-C4A966C5EF88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B1C4C07-8E83-446C-A220-AA6BA918382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B277CD0-2DE4-4511-8C91-1BFA5250F1CA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E42BD94-9E6D-4E8F-8536-A9AA0F216237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9C2ADEB-25EB-48D0-AEE2-EA0DF0EE37E1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1F9A8A-17E5-44C5-A252-44666A222AE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B35B63-FCFC-4CF8-BE47-1F1954C9A099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89DEA44-EBCB-4902-BA27-2245D92A5E9A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EE19E4B-A3CD-44A4-926D-67C652C5C90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D828B5A-00D2-40AF-9868-8613421A9478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53F3268-180C-41B3-8929-3CD423F10FA8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B29AF2E-1820-4C71-80AF-18356E265E0B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74CE315-D3F2-4A6A-BABA-92CE16E89D51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80C3046-3451-4D0B-B7EA-A7FC6A0DED6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4AA9088-DB31-4BF6-A31A-55488EBB4667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B16C783-23E8-4F82-8365-80924561F49B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CF81FCE-49C4-4866-B4A8-6C4B90C25A2B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FD86F10-2566-4379-9F53-3D4AA041D2A0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B6E560B-0DA0-43C8-B565-3790CE9F41AC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54CE80C-7019-467A-B99D-D068382F2309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6DCBE94-17A4-44D2-B14E-872ADD9EF14A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BE83DF5-D391-424F-9494-7CD449FC1E8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57C5F7A-6F44-431F-98C2-30D2826164C5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9793C72-4037-491F-9FAA-9D3F381E1EA0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0F8008A-5C75-461A-99C2-0443D2A5DCC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0B58827-D4B3-4DD3-8883-E6974AB32347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F93B228B-9E06-43CB-8C8D-73EB7CA497AE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C655804-9B53-44DB-BA80-A1F1DA804739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08F0A40-CD06-4B75-9B30-FF2C245FB2C0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94AA89D-A4E2-411B-8DA0-AAD567624E8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A49C963-3EE3-4B97-8429-2590C6F9336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29FB248-DDFC-440C-B0BB-03BDEDB7C64A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E7985AD-AE4F-4069-9D1D-318B94A8E98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F72B7086-528F-433E-BD42-F505B468E264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E4E1A75-90EC-CC8D-ADE8-075810B7683D}"/>
                  </a:ext>
                </a:extLst>
              </p:cNvPr>
              <p:cNvSpPr txBox="1"/>
              <p:nvPr/>
            </p:nvSpPr>
            <p:spPr>
              <a:xfrm>
                <a:off x="3857124" y="3561757"/>
                <a:ext cx="4477751" cy="2242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:"∃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";</m:t>
                    </m:r>
                  </m:oMath>
                </a14:m>
                <a:endParaRPr lang="en-US" sz="24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:"∃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"; </a:t>
                </a:r>
              </a:p>
              <a:p>
                <a:pPr marL="342900" marR="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:"∀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</a:p>
              <a:p>
                <a:pPr marL="342900" marR="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:"∀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"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E4E1A75-90EC-CC8D-ADE8-075810B76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124" y="3561757"/>
                <a:ext cx="4477751" cy="2242024"/>
              </a:xfrm>
              <a:prstGeom prst="rect">
                <a:avLst/>
              </a:prstGeom>
              <a:blipFill>
                <a:blip r:embed="rId2"/>
                <a:stretch>
                  <a:fillRect l="-1907" r="-1362" b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781C5D7-EBD9-9FAE-8658-4D60B8FDE916}"/>
              </a:ext>
            </a:extLst>
          </p:cNvPr>
          <p:cNvSpPr txBox="1"/>
          <p:nvPr/>
        </p:nvSpPr>
        <p:spPr>
          <a:xfrm>
            <a:off x="1858341" y="528442"/>
            <a:ext cx="8848302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4 (SGK-tr.19)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6A6F230-1670-0CD8-BA68-DE56D76234AD}"/>
                  </a:ext>
                </a:extLst>
              </p:cNvPr>
              <p:cNvSpPr txBox="1"/>
              <p:nvPr/>
            </p:nvSpPr>
            <p:spPr>
              <a:xfrm>
                <a:off x="1755003" y="1351841"/>
                <a:ext cx="9411560" cy="1133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:"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";</m:t>
                    </m:r>
                  </m:oMath>
                </a14:m>
                <a:r>
                  <a:rPr lang="en-US" sz="24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:"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";</a:t>
                </a:r>
                <a:b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:"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∃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"; 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:"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∃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".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6A6F230-1670-0CD8-BA68-DE56D7623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003" y="1351841"/>
                <a:ext cx="9411560" cy="1133580"/>
              </a:xfrm>
              <a:prstGeom prst="rect">
                <a:avLst/>
              </a:prstGeom>
              <a:blipFill>
                <a:blip r:embed="rId3"/>
                <a:stretch>
                  <a:fillRect l="-194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F70A50C-2521-C44F-DAA3-D526069AFAAE}"/>
              </a:ext>
            </a:extLst>
          </p:cNvPr>
          <p:cNvSpPr txBox="1"/>
          <p:nvPr/>
        </p:nvSpPr>
        <p:spPr>
          <a:xfrm>
            <a:off x="5840326" y="2836295"/>
            <a:ext cx="884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28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BDBA7E-B428-4F68-B9A7-65AF234569A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B55D8EA9-2199-43BA-97A6-E111106C065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E71098B-538C-4FC3-ADAD-8B71DBD2EA6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6B434F3-0DEE-4A84-91B2-7759C44831EC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F0F3C9A-CA49-486C-90DF-2BC7750A483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283C42-B904-4566-8B72-DF115490414F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45E96F4-0460-4CB8-A211-285764C51CAC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918F3AC-ED59-47EA-A619-8E6904102286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5A28A2-6EA7-4A7F-A5F9-62C429EAF5E6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0B39C9-AAFD-4B6C-94E6-C65258034FF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6494D80-7394-4FDB-9DA4-C3449A5A083E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05A0C7E-2FBE-4A4F-A449-C81DD9BFFD0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EBF9B69-6822-4836-BF73-1C9A6A8D74E4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48DA88A-6CE2-416E-B21B-8ACEA20498F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2667443-7EFB-4288-8E47-11254C741ACC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466B721-9392-4B37-8B83-A7AD7CA83235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E055C0-6AC3-4722-8F9C-7E5D0F74BCF6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7A225D-4D97-4F66-9511-13699868C1BE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D09EF45-1E2A-4E02-B0AF-8736808206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6F25A4-1F7C-4944-B238-56A865FE61D8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85971A2-B70E-4D03-A23D-C6ADDD82A85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2C7995-A972-4693-A531-E0F5D2F586DE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68F3B45-513E-4C48-81F2-5EB577E649FB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DF9150A-B162-4E73-B9FB-6F84787AF0CE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497B2AA-FEC7-4606-A9B5-8A01E7027C86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55944BA-7779-4A96-8A87-D7D605D068E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8A4DB9-1390-4FF8-91EA-C48E1DC963C7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D3F882B-3A8E-43FF-8989-C9C2B6C1A6E4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CB4B8FB-B70E-4F23-A44C-71DD3AA1227E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7B7110-30BE-412B-8710-DF88F74FFB9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4A6DFED-5857-49C3-AA09-2954DA7755B4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370E325-A9EA-4A5C-9DA4-3388318AC1B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E4EFD4-0FB5-4765-BCC3-31C637EE2A17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C76C01C-DFF6-48EC-9F36-6CB435EB2902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78F9046-ADAF-4A0D-80C4-7276AA44050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C5406C4-B843-49C5-8A56-6948966F7DC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3F579D1-90C9-4EB3-A809-9908883E6BD9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2BC78-A204-4704-BA1A-96FBAF8E3DA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A8E1239-314D-42C1-A306-EB17A3E2E407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7E271C0-5592-4CA0-8211-7C47214C745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4573684-FBC9-4B3A-B458-5570A64003C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392139-69AD-4AB9-9D25-3B53B78CFB9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0B4D20F-0DAB-4129-AAF8-5D5DE83C9E93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04EC17F-1612-48B2-8E3B-E18A55A39CE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AC60001-9D20-4DC9-8C32-2494F5910BF0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E7CF8A4-D2A6-4C0B-99AC-8BA60CFD65F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CEA81B0-9C38-45B2-A072-85E33EAF37C6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9D7793B-F37B-43F5-B66D-33DC802540C8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882F61-0DBF-46BC-93D0-E8631510D4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7489EA7-34A4-4907-A4EC-F9C02C52E729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3DE0EA-AA2E-4FD1-8D3A-5A0AFD65060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634BEB-44E3-4901-96F6-0E43F160E303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A764791-06D0-4A07-8971-11D729843256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ABCD49E-27FB-4CD8-8900-00986E927F6F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F431556-09F8-416C-8A2F-F95CBB75DD53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0786939-C894-48E5-87FD-760C56122728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E1D852-5EFC-472F-A6A2-5C8E35C7FE76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FFBB753-9F76-42F2-87BF-1451619CCA6D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D881661-A30B-4634-AA0F-11312A1C1CF5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8A716B9-108D-4810-8BE1-63E32C04646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A1080B1-A78F-4825-975D-F03CD26BD005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2217DBD-2110-42DD-AED8-438A2DAABCD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E73C135-F39F-4414-917E-2A8788CF53F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E543E3C-6C92-4D20-90D9-A1FA7F6C54AC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2557D72-1224-4BD5-BD78-A505169894E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51B695F-E2EB-40D8-8D21-43E2A24E1AA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076E50B-C3C4-45CE-B8C7-E2D03775F915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7536704-AD00-4CF8-B07D-625F348DF2B0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DFAA415-787A-488E-98EB-4A8A082F475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7259B90-D84C-43FD-AFBE-AFAD353DAA42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49E1C68-D5B8-42F4-9196-C9DC40C12BE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074F150-986C-4C75-A6DF-C8B55D2CC386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D5F726C-1068-45F0-A9CA-60EAE171BCE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1E83B07-B7FA-4DBA-8EFE-A9DCD69E65E8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0E8725B-A6FF-4FB8-97E7-3564DA011593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3EFE6C6-7415-49AC-83AF-A09B8E9DECE0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66FDA896-2C67-45DE-8BCE-C0796DC53A42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E9A819A-5B22-46D2-A386-7278A26FD73F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459A6EB-5936-4B02-9E55-5A76B7E3309F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C7FABFE-0C19-47FC-B065-DA727DA4C413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DD0B345-F502-45A6-BC0F-354DB2FD469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A9C4D39-5A83-426C-B075-0E88BB67265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9F71FCB-34A6-4ADB-95D2-BD45228F418A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EEA4FC2-4A26-4D42-9B06-199CC6AA8BED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D6FD019-D527-4101-A42F-FBF9232CFB6E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AE54659-C2F7-4563-9C9B-868CF2B8C911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783F538-9703-4D34-9AB8-0E058B29E52D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4DE0C9B-80F8-48B3-B011-0A29AD29289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3ECADE7-0DED-4ADA-B219-386D692651F4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C155E7E-14C6-491E-9AD3-85D17FAE6F1A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41FB16C-E6F1-4BFD-AB75-49EADA69912B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700C65D-DC0D-48B3-A26F-9B48DE3CD584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0378626-615A-46EA-96FC-A075C4B2E38F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F6A96DF-C60C-47BA-B8E6-FF8232C9F4A9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34D16FD-363F-473E-A61E-F305BC4E1BF0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616FD77-9449-480C-A8E8-15DEAC6F2B45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10883C9-52DE-4BDC-A042-B139390E7D16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942931A-CEC3-4851-A84A-BED47DAA7080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4FA0A66-55F5-4A04-988E-A0E89E649E5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1909476-0295-48F6-B974-0ACDA2BDC88B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1202004-0192-4CF4-BE9D-F3B208FA7555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A642A6-5A38-4BAC-B3E3-B94D2E05CAB9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396335A-7DD6-4816-8728-190A18F9684A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D87AD8-EC12-4DC1-96B8-7CBD7D7E4AC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64B893A-C3ED-4BA7-9736-094D722D1776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9BE3A09-1013-4FC2-B76D-09A27ADA8CD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6F56421-E87D-45AB-9E5F-F8DF4533077B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2" name="Hộp Văn bản 121">
                <a:extLst>
                  <a:ext uri="{FF2B5EF4-FFF2-40B4-BE49-F238E27FC236}">
                    <a16:creationId xmlns:a16="http://schemas.microsoft.com/office/drawing/2014/main" id="{3FA2370B-DB36-069F-AEFD-6C51CEBD122E}"/>
                  </a:ext>
                </a:extLst>
              </p:cNvPr>
              <p:cNvSpPr txBox="1"/>
              <p:nvPr/>
            </p:nvSpPr>
            <p:spPr>
              <a:xfrm>
                <a:off x="2218763" y="4217514"/>
                <a:ext cx="7711035" cy="577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2;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>
          <p:sp>
            <p:nvSpPr>
              <p:cNvPr id="122" name="Hộp Văn bản 121">
                <a:extLst>
                  <a:ext uri="{FF2B5EF4-FFF2-40B4-BE49-F238E27FC236}">
                    <a16:creationId xmlns:a16="http://schemas.microsoft.com/office/drawing/2014/main" id="{3FA2370B-DB36-069F-AEFD-6C51CEBD1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8763" y="4217514"/>
                <a:ext cx="7711035" cy="577850"/>
              </a:xfrm>
              <a:prstGeom prst="rect">
                <a:avLst/>
              </a:prstGeom>
              <a:blipFill>
                <a:blip r:embed="rId2"/>
                <a:stretch>
                  <a:fillRect l="-1265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5" name="Picture 16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F30AF65F-9AF2-52BA-B375-BBB4C01558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262" y="5154391"/>
            <a:ext cx="4400036" cy="78347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Hộp Văn bản 108">
            <a:extLst>
              <a:ext uri="{FF2B5EF4-FFF2-40B4-BE49-F238E27FC236}">
                <a16:creationId xmlns:a16="http://schemas.microsoft.com/office/drawing/2014/main" id="{FE56CA5A-3C0E-598C-FC86-767A0499E80B}"/>
              </a:ext>
            </a:extLst>
          </p:cNvPr>
          <p:cNvSpPr txBox="1"/>
          <p:nvPr/>
        </p:nvSpPr>
        <p:spPr>
          <a:xfrm>
            <a:off x="2133073" y="539012"/>
            <a:ext cx="9484552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5 (SGK-tr.19)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Hộp Văn bản 109">
                <a:extLst>
                  <a:ext uri="{FF2B5EF4-FFF2-40B4-BE49-F238E27FC236}">
                    <a16:creationId xmlns:a16="http://schemas.microsoft.com/office/drawing/2014/main" id="{D92B56FC-5200-56B4-1F45-48D219D8D9D5}"/>
                  </a:ext>
                </a:extLst>
              </p:cNvPr>
              <p:cNvSpPr txBox="1"/>
              <p:nvPr/>
            </p:nvSpPr>
            <p:spPr>
              <a:xfrm>
                <a:off x="1001544" y="1820684"/>
                <a:ext cx="41370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|−2&lt;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&lt;−1</m:t>
                        </m:r>
                      </m:e>
                    </m:d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Hộp Văn bản 109">
                <a:extLst>
                  <a:ext uri="{FF2B5EF4-FFF2-40B4-BE49-F238E27FC236}">
                    <a16:creationId xmlns:a16="http://schemas.microsoft.com/office/drawing/2014/main" id="{D92B56FC-5200-56B4-1F45-48D219D8D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44" y="1820684"/>
                <a:ext cx="4137099" cy="461665"/>
              </a:xfrm>
              <a:prstGeom prst="rect">
                <a:avLst/>
              </a:prstGeom>
              <a:blipFill>
                <a:blip r:embed="rId4"/>
                <a:stretch>
                  <a:fillRect l="-2209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Hộp Văn bản 110">
                <a:extLst>
                  <a:ext uri="{FF2B5EF4-FFF2-40B4-BE49-F238E27FC236}">
                    <a16:creationId xmlns:a16="http://schemas.microsoft.com/office/drawing/2014/main" id="{C918F5A9-0113-EF1D-E9EF-6841BFBA9A71}"/>
                  </a:ext>
                </a:extLst>
              </p:cNvPr>
              <p:cNvSpPr txBox="1"/>
              <p:nvPr/>
            </p:nvSpPr>
            <p:spPr>
              <a:xfrm>
                <a:off x="6658720" y="1816765"/>
                <a:ext cx="41370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|−3≤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≤0</m:t>
                        </m:r>
                      </m:e>
                    </m:d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Hộp Văn bản 110">
                <a:extLst>
                  <a:ext uri="{FF2B5EF4-FFF2-40B4-BE49-F238E27FC236}">
                    <a16:creationId xmlns:a16="http://schemas.microsoft.com/office/drawing/2014/main" id="{C918F5A9-0113-EF1D-E9EF-6841BFBA9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720" y="1816765"/>
                <a:ext cx="4137099" cy="461665"/>
              </a:xfrm>
              <a:prstGeom prst="rect">
                <a:avLst/>
              </a:prstGeom>
              <a:blipFill>
                <a:blip r:embed="rId5"/>
                <a:stretch>
                  <a:fillRect l="-2209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Hộp Văn bản 111">
                <a:extLst>
                  <a:ext uri="{FF2B5EF4-FFF2-40B4-BE49-F238E27FC236}">
                    <a16:creationId xmlns:a16="http://schemas.microsoft.com/office/drawing/2014/main" id="{D3CA5BAB-941B-D24A-C4BC-8C0C8BA604F4}"/>
                  </a:ext>
                </a:extLst>
              </p:cNvPr>
              <p:cNvSpPr txBox="1"/>
              <p:nvPr/>
            </p:nvSpPr>
            <p:spPr>
              <a:xfrm>
                <a:off x="1001544" y="2599477"/>
                <a:ext cx="32497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≤1</m:t>
                        </m:r>
                      </m:e>
                    </m:d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2" name="Hộp Văn bản 111">
                <a:extLst>
                  <a:ext uri="{FF2B5EF4-FFF2-40B4-BE49-F238E27FC236}">
                    <a16:creationId xmlns:a16="http://schemas.microsoft.com/office/drawing/2014/main" id="{D3CA5BAB-941B-D24A-C4BC-8C0C8BA60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44" y="2599477"/>
                <a:ext cx="3249765" cy="461665"/>
              </a:xfrm>
              <a:prstGeom prst="rect">
                <a:avLst/>
              </a:prstGeom>
              <a:blipFill>
                <a:blip r:embed="rId6"/>
                <a:stretch>
                  <a:fillRect l="-2814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Hộp Văn bản 112">
                <a:extLst>
                  <a:ext uri="{FF2B5EF4-FFF2-40B4-BE49-F238E27FC236}">
                    <a16:creationId xmlns:a16="http://schemas.microsoft.com/office/drawing/2014/main" id="{34113BC9-6A9C-D227-C705-01C86C4AA7B4}"/>
                  </a:ext>
                </a:extLst>
              </p:cNvPr>
              <p:cNvSpPr txBox="1"/>
              <p:nvPr/>
            </p:nvSpPr>
            <p:spPr>
              <a:xfrm>
                <a:off x="6685218" y="2598071"/>
                <a:ext cx="36443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&gt;−2</m:t>
                        </m:r>
                      </m:e>
                    </m:d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3" name="Hộp Văn bản 112">
                <a:extLst>
                  <a:ext uri="{FF2B5EF4-FFF2-40B4-BE49-F238E27FC236}">
                    <a16:creationId xmlns:a16="http://schemas.microsoft.com/office/drawing/2014/main" id="{34113BC9-6A9C-D227-C705-01C86C4AA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218" y="2598071"/>
                <a:ext cx="3644303" cy="461665"/>
              </a:xfrm>
              <a:prstGeom prst="rect">
                <a:avLst/>
              </a:prstGeom>
              <a:blipFill>
                <a:blip r:embed="rId7"/>
                <a:stretch>
                  <a:fillRect l="-2680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Hộp Văn bản 113">
            <a:extLst>
              <a:ext uri="{FF2B5EF4-FFF2-40B4-BE49-F238E27FC236}">
                <a16:creationId xmlns:a16="http://schemas.microsoft.com/office/drawing/2014/main" id="{6CD43F89-1B32-E6B3-4DED-D9567A79952A}"/>
              </a:ext>
            </a:extLst>
          </p:cNvPr>
          <p:cNvSpPr txBox="1"/>
          <p:nvPr/>
        </p:nvSpPr>
        <p:spPr>
          <a:xfrm>
            <a:off x="5634553" y="3372428"/>
            <a:ext cx="922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9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09" grpId="0"/>
      <p:bldP spid="110" grpId="0"/>
      <p:bldP spid="111" grpId="0"/>
      <p:bldP spid="112" grpId="0"/>
      <p:bldP spid="113" grpId="0"/>
      <p:bldP spid="1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ECE2EB3-D8BF-E5B2-5526-3FE1191D805C}"/>
                  </a:ext>
                </a:extLst>
              </p:cNvPr>
              <p:cNvSpPr txBox="1"/>
              <p:nvPr/>
            </p:nvSpPr>
            <p:spPr>
              <a:xfrm>
                <a:off x="1470885" y="2661388"/>
                <a:ext cx="8538510" cy="577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nửa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ECE2EB3-D8BF-E5B2-5526-3FE1191D8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885" y="2661388"/>
                <a:ext cx="8538510" cy="577850"/>
              </a:xfrm>
              <a:prstGeom prst="rect">
                <a:avLst/>
              </a:prstGeom>
              <a:blipFill>
                <a:blip r:embed="rId2"/>
                <a:stretch>
                  <a:fillRect l="-1071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9439D7E-8C8A-52AA-1718-6F2F68F81AD1}"/>
                  </a:ext>
                </a:extLst>
              </p:cNvPr>
              <p:cNvSpPr txBox="1"/>
              <p:nvPr/>
            </p:nvSpPr>
            <p:spPr>
              <a:xfrm>
                <a:off x="2633416" y="4505264"/>
                <a:ext cx="7829977" cy="577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;+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9439D7E-8C8A-52AA-1718-6F2F68F81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416" y="4505264"/>
                <a:ext cx="7829977" cy="577850"/>
              </a:xfrm>
              <a:prstGeom prst="rect">
                <a:avLst/>
              </a:prstGeom>
              <a:blipFill>
                <a:blip r:embed="rId3"/>
                <a:stretch>
                  <a:fillRect l="-1246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C5958BB-267F-0539-3BBB-CB4C8C411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352" y="5407215"/>
            <a:ext cx="4992083" cy="806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912D425-E5DF-21DB-7EE7-A17C45D7AE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946" y="3613654"/>
            <a:ext cx="4727616" cy="73869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F657813-71E4-8A3C-5181-EFB4AC001202}"/>
                  </a:ext>
                </a:extLst>
              </p:cNvPr>
              <p:cNvSpPr txBox="1"/>
              <p:nvPr/>
            </p:nvSpPr>
            <p:spPr>
              <a:xfrm>
                <a:off x="650689" y="644772"/>
                <a:ext cx="71508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[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F657813-71E4-8A3C-5181-EFB4AC001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89" y="644772"/>
                <a:ext cx="7150811" cy="461665"/>
              </a:xfrm>
              <a:prstGeom prst="rect">
                <a:avLst/>
              </a:prstGeom>
              <a:blipFill>
                <a:blip r:embed="rId6"/>
                <a:stretch>
                  <a:fillRect l="-1364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2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03600DD7-F06D-CF38-E906-A7A57979F2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082" y="1536403"/>
            <a:ext cx="4615312" cy="785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23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DBB1DF1-9B0C-7FA5-B983-E22EAAFA5B11}"/>
                  </a:ext>
                </a:extLst>
              </p:cNvPr>
              <p:cNvSpPr txBox="1"/>
              <p:nvPr/>
            </p:nvSpPr>
            <p:spPr>
              <a:xfrm>
                <a:off x="221824" y="1207937"/>
                <a:ext cx="11748352" cy="5009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6 (SGK-tr.19)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vô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địch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World Cup 2018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bang Nga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gồm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32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Sau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Ban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Sau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Ban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4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32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World Cup 2018,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Sắp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⊂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∩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∩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\</m:t>
                    </m:r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gồm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DBB1DF1-9B0C-7FA5-B983-E22EAAFA5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824" y="1207937"/>
                <a:ext cx="11748352" cy="5009833"/>
              </a:xfrm>
              <a:prstGeom prst="rect">
                <a:avLst/>
              </a:prstGeom>
              <a:blipFill>
                <a:blip r:embed="rId2"/>
                <a:stretch>
                  <a:fillRect l="-778" r="-1556" b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74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5" name="Graphic 124" descr="Playground with solid fill">
            <a:extLst>
              <a:ext uri="{FF2B5EF4-FFF2-40B4-BE49-F238E27FC236}">
                <a16:creationId xmlns:a16="http://schemas.microsoft.com/office/drawing/2014/main" id="{4CCAE046-239B-4916-9F26-AE853A976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80889" y="2381384"/>
            <a:ext cx="914400" cy="914400"/>
          </a:xfrm>
          <a:prstGeom prst="rect">
            <a:avLst/>
          </a:prstGeom>
        </p:spPr>
      </p:pic>
      <p:pic>
        <p:nvPicPr>
          <p:cNvPr id="127" name="Graphic 126" descr="Books with solid fill">
            <a:extLst>
              <a:ext uri="{FF2B5EF4-FFF2-40B4-BE49-F238E27FC236}">
                <a16:creationId xmlns:a16="http://schemas.microsoft.com/office/drawing/2014/main" id="{2915D666-C10C-42EB-A51E-1023FC35D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1119" y="2327982"/>
            <a:ext cx="914400" cy="914400"/>
          </a:xfrm>
          <a:prstGeom prst="rect">
            <a:avLst/>
          </a:prstGeom>
        </p:spPr>
      </p:pic>
      <p:pic>
        <p:nvPicPr>
          <p:cNvPr id="129" name="Graphic 128" descr="Telescope with solid fill">
            <a:extLst>
              <a:ext uri="{FF2B5EF4-FFF2-40B4-BE49-F238E27FC236}">
                <a16:creationId xmlns:a16="http://schemas.microsoft.com/office/drawing/2014/main" id="{D87E0D4F-5826-4541-BB01-A14A04E728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23032" y="2461174"/>
            <a:ext cx="9144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F4C16B-EC9A-FDA0-8AB1-5A73CAB87A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2" y="2146471"/>
            <a:ext cx="3599938" cy="3599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8B22114A-BD9B-F5B9-6F9A-E4BF24BE5F88}"/>
              </a:ext>
            </a:extLst>
          </p:cNvPr>
          <p:cNvSpPr/>
          <p:nvPr/>
        </p:nvSpPr>
        <p:spPr>
          <a:xfrm>
            <a:off x="4420035" y="333225"/>
            <a:ext cx="5879095" cy="3956728"/>
          </a:xfrm>
          <a:prstGeom prst="wedgeEllipseCallout">
            <a:avLst>
              <a:gd name="adj1" fmla="val -55208"/>
              <a:gd name="adj2" fmla="val 2171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27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4FF4E2F-C474-189F-A837-BD69A2C1A725}"/>
                  </a:ext>
                </a:extLst>
              </p:cNvPr>
              <p:cNvSpPr txBox="1"/>
              <p:nvPr/>
            </p:nvSpPr>
            <p:spPr>
              <a:xfrm>
                <a:off x="874624" y="1271993"/>
                <a:ext cx="10442752" cy="5563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32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World Cup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2018.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32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Rõ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ràng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⊂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⊂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⊂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⊂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4FF4E2F-C474-189F-A837-BD69A2C1A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24" y="1271993"/>
                <a:ext cx="10442752" cy="5563831"/>
              </a:xfrm>
              <a:prstGeom prst="rect">
                <a:avLst/>
              </a:prstGeom>
              <a:blipFill>
                <a:blip r:embed="rId2"/>
                <a:stretch>
                  <a:fillRect l="-875" r="-1692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70F3498-2E84-4BAE-94C7-A56BE7A86C04}"/>
              </a:ext>
            </a:extLst>
          </p:cNvPr>
          <p:cNvSpPr txBox="1"/>
          <p:nvPr/>
        </p:nvSpPr>
        <p:spPr>
          <a:xfrm>
            <a:off x="5883859" y="748773"/>
            <a:ext cx="98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7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A9E3E1F-423B-106A-0EAD-3400DBDE249F}"/>
                  </a:ext>
                </a:extLst>
              </p:cNvPr>
              <p:cNvSpPr txBox="1"/>
              <p:nvPr/>
            </p:nvSpPr>
            <p:spPr>
              <a:xfrm>
                <a:off x="705993" y="1161827"/>
                <a:ext cx="10650855" cy="5009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gồm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32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World Cup 2018,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gồm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∖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gồm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32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World Cup 2018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vượt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∖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gồm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bóng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A9E3E1F-423B-106A-0EAD-3400DBDE2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93" y="1161827"/>
                <a:ext cx="10650855" cy="5009833"/>
              </a:xfrm>
              <a:prstGeom prst="rect">
                <a:avLst/>
              </a:prstGeom>
              <a:blipFill>
                <a:blip r:embed="rId2"/>
                <a:stretch>
                  <a:fillRect l="-916" r="-859" b="-2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536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E6F1120-4412-3C6E-1D58-00BAE5B04515}"/>
                  </a:ext>
                </a:extLst>
              </p:cNvPr>
              <p:cNvSpPr txBox="1"/>
              <p:nvPr/>
            </p:nvSpPr>
            <p:spPr>
              <a:xfrm>
                <a:off x="3517345" y="3786105"/>
                <a:ext cx="5169582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=[0;3]∩(2;+∞)=(2;3]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∪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=[0;3]∪(2;+∞)=[0;+∞)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∖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=[0;3]∖(2;+∞)=[0;2]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∖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=(2;+∞)∖[0;3]=(3;+∞)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∖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∖(2;+∞)=(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∞;2]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E6F1120-4412-3C6E-1D58-00BAE5B045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345" y="3786105"/>
                <a:ext cx="5169582" cy="2862322"/>
              </a:xfrm>
              <a:prstGeom prst="rect">
                <a:avLst/>
              </a:prstGeom>
              <a:blipFill>
                <a:blip r:embed="rId2"/>
                <a:stretch>
                  <a:fillRect l="-1651" r="-708" b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Hình Bầu dục 115">
            <a:extLst>
              <a:ext uri="{FF2B5EF4-FFF2-40B4-BE49-F238E27FC236}">
                <a16:creationId xmlns:a16="http://schemas.microsoft.com/office/drawing/2014/main" id="{8C52CB9B-A639-DEB5-C048-D14D69422DD7}"/>
              </a:ext>
            </a:extLst>
          </p:cNvPr>
          <p:cNvSpPr/>
          <p:nvPr/>
        </p:nvSpPr>
        <p:spPr>
          <a:xfrm>
            <a:off x="3275493" y="339873"/>
            <a:ext cx="6326856" cy="12706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NHÓM ĐÔI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D24FC4-68CE-82D5-BF20-BEF5CB20D509}"/>
                  </a:ext>
                </a:extLst>
              </p:cNvPr>
              <p:cNvSpPr txBox="1"/>
              <p:nvPr/>
            </p:nvSpPr>
            <p:spPr>
              <a:xfrm>
                <a:off x="1138359" y="1982768"/>
                <a:ext cx="10405745" cy="1131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7 (SGK-tr.19)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0;3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2;+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∩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∪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\</m:t>
                    </m:r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\</m:t>
                    </m:r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\</m:t>
                    </m:r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</m:oMath>
                </a14:m>
                <a:r>
                  <a:rPr lang="en-US" sz="2400" b="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D24FC4-68CE-82D5-BF20-BEF5CB20D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359" y="1982768"/>
                <a:ext cx="10405745" cy="1131848"/>
              </a:xfrm>
              <a:prstGeom prst="rect">
                <a:avLst/>
              </a:prstGeom>
              <a:blipFill>
                <a:blip r:embed="rId3"/>
                <a:stretch>
                  <a:fillRect l="-937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96FBFBB-99EE-5620-25D5-3F9485FB8240}"/>
              </a:ext>
            </a:extLst>
          </p:cNvPr>
          <p:cNvSpPr txBox="1"/>
          <p:nvPr/>
        </p:nvSpPr>
        <p:spPr>
          <a:xfrm>
            <a:off x="5825466" y="3235932"/>
            <a:ext cx="98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2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21DB4149-0DD9-3C17-826A-8085B3C9315B}"/>
                  </a:ext>
                </a:extLst>
              </p:cNvPr>
              <p:cNvSpPr txBox="1"/>
              <p:nvPr/>
            </p:nvSpPr>
            <p:spPr>
              <a:xfrm>
                <a:off x="1095484" y="3273552"/>
                <a:ext cx="9767588" cy="3007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⇒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={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}</m:t>
                        </m:r>
                      </m:e>
                    </m:d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L</m:t>
                    </m:r>
                    <m:r>
                      <m:rPr>
                        <m:nor/>
                      </m:rPr>
                      <a:rPr lang="en-US" sz="240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ạ</m:t>
                    </m:r>
                    <m:r>
                      <m:rPr>
                        <m:nor/>
                      </m:rPr>
                      <a:rPr lang="en-US" sz="240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i</m:t>
                    </m:r>
                    <m:r>
                      <m:rPr>
                        <m:nor/>
                      </m:rPr>
                      <a:rPr lang="en-US" sz="240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ó:</m:t>
                    </m:r>
                    <m:r>
                      <m:rPr>
                        <m:nor/>
                      </m:rPr>
                      <a:rPr lang="en-US" sz="2400" i="1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24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sz="24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∩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𝐺</m:t>
                      </m:r>
                      <m:r>
                        <a:rPr lang="en-US" sz="24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={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4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}.</m:t>
                      </m:r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21DB4149-0DD9-3C17-826A-8085B3C93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484" y="3273552"/>
                <a:ext cx="9767588" cy="3007042"/>
              </a:xfrm>
              <a:prstGeom prst="rect">
                <a:avLst/>
              </a:prstGeom>
              <a:blipFill>
                <a:blip r:embed="rId2"/>
                <a:stretch>
                  <a:fillRect l="-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79B81F9-5DCC-6199-FAA6-72452C07865E}"/>
              </a:ext>
            </a:extLst>
          </p:cNvPr>
          <p:cNvSpPr txBox="1"/>
          <p:nvPr/>
        </p:nvSpPr>
        <p:spPr>
          <a:xfrm>
            <a:off x="5689963" y="2905780"/>
            <a:ext cx="98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AC08017-BEB4-1B91-F265-F64E232CB00E}"/>
                  </a:ext>
                </a:extLst>
              </p:cNvPr>
              <p:cNvSpPr txBox="1"/>
              <p:nvPr/>
            </p:nvSpPr>
            <p:spPr>
              <a:xfrm>
                <a:off x="1621218" y="885351"/>
                <a:ext cx="10104820" cy="1891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8 (SGK-tr.19)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∩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AC08017-BEB4-1B91-F265-F64E232CB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218" y="885351"/>
                <a:ext cx="10104820" cy="1891030"/>
              </a:xfrm>
              <a:prstGeom prst="rect">
                <a:avLst/>
              </a:prstGeom>
              <a:blipFill>
                <a:blip r:embed="rId3"/>
                <a:stretch>
                  <a:fillRect l="-965" r="-724" b="-6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296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7B0E4F4-F8DD-4AB0-A688-44EAD7499380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D848C3-EEEC-4CC3-BFFD-048F7D95F10B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AC6D1BB-D653-47DE-A52A-44B7534A580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BEFA5A5-E707-4A02-8E9A-30A698502147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F4B192-CC54-4533-9B95-1AF71D482BA6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10455AB-6964-4542-A835-3F145C29970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8436AD7-5481-422D-9E15-9C251EC6D795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CDAEEB7-2434-4E0F-8378-FE6268484FEC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65440CB-B6FA-49D3-BFD6-07CE15D3BF5C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C69F868-3D9F-4C5D-A0BF-E62A03BEE047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56BC7C2-4C43-4775-8ABB-6F655A9DADC4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07332F-6BF6-4FAA-951A-437F1F709254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C78C996-31DE-4E98-9085-AC3856771EEF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89233EC-F970-4FEC-BFD5-A44571266F4F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7A5446-9C95-466E-9E21-20C8F852FD7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9A00CD4-C9B2-4E72-987E-FEEEBD9AEF7E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AE28CFC-497E-4A28-86B2-E9FDF00169E2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112BD8F-FA74-4EBB-AE71-73D13D5597CA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553B768-FD8F-4652-8436-FF6B3F67F43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B687CF9-8403-43F3-986A-C3A4E8C96672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BF9A7C7-AC1E-4801-80B5-4E70A1B6B52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488448-1727-4B4A-8F64-460D649609A1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F3A2FD4-ECBE-432D-B8A9-A88A2ABC6D94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A57315E-B7DB-445B-A102-C51B914359F8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A377CE5-0BC3-4162-B1AF-50784697C36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7BA2D66-D9DB-4266-9680-FBB2E49F6518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D8504AB-566D-4BED-929B-8E04266FF61A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41450A2-300D-4806-823D-6F7C9A92B77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6C665A3-B4E9-456C-A105-691DBF4C5B9C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12218A9-9367-49F5-808D-DFA1AD6440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79A4EDE-922E-4643-9C01-FCA1BC144CE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8F300FE-95A8-42D7-8422-96E8B84748C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2068551-C829-424F-8DCA-BF38E306F4C2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27F9DD7-9F38-4BDC-93DB-176C035ED86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DE1CC9D-063B-42DE-A6C6-63D2AFD12C25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62AA9AA-159D-4E78-93B7-B73A5E8771EF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4237BE9-1A54-4364-ACF5-22F6B492D94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BC81A1A-8080-4C4E-9671-B2E54EFA445D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EE9A7-7F64-4D9D-B2E4-2B1340803FE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FAC42FA-002B-4BF3-BFCD-896AF3719732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54E33CD-04E5-48A9-8D87-848CF087706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F0E4714-879A-4E9C-A769-71063CCC8244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C3E5507-294F-41E0-B261-EBAE9B28317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CAB5503-C7CC-4951-919F-839E3E07251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1483DCD-7982-462C-8B88-9044603B0526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011FE65-623B-4EED-A603-CD2B472237AC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DBE5368-0A24-40A2-B968-450B0C465B16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CEF6700-4CDA-4D58-9930-69079F4BE9C1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3EC0941-7559-4DED-B267-E19FCC4E8E34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57E2DB2-7CEE-44C0-9356-E31038C60AFF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AC6EC41-7FDC-4C57-95EC-E90972282007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4015A61-5B69-4CB4-AD5C-7F9B079DBB91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9E205A1-E4DC-4FE9-B4B1-0B618C7D08FC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F93BE4E-4179-45ED-A999-DDB0A43789A8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1B39532-7CFE-472D-9D9B-3F7EE5418AF9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9C5073F-A667-4A66-87CF-16D89D45764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E37826E-2892-44B4-9856-714FAAE38F2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22BDBBC-2E19-467E-8147-43CEE3FC0BAB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F03FEF2-6F72-4CD4-9AFB-F58822B1176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8C42FB4-1677-40E1-855C-919666B2728B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228F285-FB00-42DC-ADCA-1CDECD19907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0DBC775-D845-4659-A84D-21F8FD767DFE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C709734-1B17-4694-8605-BFFB2A248CA2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57D2223-BA67-44D2-8226-BA935EFCBA38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0" name="Oval 89">
            <a:extLst>
              <a:ext uri="{FF2B5EF4-FFF2-40B4-BE49-F238E27FC236}">
                <a16:creationId xmlns:a16="http://schemas.microsoft.com/office/drawing/2014/main" id="{96480D3E-A816-4770-B21F-61C52DEA58CA}"/>
              </a:ext>
            </a:extLst>
          </p:cNvPr>
          <p:cNvSpPr/>
          <p:nvPr/>
        </p:nvSpPr>
        <p:spPr>
          <a:xfrm>
            <a:off x="1707221" y="3378647"/>
            <a:ext cx="622300" cy="622300"/>
          </a:xfrm>
          <a:prstGeom prst="ellipse">
            <a:avLst/>
          </a:prstGeom>
          <a:solidFill>
            <a:srgbClr val="FFC000"/>
          </a:solidFill>
          <a:ln w="24263" cap="flat">
            <a:solidFill>
              <a:schemeClr val="tx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5AC0333-44A8-45E1-888D-838994BDED58}"/>
              </a:ext>
            </a:extLst>
          </p:cNvPr>
          <p:cNvSpPr/>
          <p:nvPr/>
        </p:nvSpPr>
        <p:spPr>
          <a:xfrm>
            <a:off x="1527796" y="1898328"/>
            <a:ext cx="622300" cy="622300"/>
          </a:xfrm>
          <a:prstGeom prst="ellipse">
            <a:avLst/>
          </a:prstGeom>
          <a:solidFill>
            <a:schemeClr val="bg1"/>
          </a:solidFill>
          <a:ln w="24263" cap="flat">
            <a:solidFill>
              <a:srgbClr val="02665E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680DCA9-845E-4B5D-817B-0FE4D9F4C57A}"/>
              </a:ext>
            </a:extLst>
          </p:cNvPr>
          <p:cNvSpPr/>
          <p:nvPr/>
        </p:nvSpPr>
        <p:spPr>
          <a:xfrm>
            <a:off x="1664474" y="5345606"/>
            <a:ext cx="622300" cy="622300"/>
          </a:xfrm>
          <a:prstGeom prst="ellipse">
            <a:avLst/>
          </a:prstGeom>
          <a:solidFill>
            <a:srgbClr val="FFC000"/>
          </a:solidFill>
          <a:ln w="24263" cap="flat">
            <a:solidFill>
              <a:schemeClr val="tx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DC569A8-0ED7-4856-A452-DE3C58E16EE3}"/>
              </a:ext>
            </a:extLst>
          </p:cNvPr>
          <p:cNvGrpSpPr/>
          <p:nvPr/>
        </p:nvGrpSpPr>
        <p:grpSpPr>
          <a:xfrm>
            <a:off x="1757436" y="1730387"/>
            <a:ext cx="856282" cy="553381"/>
            <a:chOff x="304495" y="624348"/>
            <a:chExt cx="1369514" cy="885063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4C290CB-1BC4-47FC-97B9-5AC583BE66EC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97891EC-BD3C-4C43-B06C-C0CAD3D0C904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793EBD4-4951-4C6D-AAF6-D019A53D9FE8}"/>
                </a:ext>
              </a:extLst>
            </p:cNvPr>
            <p:cNvSpPr/>
            <p:nvPr/>
          </p:nvSpPr>
          <p:spPr>
            <a:xfrm>
              <a:off x="304495" y="624348"/>
              <a:ext cx="1247416" cy="836775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6621533-D039-4DEE-8CF3-0BD0D5ED5CF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7AA4EE6-A230-4F9B-88D4-8CC6CD1E1FB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0FC6C03-6194-4097-9DEC-20C67F4E7CE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235E3FA6-2BAE-4860-B173-E9AF34BCA89B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4CB5FD0-3794-4CA1-B7A4-FA813CDE9D6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F88E191-4D21-4141-8395-8A37D3D16E9D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476370A-291B-4F86-9938-C78ABC64B699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61D9881-E26F-4765-A7A6-8F44F1515B47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0CE2CF5-D7F0-4A4B-9E15-451BFA23E974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8384126-2C7C-466A-B82F-0F9485C6E063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783E3EF-4EA7-44A6-9552-919B8E2D3D3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C203B1C-813B-4F3A-92AA-C20A6BB0DD5A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9358F34-FE3B-4A60-AD37-A2DCCD369E10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F035BB4-617F-4549-B8D0-0AAA05DD8CD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9556702-4283-4343-9284-EC064D81B9D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EB5D66E-513C-4996-BC0E-A65E18536466}"/>
              </a:ext>
            </a:extLst>
          </p:cNvPr>
          <p:cNvGrpSpPr/>
          <p:nvPr/>
        </p:nvGrpSpPr>
        <p:grpSpPr>
          <a:xfrm>
            <a:off x="1596780" y="5335025"/>
            <a:ext cx="780882" cy="432266"/>
            <a:chOff x="3736781" y="5995118"/>
            <a:chExt cx="1222642" cy="676808"/>
          </a:xfrm>
        </p:grpSpPr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B4DEC07-6D49-4316-A280-59B9AC8D6D3E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C5C823C-1ECE-4835-BB0F-549D0C7FF9B9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C8407F4-D0D5-48A7-889E-918E061EDC57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BAAEC32A-BB22-4100-BDA6-8BDF9D7D1DFD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01588EF-A9D7-4DAC-A96D-2FB96203BD9F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52CA6BA-9207-4031-8D9E-DA772808F573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F04A18E-16E1-45E5-9BDC-56C4BF3BFAF5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A11DFD6-2F02-4EEF-A002-0F7F200D24F2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A48AEB01-1C14-4BCB-A522-E94FD23861D0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493F8303-3762-47BE-A0B2-B565967200D1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3C0EB3A-5D9A-482E-84CB-E8E92D1FBF04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F159A1DE-6896-4C41-9811-E1E603C123B7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D3EAECF-7719-4F6A-96D3-D72EFCA2D215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C1DB97C-D714-4E2C-9444-C5CF2601D131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602ED65-03AC-4E66-9AB6-2B58AC0F5644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90F18CC-4453-4929-83E4-0777BBADD8E4}"/>
              </a:ext>
            </a:extLst>
          </p:cNvPr>
          <p:cNvGrpSpPr/>
          <p:nvPr/>
        </p:nvGrpSpPr>
        <p:grpSpPr>
          <a:xfrm>
            <a:off x="1747757" y="3370937"/>
            <a:ext cx="560748" cy="429087"/>
            <a:chOff x="5928790" y="5863083"/>
            <a:chExt cx="1479647" cy="1132233"/>
          </a:xfrm>
        </p:grpSpPr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D14E5CE5-51AA-4717-8368-2528B7AC1E4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5274F74-14E8-40B3-A32F-6D8FA3CE2184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B2AC445-5A2F-4EAF-A4B1-DEF001D64B6E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63746E2-BA6A-46E9-90CC-C7E89B42100B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9CFF611F-3630-493F-84D0-B07DDF45E314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8" name="Graphic 71">
              <a:extLst>
                <a:ext uri="{FF2B5EF4-FFF2-40B4-BE49-F238E27FC236}">
                  <a16:creationId xmlns:a16="http://schemas.microsoft.com/office/drawing/2014/main" id="{13ACF88F-37D0-4C6B-A7AE-F4ED6344295C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0A156BA-5D92-4AFC-AD97-65483674C14E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2DC7585-0544-4CB0-8084-EA37974C6C21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C378D358-AE45-43ED-87B9-7B27291E6604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FA4B4A0F-1289-4A4B-B954-E07629B0C58C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52CE78E-4FC8-4FF9-AF2E-EEB1F58E7FB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DEAC0444-D2D7-4C31-A2F2-7180DCDCD45C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D4B6D2F3-BEA3-4A60-A822-375D8A24C0E6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965C0B3C-27EF-4772-829B-C907BEE8AAC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2671DC2-31ED-48A9-A3DD-EC47E383B58D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B488DB5-CB76-46D6-9557-B4D1810C8E1B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D2E3C85-71CE-432D-9F1D-5A5BAA3BF627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2F83586E-D36D-4AB4-A677-73F691B1CE6C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7E74B50-7556-4661-9D5A-AD7C356C79E5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6BD550D0-0F48-420F-8727-76E437653DE2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ECC7ABB-DED4-4A62-8150-E1A99F05193B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EF49364C-0DB4-48C9-AFA4-17CEE8A20D1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BBA20E87-696E-4009-ACA3-2FE8A5E485D2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96B9A67-1C12-435F-BA49-3A3DDEB17B1A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5CAACB0-5037-4B70-A9FE-7BB5DE5DD94D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BA384B4-4FC1-4DA1-B167-BA416E6F3AA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9768E0E0-663F-48EB-8779-B4D3DDEE5623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EB2B9982-954B-40F2-8784-A7797FE10E51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DE67B41-FAC7-4FE6-A68A-129BDEB5BB9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919429EC-9C79-4026-B4D7-72D2D5D75CA0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86B503A0-20A6-44BB-A74A-AE0A8B6C5BCD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884AD00B-F98B-46BA-97D1-665240C186C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8A48BFE0-4648-4FD2-9B5F-1A1D3F6DFF4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A8FFD68-6171-4F51-BC58-3CBD90D840F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504A87A1-F5D0-47CA-A4D9-FF9DE88EAC7D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D47161F1-B6B4-471F-875C-412A2CE3D9F5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6F7589F-3793-4085-8D5D-77FE49B89877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4D3DBD7-706D-47AD-90F8-08E8582112CC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428D6867-228C-44C9-9B19-93BAEEA99948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108372CE-4C3C-46B7-A28B-DD55E4F29D02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2B6E721-D5CD-4683-9DF4-B30167925CE7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EDEFCA0-6E05-4411-9379-CDBDFF5BFAC8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30480A54-7FE7-423B-B5AE-D4EEDB8BD7DE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9C35B953-80A4-43C1-955D-6017AFF5D36A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EC4A3A72-1EB9-4E40-B937-732D0BB12F6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C672690-2010-40B4-AEFE-4325F71BD776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CE11FC04-72D1-4A36-9A12-CB580C32EED4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AC469F0-58D2-4D73-A996-ED3E6679934E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4B549B6-AD3B-4425-9BA0-C910D1982B66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09ADCB85-6843-41D3-A9FF-13DFD77D8CD4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FA6C789D-DCC6-4B61-9BCB-1B81CC9B570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37BB92F-F282-4442-A7B3-32F0432ECDCD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37E33A30-A369-4B25-A57B-BED2264D63E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" name="Google Shape;9176;p72">
            <a:extLst>
              <a:ext uri="{FF2B5EF4-FFF2-40B4-BE49-F238E27FC236}">
                <a16:creationId xmlns:a16="http://schemas.microsoft.com/office/drawing/2014/main" id="{F279A30C-FAB7-9E17-C320-EA978B26A57E}"/>
              </a:ext>
            </a:extLst>
          </p:cNvPr>
          <p:cNvSpPr txBox="1">
            <a:spLocks/>
          </p:cNvSpPr>
          <p:nvPr/>
        </p:nvSpPr>
        <p:spPr>
          <a:xfrm>
            <a:off x="3205380" y="410745"/>
            <a:ext cx="6724418" cy="8075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vi-VN" b="1" dirty="0">
                <a:latin typeface="+mn-lt"/>
              </a:rPr>
              <a:t>HƯỚNG DẪN VỀ NHÀ</a:t>
            </a:r>
          </a:p>
        </p:txBody>
      </p:sp>
      <p:sp>
        <p:nvSpPr>
          <p:cNvPr id="67" name="TextBox 5">
            <a:extLst>
              <a:ext uri="{FF2B5EF4-FFF2-40B4-BE49-F238E27FC236}">
                <a16:creationId xmlns:a16="http://schemas.microsoft.com/office/drawing/2014/main" id="{52DAD00D-3B15-4325-1467-13D751571B7D}"/>
              </a:ext>
            </a:extLst>
          </p:cNvPr>
          <p:cNvSpPr txBox="1"/>
          <p:nvPr/>
        </p:nvSpPr>
        <p:spPr>
          <a:xfrm>
            <a:off x="2935362" y="1854953"/>
            <a:ext cx="5102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">
            <a:extLst>
              <a:ext uri="{FF2B5EF4-FFF2-40B4-BE49-F238E27FC236}">
                <a16:creationId xmlns:a16="http://schemas.microsoft.com/office/drawing/2014/main" id="{86114366-D241-FBAF-A052-C386ABC81194}"/>
              </a:ext>
            </a:extLst>
          </p:cNvPr>
          <p:cNvSpPr/>
          <p:nvPr/>
        </p:nvSpPr>
        <p:spPr>
          <a:xfrm>
            <a:off x="2738789" y="3408190"/>
            <a:ext cx="7082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69" name="Rectangle 7">
            <a:extLst>
              <a:ext uri="{FF2B5EF4-FFF2-40B4-BE49-F238E27FC236}">
                <a16:creationId xmlns:a16="http://schemas.microsoft.com/office/drawing/2014/main" id="{5C790A75-26AA-BB34-4DEC-F8761E36A024}"/>
              </a:ext>
            </a:extLst>
          </p:cNvPr>
          <p:cNvSpPr/>
          <p:nvPr/>
        </p:nvSpPr>
        <p:spPr>
          <a:xfrm>
            <a:off x="2738396" y="5034115"/>
            <a:ext cx="6883285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/>
              <a:t>Chuẩn bị</a:t>
            </a:r>
            <a:r>
              <a:rPr lang="en-US" sz="2400" dirty="0"/>
              <a:t>,</a:t>
            </a:r>
            <a:r>
              <a:rPr lang="vi-VN" sz="2400" dirty="0"/>
              <a:t> đọc và xem </a:t>
            </a:r>
            <a:r>
              <a:rPr lang="vi-VN" sz="2400" dirty="0" err="1"/>
              <a:t>trước</a:t>
            </a:r>
            <a:r>
              <a:rPr lang="en-US" sz="2400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: </a:t>
            </a:r>
            <a:r>
              <a:rPr lang="en-US" sz="2400" b="1" dirty="0" err="1"/>
              <a:t>Bất</a:t>
            </a:r>
            <a:r>
              <a:rPr lang="en-US" sz="2400" b="1" dirty="0"/>
              <a:t> </a:t>
            </a:r>
            <a:r>
              <a:rPr lang="en-US" sz="2400" b="1" dirty="0" err="1"/>
              <a:t>phương</a:t>
            </a:r>
            <a:r>
              <a:rPr lang="en-US" sz="2400" b="1" dirty="0"/>
              <a:t> </a:t>
            </a:r>
            <a:r>
              <a:rPr lang="en-US" sz="2400" b="1" dirty="0" err="1"/>
              <a:t>trình</a:t>
            </a:r>
            <a:r>
              <a:rPr lang="en-US" sz="2400" b="1" dirty="0"/>
              <a:t> </a:t>
            </a:r>
            <a:r>
              <a:rPr lang="en-US" sz="2400" b="1" dirty="0" err="1"/>
              <a:t>bậc</a:t>
            </a:r>
            <a:r>
              <a:rPr lang="en-US" sz="2400" b="1" dirty="0"/>
              <a:t> </a:t>
            </a:r>
            <a:r>
              <a:rPr lang="en-US" sz="2400" b="1" dirty="0" err="1"/>
              <a:t>nhất</a:t>
            </a:r>
            <a:r>
              <a:rPr lang="en-US" sz="2400" b="1" dirty="0"/>
              <a:t> </a:t>
            </a:r>
            <a:r>
              <a:rPr lang="en-US" sz="2400" b="1" dirty="0" err="1"/>
              <a:t>hai</a:t>
            </a:r>
            <a:r>
              <a:rPr lang="en-US" sz="2400" b="1" dirty="0"/>
              <a:t> </a:t>
            </a:r>
            <a:r>
              <a:rPr lang="en-US" sz="2400" b="1" dirty="0" err="1"/>
              <a:t>ẩn</a:t>
            </a:r>
            <a:r>
              <a:rPr lang="en-U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340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3" grpId="0" animBg="1"/>
      <p:bldP spid="66" grpId="0"/>
      <p:bldP spid="67" grpId="0"/>
      <p:bldP spid="68" grpId="0"/>
      <p:bldP spid="6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255168" y="374874"/>
            <a:ext cx="923768" cy="1904087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239" y="5155388"/>
            <a:ext cx="1985574" cy="176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B18E05F-2651-222D-1D0C-98B531183B16}"/>
              </a:ext>
            </a:extLst>
          </p:cNvPr>
          <p:cNvSpPr txBox="1"/>
          <p:nvPr/>
        </p:nvSpPr>
        <p:spPr>
          <a:xfrm>
            <a:off x="2302341" y="2155273"/>
            <a:ext cx="8158537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VÀ HẸN GẶP LẠI CÁC EM VÀO BUỔI HỌC SAU</a:t>
            </a:r>
          </a:p>
        </p:txBody>
      </p:sp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705697" y="838074"/>
              <a:ext cx="9029103" cy="17730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</a:pPr>
              <a:r>
                <a:rPr lang="nl-NL" sz="2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1.</a:t>
              </a:r>
              <a:r>
                <a:rPr lang="nl-NL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Cho định lí: "Nếu hai tam giác bằng nhau thì diện tích của chúng bằng nhau".</a:t>
              </a:r>
              <a:endPara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 đề nào sau đây là đúng?</a:t>
              </a:r>
              <a:endPara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461194" y="3633684"/>
              <a:ext cx="3304114" cy="13279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 tam giác bằng nhau là điều kiện cần để diện tích chúng bằng nhau.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144284" y="3679738"/>
              <a:ext cx="3375753" cy="13279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 tam giác bằng nhau là điều kiện cần và đủ để chúng có diện tích bằng nhau.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542801" y="5281478"/>
              <a:ext cx="3015665" cy="13279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 tam giác có diện tích bằng nhau là điều kiện đủ để chúng bằng nhau.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194164" y="5290154"/>
              <a:ext cx="3275992" cy="13279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 tam giác bằng nhau là điều kiện đủ để diện tích của chúng bằng nhau.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4728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2.</a:t>
              </a:r>
              <a:r>
                <a:rPr lang="nl-NL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Mệnh đề nào sau đây là đúng?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541621" y="4197393"/>
                  <a:ext cx="289226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∀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&gt;1⇒</m:t>
                        </m:r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&gt;−1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1621" y="4197393"/>
                  <a:ext cx="2892267" cy="307777"/>
                </a:xfrm>
                <a:prstGeom prst="rect">
                  <a:avLst/>
                </a:prstGeom>
                <a:blipFill>
                  <a:blip r:embed="rId18"/>
                  <a:stretch>
                    <a:fillRect l="-2110" t="-4000" r="-422"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392297" y="4192836"/>
                  <a:ext cx="269990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∀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&gt;1⇒</m:t>
                        </m:r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&gt;1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2297" y="4192836"/>
                  <a:ext cx="2699906" cy="307777"/>
                </a:xfrm>
                <a:prstGeom prst="rect">
                  <a:avLst/>
                </a:prstGeom>
                <a:blipFill>
                  <a:blip r:embed="rId20"/>
                  <a:stretch>
                    <a:fillRect l="-2257" t="-4000" r="-451"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484438" y="5863952"/>
                  <a:ext cx="289226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∀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&gt;−1⇒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&gt;1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4438" y="5863952"/>
                  <a:ext cx="2892267" cy="307777"/>
                </a:xfrm>
                <a:prstGeom prst="rect">
                  <a:avLst/>
                </a:prstGeom>
                <a:blipFill>
                  <a:blip r:embed="rId22"/>
                  <a:stretch>
                    <a:fillRect l="-2110" t="-4000" r="-422"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482416" y="5847452"/>
                  <a:ext cx="269990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∀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&gt;1⇒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&gt;1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2416" y="5847452"/>
                  <a:ext cx="2699906" cy="307777"/>
                </a:xfrm>
                <a:prstGeom prst="rect">
                  <a:avLst/>
                </a:prstGeom>
                <a:blipFill>
                  <a:blip r:embed="rId24"/>
                  <a:stretch>
                    <a:fillRect l="-2257" t="-1961" r="-451"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50531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74878" y="1458461"/>
                  <a:ext cx="9029103" cy="12128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nl-NL" sz="2800" b="1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3.</a:t>
                  </a:r>
                  <a:r>
                    <a:rPr lang="nl-NL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Cho tập hợp </a:t>
                  </a:r>
                  <a14:m>
                    <m:oMath xmlns:m="http://schemas.openxmlformats.org/officeDocument/2006/math"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={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; 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; 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}. </m:t>
                      </m:r>
                    </m:oMath>
                  </a14:m>
                  <a:r>
                    <a:rPr lang="nl-NL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Tập </a:t>
                  </a:r>
                  <a14:m>
                    <m:oMath xmlns:m="http://schemas.openxmlformats.org/officeDocument/2006/math"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nl-NL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bao nhiêu tập con?</a:t>
                  </a:r>
                  <a:endPara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878" y="1458461"/>
                  <a:ext cx="9029103" cy="1212833"/>
                </a:xfrm>
                <a:prstGeom prst="rect">
                  <a:avLst/>
                </a:prstGeom>
                <a:blipFill>
                  <a:blip r:embed="rId10"/>
                  <a:stretch>
                    <a:fillRect l="-2431" b="-17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782279" y="3989903"/>
              <a:ext cx="20037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590161" y="3989903"/>
              <a:ext cx="20037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782278" y="5635627"/>
              <a:ext cx="20037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489970" y="5635627"/>
              <a:ext cx="400751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761253" y="679188"/>
              <a:ext cx="5259158" cy="21475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</a:pPr>
              <a:r>
                <a:rPr lang="nl-NL" sz="2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4</a:t>
              </a:r>
              <a:r>
                <a:rPr lang="nl-NL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Cho các tập hợp A, B được minh họa bằng biểu đồ Ven như hình bên. Phần tô màu trong hình là biểu diễn của tập hợp nào sau đây?</a:t>
              </a:r>
              <a:endPara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00988" y="3989903"/>
                  <a:ext cx="96295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∩</m:t>
                        </m:r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0988" y="3989903"/>
                  <a:ext cx="962956" cy="43088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324866" y="3989903"/>
                  <a:ext cx="730969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\</m:t>
                        </m:r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4866" y="3989903"/>
                  <a:ext cx="730969" cy="430887"/>
                </a:xfrm>
                <a:prstGeom prst="rect">
                  <a:avLst/>
                </a:prstGeom>
                <a:blipFill>
                  <a:blip r:embed="rId19"/>
                  <a:stretch>
                    <a:fillRect l="-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400987" y="5635627"/>
                  <a:ext cx="96295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∪</m:t>
                        </m:r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0987" y="5635627"/>
                  <a:ext cx="962956" cy="430887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327907" y="5635627"/>
                  <a:ext cx="72487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\</m:t>
                        </m:r>
                        <m:r>
                          <a:rPr lang="nl-NL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7907" y="5635627"/>
                  <a:ext cx="724878" cy="430887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1026" name="Picture 2" descr="Lý Thuyết Toán 10 Các Phép Toán Tập Hợp">
            <a:extLst>
              <a:ext uri="{FF2B5EF4-FFF2-40B4-BE49-F238E27FC236}">
                <a16:creationId xmlns:a16="http://schemas.microsoft.com/office/drawing/2014/main" id="{1CD15D19-4C4A-43E7-7ECB-EB08E1EC6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670" y="679188"/>
            <a:ext cx="3217718" cy="2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92701" y="780221"/>
                  <a:ext cx="9029103" cy="20643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nl-NL" sz="2800" b="1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5:</a:t>
                  </a:r>
                  <a:r>
                    <a:rPr lang="nl-NL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Cho các tập hợp:</a:t>
                  </a:r>
                  <a:r>
                    <a:rPr lang="en-US" sz="28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={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lang="nl-NL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ℕ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|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nl-NL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 ước của </a:t>
                  </a:r>
                  <a14:m>
                    <m:oMath xmlns:m="http://schemas.openxmlformats.org/officeDocument/2006/math"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16}</m:t>
                      </m:r>
                    </m:oMath>
                  </a14:m>
                  <a:r>
                    <a:rPr lang="nl-NL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; </a:t>
                  </a:r>
                </a:p>
                <a:p>
                  <a:pPr marL="0" marR="0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={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lang="nl-NL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ℕ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|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nl-NL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 ước của </a:t>
                  </a:r>
                  <a14:m>
                    <m:oMath xmlns:m="http://schemas.openxmlformats.org/officeDocument/2006/math">
                      <m:r>
                        <a:rPr lang="nl-NL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24}</m:t>
                      </m:r>
                    </m:oMath>
                  </a14:m>
                  <a:r>
                    <a:rPr lang="nl-NL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</a:p>
                <a:p>
                  <a:pPr marL="0" marR="0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Tập </a:t>
                  </a:r>
                  <a:r>
                    <a:rPr lang="en-US" sz="28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hợp</a:t>
                  </a:r>
                  <a:r>
                    <a:rPr lang="en-US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∩</m:t>
                      </m:r>
                      <m:r>
                        <a:rPr lang="en-US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28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28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2701" y="780221"/>
                  <a:ext cx="9029103" cy="2064348"/>
                </a:xfrm>
                <a:prstGeom prst="rect">
                  <a:avLst/>
                </a:prstGeom>
                <a:blipFill>
                  <a:blip r:embed="rId10"/>
                  <a:stretch>
                    <a:fillRect l="-2431" b="-91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769453" y="4082236"/>
              <a:ext cx="22602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Cambria Math" panose="02040503050406030204" pitchFamily="18" charset="0"/>
                </a:rPr>
                <a:t>∅</a:t>
              </a:r>
              <a:endPara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763041" y="4077679"/>
                  <a:ext cx="185461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{1; 2; 4; 8}</m:t>
                        </m:r>
                      </m:oMath>
                    </m:oMathPara>
                  </a14:m>
                  <a:endParaRPr 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3041" y="4077679"/>
                  <a:ext cx="1854610" cy="430887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419757" y="5738706"/>
                  <a:ext cx="292541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{±1; ±2; ±4; ±8}</m:t>
                        </m:r>
                      </m:oMath>
                    </m:oMathPara>
                  </a14:m>
                  <a:endParaRPr 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9757" y="5738706"/>
                  <a:ext cx="2925416" cy="430887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653936" y="5738705"/>
                  <a:ext cx="2485104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{1; 2; 4; 8; 16}</m:t>
                        </m:r>
                      </m:oMath>
                    </m:oMathPara>
                  </a14:m>
                  <a:endParaRPr 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3936" y="5738705"/>
                  <a:ext cx="2485104" cy="430887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2218</Words>
  <Application>Microsoft Office PowerPoint</Application>
  <PresentationFormat>Màn hình rộng</PresentationFormat>
  <Paragraphs>157</Paragraphs>
  <Slides>25</Slides>
  <Notes>3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25</vt:i4>
      </vt:variant>
    </vt:vector>
  </HeadingPairs>
  <TitlesOfParts>
    <vt:vector size="36" baseType="lpstr">
      <vt:lpstr>Arial</vt:lpstr>
      <vt:lpstr>Wingdings</vt:lpstr>
      <vt:lpstr>Calibri Light</vt:lpstr>
      <vt:lpstr>Calibri</vt:lpstr>
      <vt:lpstr>#9Slide02 Tieu de dai</vt:lpstr>
      <vt:lpstr>Cambria Math</vt:lpstr>
      <vt:lpstr>iCiel Cadena</vt:lpstr>
      <vt:lpstr>iCiel La Chic Pro</vt:lpstr>
      <vt:lpstr>#9Slide02 Noi dung dai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PowerPoint Template</dc:title>
  <dc:subject>Learning PowerPoint Template</dc:subject>
  <dc:creator>www.PowerPointhub.com</dc:creator>
  <cp:lastModifiedBy>Lê Thảo</cp:lastModifiedBy>
  <cp:revision>13</cp:revision>
  <dcterms:created xsi:type="dcterms:W3CDTF">2021-07-23T14:52:23Z</dcterms:created>
  <dcterms:modified xsi:type="dcterms:W3CDTF">2022-08-17T07:33:51Z</dcterms:modified>
  <cp:category>Education</cp:category>
</cp:coreProperties>
</file>