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43" r:id="rId2"/>
    <p:sldId id="474" r:id="rId3"/>
    <p:sldId id="444" r:id="rId4"/>
    <p:sldId id="445" r:id="rId5"/>
    <p:sldId id="448" r:id="rId6"/>
    <p:sldId id="446" r:id="rId7"/>
    <p:sldId id="447" r:id="rId8"/>
    <p:sldId id="449" r:id="rId9"/>
    <p:sldId id="388" r:id="rId10"/>
    <p:sldId id="451" r:id="rId11"/>
    <p:sldId id="452" r:id="rId12"/>
    <p:sldId id="453" r:id="rId13"/>
    <p:sldId id="454" r:id="rId14"/>
    <p:sldId id="455" r:id="rId15"/>
    <p:sldId id="456" r:id="rId16"/>
    <p:sldId id="457" r:id="rId17"/>
    <p:sldId id="458" r:id="rId18"/>
    <p:sldId id="468" r:id="rId19"/>
    <p:sldId id="469" r:id="rId20"/>
    <p:sldId id="459" r:id="rId21"/>
    <p:sldId id="460" r:id="rId22"/>
    <p:sldId id="394" r:id="rId23"/>
    <p:sldId id="395" r:id="rId24"/>
    <p:sldId id="399" r:id="rId25"/>
    <p:sldId id="461" r:id="rId26"/>
    <p:sldId id="462" r:id="rId27"/>
    <p:sldId id="463" r:id="rId28"/>
    <p:sldId id="464" r:id="rId29"/>
    <p:sldId id="397" r:id="rId30"/>
    <p:sldId id="257" r:id="rId31"/>
    <p:sldId id="256" r:id="rId32"/>
    <p:sldId id="465" r:id="rId33"/>
    <p:sldId id="466" r:id="rId34"/>
    <p:sldId id="467" r:id="rId35"/>
    <p:sldId id="398" r:id="rId36"/>
    <p:sldId id="368" r:id="rId37"/>
    <p:sldId id="470" r:id="rId38"/>
    <p:sldId id="471" r:id="rId39"/>
    <p:sldId id="472" r:id="rId40"/>
    <p:sldId id="47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85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7320" autoAdjust="0"/>
  </p:normalViewPr>
  <p:slideViewPr>
    <p:cSldViewPr snapToGrid="0">
      <p:cViewPr varScale="1">
        <p:scale>
          <a:sx n="78" d="100"/>
          <a:sy n="78" d="100"/>
        </p:scale>
        <p:origin x="10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CEEB2B-A4C0-404B-B606-F1728D65E981}"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9F56FAF-ADCE-49EA-8426-064177FB4797}">
      <dgm:prSet phldrT="[Text]" custT="1"/>
      <dgm:spPr/>
      <dgm:t>
        <a:bodyPr/>
        <a:lstStyle/>
        <a:p>
          <a:pPr>
            <a:buFont typeface="Symbol" panose="05050102010706020507" pitchFamily="18" charset="2"/>
            <a:buChar char=""/>
          </a:pPr>
          <a:r>
            <a:rPr lang="en-US" sz="2800"/>
            <a:t>Nhóm chuyên gia 1, 2: Con đường cố định CO</a:t>
          </a:r>
          <a:r>
            <a:rPr lang="en-US" sz="2800" baseline="-25000"/>
            <a:t>2</a:t>
          </a:r>
          <a:r>
            <a:rPr lang="en-US" sz="2800"/>
            <a:t> (pha tối) ở thực vật C</a:t>
          </a:r>
          <a:r>
            <a:rPr lang="en-US" sz="2800" baseline="-25000"/>
            <a:t>3</a:t>
          </a:r>
          <a:r>
            <a:rPr lang="vi-VN" sz="2800"/>
            <a:t>.</a:t>
          </a:r>
          <a:r>
            <a:rPr lang="en-US" sz="2800"/>
            <a:t> (HS nhận thẻ màu đỏ)</a:t>
          </a:r>
        </a:p>
      </dgm:t>
    </dgm:pt>
    <dgm:pt modelId="{D5085A0B-2A42-4072-AF6C-B43D9020FFA3}" type="parTrans" cxnId="{A626A179-F68F-4D10-AB52-DBCF1B6A7FF4}">
      <dgm:prSet/>
      <dgm:spPr/>
      <dgm:t>
        <a:bodyPr/>
        <a:lstStyle/>
        <a:p>
          <a:endParaRPr lang="en-US" sz="2800"/>
        </a:p>
      </dgm:t>
    </dgm:pt>
    <dgm:pt modelId="{3057F268-4106-4D20-8B75-31CF8C7061AE}" type="sibTrans" cxnId="{A626A179-F68F-4D10-AB52-DBCF1B6A7FF4}">
      <dgm:prSet/>
      <dgm:spPr/>
      <dgm:t>
        <a:bodyPr/>
        <a:lstStyle/>
        <a:p>
          <a:endParaRPr lang="en-US" sz="2800"/>
        </a:p>
      </dgm:t>
    </dgm:pt>
    <dgm:pt modelId="{94920F0A-A0FF-4957-83EB-3AD7EF9C550E}">
      <dgm:prSet phldrT="[Text]" custT="1"/>
      <dgm:spPr/>
      <dgm:t>
        <a:bodyPr/>
        <a:lstStyle/>
        <a:p>
          <a:pPr>
            <a:buFont typeface="Symbol" panose="05050102010706020507" pitchFamily="18" charset="2"/>
            <a:buChar char=""/>
          </a:pPr>
          <a:r>
            <a:rPr lang="en-US" sz="2800"/>
            <a:t>Nhóm chuyên gia 3, 4: Con đường cố định CO</a:t>
          </a:r>
          <a:r>
            <a:rPr lang="en-US" sz="2800" baseline="-25000"/>
            <a:t>2</a:t>
          </a:r>
          <a:r>
            <a:rPr lang="en-US" sz="2800"/>
            <a:t> (pha tối) ở thực vật C</a:t>
          </a:r>
          <a:r>
            <a:rPr lang="en-US" sz="2800" baseline="-25000"/>
            <a:t>4</a:t>
          </a:r>
          <a:r>
            <a:rPr lang="vi-VN" sz="2800"/>
            <a:t>.</a:t>
          </a:r>
          <a:r>
            <a:rPr lang="en-US" sz="2800"/>
            <a:t> (HS nhận thẻ màu vàng)</a:t>
          </a:r>
        </a:p>
      </dgm:t>
    </dgm:pt>
    <dgm:pt modelId="{46F6F147-A3E4-47E6-9621-FD0BDF4B766C}" type="parTrans" cxnId="{79CF5C05-B7D9-45B0-87A6-7DA2780671EA}">
      <dgm:prSet/>
      <dgm:spPr/>
      <dgm:t>
        <a:bodyPr/>
        <a:lstStyle/>
        <a:p>
          <a:endParaRPr lang="en-US" sz="2800"/>
        </a:p>
      </dgm:t>
    </dgm:pt>
    <dgm:pt modelId="{8B5A4F77-F56D-47FC-AC3C-D0B41CD04769}" type="sibTrans" cxnId="{79CF5C05-B7D9-45B0-87A6-7DA2780671EA}">
      <dgm:prSet/>
      <dgm:spPr/>
      <dgm:t>
        <a:bodyPr/>
        <a:lstStyle/>
        <a:p>
          <a:endParaRPr lang="en-US" sz="2800"/>
        </a:p>
      </dgm:t>
    </dgm:pt>
    <dgm:pt modelId="{556D6CBF-9B75-492F-8E64-416B76ECED1A}">
      <dgm:prSet phldrT="[Text]" custT="1"/>
      <dgm:spPr/>
      <dgm:t>
        <a:bodyPr/>
        <a:lstStyle/>
        <a:p>
          <a:pPr>
            <a:buFont typeface="Symbol" panose="05050102010706020507" pitchFamily="18" charset="2"/>
            <a:buChar char=""/>
          </a:pPr>
          <a:r>
            <a:rPr lang="en-US" sz="2800"/>
            <a:t>Nhóm chuyên gia 5, 6: Con đường cố định CO</a:t>
          </a:r>
          <a:r>
            <a:rPr lang="en-US" sz="2800" baseline="-25000"/>
            <a:t>2</a:t>
          </a:r>
          <a:r>
            <a:rPr lang="en-US" sz="2800"/>
            <a:t> (pha tối) ở thực vật CAM</a:t>
          </a:r>
          <a:r>
            <a:rPr lang="vi-VN" sz="2800"/>
            <a:t>. </a:t>
          </a:r>
          <a:r>
            <a:rPr lang="en-US" sz="2800"/>
            <a:t>(HS nhận thẻ màu xanh)</a:t>
          </a:r>
        </a:p>
      </dgm:t>
    </dgm:pt>
    <dgm:pt modelId="{860E2B15-1E32-4D83-9E7E-92EEAB962D8E}" type="parTrans" cxnId="{4FA138F7-A1E6-4FF6-B14B-85829D29EBB0}">
      <dgm:prSet/>
      <dgm:spPr/>
      <dgm:t>
        <a:bodyPr/>
        <a:lstStyle/>
        <a:p>
          <a:endParaRPr lang="en-US" sz="2800"/>
        </a:p>
      </dgm:t>
    </dgm:pt>
    <dgm:pt modelId="{E4B0D36E-5174-45B1-AE1B-0C7245969CAF}" type="sibTrans" cxnId="{4FA138F7-A1E6-4FF6-B14B-85829D29EBB0}">
      <dgm:prSet/>
      <dgm:spPr/>
      <dgm:t>
        <a:bodyPr/>
        <a:lstStyle/>
        <a:p>
          <a:endParaRPr lang="en-US" sz="2800"/>
        </a:p>
      </dgm:t>
    </dgm:pt>
    <dgm:pt modelId="{C8A6E9BD-C7B3-4B5A-AB8A-4B940ADE582D}" type="pres">
      <dgm:prSet presAssocID="{B7CEEB2B-A4C0-404B-B606-F1728D65E981}" presName="linear" presStyleCnt="0">
        <dgm:presLayoutVars>
          <dgm:dir/>
          <dgm:animLvl val="lvl"/>
          <dgm:resizeHandles val="exact"/>
        </dgm:presLayoutVars>
      </dgm:prSet>
      <dgm:spPr/>
    </dgm:pt>
    <dgm:pt modelId="{64C0E9EA-42E9-4148-AA5B-73DB1C1AB965}" type="pres">
      <dgm:prSet presAssocID="{79F56FAF-ADCE-49EA-8426-064177FB4797}" presName="parentLin" presStyleCnt="0"/>
      <dgm:spPr/>
    </dgm:pt>
    <dgm:pt modelId="{DC8E0DC9-13E1-4257-9A4D-3D772F84BCDB}" type="pres">
      <dgm:prSet presAssocID="{79F56FAF-ADCE-49EA-8426-064177FB4797}" presName="parentLeftMargin" presStyleLbl="node1" presStyleIdx="0" presStyleCnt="3"/>
      <dgm:spPr/>
    </dgm:pt>
    <dgm:pt modelId="{8765E3DB-3118-47CB-A0D8-6176581F36C1}" type="pres">
      <dgm:prSet presAssocID="{79F56FAF-ADCE-49EA-8426-064177FB4797}" presName="parentText" presStyleLbl="node1" presStyleIdx="0" presStyleCnt="3" custScaleX="136161" custLinFactNeighborX="-49205" custLinFactNeighborY="2977">
        <dgm:presLayoutVars>
          <dgm:chMax val="0"/>
          <dgm:bulletEnabled val="1"/>
        </dgm:presLayoutVars>
      </dgm:prSet>
      <dgm:spPr/>
    </dgm:pt>
    <dgm:pt modelId="{1626900A-D378-4F6C-A8E7-23C939625260}" type="pres">
      <dgm:prSet presAssocID="{79F56FAF-ADCE-49EA-8426-064177FB4797}" presName="negativeSpace" presStyleCnt="0"/>
      <dgm:spPr/>
    </dgm:pt>
    <dgm:pt modelId="{3E59EBF4-B803-4233-B1F2-2191E3EAA78D}" type="pres">
      <dgm:prSet presAssocID="{79F56FAF-ADCE-49EA-8426-064177FB4797}" presName="childText" presStyleLbl="conFgAcc1" presStyleIdx="0" presStyleCnt="3">
        <dgm:presLayoutVars>
          <dgm:bulletEnabled val="1"/>
        </dgm:presLayoutVars>
      </dgm:prSet>
      <dgm:spPr/>
    </dgm:pt>
    <dgm:pt modelId="{70481552-B3EC-4C85-B5A8-5913B165B376}" type="pres">
      <dgm:prSet presAssocID="{3057F268-4106-4D20-8B75-31CF8C7061AE}" presName="spaceBetweenRectangles" presStyleCnt="0"/>
      <dgm:spPr/>
    </dgm:pt>
    <dgm:pt modelId="{47EC40DC-E0C3-4578-B87D-D3C33370B68E}" type="pres">
      <dgm:prSet presAssocID="{94920F0A-A0FF-4957-83EB-3AD7EF9C550E}" presName="parentLin" presStyleCnt="0"/>
      <dgm:spPr/>
    </dgm:pt>
    <dgm:pt modelId="{0CCEE5A3-B976-4479-A7E1-B82C2B03C641}" type="pres">
      <dgm:prSet presAssocID="{94920F0A-A0FF-4957-83EB-3AD7EF9C550E}" presName="parentLeftMargin" presStyleLbl="node1" presStyleIdx="0" presStyleCnt="3"/>
      <dgm:spPr/>
    </dgm:pt>
    <dgm:pt modelId="{17AF8A7A-0D1F-41E6-98E0-665D3AE05909}" type="pres">
      <dgm:prSet presAssocID="{94920F0A-A0FF-4957-83EB-3AD7EF9C550E}" presName="parentText" presStyleLbl="node1" presStyleIdx="1" presStyleCnt="3" custScaleX="138028" custLinFactNeighborX="-49314" custLinFactNeighborY="-1717">
        <dgm:presLayoutVars>
          <dgm:chMax val="0"/>
          <dgm:bulletEnabled val="1"/>
        </dgm:presLayoutVars>
      </dgm:prSet>
      <dgm:spPr/>
    </dgm:pt>
    <dgm:pt modelId="{87952CB9-2ECC-4F03-BEAF-85F527FF8D36}" type="pres">
      <dgm:prSet presAssocID="{94920F0A-A0FF-4957-83EB-3AD7EF9C550E}" presName="negativeSpace" presStyleCnt="0"/>
      <dgm:spPr/>
    </dgm:pt>
    <dgm:pt modelId="{BB586507-3797-4320-B0D7-6240CAAB04A1}" type="pres">
      <dgm:prSet presAssocID="{94920F0A-A0FF-4957-83EB-3AD7EF9C550E}" presName="childText" presStyleLbl="conFgAcc1" presStyleIdx="1" presStyleCnt="3" custLinFactY="-30378" custLinFactNeighborX="3473" custLinFactNeighborY="-100000">
        <dgm:presLayoutVars>
          <dgm:bulletEnabled val="1"/>
        </dgm:presLayoutVars>
      </dgm:prSet>
      <dgm:spPr/>
    </dgm:pt>
    <dgm:pt modelId="{255728D9-8987-46F8-95D5-63B06F0D0745}" type="pres">
      <dgm:prSet presAssocID="{8B5A4F77-F56D-47FC-AC3C-D0B41CD04769}" presName="spaceBetweenRectangles" presStyleCnt="0"/>
      <dgm:spPr/>
    </dgm:pt>
    <dgm:pt modelId="{0AF38CC8-5A6E-4FCD-AF52-E80B72299559}" type="pres">
      <dgm:prSet presAssocID="{556D6CBF-9B75-492F-8E64-416B76ECED1A}" presName="parentLin" presStyleCnt="0"/>
      <dgm:spPr/>
    </dgm:pt>
    <dgm:pt modelId="{789D7D86-D7BB-4C11-BA97-E0D6E8D4333A}" type="pres">
      <dgm:prSet presAssocID="{556D6CBF-9B75-492F-8E64-416B76ECED1A}" presName="parentLeftMargin" presStyleLbl="node1" presStyleIdx="1" presStyleCnt="3"/>
      <dgm:spPr/>
    </dgm:pt>
    <dgm:pt modelId="{D87846FB-F2AA-40A4-A61C-42D3F9EE6EA9}" type="pres">
      <dgm:prSet presAssocID="{556D6CBF-9B75-492F-8E64-416B76ECED1A}" presName="parentText" presStyleLbl="node1" presStyleIdx="2" presStyleCnt="3" custScaleX="142857" custLinFactNeighborX="-49742" custLinFactNeighborY="1874">
        <dgm:presLayoutVars>
          <dgm:chMax val="0"/>
          <dgm:bulletEnabled val="1"/>
        </dgm:presLayoutVars>
      </dgm:prSet>
      <dgm:spPr/>
    </dgm:pt>
    <dgm:pt modelId="{F504D4B6-C397-4FC3-80F3-5B9865B68B59}" type="pres">
      <dgm:prSet presAssocID="{556D6CBF-9B75-492F-8E64-416B76ECED1A}" presName="negativeSpace" presStyleCnt="0"/>
      <dgm:spPr/>
    </dgm:pt>
    <dgm:pt modelId="{94E636E2-93F6-4301-A9ED-D78BAB2D97E9}" type="pres">
      <dgm:prSet presAssocID="{556D6CBF-9B75-492F-8E64-416B76ECED1A}" presName="childText" presStyleLbl="conFgAcc1" presStyleIdx="2" presStyleCnt="3">
        <dgm:presLayoutVars>
          <dgm:bulletEnabled val="1"/>
        </dgm:presLayoutVars>
      </dgm:prSet>
      <dgm:spPr/>
    </dgm:pt>
  </dgm:ptLst>
  <dgm:cxnLst>
    <dgm:cxn modelId="{79CF5C05-B7D9-45B0-87A6-7DA2780671EA}" srcId="{B7CEEB2B-A4C0-404B-B606-F1728D65E981}" destId="{94920F0A-A0FF-4957-83EB-3AD7EF9C550E}" srcOrd="1" destOrd="0" parTransId="{46F6F147-A3E4-47E6-9621-FD0BDF4B766C}" sibTransId="{8B5A4F77-F56D-47FC-AC3C-D0B41CD04769}"/>
    <dgm:cxn modelId="{92B07F08-8470-4AF9-A5EC-4D09455BA64D}" type="presOf" srcId="{94920F0A-A0FF-4957-83EB-3AD7EF9C550E}" destId="{0CCEE5A3-B976-4479-A7E1-B82C2B03C641}" srcOrd="0" destOrd="0" presId="urn:microsoft.com/office/officeart/2005/8/layout/list1"/>
    <dgm:cxn modelId="{4C14AB1D-207B-4A26-A92E-D01F36A8EA60}" type="presOf" srcId="{79F56FAF-ADCE-49EA-8426-064177FB4797}" destId="{DC8E0DC9-13E1-4257-9A4D-3D772F84BCDB}" srcOrd="0" destOrd="0" presId="urn:microsoft.com/office/officeart/2005/8/layout/list1"/>
    <dgm:cxn modelId="{D506925D-A171-42D2-BFE7-660EAC544E12}" type="presOf" srcId="{94920F0A-A0FF-4957-83EB-3AD7EF9C550E}" destId="{17AF8A7A-0D1F-41E6-98E0-665D3AE05909}" srcOrd="1" destOrd="0" presId="urn:microsoft.com/office/officeart/2005/8/layout/list1"/>
    <dgm:cxn modelId="{A030A475-481A-4A66-B965-83E4E5654143}" type="presOf" srcId="{556D6CBF-9B75-492F-8E64-416B76ECED1A}" destId="{789D7D86-D7BB-4C11-BA97-E0D6E8D4333A}" srcOrd="0" destOrd="0" presId="urn:microsoft.com/office/officeart/2005/8/layout/list1"/>
    <dgm:cxn modelId="{A626A179-F68F-4D10-AB52-DBCF1B6A7FF4}" srcId="{B7CEEB2B-A4C0-404B-B606-F1728D65E981}" destId="{79F56FAF-ADCE-49EA-8426-064177FB4797}" srcOrd="0" destOrd="0" parTransId="{D5085A0B-2A42-4072-AF6C-B43D9020FFA3}" sibTransId="{3057F268-4106-4D20-8B75-31CF8C7061AE}"/>
    <dgm:cxn modelId="{292D7682-01A4-48F7-8CCC-AB60633D7A3F}" type="presOf" srcId="{B7CEEB2B-A4C0-404B-B606-F1728D65E981}" destId="{C8A6E9BD-C7B3-4B5A-AB8A-4B940ADE582D}" srcOrd="0" destOrd="0" presId="urn:microsoft.com/office/officeart/2005/8/layout/list1"/>
    <dgm:cxn modelId="{4048E28F-4ACE-42DA-AF8F-0F635F5290D6}" type="presOf" srcId="{556D6CBF-9B75-492F-8E64-416B76ECED1A}" destId="{D87846FB-F2AA-40A4-A61C-42D3F9EE6EA9}" srcOrd="1" destOrd="0" presId="urn:microsoft.com/office/officeart/2005/8/layout/list1"/>
    <dgm:cxn modelId="{962353DC-5200-449E-B69E-C1C395B0B832}" type="presOf" srcId="{79F56FAF-ADCE-49EA-8426-064177FB4797}" destId="{8765E3DB-3118-47CB-A0D8-6176581F36C1}" srcOrd="1" destOrd="0" presId="urn:microsoft.com/office/officeart/2005/8/layout/list1"/>
    <dgm:cxn modelId="{4FA138F7-A1E6-4FF6-B14B-85829D29EBB0}" srcId="{B7CEEB2B-A4C0-404B-B606-F1728D65E981}" destId="{556D6CBF-9B75-492F-8E64-416B76ECED1A}" srcOrd="2" destOrd="0" parTransId="{860E2B15-1E32-4D83-9E7E-92EEAB962D8E}" sibTransId="{E4B0D36E-5174-45B1-AE1B-0C7245969CAF}"/>
    <dgm:cxn modelId="{67D5DCCD-E9E4-43B7-BFE3-97BED07885F7}" type="presParOf" srcId="{C8A6E9BD-C7B3-4B5A-AB8A-4B940ADE582D}" destId="{64C0E9EA-42E9-4148-AA5B-73DB1C1AB965}" srcOrd="0" destOrd="0" presId="urn:microsoft.com/office/officeart/2005/8/layout/list1"/>
    <dgm:cxn modelId="{83A2E569-7DA8-4A4D-B030-8D11274DBA74}" type="presParOf" srcId="{64C0E9EA-42E9-4148-AA5B-73DB1C1AB965}" destId="{DC8E0DC9-13E1-4257-9A4D-3D772F84BCDB}" srcOrd="0" destOrd="0" presId="urn:microsoft.com/office/officeart/2005/8/layout/list1"/>
    <dgm:cxn modelId="{F2084636-372F-4790-82AE-70055D4D6A04}" type="presParOf" srcId="{64C0E9EA-42E9-4148-AA5B-73DB1C1AB965}" destId="{8765E3DB-3118-47CB-A0D8-6176581F36C1}" srcOrd="1" destOrd="0" presId="urn:microsoft.com/office/officeart/2005/8/layout/list1"/>
    <dgm:cxn modelId="{72DC5E10-597F-45C2-A95D-BC40C810A7B3}" type="presParOf" srcId="{C8A6E9BD-C7B3-4B5A-AB8A-4B940ADE582D}" destId="{1626900A-D378-4F6C-A8E7-23C939625260}" srcOrd="1" destOrd="0" presId="urn:microsoft.com/office/officeart/2005/8/layout/list1"/>
    <dgm:cxn modelId="{6D0302A2-B0EA-4ECF-B4A1-E081D20BB511}" type="presParOf" srcId="{C8A6E9BD-C7B3-4B5A-AB8A-4B940ADE582D}" destId="{3E59EBF4-B803-4233-B1F2-2191E3EAA78D}" srcOrd="2" destOrd="0" presId="urn:microsoft.com/office/officeart/2005/8/layout/list1"/>
    <dgm:cxn modelId="{3C7A0381-0EF0-46C1-9BC0-A96EA163CE32}" type="presParOf" srcId="{C8A6E9BD-C7B3-4B5A-AB8A-4B940ADE582D}" destId="{70481552-B3EC-4C85-B5A8-5913B165B376}" srcOrd="3" destOrd="0" presId="urn:microsoft.com/office/officeart/2005/8/layout/list1"/>
    <dgm:cxn modelId="{0C55AF99-E69E-4D27-8722-969CF12225EF}" type="presParOf" srcId="{C8A6E9BD-C7B3-4B5A-AB8A-4B940ADE582D}" destId="{47EC40DC-E0C3-4578-B87D-D3C33370B68E}" srcOrd="4" destOrd="0" presId="urn:microsoft.com/office/officeart/2005/8/layout/list1"/>
    <dgm:cxn modelId="{EF8A2919-2D93-4DAF-81F0-4F02C94B3002}" type="presParOf" srcId="{47EC40DC-E0C3-4578-B87D-D3C33370B68E}" destId="{0CCEE5A3-B976-4479-A7E1-B82C2B03C641}" srcOrd="0" destOrd="0" presId="urn:microsoft.com/office/officeart/2005/8/layout/list1"/>
    <dgm:cxn modelId="{85D69A66-5DE5-40EB-A71E-3BC5DFDD3091}" type="presParOf" srcId="{47EC40DC-E0C3-4578-B87D-D3C33370B68E}" destId="{17AF8A7A-0D1F-41E6-98E0-665D3AE05909}" srcOrd="1" destOrd="0" presId="urn:microsoft.com/office/officeart/2005/8/layout/list1"/>
    <dgm:cxn modelId="{91D518AD-6308-4325-8454-A2C7F5131B25}" type="presParOf" srcId="{C8A6E9BD-C7B3-4B5A-AB8A-4B940ADE582D}" destId="{87952CB9-2ECC-4F03-BEAF-85F527FF8D36}" srcOrd="5" destOrd="0" presId="urn:microsoft.com/office/officeart/2005/8/layout/list1"/>
    <dgm:cxn modelId="{9389B847-85C8-40EA-A51F-CD858D025300}" type="presParOf" srcId="{C8A6E9BD-C7B3-4B5A-AB8A-4B940ADE582D}" destId="{BB586507-3797-4320-B0D7-6240CAAB04A1}" srcOrd="6" destOrd="0" presId="urn:microsoft.com/office/officeart/2005/8/layout/list1"/>
    <dgm:cxn modelId="{6C091346-D703-4145-AB8F-A47D91445BE3}" type="presParOf" srcId="{C8A6E9BD-C7B3-4B5A-AB8A-4B940ADE582D}" destId="{255728D9-8987-46F8-95D5-63B06F0D0745}" srcOrd="7" destOrd="0" presId="urn:microsoft.com/office/officeart/2005/8/layout/list1"/>
    <dgm:cxn modelId="{6CCDE996-48B9-45C5-832C-8133AA36E61F}" type="presParOf" srcId="{C8A6E9BD-C7B3-4B5A-AB8A-4B940ADE582D}" destId="{0AF38CC8-5A6E-4FCD-AF52-E80B72299559}" srcOrd="8" destOrd="0" presId="urn:microsoft.com/office/officeart/2005/8/layout/list1"/>
    <dgm:cxn modelId="{751031A5-BBE7-4CA3-833D-212415057941}" type="presParOf" srcId="{0AF38CC8-5A6E-4FCD-AF52-E80B72299559}" destId="{789D7D86-D7BB-4C11-BA97-E0D6E8D4333A}" srcOrd="0" destOrd="0" presId="urn:microsoft.com/office/officeart/2005/8/layout/list1"/>
    <dgm:cxn modelId="{8FE0CB4C-594E-4D72-A785-A88CFC34B46E}" type="presParOf" srcId="{0AF38CC8-5A6E-4FCD-AF52-E80B72299559}" destId="{D87846FB-F2AA-40A4-A61C-42D3F9EE6EA9}" srcOrd="1" destOrd="0" presId="urn:microsoft.com/office/officeart/2005/8/layout/list1"/>
    <dgm:cxn modelId="{423BDDF5-163D-441E-8352-14624C2511E4}" type="presParOf" srcId="{C8A6E9BD-C7B3-4B5A-AB8A-4B940ADE582D}" destId="{F504D4B6-C397-4FC3-80F3-5B9865B68B59}" srcOrd="9" destOrd="0" presId="urn:microsoft.com/office/officeart/2005/8/layout/list1"/>
    <dgm:cxn modelId="{BC0B9BAF-5412-4E02-A452-EA318DFE6FE5}" type="presParOf" srcId="{C8A6E9BD-C7B3-4B5A-AB8A-4B940ADE582D}" destId="{94E636E2-93F6-4301-A9ED-D78BAB2D97E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9EBF4-B803-4233-B1F2-2191E3EAA78D}">
      <dsp:nvSpPr>
        <dsp:cNvPr id="0" name=""/>
        <dsp:cNvSpPr/>
      </dsp:nvSpPr>
      <dsp:spPr>
        <a:xfrm>
          <a:off x="0" y="600749"/>
          <a:ext cx="8185115" cy="982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65E3DB-3118-47CB-A0D8-6176581F36C1}">
      <dsp:nvSpPr>
        <dsp:cNvPr id="0" name=""/>
        <dsp:cNvSpPr/>
      </dsp:nvSpPr>
      <dsp:spPr>
        <a:xfrm>
          <a:off x="207069" y="59383"/>
          <a:ext cx="7770979" cy="1151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565" tIns="0" rIns="216565" bIns="0" numCol="1" spcCol="1270" anchor="ctr" anchorCtr="0">
          <a:noAutofit/>
        </a:bodyPr>
        <a:lstStyle/>
        <a:p>
          <a:pPr marL="0" lvl="0" indent="0" algn="l" defTabSz="1244600">
            <a:lnSpc>
              <a:spcPct val="90000"/>
            </a:lnSpc>
            <a:spcBef>
              <a:spcPct val="0"/>
            </a:spcBef>
            <a:spcAft>
              <a:spcPct val="35000"/>
            </a:spcAft>
            <a:buFont typeface="Symbol" panose="05050102010706020507" pitchFamily="18" charset="2"/>
            <a:buNone/>
          </a:pPr>
          <a:r>
            <a:rPr lang="en-US" sz="2800" kern="1200"/>
            <a:t>Nhóm chuyên gia 1, 2: Con đường cố định CO</a:t>
          </a:r>
          <a:r>
            <a:rPr lang="en-US" sz="2800" kern="1200" baseline="-25000"/>
            <a:t>2</a:t>
          </a:r>
          <a:r>
            <a:rPr lang="en-US" sz="2800" kern="1200"/>
            <a:t> (pha tối) ở thực vật C</a:t>
          </a:r>
          <a:r>
            <a:rPr lang="en-US" sz="2800" kern="1200" baseline="-25000"/>
            <a:t>3</a:t>
          </a:r>
          <a:r>
            <a:rPr lang="vi-VN" sz="2800" kern="1200"/>
            <a:t>.</a:t>
          </a:r>
          <a:r>
            <a:rPr lang="en-US" sz="2800" kern="1200"/>
            <a:t> (HS nhận thẻ màu đỏ)</a:t>
          </a:r>
        </a:p>
      </dsp:txBody>
      <dsp:txXfrm>
        <a:off x="263270" y="115584"/>
        <a:ext cx="7658577" cy="1038878"/>
      </dsp:txXfrm>
    </dsp:sp>
    <dsp:sp modelId="{BB586507-3797-4320-B0D7-6240CAAB04A1}">
      <dsp:nvSpPr>
        <dsp:cNvPr id="0" name=""/>
        <dsp:cNvSpPr/>
      </dsp:nvSpPr>
      <dsp:spPr>
        <a:xfrm>
          <a:off x="0" y="1860634"/>
          <a:ext cx="8185115" cy="9828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F8A7A-0D1F-41E6-98E0-665D3AE05909}">
      <dsp:nvSpPr>
        <dsp:cNvPr id="0" name=""/>
        <dsp:cNvSpPr/>
      </dsp:nvSpPr>
      <dsp:spPr>
        <a:xfrm>
          <a:off x="203991" y="1774382"/>
          <a:ext cx="7777133" cy="11512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565" tIns="0" rIns="216565" bIns="0" numCol="1" spcCol="1270" anchor="ctr" anchorCtr="0">
          <a:noAutofit/>
        </a:bodyPr>
        <a:lstStyle/>
        <a:p>
          <a:pPr marL="0" lvl="0" indent="0" algn="l" defTabSz="1244600">
            <a:lnSpc>
              <a:spcPct val="90000"/>
            </a:lnSpc>
            <a:spcBef>
              <a:spcPct val="0"/>
            </a:spcBef>
            <a:spcAft>
              <a:spcPct val="35000"/>
            </a:spcAft>
            <a:buFont typeface="Symbol" panose="05050102010706020507" pitchFamily="18" charset="2"/>
            <a:buNone/>
          </a:pPr>
          <a:r>
            <a:rPr lang="en-US" sz="2800" kern="1200"/>
            <a:t>Nhóm chuyên gia 3, 4: Con đường cố định CO</a:t>
          </a:r>
          <a:r>
            <a:rPr lang="en-US" sz="2800" kern="1200" baseline="-25000"/>
            <a:t>2</a:t>
          </a:r>
          <a:r>
            <a:rPr lang="en-US" sz="2800" kern="1200"/>
            <a:t> (pha tối) ở thực vật C</a:t>
          </a:r>
          <a:r>
            <a:rPr lang="en-US" sz="2800" kern="1200" baseline="-25000"/>
            <a:t>4</a:t>
          </a:r>
          <a:r>
            <a:rPr lang="vi-VN" sz="2800" kern="1200"/>
            <a:t>.</a:t>
          </a:r>
          <a:r>
            <a:rPr lang="en-US" sz="2800" kern="1200"/>
            <a:t> (HS nhận thẻ màu vàng)</a:t>
          </a:r>
        </a:p>
      </dsp:txBody>
      <dsp:txXfrm>
        <a:off x="260192" y="1830583"/>
        <a:ext cx="7664731" cy="1038878"/>
      </dsp:txXfrm>
    </dsp:sp>
    <dsp:sp modelId="{94E636E2-93F6-4301-A9ED-D78BAB2D97E9}">
      <dsp:nvSpPr>
        <dsp:cNvPr id="0" name=""/>
        <dsp:cNvSpPr/>
      </dsp:nvSpPr>
      <dsp:spPr>
        <a:xfrm>
          <a:off x="0" y="4138829"/>
          <a:ext cx="8185115" cy="9828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7846FB-F2AA-40A4-A61C-42D3F9EE6EA9}">
      <dsp:nvSpPr>
        <dsp:cNvPr id="0" name=""/>
        <dsp:cNvSpPr/>
      </dsp:nvSpPr>
      <dsp:spPr>
        <a:xfrm>
          <a:off x="195841" y="3584764"/>
          <a:ext cx="7793436" cy="11512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565" tIns="0" rIns="216565" bIns="0" numCol="1" spcCol="1270" anchor="ctr" anchorCtr="0">
          <a:noAutofit/>
        </a:bodyPr>
        <a:lstStyle/>
        <a:p>
          <a:pPr marL="0" lvl="0" indent="0" algn="l" defTabSz="1244600">
            <a:lnSpc>
              <a:spcPct val="90000"/>
            </a:lnSpc>
            <a:spcBef>
              <a:spcPct val="0"/>
            </a:spcBef>
            <a:spcAft>
              <a:spcPct val="35000"/>
            </a:spcAft>
            <a:buFont typeface="Symbol" panose="05050102010706020507" pitchFamily="18" charset="2"/>
            <a:buNone/>
          </a:pPr>
          <a:r>
            <a:rPr lang="en-US" sz="2800" kern="1200"/>
            <a:t>Nhóm chuyên gia 5, 6: Con đường cố định CO</a:t>
          </a:r>
          <a:r>
            <a:rPr lang="en-US" sz="2800" kern="1200" baseline="-25000"/>
            <a:t>2</a:t>
          </a:r>
          <a:r>
            <a:rPr lang="en-US" sz="2800" kern="1200"/>
            <a:t> (pha tối) ở thực vật CAM</a:t>
          </a:r>
          <a:r>
            <a:rPr lang="vi-VN" sz="2800" kern="1200"/>
            <a:t>. </a:t>
          </a:r>
          <a:r>
            <a:rPr lang="en-US" sz="2800" kern="1200"/>
            <a:t>(HS nhận thẻ màu xanh)</a:t>
          </a:r>
        </a:p>
      </dsp:txBody>
      <dsp:txXfrm>
        <a:off x="252042" y="3640965"/>
        <a:ext cx="7681034" cy="103887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A3D2C-9F25-470A-B7A9-E4E9A9A50F38}" type="datetimeFigureOut">
              <a:rPr lang="en-SG" smtClean="0"/>
              <a:t>3/4/2024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A8613-5DC9-4A7C-B72B-6BDDA2A63E87}" type="slidenum">
              <a:rPr lang="en-SG" smtClean="0"/>
              <a:t>‹#›</a:t>
            </a:fld>
            <a:endParaRPr lang="en-SG"/>
          </a:p>
        </p:txBody>
      </p:sp>
    </p:spTree>
    <p:extLst>
      <p:ext uri="{BB962C8B-B14F-4D97-AF65-F5344CB8AC3E}">
        <p14:creationId xmlns:p14="http://schemas.microsoft.com/office/powerpoint/2010/main" val="3644308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quizizz.com/admin/quiz/648bce7b5f1c0b001d94a92f?source=quiz_shar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A8613-5DC9-4A7C-B72B-6BDDA2A63E87}" type="slidenum">
              <a:rPr lang="en-SG" smtClean="0"/>
              <a:t>1</a:t>
            </a:fld>
            <a:endParaRPr lang="en-SG"/>
          </a:p>
        </p:txBody>
      </p:sp>
    </p:spTree>
    <p:extLst>
      <p:ext uri="{BB962C8B-B14F-4D97-AF65-F5344CB8AC3E}">
        <p14:creationId xmlns:p14="http://schemas.microsoft.com/office/powerpoint/2010/main" val="1304246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Câu hỏi:</a:t>
            </a:r>
          </a:p>
          <a:p>
            <a:pPr algn="just">
              <a:lnSpc>
                <a:spcPct val="115000"/>
              </a:lnSpc>
              <a:spcAft>
                <a:spcPts val="1000"/>
              </a:spcAft>
            </a:pPr>
            <a:r>
              <a:rPr lang="vi-VN" sz="1200" i="1">
                <a:effectLst/>
                <a:latin typeface="Times New Roman" panose="02020603050405020304" pitchFamily="18" charset="0"/>
                <a:ea typeface="Calibri" panose="020F0502020204030204" pitchFamily="34" charset="0"/>
                <a:cs typeface="Times New Roman" panose="02020603050405020304" pitchFamily="18" charset="0"/>
              </a:rPr>
              <a:t>+ Có mấy yếu tố ngoại cảnh ảnh hưởng chủ yếu đến quang hợp? </a:t>
            </a:r>
            <a:endParaRPr lang="en-US" sz="1200" i="1">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a:t>
            </a:r>
            <a:r>
              <a:rPr lang="vi-VN" sz="1200" i="1">
                <a:effectLst/>
                <a:latin typeface="Times New Roman" panose="02020603050405020304" pitchFamily="18" charset="0"/>
                <a:ea typeface="Calibri" panose="020F0502020204030204" pitchFamily="34" charset="0"/>
                <a:cs typeface="Times New Roman" panose="02020603050405020304" pitchFamily="18" charset="0"/>
              </a:rPr>
              <a:t>Kể tên</a:t>
            </a:r>
            <a:r>
              <a:rPr lang="en-US" sz="1200" i="1">
                <a:effectLst/>
                <a:latin typeface="Times New Roman" panose="02020603050405020304" pitchFamily="18" charset="0"/>
                <a:ea typeface="Calibri" panose="020F0502020204030204" pitchFamily="34" charset="0"/>
                <a:cs typeface="Times New Roman" panose="02020603050405020304" pitchFamily="18" charset="0"/>
              </a:rPr>
              <a:t>3 yếu tố ngoại cảnh ảnh hưởng đến quang hợp</a:t>
            </a:r>
            <a:r>
              <a:rPr lang="vi-VN" sz="1200" i="1">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1200" i="1">
                <a:effectLst/>
                <a:latin typeface="Times New Roman" panose="02020603050405020304" pitchFamily="18" charset="0"/>
                <a:ea typeface="Calibri" panose="020F0502020204030204" pitchFamily="34" charset="0"/>
                <a:cs typeface="Times New Roman" panose="02020603050405020304" pitchFamily="18" charset="0"/>
              </a:rPr>
              <a:t>+ Cây quang hợp chủ yếu ở miền ánh sáng nào?</a:t>
            </a:r>
            <a:endParaRPr lang="en-US" sz="1200" i="1">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Điểm bù ánh sáng là gì?</a:t>
            </a:r>
          </a:p>
          <a:p>
            <a:pPr algn="just">
              <a:lnSpc>
                <a:spcPct val="115000"/>
              </a:lnSpc>
              <a:spcAft>
                <a:spcPts val="100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Điểm bão hòa CO2 </a:t>
            </a:r>
            <a:r>
              <a:rPr lang="vi-VN" sz="1200" kern="1200">
                <a:solidFill>
                  <a:schemeClr val="dk1"/>
                </a:solidFill>
                <a:effectLst/>
              </a:rPr>
              <a:t>là nồng độ CO</a:t>
            </a:r>
            <a:r>
              <a:rPr lang="vi-VN" sz="1200" kern="1200" baseline="-25000">
                <a:solidFill>
                  <a:schemeClr val="dk1"/>
                </a:solidFill>
                <a:effectLst/>
              </a:rPr>
              <a:t>2</a:t>
            </a:r>
            <a:r>
              <a:rPr lang="vi-VN" sz="1200" kern="1200">
                <a:solidFill>
                  <a:schemeClr val="dk1"/>
                </a:solidFill>
                <a:effectLst/>
              </a:rPr>
              <a:t> mà tại đó cường độ quang hợp đạt </a:t>
            </a:r>
            <a:r>
              <a:rPr lang="en-US" sz="1200" kern="1200">
                <a:solidFill>
                  <a:schemeClr val="dk1"/>
                </a:solidFill>
                <a:effectLst/>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1200" i="1">
                <a:effectLst/>
                <a:latin typeface="Times New Roman" panose="02020603050405020304" pitchFamily="18" charset="0"/>
                <a:ea typeface="Calibri" panose="020F0502020204030204" pitchFamily="34" charset="0"/>
                <a:cs typeface="Times New Roman" panose="02020603050405020304" pitchFamily="18" charset="0"/>
              </a:rPr>
              <a:t>+ Tại miền ánh sáng nào cường độ quang hợp đạt tốt nhất?</a:t>
            </a:r>
            <a:endParaRPr lang="en-US" sz="1200" i="1">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Miền ánh sáng đỏ cường độ quang hợp mạnh nhất. Đúng hay sai?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1200" i="1">
                <a:effectLst/>
                <a:latin typeface="Times New Roman" panose="02020603050405020304" pitchFamily="18" charset="0"/>
                <a:ea typeface="Calibri" panose="020F0502020204030204" pitchFamily="34" charset="0"/>
                <a:cs typeface="Times New Roman" panose="02020603050405020304" pitchFamily="18" charset="0"/>
              </a:rPr>
              <a:t>+ Phát biểu: “Cường độ quang hợp luôn tỉ lệ thuận với cường độ ánh sáng” Đúng hay sai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a:t>+ Dựa vào con đường cố định CO2, thực vật chia thành mấy nhóm?</a:t>
            </a:r>
          </a:p>
          <a:p>
            <a:r>
              <a:rPr lang="en-US"/>
              <a:t>+ Miền ánh sáng xanh kím kích thích thực vật tổng hợp chất nào?</a:t>
            </a:r>
          </a:p>
        </p:txBody>
      </p:sp>
      <p:sp>
        <p:nvSpPr>
          <p:cNvPr id="4" name="Slide Number Placeholder 3"/>
          <p:cNvSpPr>
            <a:spLocks noGrp="1"/>
          </p:cNvSpPr>
          <p:nvPr>
            <p:ph type="sldNum" sz="quarter" idx="5"/>
          </p:nvPr>
        </p:nvSpPr>
        <p:spPr/>
        <p:txBody>
          <a:bodyPr/>
          <a:lstStyle/>
          <a:p>
            <a:fld id="{297A8613-5DC9-4A7C-B72B-6BDDA2A63E87}" type="slidenum">
              <a:rPr lang="en-SG" smtClean="0"/>
              <a:t>31</a:t>
            </a:fld>
            <a:endParaRPr lang="en-SG"/>
          </a:p>
        </p:txBody>
      </p:sp>
    </p:spTree>
    <p:extLst>
      <p:ext uri="{BB962C8B-B14F-4D97-AF65-F5344CB8AC3E}">
        <p14:creationId xmlns:p14="http://schemas.microsoft.com/office/powerpoint/2010/main" val="716708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a:t>Câu 1: </a:t>
            </a:r>
            <a:r>
              <a:rPr lang="en-US" sz="1800">
                <a:effectLst/>
                <a:latin typeface="Times New Roman" panose="02020603050405020304" pitchFamily="18" charset="0"/>
                <a:ea typeface="Calibri" panose="020F0502020204030204" pitchFamily="34" charset="0"/>
                <a:cs typeface="Times New Roman" panose="02020603050405020304" pitchFamily="18" charset="0"/>
              </a:rPr>
              <a:t>Do tổng số chất khô do quang hợp tạo ra chiếm tới 90-95% tổng số chất khô của thực vật.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a:t>Câu 2: </a:t>
            </a:r>
            <a:r>
              <a:rPr lang="en-US" sz="1800">
                <a:effectLst/>
                <a:latin typeface="Times New Roman" panose="02020603050405020304" pitchFamily="18" charset="0"/>
                <a:ea typeface="Calibri" panose="020F0502020204030204" pitchFamily="34" charset="0"/>
                <a:cs typeface="Times New Roman" panose="02020603050405020304" pitchFamily="18" charset="0"/>
              </a:rPr>
              <a:t>Tăng diện tích lá → hấp thụ được nhiều tia sáng → tăng chuyển hóa thành các hợp chất hữu cơ (tinh bột) → tăng năng suất cây trồng….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a:p>
          <a:p>
            <a:pPr algn="just">
              <a:lnSpc>
                <a:spcPct val="115000"/>
              </a:lnSpc>
              <a:spcAft>
                <a:spcPts val="1000"/>
              </a:spcAft>
            </a:pPr>
            <a:r>
              <a:rPr lang="en-US"/>
              <a:t>Thảo luận nhóm chia sẻ cặp đôi </a:t>
            </a:r>
            <a:r>
              <a:rPr lang="en-US" sz="1200" b="1">
                <a:solidFill>
                  <a:schemeClr val="accent2">
                    <a:lumMod val="75000"/>
                  </a:schemeClr>
                </a:solidFill>
                <a:effectLst/>
                <a:ea typeface="Calibri" panose="020F0502020204030204" pitchFamily="34" charset="0"/>
                <a:cs typeface="Times New Roman" panose="02020603050405020304" pitchFamily="18" charset="0"/>
              </a:rPr>
              <a:t>Để làm được điều này chúng ta cần áp dụng các biện pháp nào</a:t>
            </a:r>
          </a:p>
          <a:p>
            <a:pPr algn="just">
              <a:lnSpc>
                <a:spcPct val="115000"/>
              </a:lnSpc>
              <a:spcAft>
                <a:spcPts val="1000"/>
              </a:spcAft>
            </a:pPr>
            <a:r>
              <a:rPr lang="en-US" sz="1200" b="1">
                <a:solidFill>
                  <a:schemeClr val="accent2">
                    <a:lumMod val="75000"/>
                  </a:schemeClr>
                </a:solidFill>
                <a:effectLst/>
                <a:ea typeface="Calibri" panose="020F0502020204030204" pitchFamily="34" charset="0"/>
                <a:cs typeface="Times New Roman" panose="02020603050405020304" pitchFamily="18" charset="0"/>
              </a:rPr>
              <a:t>Phân tích tác dụng của biện pháp </a:t>
            </a:r>
          </a:p>
          <a:p>
            <a:pPr algn="just">
              <a:lnSpc>
                <a:spcPct val="115000"/>
              </a:lnSpc>
              <a:spcAft>
                <a:spcPts val="1000"/>
              </a:spcAft>
            </a:pPr>
            <a:r>
              <a:rPr lang="en-US"/>
              <a:t>Trả lời: </a:t>
            </a:r>
            <a:r>
              <a:rPr lang="en-US" sz="1800">
                <a:effectLst/>
                <a:latin typeface="Times New Roman" panose="02020603050405020304" pitchFamily="18" charset="0"/>
                <a:ea typeface="Calibri" panose="020F0502020204030204" pitchFamily="34" charset="0"/>
                <a:cs typeface="Times New Roman" panose="02020603050405020304" pitchFamily="18" charset="0"/>
              </a:rPr>
              <a:t>- HS nêu được 2 biện pháp: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Kĩ thuật nông học: bón phân hợp lí; cung cấp nước đầy đủ; gieo trồng đúng thời vụ…</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 Áp dụng công nghệ: trồng rau trong phòng hoặc trong nhà kính có sử dụng đèn LED…</a:t>
            </a:r>
            <a:endParaRPr lang="en-US"/>
          </a:p>
        </p:txBody>
      </p:sp>
      <p:sp>
        <p:nvSpPr>
          <p:cNvPr id="4" name="Slide Number Placeholder 3"/>
          <p:cNvSpPr>
            <a:spLocks noGrp="1"/>
          </p:cNvSpPr>
          <p:nvPr>
            <p:ph type="sldNum" sz="quarter" idx="5"/>
          </p:nvPr>
        </p:nvSpPr>
        <p:spPr/>
        <p:txBody>
          <a:bodyPr/>
          <a:lstStyle/>
          <a:p>
            <a:fld id="{297A8613-5DC9-4A7C-B72B-6BDDA2A63E87}" type="slidenum">
              <a:rPr lang="en-SG" smtClean="0"/>
              <a:t>35</a:t>
            </a:fld>
            <a:endParaRPr lang="en-SG"/>
          </a:p>
        </p:txBody>
      </p:sp>
    </p:spTree>
    <p:extLst>
      <p:ext uri="{BB962C8B-B14F-4D97-AF65-F5344CB8AC3E}">
        <p14:creationId xmlns:p14="http://schemas.microsoft.com/office/powerpoint/2010/main" val="3059735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https://quizizz.com/admin/quiz/648bce7b5f1c0b001d94a92f?source=quiz_share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97A8613-5DC9-4A7C-B72B-6BDDA2A63E87}" type="slidenum">
              <a:rPr lang="en-SG" smtClean="0"/>
              <a:t>40</a:t>
            </a:fld>
            <a:endParaRPr lang="en-SG"/>
          </a:p>
        </p:txBody>
      </p:sp>
    </p:spTree>
    <p:extLst>
      <p:ext uri="{BB962C8B-B14F-4D97-AF65-F5344CB8AC3E}">
        <p14:creationId xmlns:p14="http://schemas.microsoft.com/office/powerpoint/2010/main" val="185578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Calibri" panose="020F0502020204030204" pitchFamily="34" charset="0"/>
              </a:rPr>
              <a:t>Trả lời liên quan đến quang hợp, …</a:t>
            </a:r>
          </a:p>
          <a:p>
            <a:r>
              <a:rPr lang="en-US" sz="1800">
                <a:effectLst/>
                <a:latin typeface="Times New Roman" panose="02020603050405020304" pitchFamily="18" charset="0"/>
                <a:ea typeface="Calibri" panose="020F0502020204030204" pitchFamily="34" charset="0"/>
              </a:rPr>
              <a:t>GV có thể mở rộng đến đối tượng của quá trình quang hợp: thực vật, tảo và một số vi khuẩn như vi khuẩn lam...</a:t>
            </a:r>
            <a:endParaRPr lang="en-US"/>
          </a:p>
        </p:txBody>
      </p:sp>
      <p:sp>
        <p:nvSpPr>
          <p:cNvPr id="4" name="Slide Number Placeholder 3"/>
          <p:cNvSpPr>
            <a:spLocks noGrp="1"/>
          </p:cNvSpPr>
          <p:nvPr>
            <p:ph type="sldNum" sz="quarter" idx="5"/>
          </p:nvPr>
        </p:nvSpPr>
        <p:spPr/>
        <p:txBody>
          <a:bodyPr/>
          <a:lstStyle/>
          <a:p>
            <a:fld id="{297A8613-5DC9-4A7C-B72B-6BDDA2A63E87}" type="slidenum">
              <a:rPr lang="en-SG" smtClean="0"/>
              <a:t>2</a:t>
            </a:fld>
            <a:endParaRPr lang="en-SG"/>
          </a:p>
        </p:txBody>
      </p:sp>
    </p:spTree>
    <p:extLst>
      <p:ext uri="{BB962C8B-B14F-4D97-AF65-F5344CB8AC3E}">
        <p14:creationId xmlns:p14="http://schemas.microsoft.com/office/powerpoint/2010/main" val="3453651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 1: Sắc tố thực vật</a:t>
            </a:r>
          </a:p>
          <a:p>
            <a:r>
              <a:rPr lang="en-US"/>
              <a:t>Câu 2: Sử dụng các loại quả có màu đỏ, cam, xanh đậm. Vì có chứa nhiều Beta caroten là tiền chất của vitamin A. </a:t>
            </a:r>
            <a:r>
              <a:rPr lang="vi-VN" b="0" i="0">
                <a:solidFill>
                  <a:srgbClr val="333333"/>
                </a:solidFill>
                <a:effectLst/>
                <a:latin typeface="Arial" panose="020B0604020202020204" pitchFamily="34" charset="0"/>
              </a:rPr>
              <a:t>khi nó vào trong cơ thể sẽ được chuyển hóa thành vitamin A. Có các dạng đồng phân chính là: all-trans-B-carotene, 9-cis-B-carotene, 13-cis-B-carotene, và 15-cis-B-carotene</a:t>
            </a:r>
            <a:r>
              <a:rPr lang="vi-VN" b="0" i="0">
                <a:solidFill>
                  <a:srgbClr val="000000"/>
                </a:solidFill>
                <a:effectLst/>
                <a:latin typeface="Arial" panose="020B0604020202020204" pitchFamily="34" charset="0"/>
              </a:rPr>
              <a:t>. </a:t>
            </a:r>
            <a:r>
              <a:rPr lang="vi-VN" b="0" i="0">
                <a:solidFill>
                  <a:srgbClr val="333333"/>
                </a:solidFill>
                <a:effectLst/>
                <a:latin typeface="Arial" panose="020B0604020202020204" pitchFamily="34" charset="0"/>
              </a:rPr>
              <a:t>Trong đó </a:t>
            </a:r>
            <a:r>
              <a:rPr lang="vi-VN" b="1" i="0">
                <a:solidFill>
                  <a:srgbClr val="333333"/>
                </a:solidFill>
                <a:effectLst/>
                <a:latin typeface="Arial" panose="020B0604020202020204" pitchFamily="34" charset="0"/>
              </a:rPr>
              <a:t>all-trans-B-carotene và 9-cis-B-carotene là quan trọng nhất</a:t>
            </a:r>
            <a:r>
              <a:rPr lang="vi-VN" b="0" i="0">
                <a:solidFill>
                  <a:srgbClr val="333333"/>
                </a:solidFill>
                <a:effectLst/>
                <a:latin typeface="Arial" panose="020B0604020202020204" pitchFamily="34" charset="0"/>
              </a:rPr>
              <a:t>, vì theo nghiên cứu sự hình thành của hai đồng phân này giúp cho các quá trình oxy hóa, đồng phân hóa ở mức tối ưu nhất </a:t>
            </a:r>
            <a:endParaRPr lang="en-US"/>
          </a:p>
          <a:p>
            <a:endParaRPr lang="en-US"/>
          </a:p>
        </p:txBody>
      </p:sp>
      <p:sp>
        <p:nvSpPr>
          <p:cNvPr id="4" name="Slide Number Placeholder 3"/>
          <p:cNvSpPr>
            <a:spLocks noGrp="1"/>
          </p:cNvSpPr>
          <p:nvPr>
            <p:ph type="sldNum" sz="quarter" idx="5"/>
          </p:nvPr>
        </p:nvSpPr>
        <p:spPr/>
        <p:txBody>
          <a:bodyPr/>
          <a:lstStyle/>
          <a:p>
            <a:fld id="{297A8613-5DC9-4A7C-B72B-6BDDA2A63E87}" type="slidenum">
              <a:rPr lang="en-SG" smtClean="0"/>
              <a:t>9</a:t>
            </a:fld>
            <a:endParaRPr lang="en-SG"/>
          </a:p>
        </p:txBody>
      </p:sp>
    </p:spTree>
    <p:extLst>
      <p:ext uri="{BB962C8B-B14F-4D97-AF65-F5344CB8AC3E}">
        <p14:creationId xmlns:p14="http://schemas.microsoft.com/office/powerpoint/2010/main" val="1479139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Hệ sắc tố quang hợp ở cây xanh gồm hai nhóm chính là diệp lục (chlorophyll) và caroteneoid: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Diệp lục tạo nên màu xanh của lá và các bộ phận có màu xanh ở cây. Loại sắc tố chủ đạo là chlorophyll a. chlorophyll hấp thụ ánh sáng đỏ và xanh tím. Đây là nhóm sắc tố có vai trò quan trọng nhất trong quang hợp.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Caroteneoid là nhóm sắc tố tạo nên màu vàng, đỏ, cam của lá, hoa, củ, quả ở nhiều loài cây như gấc, xoài, cà rốt, ... Caroteneoid gồm hai loại là xanthophyll (có oxygen) và carotene (không có oxygen), trong đó   - carotene là tiền chất của vitamin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Tx/>
              <a:buChar char="-"/>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 trò của hệ sắc tố: hấp thụ và biến đổi năng lượng ánh sáng thành dạng hóa năng.</a:t>
            </a:r>
          </a:p>
          <a:p>
            <a:pPr marL="285750" indent="-285750">
              <a:lnSpc>
                <a:spcPct val="115000"/>
              </a:lnSpc>
              <a:spcAft>
                <a:spcPts val="1000"/>
              </a:spcAft>
              <a:buFontTx/>
              <a:buChar char="-"/>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 sắc tố quan trọng nhất là chrolophyll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97A8613-5DC9-4A7C-B72B-6BDDA2A63E87}" type="slidenum">
              <a:rPr lang="en-SG" smtClean="0"/>
              <a:t>11</a:t>
            </a:fld>
            <a:endParaRPr lang="en-SG"/>
          </a:p>
        </p:txBody>
      </p:sp>
    </p:spTree>
    <p:extLst>
      <p:ext uri="{BB962C8B-B14F-4D97-AF65-F5344CB8AC3E}">
        <p14:creationId xmlns:p14="http://schemas.microsoft.com/office/powerpoint/2010/main" val="786657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 số loài thực vật có lá màu đỏ vẫn có thể thực hiện quang hợp được. Bởi vì:</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cây có nhiều loại sắc tố, có cả diệp lục và các loại caroteneoid, tuy nhiên loại sắc tốc nào chiếm ưu thế hơn thì cây sẽ biểu hiện màu sắc theo loại sắc tố đó.</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 có lá đỏ vẫn có nhóm sắc tố diệp lục nhưng bị che khuất bởi màu đỏ của nhóm dịch bào. Vì vậy, những cây có màu đỏ vẫn tiến hành quang hợp bình thường, tuy nhiên cường độ quang hợp không cao.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97A8613-5DC9-4A7C-B72B-6BDDA2A63E87}" type="slidenum">
              <a:rPr lang="en-SG" smtClean="0"/>
              <a:t>12</a:t>
            </a:fld>
            <a:endParaRPr lang="en-SG"/>
          </a:p>
        </p:txBody>
      </p:sp>
    </p:spTree>
    <p:extLst>
      <p:ext uri="{BB962C8B-B14F-4D97-AF65-F5344CB8AC3E}">
        <p14:creationId xmlns:p14="http://schemas.microsoft.com/office/powerpoint/2010/main" val="841755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Tên gọi thực vật dựa vào sản phẩm nhận CO</a:t>
            </a:r>
            <a:r>
              <a:rPr lang="vi-VN" sz="18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vi-VN" sz="1800">
                <a:effectLst/>
                <a:latin typeface="Times New Roman" panose="02020603050405020304" pitchFamily="18" charset="0"/>
                <a:ea typeface="Calibri" panose="020F0502020204030204" pitchFamily="34" charset="0"/>
                <a:cs typeface="Times New Roman" panose="02020603050405020304" pitchFamily="18" charset="0"/>
              </a:rPr>
              <a:t> đầu tiên (là hợp nhất...C)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Điều kiện sống: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vi-VN" sz="1800">
                <a:effectLst/>
                <a:latin typeface="Times New Roman" panose="02020603050405020304" pitchFamily="18" charset="0"/>
                <a:ea typeface="Calibri" panose="020F0502020204030204" pitchFamily="34" charset="0"/>
                <a:cs typeface="Times New Roman" panose="02020603050405020304" pitchFamily="18" charset="0"/>
              </a:rPr>
              <a:t>TV C</a:t>
            </a:r>
            <a:r>
              <a:rPr lang="vi-VN" sz="18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vi-VN" sz="1800">
                <a:effectLst/>
                <a:latin typeface="Times New Roman" panose="02020603050405020304" pitchFamily="18" charset="0"/>
                <a:ea typeface="Calibri" panose="020F0502020204030204" pitchFamily="34" charset="0"/>
                <a:cs typeface="Times New Roman" panose="02020603050405020304" pitchFamily="18" charset="0"/>
              </a:rPr>
              <a:t>: ánh sáng, CO</a:t>
            </a:r>
            <a:r>
              <a:rPr lang="vi-VN" sz="18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vi-VN" sz="1800">
                <a:effectLst/>
                <a:latin typeface="Times New Roman" panose="02020603050405020304" pitchFamily="18" charset="0"/>
                <a:ea typeface="Calibri" panose="020F0502020204030204" pitchFamily="34" charset="0"/>
                <a:cs typeface="Times New Roman" panose="02020603050405020304" pitchFamily="18" charset="0"/>
              </a:rPr>
              <a:t>, nhiệt độ bình thường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vi-VN" sz="1800">
                <a:effectLst/>
                <a:latin typeface="Times New Roman" panose="02020603050405020304" pitchFamily="18" charset="0"/>
                <a:ea typeface="Calibri" panose="020F0502020204030204" pitchFamily="34" charset="0"/>
                <a:cs typeface="Times New Roman" panose="02020603050405020304" pitchFamily="18" charset="0"/>
              </a:rPr>
              <a:t>TV C</a:t>
            </a:r>
            <a:r>
              <a:rPr lang="vi-VN" sz="1800" baseline="-25000">
                <a:effectLst/>
                <a:latin typeface="Times New Roman" panose="02020603050405020304" pitchFamily="18" charset="0"/>
                <a:ea typeface="Calibri" panose="020F0502020204030204" pitchFamily="34" charset="0"/>
                <a:cs typeface="Times New Roman" panose="02020603050405020304" pitchFamily="18" charset="0"/>
              </a:rPr>
              <a:t>4</a:t>
            </a:r>
            <a:r>
              <a:rPr lang="vi-VN" sz="1800">
                <a:effectLst/>
                <a:latin typeface="Times New Roman" panose="02020603050405020304" pitchFamily="18" charset="0"/>
                <a:ea typeface="Calibri" panose="020F0502020204030204" pitchFamily="34" charset="0"/>
                <a:cs typeface="Times New Roman" panose="02020603050405020304" pitchFamily="18" charset="0"/>
              </a:rPr>
              <a:t>: nóng ẩm kéo dài</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vi-VN" sz="1800">
                <a:effectLst/>
                <a:latin typeface="Times New Roman" panose="02020603050405020304" pitchFamily="18" charset="0"/>
                <a:ea typeface="Calibri" panose="020F0502020204030204" pitchFamily="34" charset="0"/>
              </a:rPr>
              <a:t>+ Do tác dụng của PEP carboxylase có ái lực cao với CO</a:t>
            </a:r>
            <a:r>
              <a:rPr lang="vi-VN" sz="1800" baseline="-25000">
                <a:effectLst/>
                <a:latin typeface="Times New Roman" panose="02020603050405020304" pitchFamily="18" charset="0"/>
                <a:ea typeface="Calibri" panose="020F0502020204030204" pitchFamily="34" charset="0"/>
              </a:rPr>
              <a:t>2</a:t>
            </a:r>
            <a:r>
              <a:rPr lang="vi-VN" sz="1800">
                <a:effectLst/>
                <a:latin typeface="Times New Roman" panose="02020603050405020304" pitchFamily="18" charset="0"/>
                <a:ea typeface="Calibri" panose="020F0502020204030204" pitchFamily="34" charset="0"/>
              </a:rPr>
              <a:t> nên thực vật C</a:t>
            </a:r>
            <a:r>
              <a:rPr lang="vi-VN" sz="1800" baseline="-25000">
                <a:effectLst/>
                <a:latin typeface="Times New Roman" panose="02020603050405020304" pitchFamily="18" charset="0"/>
                <a:ea typeface="Calibri" panose="020F0502020204030204" pitchFamily="34" charset="0"/>
              </a:rPr>
              <a:t>4</a:t>
            </a:r>
            <a:r>
              <a:rPr lang="vi-VN" sz="1800">
                <a:effectLst/>
                <a:latin typeface="Times New Roman" panose="02020603050405020304" pitchFamily="18" charset="0"/>
                <a:ea typeface="Calibri" panose="020F0502020204030204" pitchFamily="34" charset="0"/>
              </a:rPr>
              <a:t> tích lũy được nhiều CO</a:t>
            </a:r>
            <a:r>
              <a:rPr lang="vi-VN" sz="1800" baseline="-25000">
                <a:effectLst/>
                <a:latin typeface="Times New Roman" panose="02020603050405020304" pitchFamily="18" charset="0"/>
                <a:ea typeface="Calibri" panose="020F0502020204030204" pitchFamily="34" charset="0"/>
              </a:rPr>
              <a:t>2</a:t>
            </a:r>
            <a:r>
              <a:rPr lang="vi-VN" sz="1800">
                <a:effectLst/>
                <a:latin typeface="Times New Roman" panose="02020603050405020304" pitchFamily="18" charset="0"/>
                <a:ea typeface="Calibri" panose="020F0502020204030204" pitchFamily="34" charset="0"/>
              </a:rPr>
              <a:t> trong tế bào thịt lá nên</a:t>
            </a:r>
            <a:r>
              <a:rPr lang="vi-VN" sz="1800" i="1">
                <a:effectLst/>
                <a:latin typeface="Times New Roman" panose="02020603050405020304" pitchFamily="18" charset="0"/>
                <a:ea typeface="Calibri" panose="020F0502020204030204" pitchFamily="34" charset="0"/>
              </a:rPr>
              <a:t> thực vật C</a:t>
            </a:r>
            <a:r>
              <a:rPr lang="vi-VN" sz="1800" i="1" baseline="-25000">
                <a:effectLst/>
                <a:latin typeface="Times New Roman" panose="02020603050405020304" pitchFamily="18" charset="0"/>
                <a:ea typeface="Calibri" panose="020F0502020204030204" pitchFamily="34" charset="0"/>
              </a:rPr>
              <a:t>4</a:t>
            </a:r>
            <a:r>
              <a:rPr lang="vi-VN" sz="1800" i="1">
                <a:effectLst/>
                <a:latin typeface="Times New Roman" panose="02020603050405020304" pitchFamily="18" charset="0"/>
                <a:ea typeface="Calibri" panose="020F0502020204030204" pitchFamily="34" charset="0"/>
              </a:rPr>
              <a:t> cho năng suất cao.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800">
                <a:effectLst/>
                <a:latin typeface="Times New Roman" panose="02020603050405020304" pitchFamily="18" charset="0"/>
                <a:ea typeface="Calibri" panose="020F0502020204030204" pitchFamily="34" charset="0"/>
                <a:cs typeface="Times New Roman" panose="02020603050405020304" pitchFamily="18" charset="0"/>
              </a:rPr>
              <a:t>TV CAM: khô hạn kéo dài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Câu 2: </a:t>
            </a:r>
            <a:r>
              <a:rPr lang="vi-VN" sz="180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i="1">
                <a:effectLst/>
                <a:latin typeface="Times New Roman" panose="02020603050405020304" pitchFamily="18" charset="0"/>
                <a:ea typeface="Calibri" panose="020F0502020204030204" pitchFamily="34" charset="0"/>
                <a:cs typeface="Times New Roman" panose="02020603050405020304" pitchFamily="18" charset="0"/>
              </a:rPr>
              <a:t>Có thêm chu trình sơ bộ cố định CO</a:t>
            </a:r>
            <a:r>
              <a:rPr lang="vi-VN" sz="1800" i="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vi-VN" sz="1800">
                <a:effectLst/>
                <a:latin typeface="Times New Roman" panose="02020603050405020304" pitchFamily="18" charset="0"/>
                <a:ea typeface="Calibri" panose="020F0502020204030204" pitchFamily="34" charset="0"/>
                <a:cs typeface="Times New Roman" panose="02020603050405020304" pitchFamily="18" charset="0"/>
              </a:rPr>
              <a:t> giúp cung cấp đủ CO</a:t>
            </a:r>
            <a:r>
              <a:rPr lang="vi-VN" sz="18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vi-VN" sz="1800">
                <a:effectLst/>
                <a:latin typeface="Times New Roman" panose="02020603050405020304" pitchFamily="18" charset="0"/>
                <a:ea typeface="Calibri" panose="020F0502020204030204" pitchFamily="34" charset="0"/>
                <a:cs typeface="Times New Roman" panose="02020603050405020304" pitchFamily="18" charset="0"/>
              </a:rPr>
              <a:t> cho quang hợp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7A8613-5DC9-4A7C-B72B-6BDDA2A63E87}" type="slidenum">
              <a:rPr lang="en-SG" smtClean="0"/>
              <a:t>21</a:t>
            </a:fld>
            <a:endParaRPr lang="en-SG"/>
          </a:p>
        </p:txBody>
      </p:sp>
    </p:spTree>
    <p:extLst>
      <p:ext uri="{BB962C8B-B14F-4D97-AF65-F5344CB8AC3E}">
        <p14:creationId xmlns:p14="http://schemas.microsoft.com/office/powerpoint/2010/main" val="2476526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G3P là sản phẩm quang hợp ở các nhóm thực vật C</a:t>
            </a:r>
            <a:r>
              <a:rPr lang="vi-VN" sz="18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vi-VN" sz="1800">
                <a:effectLst/>
                <a:latin typeface="Times New Roman" panose="02020603050405020304" pitchFamily="18" charset="0"/>
                <a:ea typeface="Calibri" panose="020F0502020204030204" pitchFamily="34" charset="0"/>
                <a:cs typeface="Times New Roman" panose="02020603050405020304" pitchFamily="18" charset="0"/>
              </a:rPr>
              <a:t>, C</a:t>
            </a:r>
            <a:r>
              <a:rPr lang="vi-VN" sz="1800" baseline="-25000">
                <a:effectLst/>
                <a:latin typeface="Times New Roman" panose="02020603050405020304" pitchFamily="18" charset="0"/>
                <a:ea typeface="Calibri" panose="020F0502020204030204" pitchFamily="34" charset="0"/>
                <a:cs typeface="Times New Roman" panose="02020603050405020304" pitchFamily="18" charset="0"/>
              </a:rPr>
              <a:t>4</a:t>
            </a:r>
            <a:r>
              <a:rPr lang="vi-VN" sz="1800">
                <a:effectLst/>
                <a:latin typeface="Times New Roman" panose="02020603050405020304" pitchFamily="18" charset="0"/>
                <a:ea typeface="Calibri" panose="020F0502020204030204" pitchFamily="34" charset="0"/>
                <a:cs typeface="Times New Roman" panose="02020603050405020304" pitchFamily="18" charset="0"/>
              </a:rPr>
              <a:t> và CAM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Từ G3P có thể tổng hợp nên glucose, amino acid, acid béo → tinh bột, protein, lipid...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vi-VN" sz="1800">
                <a:effectLst/>
                <a:latin typeface="Times New Roman" panose="02020603050405020304" pitchFamily="18" charset="0"/>
                <a:ea typeface="Calibri" panose="020F0502020204030204" pitchFamily="34" charset="0"/>
              </a:rPr>
              <a:t>+ Vai trò quang hợp đối với thực vật và sinh giới.</a:t>
            </a:r>
            <a:endParaRPr lang="en-US"/>
          </a:p>
        </p:txBody>
      </p:sp>
      <p:sp>
        <p:nvSpPr>
          <p:cNvPr id="4" name="Slide Number Placeholder 3"/>
          <p:cNvSpPr>
            <a:spLocks noGrp="1"/>
          </p:cNvSpPr>
          <p:nvPr>
            <p:ph type="sldNum" sz="quarter" idx="5"/>
          </p:nvPr>
        </p:nvSpPr>
        <p:spPr/>
        <p:txBody>
          <a:bodyPr/>
          <a:lstStyle/>
          <a:p>
            <a:fld id="{297A8613-5DC9-4A7C-B72B-6BDDA2A63E87}" type="slidenum">
              <a:rPr lang="en-SG" smtClean="0"/>
              <a:t>22</a:t>
            </a:fld>
            <a:endParaRPr lang="en-SG"/>
          </a:p>
        </p:txBody>
      </p:sp>
    </p:spTree>
    <p:extLst>
      <p:ext uri="{BB962C8B-B14F-4D97-AF65-F5344CB8AC3E}">
        <p14:creationId xmlns:p14="http://schemas.microsoft.com/office/powerpoint/2010/main" val="328066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Thảo luận nhóm ở nhà trước 1 tuần</a:t>
            </a: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HS hoạt động theo nhóm (6 nhóm): Nhiệt độ (2), nước (2) và ánh sáng (2).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Nhóm 1,2 (Ánh sáng): Nghiên cứu ảnh hưởng của ánh sáng đến quang hợp và lấy ví dụ thực tiễn về ảnh hưởng của ánh sáng đến quang hợp. Vẽ đồ thị mô tả ảnh hưởng của ánh sáng đến quang hợp ở thực vật ưa sáng và thực vật ưa bóng (hoặc TV C</a:t>
            </a:r>
            <a:r>
              <a:rPr lang="en-US" sz="18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a:effectLst/>
                <a:latin typeface="Times New Roman" panose="02020603050405020304" pitchFamily="18" charset="0"/>
                <a:ea typeface="Calibri" panose="020F0502020204030204" pitchFamily="34" charset="0"/>
                <a:cs typeface="Times New Roman" panose="02020603050405020304" pitchFamily="18" charset="0"/>
              </a:rPr>
              <a:t> và TV C</a:t>
            </a:r>
            <a:r>
              <a:rPr lang="en-US" sz="1800" baseline="-25000">
                <a:effectLst/>
                <a:latin typeface="Times New Roman" panose="02020603050405020304" pitchFamily="18" charset="0"/>
                <a:ea typeface="Calibri" panose="020F0502020204030204" pitchFamily="34" charset="0"/>
                <a:cs typeface="Times New Roman" panose="02020603050405020304" pitchFamily="18" charset="0"/>
              </a:rPr>
              <a:t>4</a:t>
            </a:r>
            <a:r>
              <a:rPr lang="en-US" sz="1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Nhóm 3, 4 (Khí CO</a:t>
            </a:r>
            <a:r>
              <a:rPr lang="en-US" sz="18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a:effectLst/>
                <a:latin typeface="Times New Roman" panose="02020603050405020304" pitchFamily="18" charset="0"/>
                <a:ea typeface="Calibri" panose="020F0502020204030204" pitchFamily="34" charset="0"/>
                <a:cs typeface="Times New Roman" panose="02020603050405020304" pitchFamily="18" charset="0"/>
              </a:rPr>
              <a:t>): Nghiên cứu ảnh hưởng của khí CO</a:t>
            </a:r>
            <a:r>
              <a:rPr lang="en-US" sz="1800" baseline="-25000">
                <a:effectLst/>
                <a:latin typeface="Times New Roman" panose="02020603050405020304" pitchFamily="18" charset="0"/>
                <a:ea typeface="Calibri" panose="020F0502020204030204" pitchFamily="34" charset="0"/>
                <a:cs typeface="Times New Roman" panose="02020603050405020304" pitchFamily="18" charset="0"/>
              </a:rPr>
              <a:t>2 </a:t>
            </a:r>
            <a:r>
              <a:rPr lang="en-US" sz="1800">
                <a:effectLst/>
                <a:latin typeface="Times New Roman" panose="02020603050405020304" pitchFamily="18" charset="0"/>
                <a:ea typeface="Calibri" panose="020F0502020204030204" pitchFamily="34" charset="0"/>
                <a:cs typeface="Times New Roman" panose="02020603050405020304" pitchFamily="18" charset="0"/>
              </a:rPr>
              <a:t>đến quang hợp và lấy ví dụ thực tiễn về ảnh hưởng của khí CO</a:t>
            </a:r>
            <a:r>
              <a:rPr lang="en-US" sz="1800" baseline="-25000">
                <a:effectLst/>
                <a:latin typeface="Times New Roman" panose="02020603050405020304" pitchFamily="18" charset="0"/>
                <a:ea typeface="Calibri" panose="020F0502020204030204" pitchFamily="34" charset="0"/>
                <a:cs typeface="Times New Roman" panose="02020603050405020304" pitchFamily="18" charset="0"/>
              </a:rPr>
              <a:t>2 </a:t>
            </a:r>
            <a:r>
              <a:rPr lang="en-US" sz="1800">
                <a:effectLst/>
                <a:latin typeface="Times New Roman" panose="02020603050405020304" pitchFamily="18" charset="0"/>
                <a:ea typeface="Calibri" panose="020F0502020204030204" pitchFamily="34" charset="0"/>
                <a:cs typeface="Times New Roman" panose="02020603050405020304" pitchFamily="18" charset="0"/>
              </a:rPr>
              <a:t>đến quang hợp. Vẽ đồ thị mô tả ảnh hưởng của nồng độ CO</a:t>
            </a:r>
            <a:r>
              <a:rPr lang="en-US" sz="18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a:effectLst/>
                <a:latin typeface="Times New Roman" panose="02020603050405020304" pitchFamily="18" charset="0"/>
                <a:ea typeface="Calibri" panose="020F0502020204030204" pitchFamily="34" charset="0"/>
                <a:cs typeface="Times New Roman" panose="02020603050405020304" pitchFamily="18" charset="0"/>
              </a:rPr>
              <a:t> đến quang hợp ở thực vật C</a:t>
            </a:r>
            <a:r>
              <a:rPr lang="en-US" sz="18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a:effectLst/>
                <a:latin typeface="Times New Roman" panose="02020603050405020304" pitchFamily="18" charset="0"/>
                <a:ea typeface="Calibri" panose="020F0502020204030204" pitchFamily="34" charset="0"/>
                <a:cs typeface="Times New Roman" panose="02020603050405020304" pitchFamily="18" charset="0"/>
              </a:rPr>
              <a:t> và thực vật C</a:t>
            </a:r>
            <a:r>
              <a:rPr lang="en-US" sz="1800" baseline="-25000">
                <a:effectLst/>
                <a:latin typeface="Times New Roman" panose="02020603050405020304" pitchFamily="18" charset="0"/>
                <a:ea typeface="Calibri" panose="020F0502020204030204" pitchFamily="34" charset="0"/>
                <a:cs typeface="Times New Roman" panose="02020603050405020304" pitchFamily="18" charset="0"/>
              </a:rPr>
              <a:t>4</a:t>
            </a:r>
            <a:r>
              <a:rPr lang="en-US" sz="1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Nhóm 5, 6 (Nhiệt độ): Nghiên cứu ảnh hưởng của nhiệt độ</a:t>
            </a:r>
            <a:r>
              <a:rPr lang="en-US" sz="1800" baseline="-2500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a:effectLst/>
                <a:latin typeface="Times New Roman" panose="02020603050405020304" pitchFamily="18" charset="0"/>
                <a:ea typeface="Calibri" panose="020F0502020204030204" pitchFamily="34" charset="0"/>
                <a:cs typeface="Times New Roman" panose="02020603050405020304" pitchFamily="18" charset="0"/>
              </a:rPr>
              <a:t>đến quang hợp và lấy ví dụ thực tiễn về ảnh hưởng của nhiệt độ</a:t>
            </a:r>
            <a:r>
              <a:rPr lang="en-US" sz="1800" baseline="-2500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a:effectLst/>
                <a:latin typeface="Times New Roman" panose="02020603050405020304" pitchFamily="18" charset="0"/>
                <a:ea typeface="Calibri" panose="020F0502020204030204" pitchFamily="34" charset="0"/>
                <a:cs typeface="Times New Roman" panose="02020603050405020304" pitchFamily="18" charset="0"/>
              </a:rPr>
              <a:t>đến quang hợp. Vẽ đồ thị mô tả ảnh hưởng của nhiệt độ đến quang hợp ở thực vật C</a:t>
            </a:r>
            <a:r>
              <a:rPr lang="en-US" sz="18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a:effectLst/>
                <a:latin typeface="Times New Roman" panose="02020603050405020304" pitchFamily="18" charset="0"/>
                <a:ea typeface="Calibri" panose="020F0502020204030204" pitchFamily="34" charset="0"/>
                <a:cs typeface="Times New Roman" panose="02020603050405020304" pitchFamily="18" charset="0"/>
              </a:rPr>
              <a:t> và thực vật C</a:t>
            </a:r>
            <a:r>
              <a:rPr lang="en-US" sz="1800" baseline="-25000">
                <a:effectLst/>
                <a:latin typeface="Times New Roman" panose="02020603050405020304" pitchFamily="18" charset="0"/>
                <a:ea typeface="Calibri" panose="020F0502020204030204" pitchFamily="34" charset="0"/>
                <a:cs typeface="Times New Roman" panose="02020603050405020304" pitchFamily="18" charset="0"/>
              </a:rPr>
              <a:t>4</a:t>
            </a:r>
            <a:r>
              <a:rPr lang="en-US" sz="1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Các nhóm có thể báo cáo bằng powpoint, đóng kịch hoặc bằng poster….</a:t>
            </a:r>
            <a:r>
              <a:rPr lang="vi-VN" sz="1800">
                <a:effectLst/>
                <a:latin typeface="Times New Roman" panose="02020603050405020304" pitchFamily="18" charset="0"/>
                <a:ea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fld id="{297A8613-5DC9-4A7C-B72B-6BDDA2A63E87}" type="slidenum">
              <a:rPr lang="en-SG" smtClean="0"/>
              <a:t>24</a:t>
            </a:fld>
            <a:endParaRPr lang="en-SG"/>
          </a:p>
        </p:txBody>
      </p:sp>
    </p:spTree>
    <p:extLst>
      <p:ext uri="{BB962C8B-B14F-4D97-AF65-F5344CB8AC3E}">
        <p14:creationId xmlns:p14="http://schemas.microsoft.com/office/powerpoint/2010/main" val="1352777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Câu hỏi:</a:t>
            </a:r>
          </a:p>
          <a:p>
            <a:pPr algn="just">
              <a:lnSpc>
                <a:spcPct val="115000"/>
              </a:lnSpc>
              <a:spcAft>
                <a:spcPts val="1000"/>
              </a:spcAft>
            </a:pPr>
            <a:r>
              <a:rPr lang="vi-VN" sz="1800" i="1">
                <a:effectLst/>
                <a:latin typeface="Times New Roman" panose="02020603050405020304" pitchFamily="18" charset="0"/>
                <a:ea typeface="Calibri" panose="020F0502020204030204" pitchFamily="34" charset="0"/>
                <a:cs typeface="Times New Roman" panose="02020603050405020304" pitchFamily="18" charset="0"/>
              </a:rPr>
              <a:t>+ Có mấy yếu tố ngoại cảnh ảnh hưởng chủ yếu đến quang hợp? Kể tên?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1800" i="1">
                <a:effectLst/>
                <a:latin typeface="Times New Roman" panose="02020603050405020304" pitchFamily="18" charset="0"/>
                <a:ea typeface="Calibri" panose="020F0502020204030204" pitchFamily="34" charset="0"/>
                <a:cs typeface="Times New Roman" panose="02020603050405020304" pitchFamily="18" charset="0"/>
              </a:rPr>
              <a:t>+ Cây quang hợp chủ yếu ở miền ánh sáng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1800" i="1">
                <a:effectLst/>
                <a:latin typeface="Times New Roman" panose="02020603050405020304" pitchFamily="18" charset="0"/>
                <a:ea typeface="Calibri" panose="020F0502020204030204" pitchFamily="34" charset="0"/>
                <a:cs typeface="Times New Roman" panose="02020603050405020304" pitchFamily="18" charset="0"/>
              </a:rPr>
              <a:t>+ Tại miền ánh sáng nào cường độ quang hợp đạt tốt nhất?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1800" i="1">
                <a:effectLst/>
                <a:latin typeface="Times New Roman" panose="02020603050405020304" pitchFamily="18" charset="0"/>
                <a:ea typeface="Calibri" panose="020F0502020204030204" pitchFamily="34" charset="0"/>
                <a:cs typeface="Times New Roman" panose="02020603050405020304" pitchFamily="18" charset="0"/>
              </a:rPr>
              <a:t>+ Phát biểu: “Cường độ quang hợp luôn tỉ lệ thuận với cường độ ánh sáng” Đúng hay sai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7A8613-5DC9-4A7C-B72B-6BDDA2A63E87}" type="slidenum">
              <a:rPr lang="en-SG" smtClean="0"/>
              <a:t>29</a:t>
            </a:fld>
            <a:endParaRPr lang="en-SG"/>
          </a:p>
        </p:txBody>
      </p:sp>
    </p:spTree>
    <p:extLst>
      <p:ext uri="{BB962C8B-B14F-4D97-AF65-F5344CB8AC3E}">
        <p14:creationId xmlns:p14="http://schemas.microsoft.com/office/powerpoint/2010/main" val="378662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09D4C-C404-4C18-B6E7-74F5A4C90F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B3A278BB-2B45-41BC-9E5B-182BB0EC8B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05E0FF7-2304-411A-9259-FA8776F2B0F5}"/>
              </a:ext>
            </a:extLst>
          </p:cNvPr>
          <p:cNvSpPr>
            <a:spLocks noGrp="1"/>
          </p:cNvSpPr>
          <p:nvPr>
            <p:ph type="dt" sz="half" idx="10"/>
          </p:nvPr>
        </p:nvSpPr>
        <p:spPr/>
        <p:txBody>
          <a:bodyPr/>
          <a:lstStyle/>
          <a:p>
            <a:fld id="{DEF16C6A-E743-46C2-A832-659B6A9D8231}" type="datetimeFigureOut">
              <a:rPr lang="en-SG" smtClean="0"/>
              <a:t>3/4/2024</a:t>
            </a:fld>
            <a:endParaRPr lang="en-SG"/>
          </a:p>
        </p:txBody>
      </p:sp>
      <p:sp>
        <p:nvSpPr>
          <p:cNvPr id="5" name="Footer Placeholder 4">
            <a:extLst>
              <a:ext uri="{FF2B5EF4-FFF2-40B4-BE49-F238E27FC236}">
                <a16:creationId xmlns:a16="http://schemas.microsoft.com/office/drawing/2014/main" id="{7F451B19-CBA4-4606-9183-ABEFAFE8E76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83C1455-8FA5-40C4-857A-2649AF0F764D}"/>
              </a:ext>
            </a:extLst>
          </p:cNvPr>
          <p:cNvSpPr>
            <a:spLocks noGrp="1"/>
          </p:cNvSpPr>
          <p:nvPr>
            <p:ph type="sldNum" sz="quarter" idx="12"/>
          </p:nvPr>
        </p:nvSpPr>
        <p:spPr/>
        <p:txBody>
          <a:bodyPr/>
          <a:lstStyle/>
          <a:p>
            <a:fld id="{1A9EBE9A-3858-458E-BF0E-9327A697E710}" type="slidenum">
              <a:rPr lang="en-SG" smtClean="0"/>
              <a:t>‹#›</a:t>
            </a:fld>
            <a:endParaRPr lang="en-SG"/>
          </a:p>
        </p:txBody>
      </p:sp>
    </p:spTree>
    <p:extLst>
      <p:ext uri="{BB962C8B-B14F-4D97-AF65-F5344CB8AC3E}">
        <p14:creationId xmlns:p14="http://schemas.microsoft.com/office/powerpoint/2010/main" val="3841803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C214-C4A1-43BA-87C8-BA501205B7E5}"/>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10EFD95A-2DA4-4330-9FA5-4E28F2CBD5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952B59DE-BD0C-489D-BA32-C787A2E79578}"/>
              </a:ext>
            </a:extLst>
          </p:cNvPr>
          <p:cNvSpPr>
            <a:spLocks noGrp="1"/>
          </p:cNvSpPr>
          <p:nvPr>
            <p:ph type="dt" sz="half" idx="10"/>
          </p:nvPr>
        </p:nvSpPr>
        <p:spPr/>
        <p:txBody>
          <a:bodyPr/>
          <a:lstStyle/>
          <a:p>
            <a:fld id="{DEF16C6A-E743-46C2-A832-659B6A9D8231}" type="datetimeFigureOut">
              <a:rPr lang="en-SG" smtClean="0"/>
              <a:t>3/4/2024</a:t>
            </a:fld>
            <a:endParaRPr lang="en-SG"/>
          </a:p>
        </p:txBody>
      </p:sp>
      <p:sp>
        <p:nvSpPr>
          <p:cNvPr id="5" name="Footer Placeholder 4">
            <a:extLst>
              <a:ext uri="{FF2B5EF4-FFF2-40B4-BE49-F238E27FC236}">
                <a16:creationId xmlns:a16="http://schemas.microsoft.com/office/drawing/2014/main" id="{64A93042-4497-431C-86C5-6434333663F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0081681-9850-4014-BD84-959571A4C3D3}"/>
              </a:ext>
            </a:extLst>
          </p:cNvPr>
          <p:cNvSpPr>
            <a:spLocks noGrp="1"/>
          </p:cNvSpPr>
          <p:nvPr>
            <p:ph type="sldNum" sz="quarter" idx="12"/>
          </p:nvPr>
        </p:nvSpPr>
        <p:spPr/>
        <p:txBody>
          <a:bodyPr/>
          <a:lstStyle/>
          <a:p>
            <a:fld id="{1A9EBE9A-3858-458E-BF0E-9327A697E710}" type="slidenum">
              <a:rPr lang="en-SG" smtClean="0"/>
              <a:t>‹#›</a:t>
            </a:fld>
            <a:endParaRPr lang="en-SG"/>
          </a:p>
        </p:txBody>
      </p:sp>
    </p:spTree>
    <p:extLst>
      <p:ext uri="{BB962C8B-B14F-4D97-AF65-F5344CB8AC3E}">
        <p14:creationId xmlns:p14="http://schemas.microsoft.com/office/powerpoint/2010/main" val="2718928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44168-AF1D-41C4-80AA-CC1B5D56E6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DFECFC1C-9C7C-45DC-918E-458F112B40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40A62C0-94E4-4651-99B1-D3451F7C1F7E}"/>
              </a:ext>
            </a:extLst>
          </p:cNvPr>
          <p:cNvSpPr>
            <a:spLocks noGrp="1"/>
          </p:cNvSpPr>
          <p:nvPr>
            <p:ph type="dt" sz="half" idx="10"/>
          </p:nvPr>
        </p:nvSpPr>
        <p:spPr/>
        <p:txBody>
          <a:bodyPr/>
          <a:lstStyle/>
          <a:p>
            <a:fld id="{DEF16C6A-E743-46C2-A832-659B6A9D8231}" type="datetimeFigureOut">
              <a:rPr lang="en-SG" smtClean="0"/>
              <a:t>3/4/2024</a:t>
            </a:fld>
            <a:endParaRPr lang="en-SG"/>
          </a:p>
        </p:txBody>
      </p:sp>
      <p:sp>
        <p:nvSpPr>
          <p:cNvPr id="5" name="Footer Placeholder 4">
            <a:extLst>
              <a:ext uri="{FF2B5EF4-FFF2-40B4-BE49-F238E27FC236}">
                <a16:creationId xmlns:a16="http://schemas.microsoft.com/office/drawing/2014/main" id="{E020E406-DA7D-4AD3-B772-73A777894A6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FABB5736-049B-44B7-BBFC-CD4BF9F38472}"/>
              </a:ext>
            </a:extLst>
          </p:cNvPr>
          <p:cNvSpPr>
            <a:spLocks noGrp="1"/>
          </p:cNvSpPr>
          <p:nvPr>
            <p:ph type="sldNum" sz="quarter" idx="12"/>
          </p:nvPr>
        </p:nvSpPr>
        <p:spPr/>
        <p:txBody>
          <a:bodyPr/>
          <a:lstStyle/>
          <a:p>
            <a:fld id="{1A9EBE9A-3858-458E-BF0E-9327A697E710}" type="slidenum">
              <a:rPr lang="en-SG" smtClean="0"/>
              <a:t>‹#›</a:t>
            </a:fld>
            <a:endParaRPr lang="en-SG"/>
          </a:p>
        </p:txBody>
      </p:sp>
    </p:spTree>
    <p:extLst>
      <p:ext uri="{BB962C8B-B14F-4D97-AF65-F5344CB8AC3E}">
        <p14:creationId xmlns:p14="http://schemas.microsoft.com/office/powerpoint/2010/main" val="3673787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94"/>
        <p:cNvGrpSpPr/>
        <p:nvPr/>
      </p:nvGrpSpPr>
      <p:grpSpPr>
        <a:xfrm>
          <a:off x="0" y="0"/>
          <a:ext cx="0" cy="0"/>
          <a:chOff x="0" y="0"/>
          <a:chExt cx="0" cy="0"/>
        </a:xfrm>
      </p:grpSpPr>
      <p:grpSp>
        <p:nvGrpSpPr>
          <p:cNvPr id="695" name="Google Shape;695;p25"/>
          <p:cNvGrpSpPr/>
          <p:nvPr/>
        </p:nvGrpSpPr>
        <p:grpSpPr>
          <a:xfrm rot="10800000" flipH="1">
            <a:off x="215793" y="-2"/>
            <a:ext cx="1845532" cy="839169"/>
            <a:chOff x="185500" y="1150675"/>
            <a:chExt cx="7156925" cy="3254275"/>
          </a:xfrm>
        </p:grpSpPr>
        <p:sp>
          <p:nvSpPr>
            <p:cNvPr id="696" name="Google Shape;696;p25"/>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5"/>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5"/>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5"/>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5"/>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5"/>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5"/>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3" name="Google Shape;703;p25"/>
          <p:cNvGrpSpPr/>
          <p:nvPr/>
        </p:nvGrpSpPr>
        <p:grpSpPr>
          <a:xfrm rot="1177724">
            <a:off x="11181077" y="5029287"/>
            <a:ext cx="583328" cy="1782524"/>
            <a:chOff x="2927175" y="237525"/>
            <a:chExt cx="1675775" cy="5120800"/>
          </a:xfrm>
        </p:grpSpPr>
        <p:sp>
          <p:nvSpPr>
            <p:cNvPr id="704" name="Google Shape;704;p25"/>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5"/>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5"/>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5"/>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5"/>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5"/>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5"/>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5"/>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5"/>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5"/>
          <p:cNvGrpSpPr/>
          <p:nvPr/>
        </p:nvGrpSpPr>
        <p:grpSpPr>
          <a:xfrm>
            <a:off x="546130" y="845004"/>
            <a:ext cx="11345004" cy="6465411"/>
            <a:chOff x="409597" y="633753"/>
            <a:chExt cx="8508753" cy="4849058"/>
          </a:xfrm>
        </p:grpSpPr>
        <p:sp>
          <p:nvSpPr>
            <p:cNvPr id="714" name="Google Shape;714;p25"/>
            <p:cNvSpPr/>
            <p:nvPr/>
          </p:nvSpPr>
          <p:spPr>
            <a:xfrm>
              <a:off x="8357975" y="755988"/>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5"/>
            <p:cNvSpPr/>
            <p:nvPr/>
          </p:nvSpPr>
          <p:spPr>
            <a:xfrm>
              <a:off x="460770" y="4298204"/>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5"/>
            <p:cNvSpPr/>
            <p:nvPr/>
          </p:nvSpPr>
          <p:spPr>
            <a:xfrm>
              <a:off x="764659" y="63375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5"/>
            <p:cNvSpPr/>
            <p:nvPr/>
          </p:nvSpPr>
          <p:spPr>
            <a:xfrm>
              <a:off x="409597" y="1354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5"/>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5"/>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5"/>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1" name="Google Shape;721;p25"/>
          <p:cNvSpPr txBox="1">
            <a:spLocks noGrp="1"/>
          </p:cNvSpPr>
          <p:nvPr>
            <p:ph type="title"/>
          </p:nvPr>
        </p:nvSpPr>
        <p:spPr>
          <a:xfrm>
            <a:off x="950967" y="5999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79000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956C-6DA4-4890-A00C-190EDB90C14D}"/>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B2036271-1756-4244-9978-DD9CB862A3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C9F1562-9765-455A-A8AB-1CA6CD7C4EF0}"/>
              </a:ext>
            </a:extLst>
          </p:cNvPr>
          <p:cNvSpPr>
            <a:spLocks noGrp="1"/>
          </p:cNvSpPr>
          <p:nvPr>
            <p:ph type="dt" sz="half" idx="10"/>
          </p:nvPr>
        </p:nvSpPr>
        <p:spPr/>
        <p:txBody>
          <a:bodyPr/>
          <a:lstStyle/>
          <a:p>
            <a:fld id="{DEF16C6A-E743-46C2-A832-659B6A9D8231}" type="datetimeFigureOut">
              <a:rPr lang="en-SG" smtClean="0"/>
              <a:t>3/4/2024</a:t>
            </a:fld>
            <a:endParaRPr lang="en-SG"/>
          </a:p>
        </p:txBody>
      </p:sp>
      <p:sp>
        <p:nvSpPr>
          <p:cNvPr id="5" name="Footer Placeholder 4">
            <a:extLst>
              <a:ext uri="{FF2B5EF4-FFF2-40B4-BE49-F238E27FC236}">
                <a16:creationId xmlns:a16="http://schemas.microsoft.com/office/drawing/2014/main" id="{1560B78F-A09E-4241-B911-67F29DE5FBE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2331DEC-D28D-4CFD-819F-2CFD9DF91987}"/>
              </a:ext>
            </a:extLst>
          </p:cNvPr>
          <p:cNvSpPr>
            <a:spLocks noGrp="1"/>
          </p:cNvSpPr>
          <p:nvPr>
            <p:ph type="sldNum" sz="quarter" idx="12"/>
          </p:nvPr>
        </p:nvSpPr>
        <p:spPr/>
        <p:txBody>
          <a:bodyPr/>
          <a:lstStyle/>
          <a:p>
            <a:fld id="{1A9EBE9A-3858-458E-BF0E-9327A697E710}" type="slidenum">
              <a:rPr lang="en-SG" smtClean="0"/>
              <a:t>‹#›</a:t>
            </a:fld>
            <a:endParaRPr lang="en-SG"/>
          </a:p>
        </p:txBody>
      </p:sp>
    </p:spTree>
    <p:extLst>
      <p:ext uri="{BB962C8B-B14F-4D97-AF65-F5344CB8AC3E}">
        <p14:creationId xmlns:p14="http://schemas.microsoft.com/office/powerpoint/2010/main" val="3171353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4F22-0932-4422-8034-A566D2DDD0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991BB208-6A17-4900-9BD1-BDEA728C01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37DABD0-23D6-459C-B731-1751636CB28D}"/>
              </a:ext>
            </a:extLst>
          </p:cNvPr>
          <p:cNvSpPr>
            <a:spLocks noGrp="1"/>
          </p:cNvSpPr>
          <p:nvPr>
            <p:ph type="dt" sz="half" idx="10"/>
          </p:nvPr>
        </p:nvSpPr>
        <p:spPr/>
        <p:txBody>
          <a:bodyPr/>
          <a:lstStyle/>
          <a:p>
            <a:fld id="{DEF16C6A-E743-46C2-A832-659B6A9D8231}" type="datetimeFigureOut">
              <a:rPr lang="en-SG" smtClean="0"/>
              <a:t>3/4/2024</a:t>
            </a:fld>
            <a:endParaRPr lang="en-SG"/>
          </a:p>
        </p:txBody>
      </p:sp>
      <p:sp>
        <p:nvSpPr>
          <p:cNvPr id="5" name="Footer Placeholder 4">
            <a:extLst>
              <a:ext uri="{FF2B5EF4-FFF2-40B4-BE49-F238E27FC236}">
                <a16:creationId xmlns:a16="http://schemas.microsoft.com/office/drawing/2014/main" id="{C35DED06-21DC-4137-90B7-BCFD6873259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576109A-47AD-4D76-8045-87D7B81DDD48}"/>
              </a:ext>
            </a:extLst>
          </p:cNvPr>
          <p:cNvSpPr>
            <a:spLocks noGrp="1"/>
          </p:cNvSpPr>
          <p:nvPr>
            <p:ph type="sldNum" sz="quarter" idx="12"/>
          </p:nvPr>
        </p:nvSpPr>
        <p:spPr/>
        <p:txBody>
          <a:bodyPr/>
          <a:lstStyle/>
          <a:p>
            <a:fld id="{1A9EBE9A-3858-458E-BF0E-9327A697E710}" type="slidenum">
              <a:rPr lang="en-SG" smtClean="0"/>
              <a:t>‹#›</a:t>
            </a:fld>
            <a:endParaRPr lang="en-SG"/>
          </a:p>
        </p:txBody>
      </p:sp>
    </p:spTree>
    <p:extLst>
      <p:ext uri="{BB962C8B-B14F-4D97-AF65-F5344CB8AC3E}">
        <p14:creationId xmlns:p14="http://schemas.microsoft.com/office/powerpoint/2010/main" val="14908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49B8-3F28-450E-B13A-4418B46701E8}"/>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C91762-C10E-4620-BA48-6D17500139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50D5CAF6-EE5A-475A-8959-3A7746D3D7E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E31C56B3-F013-4282-B1E6-1434EBABB492}"/>
              </a:ext>
            </a:extLst>
          </p:cNvPr>
          <p:cNvSpPr>
            <a:spLocks noGrp="1"/>
          </p:cNvSpPr>
          <p:nvPr>
            <p:ph type="dt" sz="half" idx="10"/>
          </p:nvPr>
        </p:nvSpPr>
        <p:spPr/>
        <p:txBody>
          <a:bodyPr/>
          <a:lstStyle/>
          <a:p>
            <a:fld id="{DEF16C6A-E743-46C2-A832-659B6A9D8231}" type="datetimeFigureOut">
              <a:rPr lang="en-SG" smtClean="0"/>
              <a:t>3/4/2024</a:t>
            </a:fld>
            <a:endParaRPr lang="en-SG"/>
          </a:p>
        </p:txBody>
      </p:sp>
      <p:sp>
        <p:nvSpPr>
          <p:cNvPr id="6" name="Footer Placeholder 5">
            <a:extLst>
              <a:ext uri="{FF2B5EF4-FFF2-40B4-BE49-F238E27FC236}">
                <a16:creationId xmlns:a16="http://schemas.microsoft.com/office/drawing/2014/main" id="{541A25C2-8F0C-4482-8394-7320B00A7EC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D784848-88EA-4A29-B53A-4794EA79233E}"/>
              </a:ext>
            </a:extLst>
          </p:cNvPr>
          <p:cNvSpPr>
            <a:spLocks noGrp="1"/>
          </p:cNvSpPr>
          <p:nvPr>
            <p:ph type="sldNum" sz="quarter" idx="12"/>
          </p:nvPr>
        </p:nvSpPr>
        <p:spPr/>
        <p:txBody>
          <a:bodyPr/>
          <a:lstStyle/>
          <a:p>
            <a:fld id="{1A9EBE9A-3858-458E-BF0E-9327A697E710}" type="slidenum">
              <a:rPr lang="en-SG" smtClean="0"/>
              <a:t>‹#›</a:t>
            </a:fld>
            <a:endParaRPr lang="en-SG"/>
          </a:p>
        </p:txBody>
      </p:sp>
    </p:spTree>
    <p:extLst>
      <p:ext uri="{BB962C8B-B14F-4D97-AF65-F5344CB8AC3E}">
        <p14:creationId xmlns:p14="http://schemas.microsoft.com/office/powerpoint/2010/main" val="2018569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0AB98-BF60-4F5F-92C6-129E5E59C33B}"/>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3D4CB56-3F76-43E3-A750-805D4183B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2081ECF-64D8-4C87-8725-E1E4EE4788C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5EBEB9C2-7067-47F7-935D-F2D720417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EE0522E-59EE-4347-876F-D2E20D7771B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CE106153-D85E-4790-B2A1-98CD1EB71953}"/>
              </a:ext>
            </a:extLst>
          </p:cNvPr>
          <p:cNvSpPr>
            <a:spLocks noGrp="1"/>
          </p:cNvSpPr>
          <p:nvPr>
            <p:ph type="dt" sz="half" idx="10"/>
          </p:nvPr>
        </p:nvSpPr>
        <p:spPr/>
        <p:txBody>
          <a:bodyPr/>
          <a:lstStyle/>
          <a:p>
            <a:fld id="{DEF16C6A-E743-46C2-A832-659B6A9D8231}" type="datetimeFigureOut">
              <a:rPr lang="en-SG" smtClean="0"/>
              <a:t>3/4/2024</a:t>
            </a:fld>
            <a:endParaRPr lang="en-SG"/>
          </a:p>
        </p:txBody>
      </p:sp>
      <p:sp>
        <p:nvSpPr>
          <p:cNvPr id="8" name="Footer Placeholder 7">
            <a:extLst>
              <a:ext uri="{FF2B5EF4-FFF2-40B4-BE49-F238E27FC236}">
                <a16:creationId xmlns:a16="http://schemas.microsoft.com/office/drawing/2014/main" id="{574AC803-77F2-4C7E-BDCF-98535F3E64DA}"/>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3AF53F31-155B-4542-8736-457988B4C6C6}"/>
              </a:ext>
            </a:extLst>
          </p:cNvPr>
          <p:cNvSpPr>
            <a:spLocks noGrp="1"/>
          </p:cNvSpPr>
          <p:nvPr>
            <p:ph type="sldNum" sz="quarter" idx="12"/>
          </p:nvPr>
        </p:nvSpPr>
        <p:spPr/>
        <p:txBody>
          <a:bodyPr/>
          <a:lstStyle/>
          <a:p>
            <a:fld id="{1A9EBE9A-3858-458E-BF0E-9327A697E710}" type="slidenum">
              <a:rPr lang="en-SG" smtClean="0"/>
              <a:t>‹#›</a:t>
            </a:fld>
            <a:endParaRPr lang="en-SG"/>
          </a:p>
        </p:txBody>
      </p:sp>
    </p:spTree>
    <p:extLst>
      <p:ext uri="{BB962C8B-B14F-4D97-AF65-F5344CB8AC3E}">
        <p14:creationId xmlns:p14="http://schemas.microsoft.com/office/powerpoint/2010/main" val="2654290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75E3-DAFA-4706-8EC9-C6C7300AAD37}"/>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A613D3E-ECF6-4ADC-BC8F-408FFADFA288}"/>
              </a:ext>
            </a:extLst>
          </p:cNvPr>
          <p:cNvSpPr>
            <a:spLocks noGrp="1"/>
          </p:cNvSpPr>
          <p:nvPr>
            <p:ph type="dt" sz="half" idx="10"/>
          </p:nvPr>
        </p:nvSpPr>
        <p:spPr/>
        <p:txBody>
          <a:bodyPr/>
          <a:lstStyle/>
          <a:p>
            <a:fld id="{DEF16C6A-E743-46C2-A832-659B6A9D8231}" type="datetimeFigureOut">
              <a:rPr lang="en-SG" smtClean="0"/>
              <a:t>3/4/2024</a:t>
            </a:fld>
            <a:endParaRPr lang="en-SG"/>
          </a:p>
        </p:txBody>
      </p:sp>
      <p:sp>
        <p:nvSpPr>
          <p:cNvPr id="4" name="Footer Placeholder 3">
            <a:extLst>
              <a:ext uri="{FF2B5EF4-FFF2-40B4-BE49-F238E27FC236}">
                <a16:creationId xmlns:a16="http://schemas.microsoft.com/office/drawing/2014/main" id="{540C58D1-F774-43D2-8DCC-457B5EF43D94}"/>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B4649824-3A41-43B2-8E4B-1F21C66FD404}"/>
              </a:ext>
            </a:extLst>
          </p:cNvPr>
          <p:cNvSpPr>
            <a:spLocks noGrp="1"/>
          </p:cNvSpPr>
          <p:nvPr>
            <p:ph type="sldNum" sz="quarter" idx="12"/>
          </p:nvPr>
        </p:nvSpPr>
        <p:spPr/>
        <p:txBody>
          <a:bodyPr/>
          <a:lstStyle/>
          <a:p>
            <a:fld id="{1A9EBE9A-3858-458E-BF0E-9327A697E710}" type="slidenum">
              <a:rPr lang="en-SG" smtClean="0"/>
              <a:t>‹#›</a:t>
            </a:fld>
            <a:endParaRPr lang="en-SG"/>
          </a:p>
        </p:txBody>
      </p:sp>
    </p:spTree>
    <p:extLst>
      <p:ext uri="{BB962C8B-B14F-4D97-AF65-F5344CB8AC3E}">
        <p14:creationId xmlns:p14="http://schemas.microsoft.com/office/powerpoint/2010/main" val="425195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02F0D-EF15-46A6-BB99-0B4573C63707}"/>
              </a:ext>
            </a:extLst>
          </p:cNvPr>
          <p:cNvSpPr>
            <a:spLocks noGrp="1"/>
          </p:cNvSpPr>
          <p:nvPr>
            <p:ph type="dt" sz="half" idx="10"/>
          </p:nvPr>
        </p:nvSpPr>
        <p:spPr/>
        <p:txBody>
          <a:bodyPr/>
          <a:lstStyle/>
          <a:p>
            <a:fld id="{DEF16C6A-E743-46C2-A832-659B6A9D8231}" type="datetimeFigureOut">
              <a:rPr lang="en-SG" smtClean="0"/>
              <a:t>3/4/2024</a:t>
            </a:fld>
            <a:endParaRPr lang="en-SG"/>
          </a:p>
        </p:txBody>
      </p:sp>
      <p:sp>
        <p:nvSpPr>
          <p:cNvPr id="3" name="Footer Placeholder 2">
            <a:extLst>
              <a:ext uri="{FF2B5EF4-FFF2-40B4-BE49-F238E27FC236}">
                <a16:creationId xmlns:a16="http://schemas.microsoft.com/office/drawing/2014/main" id="{BBF5C43C-D807-46EB-9387-C5DDEBE8787C}"/>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C5025469-EFC4-43DC-B666-62CF45E74A9E}"/>
              </a:ext>
            </a:extLst>
          </p:cNvPr>
          <p:cNvSpPr>
            <a:spLocks noGrp="1"/>
          </p:cNvSpPr>
          <p:nvPr>
            <p:ph type="sldNum" sz="quarter" idx="12"/>
          </p:nvPr>
        </p:nvSpPr>
        <p:spPr/>
        <p:txBody>
          <a:bodyPr/>
          <a:lstStyle/>
          <a:p>
            <a:fld id="{1A9EBE9A-3858-458E-BF0E-9327A697E710}" type="slidenum">
              <a:rPr lang="en-SG" smtClean="0"/>
              <a:t>‹#›</a:t>
            </a:fld>
            <a:endParaRPr lang="en-SG"/>
          </a:p>
        </p:txBody>
      </p:sp>
    </p:spTree>
    <p:extLst>
      <p:ext uri="{BB962C8B-B14F-4D97-AF65-F5344CB8AC3E}">
        <p14:creationId xmlns:p14="http://schemas.microsoft.com/office/powerpoint/2010/main" val="110235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7C7D-C140-4B35-A52D-2F1EDA4E1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1CDB903D-CAFE-4F6D-B621-F83FB9367E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C9D114DA-45D7-4602-A010-DF21763291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BBDFF2-7705-442F-A036-AE024910176A}"/>
              </a:ext>
            </a:extLst>
          </p:cNvPr>
          <p:cNvSpPr>
            <a:spLocks noGrp="1"/>
          </p:cNvSpPr>
          <p:nvPr>
            <p:ph type="dt" sz="half" idx="10"/>
          </p:nvPr>
        </p:nvSpPr>
        <p:spPr/>
        <p:txBody>
          <a:bodyPr/>
          <a:lstStyle/>
          <a:p>
            <a:fld id="{DEF16C6A-E743-46C2-A832-659B6A9D8231}" type="datetimeFigureOut">
              <a:rPr lang="en-SG" smtClean="0"/>
              <a:t>3/4/2024</a:t>
            </a:fld>
            <a:endParaRPr lang="en-SG"/>
          </a:p>
        </p:txBody>
      </p:sp>
      <p:sp>
        <p:nvSpPr>
          <p:cNvPr id="6" name="Footer Placeholder 5">
            <a:extLst>
              <a:ext uri="{FF2B5EF4-FFF2-40B4-BE49-F238E27FC236}">
                <a16:creationId xmlns:a16="http://schemas.microsoft.com/office/drawing/2014/main" id="{56189FC4-9B6E-49BF-B9B2-120E72A343AE}"/>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5085594-8C1E-40B2-BCEC-1ECAD909956F}"/>
              </a:ext>
            </a:extLst>
          </p:cNvPr>
          <p:cNvSpPr>
            <a:spLocks noGrp="1"/>
          </p:cNvSpPr>
          <p:nvPr>
            <p:ph type="sldNum" sz="quarter" idx="12"/>
          </p:nvPr>
        </p:nvSpPr>
        <p:spPr/>
        <p:txBody>
          <a:bodyPr/>
          <a:lstStyle/>
          <a:p>
            <a:fld id="{1A9EBE9A-3858-458E-BF0E-9327A697E710}" type="slidenum">
              <a:rPr lang="en-SG" smtClean="0"/>
              <a:t>‹#›</a:t>
            </a:fld>
            <a:endParaRPr lang="en-SG"/>
          </a:p>
        </p:txBody>
      </p:sp>
    </p:spTree>
    <p:extLst>
      <p:ext uri="{BB962C8B-B14F-4D97-AF65-F5344CB8AC3E}">
        <p14:creationId xmlns:p14="http://schemas.microsoft.com/office/powerpoint/2010/main" val="130952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6CB5-162B-4165-969C-2650301723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7E3CD0FE-4275-476E-A104-6D577000D8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D5C22E93-FEDA-45BA-BD81-8AA02562E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5F9515-2DE7-425A-9439-E95BC73D54BC}"/>
              </a:ext>
            </a:extLst>
          </p:cNvPr>
          <p:cNvSpPr>
            <a:spLocks noGrp="1"/>
          </p:cNvSpPr>
          <p:nvPr>
            <p:ph type="dt" sz="half" idx="10"/>
          </p:nvPr>
        </p:nvSpPr>
        <p:spPr/>
        <p:txBody>
          <a:bodyPr/>
          <a:lstStyle/>
          <a:p>
            <a:fld id="{DEF16C6A-E743-46C2-A832-659B6A9D8231}" type="datetimeFigureOut">
              <a:rPr lang="en-SG" smtClean="0"/>
              <a:t>3/4/2024</a:t>
            </a:fld>
            <a:endParaRPr lang="en-SG"/>
          </a:p>
        </p:txBody>
      </p:sp>
      <p:sp>
        <p:nvSpPr>
          <p:cNvPr id="6" name="Footer Placeholder 5">
            <a:extLst>
              <a:ext uri="{FF2B5EF4-FFF2-40B4-BE49-F238E27FC236}">
                <a16:creationId xmlns:a16="http://schemas.microsoft.com/office/drawing/2014/main" id="{09BB961C-ACBB-4F3D-B569-4ABD2E2F3693}"/>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303F9B15-7707-4E15-9805-633896035C1F}"/>
              </a:ext>
            </a:extLst>
          </p:cNvPr>
          <p:cNvSpPr>
            <a:spLocks noGrp="1"/>
          </p:cNvSpPr>
          <p:nvPr>
            <p:ph type="sldNum" sz="quarter" idx="12"/>
          </p:nvPr>
        </p:nvSpPr>
        <p:spPr/>
        <p:txBody>
          <a:bodyPr/>
          <a:lstStyle/>
          <a:p>
            <a:fld id="{1A9EBE9A-3858-458E-BF0E-9327A697E710}" type="slidenum">
              <a:rPr lang="en-SG" smtClean="0"/>
              <a:t>‹#›</a:t>
            </a:fld>
            <a:endParaRPr lang="en-SG"/>
          </a:p>
        </p:txBody>
      </p:sp>
    </p:spTree>
    <p:extLst>
      <p:ext uri="{BB962C8B-B14F-4D97-AF65-F5344CB8AC3E}">
        <p14:creationId xmlns:p14="http://schemas.microsoft.com/office/powerpoint/2010/main" val="39394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t="-5000" r="-6000" b="-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582812-C72B-4E6B-8B13-5C360DDE4B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12871B8-9648-4B6F-9D0F-065613CDC0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A070380-365D-4B47-9A5E-0A00A0D32F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16C6A-E743-46C2-A832-659B6A9D8231}" type="datetimeFigureOut">
              <a:rPr lang="en-SG" smtClean="0"/>
              <a:t>3/4/2024</a:t>
            </a:fld>
            <a:endParaRPr lang="en-SG"/>
          </a:p>
        </p:txBody>
      </p:sp>
      <p:sp>
        <p:nvSpPr>
          <p:cNvPr id="5" name="Footer Placeholder 4">
            <a:extLst>
              <a:ext uri="{FF2B5EF4-FFF2-40B4-BE49-F238E27FC236}">
                <a16:creationId xmlns:a16="http://schemas.microsoft.com/office/drawing/2014/main" id="{37FF4B0F-6EBD-4BCD-890E-4E3D45A7D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53A8E24E-AEA2-4F00-A3AA-56B2106909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9EBE9A-3858-458E-BF0E-9327A697E710}" type="slidenum">
              <a:rPr lang="en-SG" smtClean="0"/>
              <a:t>‹#›</a:t>
            </a:fld>
            <a:endParaRPr lang="en-SG"/>
          </a:p>
        </p:txBody>
      </p:sp>
    </p:spTree>
    <p:extLst>
      <p:ext uri="{BB962C8B-B14F-4D97-AF65-F5344CB8AC3E}">
        <p14:creationId xmlns:p14="http://schemas.microsoft.com/office/powerpoint/2010/main" val="700060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jpe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5.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audio" Target="../media/audio2.wav"/><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6.sv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463F8F87-D69C-47AE-C979-19ED93058738}"/>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3645512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69CF4DA-BAC0-D10D-577F-EAF50C1400A4}"/>
              </a:ext>
            </a:extLst>
          </p:cNvPr>
          <p:cNvGrpSpPr/>
          <p:nvPr/>
        </p:nvGrpSpPr>
        <p:grpSpPr>
          <a:xfrm>
            <a:off x="6837219" y="2264525"/>
            <a:ext cx="5211466" cy="4593475"/>
            <a:chOff x="6774874" y="2212571"/>
            <a:chExt cx="5211466" cy="4593475"/>
          </a:xfrm>
        </p:grpSpPr>
        <p:pic>
          <p:nvPicPr>
            <p:cNvPr id="6146" name="Picture 2" descr="To børn, der snakker sammen. Taleboble. Stock-vektor (royaltyfri) 147561773  | Shutterstock">
              <a:extLst>
                <a:ext uri="{FF2B5EF4-FFF2-40B4-BE49-F238E27FC236}">
                  <a16:creationId xmlns:a16="http://schemas.microsoft.com/office/drawing/2014/main" id="{EE54B5E3-F400-A80B-B8AA-A3424C8FEE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3" b="6788"/>
            <a:stretch/>
          </p:blipFill>
          <p:spPr bwMode="auto">
            <a:xfrm>
              <a:off x="6774874" y="2212571"/>
              <a:ext cx="5211466" cy="45934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457502-5FF7-F9AB-A300-AC3CC254FA57}"/>
                </a:ext>
              </a:extLst>
            </p:cNvPr>
            <p:cNvSpPr txBox="1"/>
            <p:nvPr/>
          </p:nvSpPr>
          <p:spPr>
            <a:xfrm>
              <a:off x="8257655" y="2296512"/>
              <a:ext cx="3411337" cy="1839070"/>
            </a:xfrm>
            <a:prstGeom prst="rect">
              <a:avLst/>
            </a:prstGeom>
            <a:noFill/>
          </p:spPr>
          <p:txBody>
            <a:bodyPr wrap="square">
              <a:spAutoFit/>
            </a:bodyPr>
            <a:lstStyle/>
            <a:p>
              <a:r>
                <a:rPr lang="en-US" sz="2800">
                  <a:solidFill>
                    <a:srgbClr val="FF0000"/>
                  </a:solidFill>
                  <a:ea typeface="Calibri" panose="020F0502020204030204" pitchFamily="34" charset="0"/>
                </a:rPr>
                <a:t>H</a:t>
              </a:r>
              <a:r>
                <a:rPr lang="en-US" sz="2800">
                  <a:solidFill>
                    <a:srgbClr val="FF0000"/>
                  </a:solidFill>
                  <a:effectLst/>
                  <a:ea typeface="Calibri" panose="020F0502020204030204" pitchFamily="34" charset="0"/>
                </a:rPr>
                <a:t>oạt đông cá nhân </a:t>
              </a:r>
            </a:p>
            <a:p>
              <a:r>
                <a:rPr lang="en-US" sz="2800">
                  <a:solidFill>
                    <a:srgbClr val="FF0000"/>
                  </a:solidFill>
                  <a:effectLst/>
                  <a:ea typeface="Calibri" panose="020F0502020204030204" pitchFamily="34" charset="0"/>
                </a:rPr>
                <a:t>(5 phút) nghiên cứu, hoàn thành PHT 2 và chia sẻ cặp đôi</a:t>
              </a:r>
              <a:endParaRPr lang="en-US" sz="2800">
                <a:solidFill>
                  <a:srgbClr val="FF0000"/>
                </a:solidFill>
              </a:endParaRPr>
            </a:p>
          </p:txBody>
        </p:sp>
      </p:grpSp>
      <p:pic>
        <p:nvPicPr>
          <p:cNvPr id="5" name="Picture 4">
            <a:extLst>
              <a:ext uri="{FF2B5EF4-FFF2-40B4-BE49-F238E27FC236}">
                <a16:creationId xmlns:a16="http://schemas.microsoft.com/office/drawing/2014/main" id="{C5AB99D4-9CA8-C8CA-114A-2416D6616DC7}"/>
              </a:ext>
            </a:extLst>
          </p:cNvPr>
          <p:cNvPicPr>
            <a:picLocks noChangeAspect="1"/>
          </p:cNvPicPr>
          <p:nvPr/>
        </p:nvPicPr>
        <p:blipFill>
          <a:blip r:embed="rId3"/>
          <a:stretch>
            <a:fillRect/>
          </a:stretch>
        </p:blipFill>
        <p:spPr>
          <a:xfrm>
            <a:off x="0" y="779318"/>
            <a:ext cx="7156462" cy="6078682"/>
          </a:xfrm>
          <a:prstGeom prst="rect">
            <a:avLst/>
          </a:prstGeom>
        </p:spPr>
      </p:pic>
      <p:sp>
        <p:nvSpPr>
          <p:cNvPr id="20" name="Title 19">
            <a:extLst>
              <a:ext uri="{FF2B5EF4-FFF2-40B4-BE49-F238E27FC236}">
                <a16:creationId xmlns:a16="http://schemas.microsoft.com/office/drawing/2014/main" id="{50ED2DE9-D484-4E62-ABF9-18FF99C5C5E1}"/>
              </a:ext>
            </a:extLst>
          </p:cNvPr>
          <p:cNvSpPr>
            <a:spLocks noGrp="1"/>
          </p:cNvSpPr>
          <p:nvPr>
            <p:ph type="title"/>
          </p:nvPr>
        </p:nvSpPr>
        <p:spPr>
          <a:xfrm>
            <a:off x="2389069" y="162098"/>
            <a:ext cx="7827273" cy="617220"/>
          </a:xfrm>
        </p:spPr>
        <p:txBody>
          <a:bodyPr/>
          <a:lstStyle/>
          <a:p>
            <a:pPr algn="ctr"/>
            <a:r>
              <a:rPr lang="en-US" b="1">
                <a:solidFill>
                  <a:srgbClr val="FF0000"/>
                </a:solidFill>
              </a:rPr>
              <a:t>3. Hệ sắc tố quang hợp</a:t>
            </a:r>
            <a:endParaRPr lang="en-SG" b="1">
              <a:solidFill>
                <a:srgbClr val="FF0000"/>
              </a:solidFill>
            </a:endParaRPr>
          </a:p>
        </p:txBody>
      </p:sp>
      <p:sp>
        <p:nvSpPr>
          <p:cNvPr id="2" name="TextBox 2">
            <a:extLst>
              <a:ext uri="{FF2B5EF4-FFF2-40B4-BE49-F238E27FC236}">
                <a16:creationId xmlns:a16="http://schemas.microsoft.com/office/drawing/2014/main" id="{2F03D7B4-4D4D-CE93-75C6-557868FD641C}"/>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307051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tanding in front of a white board with a crowd of people&#10;&#10;Description automatically generated with low confidence">
            <a:extLst>
              <a:ext uri="{FF2B5EF4-FFF2-40B4-BE49-F238E27FC236}">
                <a16:creationId xmlns:a16="http://schemas.microsoft.com/office/drawing/2014/main" id="{E01F900C-4E49-31A1-48B0-64B97C19B8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23" t="6484" r="2527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3779D0-73C1-D89B-F44C-943EA38F1207}"/>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spcBef>
                <a:spcPct val="0"/>
              </a:spcBef>
            </a:pPr>
            <a:r>
              <a:rPr lang="en-US"/>
              <a:t>Yêu cầu nhóm thuyết trình kết quả thảo luận nhóm hoàn thành PHT số 2</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B44630C-E79A-1D46-2ABE-B5606A6F63F4}"/>
              </a:ext>
            </a:extLst>
          </p:cNvPr>
          <p:cNvSpPr txBox="1"/>
          <p:nvPr/>
        </p:nvSpPr>
        <p:spPr>
          <a:xfrm>
            <a:off x="477981" y="5117960"/>
            <a:ext cx="4177146" cy="1384995"/>
          </a:xfrm>
          <a:prstGeom prst="rect">
            <a:avLst/>
          </a:prstGeom>
          <a:noFill/>
        </p:spPr>
        <p:txBody>
          <a:bodyPr wrap="square">
            <a:spAutoFit/>
          </a:bodyPr>
          <a:lstStyle/>
          <a:p>
            <a:r>
              <a:rPr lang="en-US" sz="2800">
                <a:solidFill>
                  <a:schemeClr val="accent2">
                    <a:lumMod val="75000"/>
                  </a:schemeClr>
                </a:solidFill>
                <a:ea typeface="Calibri" panose="020F0502020204030204" pitchFamily="34" charset="0"/>
              </a:rPr>
              <a:t>	C</a:t>
            </a:r>
            <a:r>
              <a:rPr lang="en-US" sz="2800">
                <a:solidFill>
                  <a:schemeClr val="accent2">
                    <a:lumMod val="75000"/>
                  </a:schemeClr>
                </a:solidFill>
                <a:effectLst/>
                <a:ea typeface="Calibri" panose="020F0502020204030204" pitchFamily="34" charset="0"/>
              </a:rPr>
              <a:t>ó mấy nhóm sắc tố và vai trò hệ sắc tố? Nhóm nào quan trọng nhất? </a:t>
            </a:r>
            <a:endParaRPr lang="en-US" sz="2800">
              <a:solidFill>
                <a:schemeClr val="accent2">
                  <a:lumMod val="75000"/>
                </a:schemeClr>
              </a:solidFill>
            </a:endParaRPr>
          </a:p>
        </p:txBody>
      </p:sp>
      <p:pic>
        <p:nvPicPr>
          <p:cNvPr id="11" name="Graphic 10" descr="Badge Question Mark with solid fill">
            <a:extLst>
              <a:ext uri="{FF2B5EF4-FFF2-40B4-BE49-F238E27FC236}">
                <a16:creationId xmlns:a16="http://schemas.microsoft.com/office/drawing/2014/main" id="{9CFC1263-F2E4-4706-5555-D87A8805631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743" y="4879249"/>
            <a:ext cx="702133" cy="702133"/>
          </a:xfrm>
          <a:prstGeom prst="rect">
            <a:avLst/>
          </a:prstGeom>
        </p:spPr>
      </p:pic>
      <p:sp>
        <p:nvSpPr>
          <p:cNvPr id="4" name="TextBox 2">
            <a:extLst>
              <a:ext uri="{FF2B5EF4-FFF2-40B4-BE49-F238E27FC236}">
                <a16:creationId xmlns:a16="http://schemas.microsoft.com/office/drawing/2014/main" id="{B7D71641-875B-2949-33B5-36A8192BF1D2}"/>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10599175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Rectangle 7181">
            <a:extLst>
              <a:ext uri="{FF2B5EF4-FFF2-40B4-BE49-F238E27FC236}">
                <a16:creationId xmlns:a16="http://schemas.microsoft.com/office/drawing/2014/main" id="{64EEF0D6-2D1F-491D-AC56-0F0F95A31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E4FCE-F6F0-9BA3-F85B-13DC3EDC4DFA}"/>
              </a:ext>
            </a:extLst>
          </p:cNvPr>
          <p:cNvSpPr>
            <a:spLocks noGrp="1"/>
          </p:cNvSpPr>
          <p:nvPr>
            <p:ph type="title"/>
          </p:nvPr>
        </p:nvSpPr>
        <p:spPr>
          <a:xfrm>
            <a:off x="387167" y="697968"/>
            <a:ext cx="4368338" cy="3569241"/>
          </a:xfrm>
        </p:spPr>
        <p:txBody>
          <a:bodyPr vert="horz" lIns="91440" tIns="45720" rIns="91440" bIns="45720" rtlCol="0" anchor="b">
            <a:normAutofit/>
          </a:bodyPr>
          <a:lstStyle/>
          <a:p>
            <a:pPr>
              <a:spcBef>
                <a:spcPct val="0"/>
              </a:spcBef>
            </a:pPr>
            <a:r>
              <a:rPr lang="en-US" sz="4100" kern="1200">
                <a:solidFill>
                  <a:schemeClr val="tx1"/>
                </a:solidFill>
                <a:effectLst/>
                <a:latin typeface="+mj-lt"/>
                <a:ea typeface="+mj-ea"/>
                <a:cs typeface="+mj-cs"/>
              </a:rPr>
              <a:t>Một số loài thực vật lá màu đỏ thực hiện quang hợp được không? Vì sao? </a:t>
            </a:r>
            <a:br>
              <a:rPr lang="en-US" sz="4100" kern="1200">
                <a:solidFill>
                  <a:schemeClr val="tx1"/>
                </a:solidFill>
                <a:latin typeface="+mj-lt"/>
                <a:ea typeface="+mj-ea"/>
                <a:cs typeface="+mj-cs"/>
              </a:rPr>
            </a:br>
            <a:endParaRPr lang="en-US" sz="4100" kern="1200">
              <a:solidFill>
                <a:schemeClr val="tx1"/>
              </a:solidFill>
              <a:latin typeface="+mj-lt"/>
              <a:ea typeface="+mj-ea"/>
              <a:cs typeface="+mj-cs"/>
            </a:endParaRPr>
          </a:p>
        </p:txBody>
      </p:sp>
      <p:pic>
        <p:nvPicPr>
          <p:cNvPr id="7176" name="Picture 8" descr="Antenadas na estética: Fazer ou não fazer? Eis a questão...">
            <a:extLst>
              <a:ext uri="{FF2B5EF4-FFF2-40B4-BE49-F238E27FC236}">
                <a16:creationId xmlns:a16="http://schemas.microsoft.com/office/drawing/2014/main" id="{47B1BF3E-BBC2-E814-2FDC-8F3F7EE4D2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27" r="12374"/>
          <a:stretch/>
        </p:blipFill>
        <p:spPr bwMode="auto">
          <a:xfrm>
            <a:off x="4758553" y="0"/>
            <a:ext cx="3285713" cy="6858000"/>
          </a:xfrm>
          <a:custGeom>
            <a:avLst/>
            <a:gdLst/>
            <a:ahLst/>
            <a:cxnLst/>
            <a:rect l="l" t="t" r="r" b="b"/>
            <a:pathLst>
              <a:path w="3285713" h="6858000">
                <a:moveTo>
                  <a:pt x="16970" y="0"/>
                </a:moveTo>
                <a:lnTo>
                  <a:pt x="3269111" y="0"/>
                </a:lnTo>
                <a:lnTo>
                  <a:pt x="3265544" y="140686"/>
                </a:lnTo>
                <a:cubicBezTo>
                  <a:pt x="3266106" y="312749"/>
                  <a:pt x="3278516" y="484544"/>
                  <a:pt x="3276399" y="655695"/>
                </a:cubicBezTo>
                <a:cubicBezTo>
                  <a:pt x="3275270" y="750938"/>
                  <a:pt x="3254102" y="845927"/>
                  <a:pt x="3258053" y="941424"/>
                </a:cubicBezTo>
                <a:cubicBezTo>
                  <a:pt x="3269625" y="1230836"/>
                  <a:pt x="3265815" y="1520375"/>
                  <a:pt x="3280916" y="1809660"/>
                </a:cubicBezTo>
                <a:cubicBezTo>
                  <a:pt x="3290682" y="1950657"/>
                  <a:pt x="3285530" y="2092164"/>
                  <a:pt x="3265533" y="2232285"/>
                </a:cubicBezTo>
                <a:cubicBezTo>
                  <a:pt x="3248879" y="2337306"/>
                  <a:pt x="3259182" y="2443217"/>
                  <a:pt x="3266238" y="2548746"/>
                </a:cubicBezTo>
                <a:cubicBezTo>
                  <a:pt x="3274847" y="2676498"/>
                  <a:pt x="3279504" y="2804125"/>
                  <a:pt x="3265391" y="2932131"/>
                </a:cubicBezTo>
                <a:cubicBezTo>
                  <a:pt x="3255231" y="3023183"/>
                  <a:pt x="3264686" y="3114743"/>
                  <a:pt x="3270331" y="3206050"/>
                </a:cubicBezTo>
                <a:cubicBezTo>
                  <a:pt x="3277669" y="3301343"/>
                  <a:pt x="3277669" y="3396993"/>
                  <a:pt x="3270331" y="3492287"/>
                </a:cubicBezTo>
                <a:cubicBezTo>
                  <a:pt x="3262965" y="3579403"/>
                  <a:pt x="3264715" y="3666937"/>
                  <a:pt x="3275553" y="3753761"/>
                </a:cubicBezTo>
                <a:cubicBezTo>
                  <a:pt x="3287407" y="3855353"/>
                  <a:pt x="3278234" y="3956946"/>
                  <a:pt x="3269625" y="4058539"/>
                </a:cubicBezTo>
                <a:cubicBezTo>
                  <a:pt x="3254243" y="4237342"/>
                  <a:pt x="3261158" y="4416017"/>
                  <a:pt x="3272448" y="4594439"/>
                </a:cubicBezTo>
                <a:cubicBezTo>
                  <a:pt x="3279674" y="4717278"/>
                  <a:pt x="3275708" y="4840446"/>
                  <a:pt x="3260594" y="4962713"/>
                </a:cubicBezTo>
                <a:cubicBezTo>
                  <a:pt x="3257912" y="4987031"/>
                  <a:pt x="3256818" y="5011382"/>
                  <a:pt x="3256271" y="5035748"/>
                </a:cubicBezTo>
                <a:lnTo>
                  <a:pt x="3255961" y="5057561"/>
                </a:lnTo>
                <a:lnTo>
                  <a:pt x="3252009" y="5100947"/>
                </a:lnTo>
                <a:lnTo>
                  <a:pt x="3255359" y="5173266"/>
                </a:lnTo>
                <a:lnTo>
                  <a:pt x="3255007" y="5180867"/>
                </a:lnTo>
                <a:lnTo>
                  <a:pt x="3260282" y="5238783"/>
                </a:lnTo>
                <a:lnTo>
                  <a:pt x="3271301" y="5440455"/>
                </a:lnTo>
                <a:cubicBezTo>
                  <a:pt x="3272550" y="5528263"/>
                  <a:pt x="3270254" y="5616112"/>
                  <a:pt x="3264404" y="5703831"/>
                </a:cubicBezTo>
                <a:cubicBezTo>
                  <a:pt x="3255795" y="5865363"/>
                  <a:pt x="3264686" y="6026641"/>
                  <a:pt x="3275130" y="6188047"/>
                </a:cubicBezTo>
                <a:cubicBezTo>
                  <a:pt x="3287548" y="6379930"/>
                  <a:pt x="3267791" y="6571686"/>
                  <a:pt x="3264827" y="6763568"/>
                </a:cubicBezTo>
                <a:cubicBezTo>
                  <a:pt x="3264545" y="6780776"/>
                  <a:pt x="3265603" y="6798015"/>
                  <a:pt x="3266909" y="6815254"/>
                </a:cubicBezTo>
                <a:lnTo>
                  <a:pt x="3269857" y="6858000"/>
                </a:lnTo>
                <a:lnTo>
                  <a:pt x="15795" y="6858000"/>
                </a:lnTo>
                <a:lnTo>
                  <a:pt x="11716" y="6584216"/>
                </a:lnTo>
                <a:cubicBezTo>
                  <a:pt x="9693" y="6488368"/>
                  <a:pt x="8801" y="6392585"/>
                  <a:pt x="14216" y="6297024"/>
                </a:cubicBezTo>
                <a:cubicBezTo>
                  <a:pt x="20970" y="6178401"/>
                  <a:pt x="19695" y="6058378"/>
                  <a:pt x="14981" y="5940264"/>
                </a:cubicBezTo>
                <a:cubicBezTo>
                  <a:pt x="10266" y="5822153"/>
                  <a:pt x="3896" y="5703912"/>
                  <a:pt x="14981" y="5585799"/>
                </a:cubicBezTo>
                <a:cubicBezTo>
                  <a:pt x="23136" y="5483192"/>
                  <a:pt x="25047" y="5380177"/>
                  <a:pt x="20714" y="5277330"/>
                </a:cubicBezTo>
                <a:cubicBezTo>
                  <a:pt x="15745" y="5098058"/>
                  <a:pt x="6063" y="4918659"/>
                  <a:pt x="16637" y="4739386"/>
                </a:cubicBezTo>
                <a:cubicBezTo>
                  <a:pt x="32819" y="4468249"/>
                  <a:pt x="23136" y="4197366"/>
                  <a:pt x="10394" y="3926484"/>
                </a:cubicBezTo>
                <a:cubicBezTo>
                  <a:pt x="1475" y="3741096"/>
                  <a:pt x="-5915" y="3555837"/>
                  <a:pt x="6827" y="3370449"/>
                </a:cubicBezTo>
                <a:cubicBezTo>
                  <a:pt x="19822" y="3179328"/>
                  <a:pt x="35749" y="2988333"/>
                  <a:pt x="25939" y="2796448"/>
                </a:cubicBezTo>
                <a:cubicBezTo>
                  <a:pt x="19568" y="2674258"/>
                  <a:pt x="7463" y="2552194"/>
                  <a:pt x="15364" y="2429877"/>
                </a:cubicBezTo>
                <a:cubicBezTo>
                  <a:pt x="21696" y="2301584"/>
                  <a:pt x="19861" y="2173023"/>
                  <a:pt x="9885" y="2044959"/>
                </a:cubicBezTo>
                <a:cubicBezTo>
                  <a:pt x="4151" y="1980959"/>
                  <a:pt x="4151" y="1916564"/>
                  <a:pt x="9885" y="1852564"/>
                </a:cubicBezTo>
                <a:cubicBezTo>
                  <a:pt x="26168" y="1696405"/>
                  <a:pt x="30423" y="1539214"/>
                  <a:pt x="22626" y="1382405"/>
                </a:cubicBezTo>
                <a:cubicBezTo>
                  <a:pt x="18166" y="1264292"/>
                  <a:pt x="10394" y="1146307"/>
                  <a:pt x="15872" y="1027940"/>
                </a:cubicBezTo>
                <a:cubicBezTo>
                  <a:pt x="22370" y="889440"/>
                  <a:pt x="27340" y="750814"/>
                  <a:pt x="20970" y="612314"/>
                </a:cubicBezTo>
                <a:cubicBezTo>
                  <a:pt x="14267" y="463706"/>
                  <a:pt x="15452" y="314847"/>
                  <a:pt x="24536" y="166365"/>
                </a:cubicBez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descr="NEW】Hạt Giống Rau Dền Đỏ - Hạt Giống Chất Lượng">
            <a:extLst>
              <a:ext uri="{FF2B5EF4-FFF2-40B4-BE49-F238E27FC236}">
                <a16:creationId xmlns:a16="http://schemas.microsoft.com/office/drawing/2014/main" id="{DB71D2A7-5AA7-81AD-FB33-F7D7C7C778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4" r="2" b="2"/>
          <a:stretch/>
        </p:blipFill>
        <p:spPr bwMode="auto">
          <a:xfrm>
            <a:off x="8165645" y="3"/>
            <a:ext cx="4026354" cy="4194731"/>
          </a:xfrm>
          <a:custGeom>
            <a:avLst/>
            <a:gdLst/>
            <a:ahLst/>
            <a:cxnLst/>
            <a:rect l="l" t="t" r="r" b="b"/>
            <a:pathLst>
              <a:path w="4026354" h="4194731">
                <a:moveTo>
                  <a:pt x="23605" y="0"/>
                </a:moveTo>
                <a:lnTo>
                  <a:pt x="4026354" y="0"/>
                </a:lnTo>
                <a:lnTo>
                  <a:pt x="4026354" y="4174564"/>
                </a:lnTo>
                <a:lnTo>
                  <a:pt x="3905945" y="4162010"/>
                </a:lnTo>
                <a:cubicBezTo>
                  <a:pt x="3861284" y="4160178"/>
                  <a:pt x="3816513" y="4161154"/>
                  <a:pt x="3771885" y="4164948"/>
                </a:cubicBezTo>
                <a:cubicBezTo>
                  <a:pt x="3541871" y="4179705"/>
                  <a:pt x="3311601" y="4173044"/>
                  <a:pt x="3081586" y="4176309"/>
                </a:cubicBezTo>
                <a:cubicBezTo>
                  <a:pt x="2773880" y="4180750"/>
                  <a:pt x="2466429" y="4169388"/>
                  <a:pt x="2158851" y="4168344"/>
                </a:cubicBezTo>
                <a:cubicBezTo>
                  <a:pt x="2095807" y="4168083"/>
                  <a:pt x="2032508" y="4171478"/>
                  <a:pt x="1969719" y="4176701"/>
                </a:cubicBezTo>
                <a:cubicBezTo>
                  <a:pt x="1882731" y="4183754"/>
                  <a:pt x="1796889" y="4174873"/>
                  <a:pt x="1710666" y="4166515"/>
                </a:cubicBezTo>
                <a:cubicBezTo>
                  <a:pt x="1606738" y="4156460"/>
                  <a:pt x="1503066" y="4165340"/>
                  <a:pt x="1399776" y="4176963"/>
                </a:cubicBezTo>
                <a:cubicBezTo>
                  <a:pt x="1222450" y="4196539"/>
                  <a:pt x="1043788" y="4199947"/>
                  <a:pt x="865876" y="4187149"/>
                </a:cubicBezTo>
                <a:cubicBezTo>
                  <a:pt x="669356" y="4173436"/>
                  <a:pt x="472966" y="4175918"/>
                  <a:pt x="276446" y="4176963"/>
                </a:cubicBezTo>
                <a:lnTo>
                  <a:pt x="21362" y="4176292"/>
                </a:lnTo>
                <a:lnTo>
                  <a:pt x="14458" y="4122289"/>
                </a:lnTo>
                <a:cubicBezTo>
                  <a:pt x="3338" y="4042652"/>
                  <a:pt x="-1375" y="3962394"/>
                  <a:pt x="346" y="3882149"/>
                </a:cubicBezTo>
                <a:cubicBezTo>
                  <a:pt x="205" y="3686075"/>
                  <a:pt x="9942" y="3490382"/>
                  <a:pt x="27583" y="3294816"/>
                </a:cubicBezTo>
                <a:cubicBezTo>
                  <a:pt x="31859" y="3222826"/>
                  <a:pt x="29926" y="3150656"/>
                  <a:pt x="21797" y="3078932"/>
                </a:cubicBezTo>
                <a:cubicBezTo>
                  <a:pt x="13668" y="2997950"/>
                  <a:pt x="16505" y="2916371"/>
                  <a:pt x="30264" y="2835999"/>
                </a:cubicBezTo>
                <a:cubicBezTo>
                  <a:pt x="47622" y="2740756"/>
                  <a:pt x="39860" y="2645512"/>
                  <a:pt x="33510" y="2550269"/>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8" y="288533"/>
                </a:cubicBezTo>
                <a:close/>
              </a:path>
            </a:pathLst>
          </a:custGeom>
          <a:noFill/>
          <a:extLst>
            <a:ext uri="{909E8E84-426E-40DD-AFC4-6F175D3DCCD1}">
              <a14:hiddenFill xmlns:a14="http://schemas.microsoft.com/office/drawing/2010/main">
                <a:solidFill>
                  <a:srgbClr val="FFFFFF"/>
                </a:solidFill>
              </a14:hiddenFill>
            </a:ext>
          </a:extLst>
        </p:spPr>
      </p:pic>
      <p:sp>
        <p:nvSpPr>
          <p:cNvPr id="718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4409267"/>
            <a:ext cx="3383280" cy="18288"/>
          </a:xfrm>
          <a:custGeom>
            <a:avLst/>
            <a:gdLst>
              <a:gd name="connsiteX0" fmla="*/ 0 w 3383280"/>
              <a:gd name="connsiteY0" fmla="*/ 0 h 18288"/>
              <a:gd name="connsiteX1" fmla="*/ 676656 w 3383280"/>
              <a:gd name="connsiteY1" fmla="*/ 0 h 18288"/>
              <a:gd name="connsiteX2" fmla="*/ 1319479 w 3383280"/>
              <a:gd name="connsiteY2" fmla="*/ 0 h 18288"/>
              <a:gd name="connsiteX3" fmla="*/ 1962302 w 3383280"/>
              <a:gd name="connsiteY3" fmla="*/ 0 h 18288"/>
              <a:gd name="connsiteX4" fmla="*/ 2706624 w 3383280"/>
              <a:gd name="connsiteY4" fmla="*/ 0 h 18288"/>
              <a:gd name="connsiteX5" fmla="*/ 3383280 w 3383280"/>
              <a:gd name="connsiteY5" fmla="*/ 0 h 18288"/>
              <a:gd name="connsiteX6" fmla="*/ 3383280 w 3383280"/>
              <a:gd name="connsiteY6" fmla="*/ 18288 h 18288"/>
              <a:gd name="connsiteX7" fmla="*/ 2706624 w 3383280"/>
              <a:gd name="connsiteY7" fmla="*/ 18288 h 18288"/>
              <a:gd name="connsiteX8" fmla="*/ 2131466 w 3383280"/>
              <a:gd name="connsiteY8" fmla="*/ 18288 h 18288"/>
              <a:gd name="connsiteX9" fmla="*/ 1488643 w 3383280"/>
              <a:gd name="connsiteY9" fmla="*/ 18288 h 18288"/>
              <a:gd name="connsiteX10" fmla="*/ 845820 w 3383280"/>
              <a:gd name="connsiteY10" fmla="*/ 18288 h 18288"/>
              <a:gd name="connsiteX11" fmla="*/ 0 w 3383280"/>
              <a:gd name="connsiteY11" fmla="*/ 18288 h 18288"/>
              <a:gd name="connsiteX12" fmla="*/ 0 w 338328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280" h="18288" fill="none" extrusionOk="0">
                <a:moveTo>
                  <a:pt x="0" y="0"/>
                </a:moveTo>
                <a:cubicBezTo>
                  <a:pt x="237173" y="2829"/>
                  <a:pt x="403433" y="9167"/>
                  <a:pt x="676656" y="0"/>
                </a:cubicBezTo>
                <a:cubicBezTo>
                  <a:pt x="949879" y="-9167"/>
                  <a:pt x="1103389" y="-19890"/>
                  <a:pt x="1319479" y="0"/>
                </a:cubicBezTo>
                <a:cubicBezTo>
                  <a:pt x="1535569" y="19890"/>
                  <a:pt x="1682672" y="-17352"/>
                  <a:pt x="1962302" y="0"/>
                </a:cubicBezTo>
                <a:cubicBezTo>
                  <a:pt x="2241932" y="17352"/>
                  <a:pt x="2522200" y="-30059"/>
                  <a:pt x="2706624" y="0"/>
                </a:cubicBezTo>
                <a:cubicBezTo>
                  <a:pt x="2891048" y="30059"/>
                  <a:pt x="3045365" y="-14656"/>
                  <a:pt x="3383280" y="0"/>
                </a:cubicBezTo>
                <a:cubicBezTo>
                  <a:pt x="3382846" y="7551"/>
                  <a:pt x="3382813" y="9822"/>
                  <a:pt x="3383280" y="18288"/>
                </a:cubicBezTo>
                <a:cubicBezTo>
                  <a:pt x="3053377" y="3328"/>
                  <a:pt x="2851947" y="-13486"/>
                  <a:pt x="2706624" y="18288"/>
                </a:cubicBezTo>
                <a:cubicBezTo>
                  <a:pt x="2561301" y="50062"/>
                  <a:pt x="2276448" y="-4069"/>
                  <a:pt x="2131466" y="18288"/>
                </a:cubicBezTo>
                <a:cubicBezTo>
                  <a:pt x="1986484" y="40645"/>
                  <a:pt x="1793482" y="35971"/>
                  <a:pt x="1488643" y="18288"/>
                </a:cubicBezTo>
                <a:cubicBezTo>
                  <a:pt x="1183804" y="605"/>
                  <a:pt x="1165655" y="13056"/>
                  <a:pt x="845820" y="18288"/>
                </a:cubicBezTo>
                <a:cubicBezTo>
                  <a:pt x="525985" y="23520"/>
                  <a:pt x="359281" y="20906"/>
                  <a:pt x="0" y="18288"/>
                </a:cubicBezTo>
                <a:cubicBezTo>
                  <a:pt x="60" y="11696"/>
                  <a:pt x="66" y="3758"/>
                  <a:pt x="0" y="0"/>
                </a:cubicBezTo>
                <a:close/>
              </a:path>
              <a:path w="3383280" h="18288" stroke="0" extrusionOk="0">
                <a:moveTo>
                  <a:pt x="0" y="0"/>
                </a:moveTo>
                <a:cubicBezTo>
                  <a:pt x="268344" y="9609"/>
                  <a:pt x="438266" y="25094"/>
                  <a:pt x="608990" y="0"/>
                </a:cubicBezTo>
                <a:cubicBezTo>
                  <a:pt x="779714" y="-25094"/>
                  <a:pt x="1051156" y="12077"/>
                  <a:pt x="1353312" y="0"/>
                </a:cubicBezTo>
                <a:cubicBezTo>
                  <a:pt x="1655468" y="-12077"/>
                  <a:pt x="1744944" y="15185"/>
                  <a:pt x="1928470" y="0"/>
                </a:cubicBezTo>
                <a:cubicBezTo>
                  <a:pt x="2111996" y="-15185"/>
                  <a:pt x="2262421" y="-9753"/>
                  <a:pt x="2503627" y="0"/>
                </a:cubicBezTo>
                <a:cubicBezTo>
                  <a:pt x="2744833" y="9753"/>
                  <a:pt x="3026048" y="-23784"/>
                  <a:pt x="3383280" y="0"/>
                </a:cubicBezTo>
                <a:cubicBezTo>
                  <a:pt x="3383198" y="4406"/>
                  <a:pt x="3383191" y="9982"/>
                  <a:pt x="3383280" y="18288"/>
                </a:cubicBezTo>
                <a:cubicBezTo>
                  <a:pt x="3162586" y="20850"/>
                  <a:pt x="2901132" y="28452"/>
                  <a:pt x="2740457" y="18288"/>
                </a:cubicBezTo>
                <a:cubicBezTo>
                  <a:pt x="2579782" y="8124"/>
                  <a:pt x="2388638" y="-13238"/>
                  <a:pt x="2097634" y="18288"/>
                </a:cubicBezTo>
                <a:cubicBezTo>
                  <a:pt x="1806630" y="49814"/>
                  <a:pt x="1687248" y="-8161"/>
                  <a:pt x="1454810" y="18288"/>
                </a:cubicBezTo>
                <a:cubicBezTo>
                  <a:pt x="1222372" y="44737"/>
                  <a:pt x="872924" y="37554"/>
                  <a:pt x="710489" y="18288"/>
                </a:cubicBezTo>
                <a:cubicBezTo>
                  <a:pt x="548054" y="-978"/>
                  <a:pt x="151263" y="49891"/>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Trồng Phong Cây Lá Đỏ Nhật Bản Trước Sân Nhà Thú Chơi Độc Đẹp Lạ - YouTube">
            <a:extLst>
              <a:ext uri="{FF2B5EF4-FFF2-40B4-BE49-F238E27FC236}">
                <a16:creationId xmlns:a16="http://schemas.microsoft.com/office/drawing/2014/main" id="{62BCE14A-3EC3-732F-754F-66C01D4717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350" r="-1" b="5672"/>
          <a:stretch/>
        </p:blipFill>
        <p:spPr bwMode="auto">
          <a:xfrm>
            <a:off x="8182768" y="4362938"/>
            <a:ext cx="4009232" cy="2495062"/>
          </a:xfrm>
          <a:custGeom>
            <a:avLst/>
            <a:gdLst/>
            <a:ahLst/>
            <a:cxnLst/>
            <a:rect l="l" t="t" r="r" b="b"/>
            <a:pathLst>
              <a:path w="4009232" h="2495062">
                <a:moveTo>
                  <a:pt x="2357618" y="4"/>
                </a:moveTo>
                <a:cubicBezTo>
                  <a:pt x="2402184" y="-78"/>
                  <a:pt x="2446761" y="1163"/>
                  <a:pt x="2491337" y="4428"/>
                </a:cubicBezTo>
                <a:cubicBezTo>
                  <a:pt x="2641421" y="17813"/>
                  <a:pt x="2792204" y="21079"/>
                  <a:pt x="2942707" y="14222"/>
                </a:cubicBezTo>
                <a:cubicBezTo>
                  <a:pt x="3063650" y="5694"/>
                  <a:pt x="3184962" y="4206"/>
                  <a:pt x="3306070" y="9782"/>
                </a:cubicBezTo>
                <a:cubicBezTo>
                  <a:pt x="3418912" y="16442"/>
                  <a:pt x="3531755" y="23233"/>
                  <a:pt x="3644979" y="19315"/>
                </a:cubicBezTo>
                <a:cubicBezTo>
                  <a:pt x="3690065" y="17748"/>
                  <a:pt x="3734514" y="15789"/>
                  <a:pt x="3779218" y="13177"/>
                </a:cubicBezTo>
                <a:cubicBezTo>
                  <a:pt x="3820337" y="9619"/>
                  <a:pt x="3861567" y="7938"/>
                  <a:pt x="3902788" y="8133"/>
                </a:cubicBezTo>
                <a:lnTo>
                  <a:pt x="4009232" y="13493"/>
                </a:lnTo>
                <a:lnTo>
                  <a:pt x="4009232" y="2495062"/>
                </a:lnTo>
                <a:lnTo>
                  <a:pt x="6243" y="2495062"/>
                </a:lnTo>
                <a:lnTo>
                  <a:pt x="25280" y="2123536"/>
                </a:lnTo>
                <a:cubicBezTo>
                  <a:pt x="28243" y="1879841"/>
                  <a:pt x="36288" y="1635638"/>
                  <a:pt x="11167" y="1392705"/>
                </a:cubicBezTo>
                <a:cubicBezTo>
                  <a:pt x="-5908" y="1228125"/>
                  <a:pt x="865" y="1064307"/>
                  <a:pt x="3970" y="899855"/>
                </a:cubicBezTo>
                <a:cubicBezTo>
                  <a:pt x="7498" y="715082"/>
                  <a:pt x="5805" y="530184"/>
                  <a:pt x="5805" y="345412"/>
                </a:cubicBezTo>
                <a:cubicBezTo>
                  <a:pt x="5522" y="265027"/>
                  <a:pt x="10321" y="185150"/>
                  <a:pt x="18506" y="105145"/>
                </a:cubicBezTo>
                <a:cubicBezTo>
                  <a:pt x="21435" y="76128"/>
                  <a:pt x="22749" y="47150"/>
                  <a:pt x="22780" y="18221"/>
                </a:cubicBezTo>
                <a:lnTo>
                  <a:pt x="22508" y="11325"/>
                </a:lnTo>
                <a:lnTo>
                  <a:pt x="119228" y="7824"/>
                </a:lnTo>
                <a:cubicBezTo>
                  <a:pt x="263604" y="-156"/>
                  <a:pt x="408364" y="3162"/>
                  <a:pt x="552257" y="17748"/>
                </a:cubicBezTo>
                <a:cubicBezTo>
                  <a:pt x="654057" y="25440"/>
                  <a:pt x="756316" y="24213"/>
                  <a:pt x="857924" y="14092"/>
                </a:cubicBezTo>
                <a:cubicBezTo>
                  <a:pt x="1044382" y="-1710"/>
                  <a:pt x="1230457" y="10958"/>
                  <a:pt x="1416533" y="21666"/>
                </a:cubicBezTo>
                <a:cubicBezTo>
                  <a:pt x="1596750" y="32113"/>
                  <a:pt x="1776839" y="24408"/>
                  <a:pt x="1957056" y="17487"/>
                </a:cubicBezTo>
                <a:cubicBezTo>
                  <a:pt x="2090308" y="12394"/>
                  <a:pt x="2223918" y="249"/>
                  <a:pt x="2357618" y="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6635B7-BB4C-F963-57D0-FC89CC96ECFB}"/>
              </a:ext>
            </a:extLst>
          </p:cNvPr>
          <p:cNvSpPr txBox="1"/>
          <p:nvPr/>
        </p:nvSpPr>
        <p:spPr>
          <a:xfrm>
            <a:off x="838201" y="2482589"/>
            <a:ext cx="3816096" cy="369437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a:p>
        </p:txBody>
      </p:sp>
      <p:sp>
        <p:nvSpPr>
          <p:cNvPr id="3" name="TextBox 2">
            <a:extLst>
              <a:ext uri="{FF2B5EF4-FFF2-40B4-BE49-F238E27FC236}">
                <a16:creationId xmlns:a16="http://schemas.microsoft.com/office/drawing/2014/main" id="{9A7F611C-3A47-88D9-C84A-0D76DCA7EA7F}"/>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35306645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fade">
                                      <p:cBhvr>
                                        <p:cTn id="1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114886F-891F-5199-DC34-840A2645B8C7}"/>
              </a:ext>
            </a:extLst>
          </p:cNvPr>
          <p:cNvPicPr>
            <a:picLocks noChangeAspect="1"/>
          </p:cNvPicPr>
          <p:nvPr/>
        </p:nvPicPr>
        <p:blipFill>
          <a:blip r:embed="rId2"/>
          <a:stretch>
            <a:fillRect/>
          </a:stretch>
        </p:blipFill>
        <p:spPr>
          <a:xfrm>
            <a:off x="397649" y="252170"/>
            <a:ext cx="11396702" cy="6353660"/>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a:extLst>
              <a:ext uri="{FF2B5EF4-FFF2-40B4-BE49-F238E27FC236}">
                <a16:creationId xmlns:a16="http://schemas.microsoft.com/office/drawing/2014/main" id="{E262EDAC-4BDD-A1C0-5030-B801B9C812E7}"/>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8494382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473E95-0ECA-6C55-6ECB-99A825AF938A}"/>
              </a:ext>
            </a:extLst>
          </p:cNvPr>
          <p:cNvSpPr>
            <a:spLocks noGrp="1"/>
          </p:cNvSpPr>
          <p:nvPr>
            <p:ph type="title"/>
          </p:nvPr>
        </p:nvSpPr>
        <p:spPr>
          <a:xfrm>
            <a:off x="1125684" y="157477"/>
            <a:ext cx="10232136" cy="1014984"/>
          </a:xfrm>
        </p:spPr>
        <p:txBody>
          <a:bodyPr vert="horz" lIns="91440" tIns="45720" rIns="91440" bIns="45720" rtlCol="0" anchor="ctr">
            <a:normAutofit/>
          </a:bodyPr>
          <a:lstStyle/>
          <a:p>
            <a:pPr>
              <a:spcBef>
                <a:spcPct val="0"/>
              </a:spcBef>
            </a:pPr>
            <a:r>
              <a:rPr lang="en-US" sz="3600" b="1" kern="1200">
                <a:solidFill>
                  <a:srgbClr val="C00000"/>
                </a:solidFill>
                <a:latin typeface="+mj-lt"/>
                <a:ea typeface="+mj-ea"/>
                <a:cs typeface="+mj-cs"/>
              </a:rPr>
              <a:t>II. </a:t>
            </a:r>
            <a:r>
              <a:rPr lang="en-US" sz="3600" b="1" kern="1200">
                <a:solidFill>
                  <a:srgbClr val="C00000"/>
                </a:solidFill>
                <a:effectLst/>
                <a:latin typeface="+mj-lt"/>
                <a:ea typeface="+mj-ea"/>
                <a:cs typeface="+mj-cs"/>
              </a:rPr>
              <a:t>QUÁ TRÌNH QUANG HỢP Ở THỰC VẬT</a:t>
            </a:r>
            <a:endParaRPr lang="en-US" sz="3600" b="1" kern="1200">
              <a:solidFill>
                <a:srgbClr val="C00000"/>
              </a:solidFill>
              <a:latin typeface="+mj-lt"/>
              <a:ea typeface="+mj-ea"/>
              <a:cs typeface="+mj-cs"/>
            </a:endParaRPr>
          </a:p>
        </p:txBody>
      </p:sp>
      <p:sp>
        <p:nvSpPr>
          <p:cNvPr id="16" name="Rectangle 15">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descr="Diagram of photosynthesis diagram&#10;&#10;Description automatically generated with low confidence">
            <a:extLst>
              <a:ext uri="{FF2B5EF4-FFF2-40B4-BE49-F238E27FC236}">
                <a16:creationId xmlns:a16="http://schemas.microsoft.com/office/drawing/2014/main" id="{DE5A16F8-6448-5346-461C-CA86807F6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80" y="2336707"/>
            <a:ext cx="5067854" cy="3766560"/>
          </a:xfrm>
          <a:prstGeom prst="rect">
            <a:avLst/>
          </a:prstGeom>
        </p:spPr>
      </p:pic>
      <p:sp>
        <p:nvSpPr>
          <p:cNvPr id="6" name="TextBox 5">
            <a:extLst>
              <a:ext uri="{FF2B5EF4-FFF2-40B4-BE49-F238E27FC236}">
                <a16:creationId xmlns:a16="http://schemas.microsoft.com/office/drawing/2014/main" id="{5422E4D4-489E-C074-B7F7-5A305E86747B}"/>
              </a:ext>
            </a:extLst>
          </p:cNvPr>
          <p:cNvSpPr txBox="1"/>
          <p:nvPr/>
        </p:nvSpPr>
        <p:spPr>
          <a:xfrm>
            <a:off x="686225" y="996039"/>
            <a:ext cx="10958943" cy="954107"/>
          </a:xfrm>
          <a:prstGeom prst="rect">
            <a:avLst/>
          </a:prstGeom>
          <a:noFill/>
        </p:spPr>
        <p:txBody>
          <a:bodyPr wrap="square">
            <a:spAutoFit/>
          </a:bodyPr>
          <a:lstStyle/>
          <a:p>
            <a:pPr defTabSz="676656">
              <a:spcAft>
                <a:spcPts val="600"/>
              </a:spcAft>
            </a:pPr>
            <a:r>
              <a:rPr lang="en-US" sz="2800" kern="1200">
                <a:solidFill>
                  <a:schemeClr val="tx1"/>
                </a:solidFill>
                <a:latin typeface="+mn-lt"/>
                <a:ea typeface="+mn-ea"/>
                <a:cs typeface="+mn-cs"/>
              </a:rPr>
              <a:t>Y</a:t>
            </a:r>
            <a:r>
              <a:rPr lang="vi-VN" sz="2800" kern="1200">
                <a:solidFill>
                  <a:schemeClr val="tx1"/>
                </a:solidFill>
                <a:latin typeface="+mn-lt"/>
                <a:ea typeface="+mn-ea"/>
                <a:cs typeface="+mn-cs"/>
              </a:rPr>
              <a:t>êu cầu HS quan sát, hoàn thành PHIẾU HỌC TẬP 3</a:t>
            </a:r>
            <a:r>
              <a:rPr lang="en-US" sz="2800" kern="1200">
                <a:solidFill>
                  <a:schemeClr val="tx1"/>
                </a:solidFill>
                <a:latin typeface="+mn-lt"/>
                <a:ea typeface="+mn-ea"/>
                <a:cs typeface="+mn-cs"/>
              </a:rPr>
              <a:t>.1</a:t>
            </a:r>
            <a:r>
              <a:rPr lang="vi-VN" sz="2800" kern="1200">
                <a:solidFill>
                  <a:schemeClr val="tx1"/>
                </a:solidFill>
                <a:latin typeface="+mn-lt"/>
                <a:ea typeface="+mn-ea"/>
                <a:cs typeface="+mn-cs"/>
              </a:rPr>
              <a:t> </a:t>
            </a:r>
            <a:r>
              <a:rPr lang="en-US" sz="2800" kern="1200">
                <a:solidFill>
                  <a:schemeClr val="tx1"/>
                </a:solidFill>
                <a:latin typeface="+mn-lt"/>
                <a:ea typeface="+mn-ea"/>
                <a:cs typeface="+mn-cs"/>
              </a:rPr>
              <a:t>trong 5</a:t>
            </a:r>
            <a:r>
              <a:rPr lang="vi-VN" sz="2800" kern="1200">
                <a:solidFill>
                  <a:schemeClr val="tx1"/>
                </a:solidFill>
                <a:latin typeface="+mn-lt"/>
                <a:ea typeface="+mn-ea"/>
                <a:cs typeface="+mn-cs"/>
              </a:rPr>
              <a:t> phút</a:t>
            </a:r>
            <a:r>
              <a:rPr lang="en-US" sz="2800" kern="1200">
                <a:solidFill>
                  <a:schemeClr val="tx1"/>
                </a:solidFill>
                <a:latin typeface="+mn-lt"/>
                <a:ea typeface="+mn-ea"/>
                <a:cs typeface="+mn-cs"/>
              </a:rPr>
              <a:t> </a:t>
            </a:r>
            <a:r>
              <a:rPr lang="vi-VN" sz="2800" kern="1200">
                <a:solidFill>
                  <a:schemeClr val="tx1"/>
                </a:solidFill>
                <a:latin typeface="+mn-lt"/>
                <a:ea typeface="+mn-ea"/>
                <a:cs typeface="+mn-cs"/>
              </a:rPr>
              <a:t>và chia sẻ cặp đôi </a:t>
            </a:r>
            <a:endParaRPr lang="en-US" sz="2800"/>
          </a:p>
        </p:txBody>
      </p:sp>
      <p:graphicFrame>
        <p:nvGraphicFramePr>
          <p:cNvPr id="7" name="Table 6">
            <a:extLst>
              <a:ext uri="{FF2B5EF4-FFF2-40B4-BE49-F238E27FC236}">
                <a16:creationId xmlns:a16="http://schemas.microsoft.com/office/drawing/2014/main" id="{F256075E-BB9C-A56C-10F9-9450AEADB8D4}"/>
              </a:ext>
            </a:extLst>
          </p:cNvPr>
          <p:cNvGraphicFramePr>
            <a:graphicFrameLocks noGrp="1"/>
          </p:cNvGraphicFramePr>
          <p:nvPr>
            <p:extLst>
              <p:ext uri="{D42A27DB-BD31-4B8C-83A1-F6EECF244321}">
                <p14:modId xmlns:p14="http://schemas.microsoft.com/office/powerpoint/2010/main" val="1540824998"/>
              </p:ext>
            </p:extLst>
          </p:nvPr>
        </p:nvGraphicFramePr>
        <p:xfrm>
          <a:off x="5784682" y="1903402"/>
          <a:ext cx="5786438" cy="4204965"/>
        </p:xfrm>
        <a:graphic>
          <a:graphicData uri="http://schemas.openxmlformats.org/drawingml/2006/table">
            <a:tbl>
              <a:tblPr firstRow="1" firstCol="1" bandRow="1">
                <a:tableStyleId>{21E4AEA4-8DFA-4A89-87EB-49C32662AFE0}</a:tableStyleId>
              </a:tblPr>
              <a:tblGrid>
                <a:gridCol w="1174171">
                  <a:extLst>
                    <a:ext uri="{9D8B030D-6E8A-4147-A177-3AD203B41FA5}">
                      <a16:colId xmlns:a16="http://schemas.microsoft.com/office/drawing/2014/main" val="330353612"/>
                    </a:ext>
                  </a:extLst>
                </a:gridCol>
                <a:gridCol w="2171700">
                  <a:extLst>
                    <a:ext uri="{9D8B030D-6E8A-4147-A177-3AD203B41FA5}">
                      <a16:colId xmlns:a16="http://schemas.microsoft.com/office/drawing/2014/main" val="46234072"/>
                    </a:ext>
                  </a:extLst>
                </a:gridCol>
                <a:gridCol w="2440567">
                  <a:extLst>
                    <a:ext uri="{9D8B030D-6E8A-4147-A177-3AD203B41FA5}">
                      <a16:colId xmlns:a16="http://schemas.microsoft.com/office/drawing/2014/main" val="3103736002"/>
                    </a:ext>
                  </a:extLst>
                </a:gridCol>
              </a:tblGrid>
              <a:tr h="839973">
                <a:tc>
                  <a:txBody>
                    <a:bodyPr/>
                    <a:lstStyle/>
                    <a:p>
                      <a:pPr algn="just">
                        <a:lnSpc>
                          <a:spcPct val="115000"/>
                        </a:lnSpc>
                        <a:spcAft>
                          <a:spcPts val="1000"/>
                        </a:spcAft>
                      </a:pPr>
                      <a:r>
                        <a:rPr lang="en-US" sz="2400">
                          <a:effectLst/>
                        </a:rPr>
                        <a:t>Tiêu chí</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400">
                          <a:effectLst/>
                        </a:rPr>
                        <a:t>Pha sáng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400">
                          <a:effectLst/>
                        </a:rPr>
                        <a:t>Pha tối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7065255"/>
                  </a:ext>
                </a:extLst>
              </a:tr>
              <a:tr h="839973">
                <a:tc>
                  <a:txBody>
                    <a:bodyPr/>
                    <a:lstStyle/>
                    <a:p>
                      <a:pPr algn="just">
                        <a:lnSpc>
                          <a:spcPct val="115000"/>
                        </a:lnSpc>
                        <a:spcAft>
                          <a:spcPts val="1000"/>
                        </a:spcAft>
                      </a:pPr>
                      <a:r>
                        <a:rPr lang="en-US" sz="2400">
                          <a:effectLst/>
                        </a:rPr>
                        <a:t>Nơi diễn ra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129110"/>
                  </a:ext>
                </a:extLst>
              </a:tr>
              <a:tr h="839973">
                <a:tc>
                  <a:txBody>
                    <a:bodyPr/>
                    <a:lstStyle/>
                    <a:p>
                      <a:pPr algn="just">
                        <a:lnSpc>
                          <a:spcPct val="115000"/>
                        </a:lnSpc>
                        <a:spcAft>
                          <a:spcPts val="1000"/>
                        </a:spcAft>
                      </a:pPr>
                      <a:r>
                        <a:rPr lang="en-US" sz="2400">
                          <a:effectLst/>
                        </a:rPr>
                        <a:t>Nguyên liệu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0489319"/>
                  </a:ext>
                </a:extLst>
              </a:tr>
              <a:tr h="839973">
                <a:tc>
                  <a:txBody>
                    <a:bodyPr/>
                    <a:lstStyle/>
                    <a:p>
                      <a:pPr algn="just">
                        <a:lnSpc>
                          <a:spcPct val="115000"/>
                        </a:lnSpc>
                        <a:spcAft>
                          <a:spcPts val="1000"/>
                        </a:spcAft>
                      </a:pPr>
                      <a:r>
                        <a:rPr lang="en-US" sz="2400">
                          <a:effectLst/>
                        </a:rPr>
                        <a:t>Sản phẩm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4724843"/>
                  </a:ext>
                </a:extLst>
              </a:tr>
              <a:tr h="839973">
                <a:tc>
                  <a:txBody>
                    <a:bodyPr/>
                    <a:lstStyle/>
                    <a:p>
                      <a:pPr algn="just">
                        <a:lnSpc>
                          <a:spcPct val="115000"/>
                        </a:lnSpc>
                        <a:spcAft>
                          <a:spcPts val="1000"/>
                        </a:spcAft>
                      </a:pPr>
                      <a:r>
                        <a:rPr lang="en-US" sz="2400">
                          <a:effectLst/>
                        </a:rPr>
                        <a:t>Đặc điểm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7633568"/>
                  </a:ext>
                </a:extLst>
              </a:tr>
            </a:tbl>
          </a:graphicData>
        </a:graphic>
      </p:graphicFrame>
      <p:sp>
        <p:nvSpPr>
          <p:cNvPr id="3" name="TextBox 2">
            <a:extLst>
              <a:ext uri="{FF2B5EF4-FFF2-40B4-BE49-F238E27FC236}">
                <a16:creationId xmlns:a16="http://schemas.microsoft.com/office/drawing/2014/main" id="{E7070E18-70F1-808C-52AA-0DF78CAD6AAB}"/>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39130020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0556-E32B-9EFE-F75E-97154D1A5AA4}"/>
              </a:ext>
            </a:extLst>
          </p:cNvPr>
          <p:cNvSpPr>
            <a:spLocks noGrp="1"/>
          </p:cNvSpPr>
          <p:nvPr>
            <p:ph type="title"/>
          </p:nvPr>
        </p:nvSpPr>
        <p:spPr>
          <a:xfrm>
            <a:off x="1902000" y="309613"/>
            <a:ext cx="10290000" cy="763600"/>
          </a:xfrm>
        </p:spPr>
        <p:txBody>
          <a:bodyPr/>
          <a:lstStyle/>
          <a:p>
            <a:r>
              <a:rPr lang="vi-VN" sz="3200" b="1">
                <a:solidFill>
                  <a:srgbClr val="C00000"/>
                </a:solidFill>
                <a:effectLst/>
                <a:latin typeface="+mn-lt"/>
                <a:ea typeface="Calibri Light" panose="020F0302020204030204" pitchFamily="34" charset="0"/>
                <a:cs typeface="Calibri Light" panose="020F0302020204030204" pitchFamily="34" charset="0"/>
              </a:rPr>
              <a:t>II. QUÁ TRÌNH QUANG HỢP Ở THỰC VẬT</a:t>
            </a:r>
            <a:endParaRPr lang="en-US" sz="3200">
              <a:solidFill>
                <a:srgbClr val="C00000"/>
              </a:solidFill>
              <a:latin typeface="+mn-lt"/>
              <a:ea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87F2A859-D8D8-C486-2002-B1BC629BAFF9}"/>
              </a:ext>
            </a:extLst>
          </p:cNvPr>
          <p:cNvSpPr txBox="1"/>
          <p:nvPr/>
        </p:nvSpPr>
        <p:spPr>
          <a:xfrm>
            <a:off x="1075658" y="834813"/>
            <a:ext cx="6094268" cy="558743"/>
          </a:xfrm>
          <a:prstGeom prst="rect">
            <a:avLst/>
          </a:prstGeom>
          <a:noFill/>
        </p:spPr>
        <p:txBody>
          <a:bodyPr wrap="square">
            <a:spAutoFit/>
          </a:bodyPr>
          <a:lstStyle/>
          <a:p>
            <a:pPr algn="just">
              <a:lnSpc>
                <a:spcPct val="115000"/>
              </a:lnSpc>
              <a:spcAft>
                <a:spcPts val="1000"/>
              </a:spcAft>
            </a:pPr>
            <a:r>
              <a:rPr lang="vi-VN" sz="2800" b="1">
                <a:effectLst/>
                <a:latin typeface="Calibri" panose="020F0502020204030204" pitchFamily="34" charset="0"/>
                <a:ea typeface="Calibri" panose="020F0502020204030204" pitchFamily="34" charset="0"/>
                <a:cs typeface="Calibri" panose="020F0502020204030204" pitchFamily="34" charset="0"/>
              </a:rPr>
              <a:t>1. Hai pha của quá trình quang hợp</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3F1E16FF-0D3C-A06B-82B9-617A93DBC22E}"/>
              </a:ext>
            </a:extLst>
          </p:cNvPr>
          <p:cNvGraphicFramePr>
            <a:graphicFrameLocks noGrp="1"/>
          </p:cNvGraphicFramePr>
          <p:nvPr>
            <p:extLst>
              <p:ext uri="{D42A27DB-BD31-4B8C-83A1-F6EECF244321}">
                <p14:modId xmlns:p14="http://schemas.microsoft.com/office/powerpoint/2010/main" val="3976809689"/>
              </p:ext>
            </p:extLst>
          </p:nvPr>
        </p:nvGraphicFramePr>
        <p:xfrm>
          <a:off x="365414" y="1680357"/>
          <a:ext cx="11461172" cy="4819628"/>
        </p:xfrm>
        <a:graphic>
          <a:graphicData uri="http://schemas.openxmlformats.org/drawingml/2006/table">
            <a:tbl>
              <a:tblPr firstRow="1" firstCol="1" bandRow="1">
                <a:tableStyleId>{21E4AEA4-8DFA-4A89-87EB-49C32662AFE0}</a:tableStyleId>
              </a:tblPr>
              <a:tblGrid>
                <a:gridCol w="1867229">
                  <a:extLst>
                    <a:ext uri="{9D8B030D-6E8A-4147-A177-3AD203B41FA5}">
                      <a16:colId xmlns:a16="http://schemas.microsoft.com/office/drawing/2014/main" val="2285186989"/>
                    </a:ext>
                  </a:extLst>
                </a:gridCol>
                <a:gridCol w="4642774">
                  <a:extLst>
                    <a:ext uri="{9D8B030D-6E8A-4147-A177-3AD203B41FA5}">
                      <a16:colId xmlns:a16="http://schemas.microsoft.com/office/drawing/2014/main" val="192664387"/>
                    </a:ext>
                  </a:extLst>
                </a:gridCol>
                <a:gridCol w="4951169">
                  <a:extLst>
                    <a:ext uri="{9D8B030D-6E8A-4147-A177-3AD203B41FA5}">
                      <a16:colId xmlns:a16="http://schemas.microsoft.com/office/drawing/2014/main" val="2083751557"/>
                    </a:ext>
                  </a:extLst>
                </a:gridCol>
              </a:tblGrid>
              <a:tr h="509459">
                <a:tc>
                  <a:txBody>
                    <a:bodyPr/>
                    <a:lstStyle/>
                    <a:p>
                      <a:pPr algn="just">
                        <a:lnSpc>
                          <a:spcPct val="115000"/>
                        </a:lnSpc>
                        <a:spcAft>
                          <a:spcPts val="1000"/>
                        </a:spcAft>
                      </a:pPr>
                      <a:r>
                        <a:rPr lang="en-US" sz="2800">
                          <a:effectLst/>
                        </a:rPr>
                        <a:t>Tiêu chí</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a:effectLst/>
                        </a:rPr>
                        <a:t>Pha sáng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a:effectLst/>
                        </a:rPr>
                        <a:t>Pha tối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227206"/>
                  </a:ext>
                </a:extLst>
              </a:tr>
              <a:tr h="509459">
                <a:tc>
                  <a:txBody>
                    <a:bodyPr/>
                    <a:lstStyle/>
                    <a:p>
                      <a:pPr algn="just">
                        <a:lnSpc>
                          <a:spcPct val="115000"/>
                        </a:lnSpc>
                        <a:spcAft>
                          <a:spcPts val="1000"/>
                        </a:spcAft>
                      </a:pPr>
                      <a:r>
                        <a:rPr lang="en-US" sz="2800">
                          <a:effectLst/>
                        </a:rPr>
                        <a:t>Nơi diễn ra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vi-VN" sz="2800">
                          <a:effectLst/>
                        </a:rPr>
                        <a:t>Màng thylakoid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vi-VN" sz="2800">
                          <a:effectLst/>
                        </a:rPr>
                        <a:t>Chất nền của lục lạp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7572121"/>
                  </a:ext>
                </a:extLst>
              </a:tr>
              <a:tr h="1160938">
                <a:tc>
                  <a:txBody>
                    <a:bodyPr/>
                    <a:lstStyle/>
                    <a:p>
                      <a:pPr algn="just">
                        <a:lnSpc>
                          <a:spcPct val="115000"/>
                        </a:lnSpc>
                        <a:spcAft>
                          <a:spcPts val="1000"/>
                        </a:spcAft>
                      </a:pPr>
                      <a:r>
                        <a:rPr lang="en-US" sz="2800">
                          <a:effectLst/>
                        </a:rPr>
                        <a:t>Nguyên liệu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vi-VN" sz="2800">
                          <a:effectLst/>
                        </a:rPr>
                        <a:t>Phân tử sắc tố, ánh sáng</a:t>
                      </a:r>
                      <a:endParaRPr lang="en-US" sz="2800">
                        <a:effectLst/>
                      </a:endParaRPr>
                    </a:p>
                    <a:p>
                      <a:pPr algn="just">
                        <a:lnSpc>
                          <a:spcPct val="115000"/>
                        </a:lnSpc>
                        <a:spcAft>
                          <a:spcPts val="1000"/>
                        </a:spcAft>
                      </a:pPr>
                      <a:r>
                        <a:rPr lang="vi-VN" sz="2800">
                          <a:effectLst/>
                        </a:rPr>
                        <a:t>H</a:t>
                      </a:r>
                      <a:r>
                        <a:rPr lang="vi-VN" sz="2800" baseline="-25000">
                          <a:effectLst/>
                        </a:rPr>
                        <a:t>2</a:t>
                      </a:r>
                      <a:r>
                        <a:rPr lang="vi-VN" sz="2800">
                          <a:effectLst/>
                        </a:rPr>
                        <a:t>O, NADP</a:t>
                      </a:r>
                      <a:r>
                        <a:rPr lang="vi-VN" sz="2800" baseline="30000">
                          <a:effectLst/>
                        </a:rPr>
                        <a:t>+</a:t>
                      </a:r>
                      <a:r>
                        <a:rPr lang="vi-VN" sz="2800">
                          <a:effectLst/>
                        </a:rPr>
                        <a:t>, ADP, P</a:t>
                      </a:r>
                      <a:r>
                        <a:rPr lang="vi-VN" sz="2800" baseline="-25000">
                          <a:effectLst/>
                        </a:rPr>
                        <a:t>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vi-VN" sz="2800">
                          <a:effectLst/>
                        </a:rPr>
                        <a:t>NADPH, ATP, CO</a:t>
                      </a:r>
                      <a:r>
                        <a:rPr lang="vi-VN" sz="2800" baseline="-25000">
                          <a:effectLst/>
                        </a:rPr>
                        <a:t>2</a:t>
                      </a:r>
                      <a:r>
                        <a:rPr lang="vi-VN" sz="2800">
                          <a:effectLst/>
                        </a:rPr>
                        <a:t>, enzyme.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4528649"/>
                  </a:ext>
                </a:extLst>
              </a:tr>
              <a:tr h="509459">
                <a:tc>
                  <a:txBody>
                    <a:bodyPr/>
                    <a:lstStyle/>
                    <a:p>
                      <a:pPr algn="just">
                        <a:lnSpc>
                          <a:spcPct val="115000"/>
                        </a:lnSpc>
                        <a:spcAft>
                          <a:spcPts val="1000"/>
                        </a:spcAft>
                      </a:pPr>
                      <a:r>
                        <a:rPr lang="en-US" sz="2800">
                          <a:effectLst/>
                        </a:rPr>
                        <a:t>Sản phẩm</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vi-VN" sz="2800">
                          <a:effectLst/>
                        </a:rPr>
                        <a:t>ATP, NADPH, O</a:t>
                      </a:r>
                      <a:r>
                        <a:rPr lang="vi-VN" sz="2800" baseline="-25000">
                          <a:effectLst/>
                        </a:rPr>
                        <a:t>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vi-VN" sz="2800">
                          <a:effectLst/>
                        </a:rPr>
                        <a:t>Đường, NADP</a:t>
                      </a:r>
                      <a:r>
                        <a:rPr lang="vi-VN" sz="2800" baseline="30000">
                          <a:effectLst/>
                        </a:rPr>
                        <a:t>+</a:t>
                      </a:r>
                      <a:r>
                        <a:rPr lang="vi-VN" sz="2800">
                          <a:effectLst/>
                        </a:rPr>
                        <a:t>, ADP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1252332"/>
                  </a:ext>
                </a:extLst>
              </a:tr>
              <a:tr h="2130313">
                <a:tc>
                  <a:txBody>
                    <a:bodyPr/>
                    <a:lstStyle/>
                    <a:p>
                      <a:pPr algn="just">
                        <a:lnSpc>
                          <a:spcPct val="115000"/>
                        </a:lnSpc>
                        <a:spcAft>
                          <a:spcPts val="1000"/>
                        </a:spcAft>
                      </a:pPr>
                      <a:r>
                        <a:rPr lang="en-US" sz="2800">
                          <a:effectLst/>
                        </a:rPr>
                        <a:t>Đặc điểm</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vi-VN" sz="2800">
                          <a:effectLst/>
                        </a:rPr>
                        <a:t>Nhận và chuyển hóa năng lượng ánh sáng thành hóa năng dưới dạng ATP và NADPH.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vi-VN" sz="2800">
                          <a:effectLst/>
                        </a:rPr>
                        <a:t>Đồng hóa CO</a:t>
                      </a:r>
                      <a:r>
                        <a:rPr lang="vi-VN" sz="2800" baseline="-25000">
                          <a:effectLst/>
                        </a:rPr>
                        <a:t>2</a:t>
                      </a:r>
                      <a:r>
                        <a:rPr lang="vi-VN" sz="2800">
                          <a:effectLst/>
                        </a:rPr>
                        <a:t> thành các phân tử hữu cơ (đường).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4297944"/>
                  </a:ext>
                </a:extLst>
              </a:tr>
            </a:tbl>
          </a:graphicData>
        </a:graphic>
      </p:graphicFrame>
      <p:sp>
        <p:nvSpPr>
          <p:cNvPr id="3" name="TextBox 2">
            <a:extLst>
              <a:ext uri="{FF2B5EF4-FFF2-40B4-BE49-F238E27FC236}">
                <a16:creationId xmlns:a16="http://schemas.microsoft.com/office/drawing/2014/main" id="{C122FD97-BE9A-FB31-76FB-52C0D203C2B8}"/>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574217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odule 3: The Jigsaw Method - KNILT">
            <a:extLst>
              <a:ext uri="{FF2B5EF4-FFF2-40B4-BE49-F238E27FC236}">
                <a16:creationId xmlns:a16="http://schemas.microsoft.com/office/drawing/2014/main" id="{CD0D9A84-04AA-3C09-0A06-F66F91454A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94" t="16849" r="8272" b="8626"/>
          <a:stretch/>
        </p:blipFill>
        <p:spPr bwMode="auto">
          <a:xfrm>
            <a:off x="348559" y="3687191"/>
            <a:ext cx="3509109" cy="2280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8C90556-E32B-9EFE-F75E-97154D1A5AA4}"/>
              </a:ext>
            </a:extLst>
          </p:cNvPr>
          <p:cNvSpPr>
            <a:spLocks noGrp="1"/>
          </p:cNvSpPr>
          <p:nvPr>
            <p:ph type="title"/>
          </p:nvPr>
        </p:nvSpPr>
        <p:spPr>
          <a:xfrm>
            <a:off x="1902000" y="309613"/>
            <a:ext cx="10290000" cy="763600"/>
          </a:xfrm>
        </p:spPr>
        <p:txBody>
          <a:bodyPr/>
          <a:lstStyle/>
          <a:p>
            <a:r>
              <a:rPr lang="vi-VN" sz="3200" b="1">
                <a:solidFill>
                  <a:srgbClr val="C00000"/>
                </a:solidFill>
                <a:effectLst/>
                <a:latin typeface="+mn-lt"/>
                <a:ea typeface="Calibri Light" panose="020F0302020204030204" pitchFamily="34" charset="0"/>
                <a:cs typeface="Calibri Light" panose="020F0302020204030204" pitchFamily="34" charset="0"/>
              </a:rPr>
              <a:t>II. QUÁ TRÌNH QUANG HỢP Ở THỰC VẬT</a:t>
            </a:r>
            <a:endParaRPr lang="en-US" sz="3200">
              <a:solidFill>
                <a:srgbClr val="C00000"/>
              </a:solidFill>
              <a:latin typeface="+mn-lt"/>
              <a:ea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87F2A859-D8D8-C486-2002-B1BC629BAFF9}"/>
              </a:ext>
            </a:extLst>
          </p:cNvPr>
          <p:cNvSpPr txBox="1"/>
          <p:nvPr/>
        </p:nvSpPr>
        <p:spPr>
          <a:xfrm>
            <a:off x="1075657" y="834813"/>
            <a:ext cx="9793233" cy="556434"/>
          </a:xfrm>
          <a:prstGeom prst="rect">
            <a:avLst/>
          </a:prstGeom>
          <a:noFill/>
        </p:spPr>
        <p:txBody>
          <a:bodyPr wrap="square">
            <a:spAutoFit/>
          </a:bodyPr>
          <a:lstStyle/>
          <a:p>
            <a:pPr algn="just">
              <a:lnSpc>
                <a:spcPct val="115000"/>
              </a:lnSpc>
              <a:spcAft>
                <a:spcPts val="1000"/>
              </a:spcAft>
            </a:pPr>
            <a:r>
              <a:rPr lang="vi-VN" sz="2800" b="1">
                <a:effectLst/>
                <a:latin typeface="Calibri" panose="020F0502020204030204" pitchFamily="34" charset="0"/>
                <a:ea typeface="Calibri" panose="020F0502020204030204" pitchFamily="34" charset="0"/>
                <a:cs typeface="Calibri" panose="020F0502020204030204" pitchFamily="34" charset="0"/>
              </a:rPr>
              <a:t>2. </a:t>
            </a:r>
            <a:r>
              <a:rPr lang="en-US" sz="2800" b="1">
                <a:effectLst/>
                <a:latin typeface="Calibri" panose="020F0502020204030204" pitchFamily="34" charset="0"/>
                <a:ea typeface="Calibri" panose="020F0502020204030204" pitchFamily="34" charset="0"/>
                <a:cs typeface="Calibri" panose="020F0502020204030204" pitchFamily="34" charset="0"/>
              </a:rPr>
              <a:t>Con đường cố định CO</a:t>
            </a:r>
            <a:r>
              <a:rPr lang="en-US" sz="2800" b="1" baseline="-25000">
                <a:effectLst/>
                <a:latin typeface="Calibri" panose="020F0502020204030204" pitchFamily="34" charset="0"/>
                <a:ea typeface="Calibri" panose="020F0502020204030204" pitchFamily="34" charset="0"/>
                <a:cs typeface="Calibri" panose="020F0502020204030204" pitchFamily="34" charset="0"/>
              </a:rPr>
              <a:t>2</a:t>
            </a:r>
            <a:r>
              <a:rPr lang="en-US" sz="2800" b="1">
                <a:effectLst/>
                <a:latin typeface="Calibri" panose="020F0502020204030204" pitchFamily="34" charset="0"/>
                <a:ea typeface="Calibri" panose="020F0502020204030204" pitchFamily="34" charset="0"/>
                <a:cs typeface="Calibri" panose="020F0502020204030204" pitchFamily="34" charset="0"/>
              </a:rPr>
              <a:t> (pha tối) ở </a:t>
            </a:r>
            <a:r>
              <a:rPr lang="vi-VN" sz="2800" b="1">
                <a:effectLst/>
                <a:latin typeface="Calibri" panose="020F0502020204030204" pitchFamily="34" charset="0"/>
                <a:ea typeface="Calibri" panose="020F0502020204030204" pitchFamily="34" charset="0"/>
                <a:cs typeface="Calibri" panose="020F0502020204030204" pitchFamily="34" charset="0"/>
              </a:rPr>
              <a:t>các nhóm </a:t>
            </a:r>
            <a:r>
              <a:rPr lang="en-US" sz="2800" b="1">
                <a:effectLst/>
                <a:latin typeface="Calibri" panose="020F0502020204030204" pitchFamily="34" charset="0"/>
                <a:ea typeface="Calibri" panose="020F0502020204030204" pitchFamily="34" charset="0"/>
                <a:cs typeface="Calibri" panose="020F0502020204030204" pitchFamily="34" charset="0"/>
              </a:rPr>
              <a:t>thực vật </a:t>
            </a:r>
            <a:endParaRPr lang="en-US" sz="200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84A3B95-9FFD-96DA-D5BA-A09B1AB7C039}"/>
              </a:ext>
            </a:extLst>
          </p:cNvPr>
          <p:cNvSpPr txBox="1"/>
          <p:nvPr/>
        </p:nvSpPr>
        <p:spPr>
          <a:xfrm>
            <a:off x="348559" y="2216703"/>
            <a:ext cx="3106881" cy="954107"/>
          </a:xfrm>
          <a:prstGeom prst="rect">
            <a:avLst/>
          </a:prstGeom>
          <a:noFill/>
        </p:spPr>
        <p:txBody>
          <a:bodyPr wrap="square">
            <a:spAutoFit/>
          </a:bodyPr>
          <a:lstStyle/>
          <a:p>
            <a:r>
              <a:rPr lang="en-US" sz="2800">
                <a:effectLst/>
                <a:ea typeface="Calibri" panose="020F0502020204030204" pitchFamily="34" charset="0"/>
              </a:rPr>
              <a:t>HS hoạt động theo </a:t>
            </a:r>
            <a:r>
              <a:rPr lang="en-US" sz="2800" b="1" i="1">
                <a:effectLst/>
                <a:ea typeface="Calibri" panose="020F0502020204030204" pitchFamily="34" charset="0"/>
              </a:rPr>
              <a:t>kĩ thuật mảnh ghép</a:t>
            </a:r>
            <a:r>
              <a:rPr lang="en-US" sz="2800">
                <a:effectLst/>
                <a:ea typeface="Calibri" panose="020F0502020204030204" pitchFamily="34" charset="0"/>
              </a:rPr>
              <a:t> </a:t>
            </a:r>
            <a:endParaRPr lang="en-US" sz="2800"/>
          </a:p>
        </p:txBody>
      </p:sp>
      <p:sp>
        <p:nvSpPr>
          <p:cNvPr id="8" name="TextBox 7">
            <a:extLst>
              <a:ext uri="{FF2B5EF4-FFF2-40B4-BE49-F238E27FC236}">
                <a16:creationId xmlns:a16="http://schemas.microsoft.com/office/drawing/2014/main" id="{5AA85045-635C-E8DD-4CBA-CA12706459C9}"/>
              </a:ext>
            </a:extLst>
          </p:cNvPr>
          <p:cNvSpPr txBox="1"/>
          <p:nvPr/>
        </p:nvSpPr>
        <p:spPr>
          <a:xfrm>
            <a:off x="5544848" y="1393227"/>
            <a:ext cx="6094268" cy="523220"/>
          </a:xfrm>
          <a:prstGeom prst="rect">
            <a:avLst/>
          </a:prstGeom>
          <a:noFill/>
        </p:spPr>
        <p:txBody>
          <a:bodyPr wrap="square">
            <a:spAutoFit/>
          </a:bodyPr>
          <a:lstStyle/>
          <a:p>
            <a:r>
              <a:rPr lang="en-US" sz="2800" b="1" i="1">
                <a:solidFill>
                  <a:srgbClr val="7030A0"/>
                </a:solidFill>
                <a:effectLst/>
                <a:ea typeface="Calibri" panose="020F0502020204030204" pitchFamily="34" charset="0"/>
              </a:rPr>
              <a:t>Vòng 1: VÒNG CHUYÊN GIA (</a:t>
            </a:r>
            <a:r>
              <a:rPr lang="vi-VN" sz="2800" b="1" i="1">
                <a:solidFill>
                  <a:srgbClr val="7030A0"/>
                </a:solidFill>
                <a:effectLst/>
                <a:ea typeface="Calibri" panose="020F0502020204030204" pitchFamily="34" charset="0"/>
              </a:rPr>
              <a:t>8</a:t>
            </a:r>
            <a:r>
              <a:rPr lang="en-US" sz="2800" b="1" i="1">
                <a:solidFill>
                  <a:srgbClr val="7030A0"/>
                </a:solidFill>
                <a:effectLst/>
                <a:ea typeface="Calibri" panose="020F0502020204030204" pitchFamily="34" charset="0"/>
              </a:rPr>
              <a:t> phút)</a:t>
            </a:r>
            <a:endParaRPr lang="en-US" sz="2800" b="1">
              <a:solidFill>
                <a:srgbClr val="7030A0"/>
              </a:solidFill>
            </a:endParaRPr>
          </a:p>
        </p:txBody>
      </p:sp>
      <p:graphicFrame>
        <p:nvGraphicFramePr>
          <p:cNvPr id="9" name="Diagram 8">
            <a:extLst>
              <a:ext uri="{FF2B5EF4-FFF2-40B4-BE49-F238E27FC236}">
                <a16:creationId xmlns:a16="http://schemas.microsoft.com/office/drawing/2014/main" id="{41B43262-B7F5-2263-E1BF-E7FFA8ECC356}"/>
              </a:ext>
            </a:extLst>
          </p:cNvPr>
          <p:cNvGraphicFramePr/>
          <p:nvPr>
            <p:extLst>
              <p:ext uri="{D42A27DB-BD31-4B8C-83A1-F6EECF244321}">
                <p14:modId xmlns:p14="http://schemas.microsoft.com/office/powerpoint/2010/main" val="272997512"/>
              </p:ext>
            </p:extLst>
          </p:nvPr>
        </p:nvGraphicFramePr>
        <p:xfrm>
          <a:off x="4006885" y="1882035"/>
          <a:ext cx="8185115" cy="5146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177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fade">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Graphic spid="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F2A859-D8D8-C486-2002-B1BC629BAFF9}"/>
              </a:ext>
            </a:extLst>
          </p:cNvPr>
          <p:cNvSpPr txBox="1"/>
          <p:nvPr/>
        </p:nvSpPr>
        <p:spPr>
          <a:xfrm>
            <a:off x="2166702" y="81523"/>
            <a:ext cx="9793233" cy="556434"/>
          </a:xfrm>
          <a:prstGeom prst="rect">
            <a:avLst/>
          </a:prstGeom>
          <a:noFill/>
        </p:spPr>
        <p:txBody>
          <a:bodyPr wrap="square">
            <a:spAutoFit/>
          </a:bodyPr>
          <a:lstStyle/>
          <a:p>
            <a:pPr algn="just">
              <a:lnSpc>
                <a:spcPct val="115000"/>
              </a:lnSpc>
              <a:spcAft>
                <a:spcPts val="1000"/>
              </a:spcAft>
            </a:pPr>
            <a:r>
              <a:rPr lang="vi-VN" sz="2800" b="1">
                <a:effectLst/>
                <a:latin typeface="Calibri" panose="020F0502020204030204" pitchFamily="34" charset="0"/>
                <a:ea typeface="Calibri" panose="020F0502020204030204" pitchFamily="34" charset="0"/>
                <a:cs typeface="Calibri" panose="020F0502020204030204" pitchFamily="34" charset="0"/>
              </a:rPr>
              <a:t>2. </a:t>
            </a:r>
            <a:r>
              <a:rPr lang="en-US" sz="2800" b="1">
                <a:effectLst/>
                <a:latin typeface="Calibri" panose="020F0502020204030204" pitchFamily="34" charset="0"/>
                <a:ea typeface="Calibri" panose="020F0502020204030204" pitchFamily="34" charset="0"/>
                <a:cs typeface="Calibri" panose="020F0502020204030204" pitchFamily="34" charset="0"/>
              </a:rPr>
              <a:t>Con đường cố định CO</a:t>
            </a:r>
            <a:r>
              <a:rPr lang="en-US" sz="2800" b="1" baseline="-25000">
                <a:effectLst/>
                <a:latin typeface="Calibri" panose="020F0502020204030204" pitchFamily="34" charset="0"/>
                <a:ea typeface="Calibri" panose="020F0502020204030204" pitchFamily="34" charset="0"/>
                <a:cs typeface="Calibri" panose="020F0502020204030204" pitchFamily="34" charset="0"/>
              </a:rPr>
              <a:t>2</a:t>
            </a:r>
            <a:r>
              <a:rPr lang="en-US" sz="2800" b="1">
                <a:effectLst/>
                <a:latin typeface="Calibri" panose="020F0502020204030204" pitchFamily="34" charset="0"/>
                <a:ea typeface="Calibri" panose="020F0502020204030204" pitchFamily="34" charset="0"/>
                <a:cs typeface="Calibri" panose="020F0502020204030204" pitchFamily="34" charset="0"/>
              </a:rPr>
              <a:t> (pha tối) ở </a:t>
            </a:r>
            <a:r>
              <a:rPr lang="vi-VN" sz="2800" b="1">
                <a:effectLst/>
                <a:latin typeface="Calibri" panose="020F0502020204030204" pitchFamily="34" charset="0"/>
                <a:ea typeface="Calibri" panose="020F0502020204030204" pitchFamily="34" charset="0"/>
                <a:cs typeface="Calibri" panose="020F0502020204030204" pitchFamily="34" charset="0"/>
              </a:rPr>
              <a:t>các nhóm </a:t>
            </a:r>
            <a:r>
              <a:rPr lang="en-US" sz="2800" b="1">
                <a:effectLst/>
                <a:latin typeface="Calibri" panose="020F0502020204030204" pitchFamily="34" charset="0"/>
                <a:ea typeface="Calibri" panose="020F0502020204030204" pitchFamily="34" charset="0"/>
                <a:cs typeface="Calibri" panose="020F0502020204030204" pitchFamily="34" charset="0"/>
              </a:rPr>
              <a:t>thực vật </a:t>
            </a:r>
            <a:endParaRPr lang="en-US" sz="200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AA85045-635C-E8DD-4CBA-CA12706459C9}"/>
              </a:ext>
            </a:extLst>
          </p:cNvPr>
          <p:cNvSpPr txBox="1"/>
          <p:nvPr/>
        </p:nvSpPr>
        <p:spPr>
          <a:xfrm>
            <a:off x="3472610" y="590114"/>
            <a:ext cx="7181416" cy="523220"/>
          </a:xfrm>
          <a:prstGeom prst="rect">
            <a:avLst/>
          </a:prstGeom>
          <a:noFill/>
        </p:spPr>
        <p:txBody>
          <a:bodyPr wrap="square">
            <a:spAutoFit/>
          </a:bodyPr>
          <a:lstStyle/>
          <a:p>
            <a:r>
              <a:rPr lang="en-US" sz="2800" b="1" i="1">
                <a:solidFill>
                  <a:srgbClr val="C00000"/>
                </a:solidFill>
                <a:effectLst/>
                <a:ea typeface="Calibri" panose="020F0502020204030204" pitchFamily="34" charset="0"/>
              </a:rPr>
              <a:t>Vòng 2: DI CHUYỂN - GHÉP NHÓM (1</a:t>
            </a:r>
            <a:r>
              <a:rPr lang="en-US" sz="2800" b="1" i="1">
                <a:solidFill>
                  <a:srgbClr val="C00000"/>
                </a:solidFill>
                <a:ea typeface="Calibri" panose="020F0502020204030204" pitchFamily="34" charset="0"/>
              </a:rPr>
              <a:t>2</a:t>
            </a:r>
            <a:r>
              <a:rPr lang="en-US" sz="2800" b="1" i="1">
                <a:solidFill>
                  <a:srgbClr val="C00000"/>
                </a:solidFill>
                <a:effectLst/>
                <a:ea typeface="Calibri" panose="020F0502020204030204" pitchFamily="34" charset="0"/>
              </a:rPr>
              <a:t> phút)</a:t>
            </a:r>
            <a:endParaRPr lang="en-US" sz="2800" b="1">
              <a:solidFill>
                <a:srgbClr val="C00000"/>
              </a:solidFill>
            </a:endParaRPr>
          </a:p>
        </p:txBody>
      </p:sp>
      <p:sp>
        <p:nvSpPr>
          <p:cNvPr id="14" name="TextBox 13">
            <a:extLst>
              <a:ext uri="{FF2B5EF4-FFF2-40B4-BE49-F238E27FC236}">
                <a16:creationId xmlns:a16="http://schemas.microsoft.com/office/drawing/2014/main" id="{37EFD8E9-DBB0-21FF-3290-799445AAB67B}"/>
              </a:ext>
            </a:extLst>
          </p:cNvPr>
          <p:cNvSpPr txBox="1"/>
          <p:nvPr/>
        </p:nvSpPr>
        <p:spPr>
          <a:xfrm>
            <a:off x="391391" y="4549649"/>
            <a:ext cx="11409218" cy="2045303"/>
          </a:xfrm>
          <a:prstGeom prst="rect">
            <a:avLst/>
          </a:prstGeom>
          <a:noFill/>
        </p:spPr>
        <p:txBody>
          <a:bodyPr wrap="square">
            <a:spAutoFit/>
          </a:bodyPr>
          <a:lstStyle/>
          <a:p>
            <a:pPr algn="just">
              <a:lnSpc>
                <a:spcPct val="115000"/>
              </a:lnSpc>
            </a:pPr>
            <a:r>
              <a:rPr lang="en-US" sz="2800">
                <a:effectLst/>
                <a:latin typeface="Calibri" panose="020F0502020204030204" pitchFamily="34" charset="0"/>
                <a:ea typeface="Calibri" panose="020F0502020204030204" pitchFamily="34" charset="0"/>
                <a:cs typeface="Calibri" panose="020F0502020204030204" pitchFamily="34" charset="0"/>
              </a:rPr>
              <a:t>Nhóm ghép: </a:t>
            </a:r>
            <a:r>
              <a:rPr lang="en-US" sz="2800" b="1">
                <a:effectLst/>
                <a:latin typeface="Calibri" panose="020F0502020204030204" pitchFamily="34" charset="0"/>
                <a:ea typeface="Calibri" panose="020F0502020204030204" pitchFamily="34" charset="0"/>
                <a:cs typeface="Calibri" panose="020F0502020204030204" pitchFamily="34" charset="0"/>
              </a:rPr>
              <a:t>Chuyên gia nghiên cứu</a:t>
            </a:r>
            <a:r>
              <a:rPr lang="en-US" sz="2800" b="1" i="1">
                <a:effectLst/>
                <a:latin typeface="Calibri" panose="020F0502020204030204" pitchFamily="34" charset="0"/>
                <a:ea typeface="Calibri" panose="020F0502020204030204" pitchFamily="34" charset="0"/>
                <a:cs typeface="Calibri" panose="020F0502020204030204" pitchFamily="34" charset="0"/>
              </a:rPr>
              <a:t>: Con đường cố định CO</a:t>
            </a:r>
            <a:r>
              <a:rPr lang="en-US" sz="2800" b="1" i="1" baseline="-25000">
                <a:effectLst/>
                <a:latin typeface="Calibri" panose="020F0502020204030204" pitchFamily="34" charset="0"/>
                <a:ea typeface="Calibri" panose="020F0502020204030204" pitchFamily="34" charset="0"/>
                <a:cs typeface="Calibri" panose="020F0502020204030204" pitchFamily="34" charset="0"/>
              </a:rPr>
              <a:t>2</a:t>
            </a:r>
            <a:r>
              <a:rPr lang="en-US" sz="2800" b="1" i="1">
                <a:effectLst/>
                <a:latin typeface="Calibri" panose="020F0502020204030204" pitchFamily="34" charset="0"/>
                <a:ea typeface="Calibri" panose="020F0502020204030204" pitchFamily="34" charset="0"/>
                <a:cs typeface="Calibri" panose="020F0502020204030204" pitchFamily="34" charset="0"/>
              </a:rPr>
              <a:t> (pha tối) ở thực vật C</a:t>
            </a:r>
            <a:r>
              <a:rPr lang="en-US" sz="2800" b="1" i="1" baseline="-25000">
                <a:effectLst/>
                <a:latin typeface="Calibri" panose="020F0502020204030204" pitchFamily="34" charset="0"/>
                <a:ea typeface="Calibri" panose="020F0502020204030204" pitchFamily="34" charset="0"/>
                <a:cs typeface="Calibri" panose="020F0502020204030204" pitchFamily="34" charset="0"/>
              </a:rPr>
              <a:t>3</a:t>
            </a:r>
            <a:r>
              <a:rPr lang="en-US" sz="2800" b="1" i="1">
                <a:effectLst/>
                <a:latin typeface="Calibri" panose="020F0502020204030204" pitchFamily="34" charset="0"/>
                <a:ea typeface="Calibri" panose="020F0502020204030204" pitchFamily="34" charset="0"/>
                <a:cs typeface="Calibri" panose="020F0502020204030204" pitchFamily="34" charset="0"/>
              </a:rPr>
              <a:t> </a:t>
            </a:r>
            <a:r>
              <a:rPr lang="vi-VN" sz="2800" b="1" i="1">
                <a:effectLst/>
                <a:latin typeface="Calibri" panose="020F0502020204030204" pitchFamily="34" charset="0"/>
                <a:ea typeface="Calibri" panose="020F0502020204030204" pitchFamily="34" charset="0"/>
                <a:cs typeface="Calibri" panose="020F0502020204030204" pitchFamily="34" charset="0"/>
              </a:rPr>
              <a:t>trình</a:t>
            </a:r>
            <a:r>
              <a:rPr lang="vi-VN" sz="2800" b="1">
                <a:effectLst/>
                <a:latin typeface="Calibri" panose="020F0502020204030204" pitchFamily="34" charset="0"/>
                <a:ea typeface="Calibri" panose="020F0502020204030204" pitchFamily="34" charset="0"/>
                <a:cs typeface="Calibri" panose="020F0502020204030204" pitchFamily="34" charset="0"/>
              </a:rPr>
              <a:t> bày trước nhóm.</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vi-VN" sz="2800">
                <a:effectLst/>
                <a:latin typeface="Calibri" panose="020F0502020204030204" pitchFamily="34" charset="0"/>
                <a:ea typeface="Calibri" panose="020F0502020204030204" pitchFamily="34" charset="0"/>
                <a:cs typeface="Calibri" panose="020F0502020204030204" pitchFamily="34" charset="0"/>
              </a:rPr>
              <a:t>Sau đó</a:t>
            </a:r>
            <a:r>
              <a:rPr lang="en-US" sz="2800">
                <a:effectLst/>
                <a:latin typeface="Calibri" panose="020F0502020204030204" pitchFamily="34" charset="0"/>
                <a:ea typeface="Calibri" panose="020F0502020204030204" pitchFamily="34" charset="0"/>
                <a:cs typeface="Calibri" panose="020F0502020204030204" pitchFamily="34" charset="0"/>
              </a:rPr>
              <a:t> các chuyên gia nghiên cứu Con đường cố định CO</a:t>
            </a:r>
            <a:r>
              <a:rPr lang="en-US" sz="2800" baseline="-25000">
                <a:effectLst/>
                <a:latin typeface="Calibri" panose="020F0502020204030204" pitchFamily="34" charset="0"/>
                <a:ea typeface="Calibri" panose="020F0502020204030204" pitchFamily="34" charset="0"/>
                <a:cs typeface="Calibri" panose="020F0502020204030204" pitchFamily="34" charset="0"/>
              </a:rPr>
              <a:t>2</a:t>
            </a:r>
            <a:r>
              <a:rPr lang="en-US" sz="2800">
                <a:effectLst/>
                <a:latin typeface="Calibri" panose="020F0502020204030204" pitchFamily="34" charset="0"/>
                <a:ea typeface="Calibri" panose="020F0502020204030204" pitchFamily="34" charset="0"/>
                <a:cs typeface="Calibri" panose="020F0502020204030204" pitchFamily="34" charset="0"/>
              </a:rPr>
              <a:t> (pha tối) ở thực vật C</a:t>
            </a:r>
            <a:r>
              <a:rPr lang="en-US" sz="2800" baseline="-25000">
                <a:latin typeface="Calibri" panose="020F0502020204030204" pitchFamily="34" charset="0"/>
                <a:ea typeface="Calibri" panose="020F0502020204030204" pitchFamily="34" charset="0"/>
                <a:cs typeface="Calibri" panose="020F0502020204030204" pitchFamily="34" charset="0"/>
              </a:rPr>
              <a:t>4</a:t>
            </a:r>
            <a:r>
              <a:rPr lang="en-US" sz="2800">
                <a:effectLst/>
                <a:latin typeface="Calibri" panose="020F0502020204030204" pitchFamily="34" charset="0"/>
                <a:ea typeface="Calibri" panose="020F0502020204030204" pitchFamily="34" charset="0"/>
                <a:cs typeface="Calibri" panose="020F0502020204030204" pitchFamily="34" charset="0"/>
              </a:rPr>
              <a:t> </a:t>
            </a:r>
            <a:r>
              <a:rPr lang="vi-VN" sz="2800">
                <a:effectLst/>
                <a:latin typeface="Calibri" panose="020F0502020204030204" pitchFamily="34" charset="0"/>
                <a:ea typeface="Calibri" panose="020F0502020204030204" pitchFamily="34" charset="0"/>
                <a:cs typeface="Calibri" panose="020F0502020204030204" pitchFamily="34" charset="0"/>
              </a:rPr>
              <a:t>và </a:t>
            </a:r>
            <a:r>
              <a:rPr lang="en-US" sz="2800">
                <a:effectLst/>
                <a:latin typeface="Calibri" panose="020F0502020204030204" pitchFamily="34" charset="0"/>
                <a:ea typeface="Calibri" panose="020F0502020204030204" pitchFamily="34" charset="0"/>
                <a:cs typeface="Calibri" panose="020F0502020204030204" pitchFamily="34" charset="0"/>
              </a:rPr>
              <a:t>Con đường cố định CO</a:t>
            </a:r>
            <a:r>
              <a:rPr lang="en-US" sz="2800" baseline="-25000">
                <a:effectLst/>
                <a:latin typeface="Calibri" panose="020F0502020204030204" pitchFamily="34" charset="0"/>
                <a:ea typeface="Calibri" panose="020F0502020204030204" pitchFamily="34" charset="0"/>
                <a:cs typeface="Calibri" panose="020F0502020204030204" pitchFamily="34" charset="0"/>
              </a:rPr>
              <a:t>2</a:t>
            </a:r>
            <a:r>
              <a:rPr lang="en-US" sz="2800">
                <a:effectLst/>
                <a:latin typeface="Calibri" panose="020F0502020204030204" pitchFamily="34" charset="0"/>
                <a:ea typeface="Calibri" panose="020F0502020204030204" pitchFamily="34" charset="0"/>
                <a:cs typeface="Calibri" panose="020F0502020204030204" pitchFamily="34" charset="0"/>
              </a:rPr>
              <a:t> (pha tối) ở thực vật </a:t>
            </a:r>
            <a:r>
              <a:rPr lang="vi-VN" sz="2800">
                <a:effectLst/>
                <a:latin typeface="Calibri" panose="020F0502020204030204" pitchFamily="34" charset="0"/>
                <a:ea typeface="Calibri" panose="020F0502020204030204" pitchFamily="34" charset="0"/>
                <a:cs typeface="Calibri" panose="020F0502020204030204" pitchFamily="34" charset="0"/>
              </a:rPr>
              <a:t>CAM </a:t>
            </a:r>
            <a:r>
              <a:rPr lang="en-US" sz="2800">
                <a:effectLst/>
                <a:latin typeface="Calibri" panose="020F0502020204030204" pitchFamily="34" charset="0"/>
                <a:ea typeface="Calibri" panose="020F0502020204030204" pitchFamily="34" charset="0"/>
                <a:cs typeface="Calibri" panose="020F0502020204030204" pitchFamily="34" charset="0"/>
              </a:rPr>
              <a:t>trình bày</a:t>
            </a:r>
            <a:r>
              <a:rPr lang="vi-VN" sz="2800">
                <a:effectLst/>
                <a:latin typeface="Calibri" panose="020F0502020204030204" pitchFamily="34" charset="0"/>
                <a:ea typeface="Calibri" panose="020F0502020204030204" pitchFamily="34" charset="0"/>
                <a:cs typeface="Calibri" panose="020F0502020204030204" pitchFamily="34" charset="0"/>
              </a:rPr>
              <a:t>.</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Box 2">
            <a:extLst>
              <a:ext uri="{FF2B5EF4-FFF2-40B4-BE49-F238E27FC236}">
                <a16:creationId xmlns:a16="http://schemas.microsoft.com/office/drawing/2014/main" id="{1FF5B315-0B22-7249-EE22-0400D23D795B}"/>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
        <p:nvSpPr>
          <p:cNvPr id="2" name="TextBox 1">
            <a:extLst>
              <a:ext uri="{FF2B5EF4-FFF2-40B4-BE49-F238E27FC236}">
                <a16:creationId xmlns:a16="http://schemas.microsoft.com/office/drawing/2014/main" id="{1F0ABED6-FCA9-520F-F011-564BA586CE6A}"/>
              </a:ext>
            </a:extLst>
          </p:cNvPr>
          <p:cNvSpPr txBox="1"/>
          <p:nvPr/>
        </p:nvSpPr>
        <p:spPr>
          <a:xfrm>
            <a:off x="479009" y="1135259"/>
            <a:ext cx="11700291" cy="954107"/>
          </a:xfrm>
          <a:prstGeom prst="rect">
            <a:avLst/>
          </a:prstGeom>
          <a:noFill/>
        </p:spPr>
        <p:txBody>
          <a:bodyPr wrap="square" rtlCol="0">
            <a:spAutoFit/>
          </a:bodyPr>
          <a:lstStyle/>
          <a:p>
            <a:pPr algn="ctr"/>
            <a:r>
              <a:rPr lang="en-US" sz="2800"/>
              <a:t>HS ở các nhóm chuyên gia di chuyển sao cho trong mỗi nhóm mảnh ghép có ít nhất 2 HS có thẻ giống màu nhau </a:t>
            </a:r>
          </a:p>
        </p:txBody>
      </p:sp>
      <p:pic>
        <p:nvPicPr>
          <p:cNvPr id="12" name="Picture 11">
            <a:extLst>
              <a:ext uri="{FF2B5EF4-FFF2-40B4-BE49-F238E27FC236}">
                <a16:creationId xmlns:a16="http://schemas.microsoft.com/office/drawing/2014/main" id="{A7F7220E-63C9-4499-4E11-D92A7EF55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511" y="2122290"/>
            <a:ext cx="8334978" cy="2149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695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2C2AE3-6D33-AA84-0D86-9711F447E5B8}"/>
              </a:ext>
            </a:extLst>
          </p:cNvPr>
          <p:cNvPicPr>
            <a:picLocks noChangeAspect="1"/>
          </p:cNvPicPr>
          <p:nvPr/>
        </p:nvPicPr>
        <p:blipFill rotWithShape="1">
          <a:blip r:embed="rId2">
            <a:extLst>
              <a:ext uri="{28A0092B-C50C-407E-A947-70E740481C1C}">
                <a14:useLocalDpi xmlns:a14="http://schemas.microsoft.com/office/drawing/2010/main" val="0"/>
              </a:ext>
            </a:extLst>
          </a:blip>
          <a:srcRect t="2712"/>
          <a:stretch/>
        </p:blipFill>
        <p:spPr>
          <a:xfrm>
            <a:off x="307775" y="261437"/>
            <a:ext cx="11576450" cy="6335126"/>
          </a:xfrm>
          <a:prstGeom prst="rect">
            <a:avLst/>
          </a:prstGeom>
        </p:spPr>
      </p:pic>
      <p:sp>
        <p:nvSpPr>
          <p:cNvPr id="2" name="TextBox 2">
            <a:extLst>
              <a:ext uri="{FF2B5EF4-FFF2-40B4-BE49-F238E27FC236}">
                <a16:creationId xmlns:a16="http://schemas.microsoft.com/office/drawing/2014/main" id="{1D22D9B2-7368-5F43-3A9D-5F96AAEF8601}"/>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97721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DEE4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510775-45DB-3397-BB21-CD46EDC24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80" y="750279"/>
            <a:ext cx="5129784" cy="5371501"/>
          </a:xfrm>
          <a:prstGeom prst="rect">
            <a:avLst/>
          </a:prstGeom>
        </p:spPr>
      </p:pic>
      <p:sp>
        <p:nvSpPr>
          <p:cNvPr id="17" name="Rectangle 12">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DEE4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744EBD8-A7C4-E7F4-B4AB-DA011DB7D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034" y="1041941"/>
            <a:ext cx="5129784" cy="4774118"/>
          </a:xfrm>
          <a:prstGeom prst="rect">
            <a:avLst/>
          </a:prstGeom>
        </p:spPr>
      </p:pic>
      <p:sp>
        <p:nvSpPr>
          <p:cNvPr id="2" name="TextBox 2">
            <a:extLst>
              <a:ext uri="{FF2B5EF4-FFF2-40B4-BE49-F238E27FC236}">
                <a16:creationId xmlns:a16="http://schemas.microsoft.com/office/drawing/2014/main" id="{6AEA691A-ED83-4C3F-C4B8-E64420BDD044}"/>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3874443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quatic Plants Releasing Oxygen">
            <a:hlinkClick r:id="" action="ppaction://media"/>
            <a:extLst>
              <a:ext uri="{FF2B5EF4-FFF2-40B4-BE49-F238E27FC236}">
                <a16:creationId xmlns:a16="http://schemas.microsoft.com/office/drawing/2014/main" id="{A5A3ECC7-506D-0BF1-3B74-2595577724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4355" y="1298863"/>
            <a:ext cx="9605816" cy="5403272"/>
          </a:xfrm>
          <a:prstGeom prst="rect">
            <a:avLst/>
          </a:prstGeom>
        </p:spPr>
      </p:pic>
      <p:sp>
        <p:nvSpPr>
          <p:cNvPr id="6" name="TextBox 5">
            <a:extLst>
              <a:ext uri="{FF2B5EF4-FFF2-40B4-BE49-F238E27FC236}">
                <a16:creationId xmlns:a16="http://schemas.microsoft.com/office/drawing/2014/main" id="{97617EDA-E0DB-B3C1-18FD-68AA7AF9F6C9}"/>
              </a:ext>
            </a:extLst>
          </p:cNvPr>
          <p:cNvSpPr txBox="1"/>
          <p:nvPr/>
        </p:nvSpPr>
        <p:spPr>
          <a:xfrm>
            <a:off x="342900" y="240847"/>
            <a:ext cx="11658599" cy="954107"/>
          </a:xfrm>
          <a:prstGeom prst="rect">
            <a:avLst/>
          </a:prstGeom>
          <a:noFill/>
        </p:spPr>
        <p:txBody>
          <a:bodyPr wrap="square">
            <a:spAutoFit/>
          </a:bodyPr>
          <a:lstStyle/>
          <a:p>
            <a:pPr algn="ctr"/>
            <a:r>
              <a:rPr lang="en-US" sz="2800">
                <a:solidFill>
                  <a:srgbClr val="C00000"/>
                </a:solidFill>
                <a:effectLst/>
                <a:latin typeface="Arial" panose="020B0604020202020204" pitchFamily="34" charset="0"/>
                <a:ea typeface="Calibri" panose="020F0502020204030204" pitchFamily="34" charset="0"/>
                <a:cs typeface="Arial" panose="020B0604020202020204" pitchFamily="34" charset="0"/>
              </a:rPr>
              <a:t>Tại sao trong các bể cá nhân tạo người ta lại thả thêm các cây thủy sinh mà không phải các loài sinh vật khác?</a:t>
            </a:r>
            <a:endParaRPr lang="en-US" sz="2800">
              <a:solidFill>
                <a:srgbClr val="C00000"/>
              </a:solidFill>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3BB04C21-F4BE-C11A-4779-BCC20B1CA3BB}"/>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3008993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843D4A8-95CB-62A3-F035-124D7F698BFA}"/>
              </a:ext>
            </a:extLst>
          </p:cNvPr>
          <p:cNvGraphicFramePr>
            <a:graphicFrameLocks noGrp="1"/>
          </p:cNvGraphicFramePr>
          <p:nvPr>
            <p:extLst>
              <p:ext uri="{D42A27DB-BD31-4B8C-83A1-F6EECF244321}">
                <p14:modId xmlns:p14="http://schemas.microsoft.com/office/powerpoint/2010/main" val="3306352462"/>
              </p:ext>
            </p:extLst>
          </p:nvPr>
        </p:nvGraphicFramePr>
        <p:xfrm>
          <a:off x="86591" y="880923"/>
          <a:ext cx="12105409" cy="5943804"/>
        </p:xfrm>
        <a:graphic>
          <a:graphicData uri="http://schemas.openxmlformats.org/drawingml/2006/table">
            <a:tbl>
              <a:tblPr firstRow="1" firstCol="1" bandRow="1">
                <a:tableStyleId>{16D9F66E-5EB9-4882-86FB-DCBF35E3C3E4}</a:tableStyleId>
              </a:tblPr>
              <a:tblGrid>
                <a:gridCol w="2493818">
                  <a:extLst>
                    <a:ext uri="{9D8B030D-6E8A-4147-A177-3AD203B41FA5}">
                      <a16:colId xmlns:a16="http://schemas.microsoft.com/office/drawing/2014/main" val="3235177894"/>
                    </a:ext>
                  </a:extLst>
                </a:gridCol>
                <a:gridCol w="2447165">
                  <a:extLst>
                    <a:ext uri="{9D8B030D-6E8A-4147-A177-3AD203B41FA5}">
                      <a16:colId xmlns:a16="http://schemas.microsoft.com/office/drawing/2014/main" val="4063404099"/>
                    </a:ext>
                  </a:extLst>
                </a:gridCol>
                <a:gridCol w="3297570">
                  <a:extLst>
                    <a:ext uri="{9D8B030D-6E8A-4147-A177-3AD203B41FA5}">
                      <a16:colId xmlns:a16="http://schemas.microsoft.com/office/drawing/2014/main" val="2544950725"/>
                    </a:ext>
                  </a:extLst>
                </a:gridCol>
                <a:gridCol w="3866856">
                  <a:extLst>
                    <a:ext uri="{9D8B030D-6E8A-4147-A177-3AD203B41FA5}">
                      <a16:colId xmlns:a16="http://schemas.microsoft.com/office/drawing/2014/main" val="2459439314"/>
                    </a:ext>
                  </a:extLst>
                </a:gridCol>
              </a:tblGrid>
              <a:tr h="194600">
                <a:tc>
                  <a:txBody>
                    <a:bodyPr/>
                    <a:lstStyle/>
                    <a:p>
                      <a:pPr algn="ctr">
                        <a:lnSpc>
                          <a:spcPct val="115000"/>
                        </a:lnSpc>
                        <a:spcAft>
                          <a:spcPts val="0"/>
                        </a:spcAft>
                      </a:pPr>
                      <a:r>
                        <a:rPr lang="en-US" sz="2400">
                          <a:effectLst/>
                        </a:rPr>
                        <a:t>Tiêu chí</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ctr">
                        <a:lnSpc>
                          <a:spcPct val="115000"/>
                        </a:lnSpc>
                        <a:spcAft>
                          <a:spcPts val="0"/>
                        </a:spcAft>
                      </a:pPr>
                      <a:r>
                        <a:rPr lang="en-US" sz="2400">
                          <a:effectLst/>
                        </a:rPr>
                        <a:t>Thực vật C</a:t>
                      </a:r>
                      <a:r>
                        <a:rPr lang="en-US" sz="2400" baseline="-25000">
                          <a:effectLst/>
                        </a:rPr>
                        <a:t>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marL="457200" indent="-457200" algn="ctr">
                        <a:lnSpc>
                          <a:spcPct val="115000"/>
                        </a:lnSpc>
                        <a:spcAft>
                          <a:spcPts val="0"/>
                        </a:spcAft>
                      </a:pPr>
                      <a:r>
                        <a:rPr lang="en-US" sz="2400">
                          <a:effectLst/>
                        </a:rPr>
                        <a:t>Thực vật C</a:t>
                      </a:r>
                      <a:r>
                        <a:rPr lang="en-US" sz="2400" baseline="-25000">
                          <a:effectLst/>
                        </a:rPr>
                        <a:t>4</a:t>
                      </a: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ctr">
                        <a:lnSpc>
                          <a:spcPct val="115000"/>
                        </a:lnSpc>
                        <a:spcAft>
                          <a:spcPts val="0"/>
                        </a:spcAft>
                      </a:pPr>
                      <a:r>
                        <a:rPr lang="en-US" sz="2400">
                          <a:effectLst/>
                        </a:rPr>
                        <a:t>Thực vật CAM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extLst>
                  <a:ext uri="{0D108BD9-81ED-4DB2-BD59-A6C34878D82A}">
                    <a16:rowId xmlns:a16="http://schemas.microsoft.com/office/drawing/2014/main" val="1002467982"/>
                  </a:ext>
                </a:extLst>
              </a:tr>
              <a:tr h="813607">
                <a:tc>
                  <a:txBody>
                    <a:bodyPr/>
                    <a:lstStyle/>
                    <a:p>
                      <a:pPr algn="just">
                        <a:lnSpc>
                          <a:spcPct val="115000"/>
                        </a:lnSpc>
                        <a:spcAft>
                          <a:spcPts val="0"/>
                        </a:spcAft>
                      </a:pPr>
                      <a:r>
                        <a:rPr lang="en-US" sz="2400">
                          <a:effectLst/>
                        </a:rPr>
                        <a:t>Đại diện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just">
                        <a:lnSpc>
                          <a:spcPct val="115000"/>
                        </a:lnSpc>
                        <a:spcAft>
                          <a:spcPts val="0"/>
                        </a:spcAft>
                      </a:pPr>
                      <a:r>
                        <a:rPr lang="vi-VN" sz="2400">
                          <a:effectLst/>
                        </a:rPr>
                        <a:t>Lúa, khoai, sắn, đậu, rau (trừ rau dền)...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just">
                        <a:lnSpc>
                          <a:spcPct val="115000"/>
                        </a:lnSpc>
                        <a:spcAft>
                          <a:spcPts val="0"/>
                        </a:spcAft>
                      </a:pPr>
                      <a:r>
                        <a:rPr lang="vi-VN" sz="2400">
                          <a:effectLst/>
                        </a:rPr>
                        <a:t>Mía, ngô, kê, cao lương, cỏ gấu, rau dền...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just">
                        <a:lnSpc>
                          <a:spcPct val="115000"/>
                        </a:lnSpc>
                        <a:spcAft>
                          <a:spcPts val="0"/>
                        </a:spcAft>
                      </a:pPr>
                      <a:r>
                        <a:rPr lang="vi-VN" sz="2400">
                          <a:effectLst/>
                        </a:rPr>
                        <a:t>Thực vật sa mạc, hạn chế nước: xương rồng, dứa, thuốc bỏng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extLst>
                  <a:ext uri="{0D108BD9-81ED-4DB2-BD59-A6C34878D82A}">
                    <a16:rowId xmlns:a16="http://schemas.microsoft.com/office/drawing/2014/main" val="2469952693"/>
                  </a:ext>
                </a:extLst>
              </a:tr>
              <a:tr h="1117554">
                <a:tc>
                  <a:txBody>
                    <a:bodyPr/>
                    <a:lstStyle/>
                    <a:p>
                      <a:pPr algn="just">
                        <a:lnSpc>
                          <a:spcPct val="115000"/>
                        </a:lnSpc>
                        <a:spcAft>
                          <a:spcPts val="0"/>
                        </a:spcAft>
                      </a:pPr>
                      <a:r>
                        <a:rPr lang="en-US" sz="2400">
                          <a:effectLst/>
                        </a:rPr>
                        <a:t>Con đường </a:t>
                      </a:r>
                    </a:p>
                    <a:p>
                      <a:pPr algn="just">
                        <a:lnSpc>
                          <a:spcPct val="115000"/>
                        </a:lnSpc>
                        <a:spcAft>
                          <a:spcPts val="0"/>
                        </a:spcAft>
                      </a:pPr>
                      <a:r>
                        <a:rPr lang="en-US" sz="2400">
                          <a:effectLst/>
                        </a:rPr>
                        <a:t>cố định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just">
                        <a:lnSpc>
                          <a:spcPct val="115000"/>
                        </a:lnSpc>
                        <a:spcAft>
                          <a:spcPts val="0"/>
                        </a:spcAft>
                      </a:pPr>
                      <a:r>
                        <a:rPr lang="vi-VN" sz="2400">
                          <a:effectLst/>
                        </a:rPr>
                        <a:t>Chu trình Calvin (C</a:t>
                      </a:r>
                      <a:r>
                        <a:rPr lang="vi-VN" sz="2400" baseline="-25000">
                          <a:effectLst/>
                        </a:rPr>
                        <a:t>3</a:t>
                      </a:r>
                      <a:r>
                        <a:rPr lang="vi-VN" sz="24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l">
                        <a:lnSpc>
                          <a:spcPct val="115000"/>
                        </a:lnSpc>
                        <a:spcAft>
                          <a:spcPts val="0"/>
                        </a:spcAft>
                      </a:pPr>
                      <a:r>
                        <a:rPr lang="vi-VN" sz="2400">
                          <a:effectLst/>
                        </a:rPr>
                        <a:t>+ Chu trình cố định CO</a:t>
                      </a:r>
                      <a:r>
                        <a:rPr lang="vi-VN" sz="2400" baseline="-25000">
                          <a:effectLst/>
                        </a:rPr>
                        <a:t>2</a:t>
                      </a:r>
                      <a:endParaRPr lang="en-US" sz="2400">
                        <a:effectLst/>
                      </a:endParaRPr>
                    </a:p>
                    <a:p>
                      <a:pPr algn="just">
                        <a:lnSpc>
                          <a:spcPct val="115000"/>
                        </a:lnSpc>
                        <a:spcAft>
                          <a:spcPts val="0"/>
                        </a:spcAft>
                      </a:pPr>
                      <a:r>
                        <a:rPr lang="vi-VN" sz="2400">
                          <a:effectLst/>
                        </a:rPr>
                        <a:t>+ Chu trình Calvin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just">
                        <a:lnSpc>
                          <a:spcPct val="115000"/>
                        </a:lnSpc>
                        <a:spcAft>
                          <a:spcPts val="0"/>
                        </a:spcAft>
                      </a:pPr>
                      <a:r>
                        <a:rPr lang="vi-VN" sz="2400">
                          <a:effectLst/>
                        </a:rPr>
                        <a:t>+ Chu trình cố định CO</a:t>
                      </a:r>
                      <a:r>
                        <a:rPr lang="vi-VN" sz="2400" baseline="-25000">
                          <a:effectLst/>
                        </a:rPr>
                        <a:t>2</a:t>
                      </a:r>
                      <a:endParaRPr lang="en-US" sz="2400">
                        <a:effectLst/>
                      </a:endParaRPr>
                    </a:p>
                    <a:p>
                      <a:pPr algn="just">
                        <a:lnSpc>
                          <a:spcPct val="115000"/>
                        </a:lnSpc>
                        <a:spcAft>
                          <a:spcPts val="0"/>
                        </a:spcAft>
                      </a:pPr>
                      <a:r>
                        <a:rPr lang="vi-VN" sz="2400">
                          <a:effectLst/>
                        </a:rPr>
                        <a:t>+ Chu trình Calvin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extLst>
                  <a:ext uri="{0D108BD9-81ED-4DB2-BD59-A6C34878D82A}">
                    <a16:rowId xmlns:a16="http://schemas.microsoft.com/office/drawing/2014/main" val="1698048642"/>
                  </a:ext>
                </a:extLst>
              </a:tr>
              <a:tr h="407636">
                <a:tc>
                  <a:txBody>
                    <a:bodyPr/>
                    <a:lstStyle/>
                    <a:p>
                      <a:pPr algn="just">
                        <a:lnSpc>
                          <a:spcPct val="115000"/>
                        </a:lnSpc>
                        <a:spcAft>
                          <a:spcPts val="0"/>
                        </a:spcAft>
                      </a:pPr>
                      <a:r>
                        <a:rPr lang="en-US" sz="2400">
                          <a:effectLst/>
                        </a:rPr>
                        <a:t>Tế bào cố định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just">
                        <a:lnSpc>
                          <a:spcPct val="115000"/>
                        </a:lnSpc>
                        <a:spcAft>
                          <a:spcPts val="0"/>
                        </a:spcAft>
                      </a:pPr>
                      <a:r>
                        <a:rPr lang="vi-VN" sz="2400">
                          <a:effectLst/>
                        </a:rPr>
                        <a:t> + Tế bào bao bó mạch</a:t>
                      </a: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just">
                        <a:lnSpc>
                          <a:spcPct val="115000"/>
                        </a:lnSpc>
                        <a:spcAft>
                          <a:spcPts val="0"/>
                        </a:spcAft>
                      </a:pPr>
                      <a:r>
                        <a:rPr lang="vi-VN" sz="2400">
                          <a:effectLst/>
                        </a:rPr>
                        <a:t>+ Tế bào thịt lá</a:t>
                      </a:r>
                      <a:r>
                        <a:rPr lang="en-US" sz="2400">
                          <a:effectLst/>
                        </a:rPr>
                        <a:t>                    </a:t>
                      </a:r>
                    </a:p>
                    <a:p>
                      <a:pPr algn="just">
                        <a:lnSpc>
                          <a:spcPct val="115000"/>
                        </a:lnSpc>
                        <a:spcAft>
                          <a:spcPts val="0"/>
                        </a:spcAft>
                      </a:pPr>
                      <a:r>
                        <a:rPr lang="vi-VN" sz="2400">
                          <a:effectLst/>
                        </a:rPr>
                        <a:t>+ Tế bào bao bó mạch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l">
                        <a:lnSpc>
                          <a:spcPct val="115000"/>
                        </a:lnSpc>
                        <a:spcAft>
                          <a:spcPts val="0"/>
                        </a:spcAft>
                      </a:pPr>
                      <a:r>
                        <a:rPr lang="vi-VN" sz="2400">
                          <a:effectLst/>
                        </a:rPr>
                        <a:t>+ Tế bào thịt lá</a:t>
                      </a:r>
                      <a:r>
                        <a:rPr lang="en-US" sz="2400">
                          <a:effectLst/>
                        </a:rPr>
                        <a:t>                                        </a:t>
                      </a:r>
                      <a:r>
                        <a:rPr lang="vi-VN" sz="2400">
                          <a:effectLst/>
                        </a:rPr>
                        <a:t>+ Tế bào bao bó mạch </a:t>
                      </a:r>
                      <a:endParaRPr lang="en-US" sz="2400">
                        <a:effectLst/>
                      </a:endParaRPr>
                    </a:p>
                  </a:txBody>
                  <a:tcPr marL="51813" marR="51813" marT="0" marB="0"/>
                </a:tc>
                <a:extLst>
                  <a:ext uri="{0D108BD9-81ED-4DB2-BD59-A6C34878D82A}">
                    <a16:rowId xmlns:a16="http://schemas.microsoft.com/office/drawing/2014/main" val="247924437"/>
                  </a:ext>
                </a:extLst>
              </a:tr>
              <a:tr h="606871">
                <a:tc>
                  <a:txBody>
                    <a:bodyPr/>
                    <a:lstStyle/>
                    <a:p>
                      <a:pPr algn="just">
                        <a:lnSpc>
                          <a:spcPct val="115000"/>
                        </a:lnSpc>
                        <a:spcAft>
                          <a:spcPts val="0"/>
                        </a:spcAft>
                      </a:pPr>
                      <a:r>
                        <a:rPr lang="en-US" sz="2400">
                          <a:effectLst/>
                        </a:rPr>
                        <a:t>Chất nhận CO</a:t>
                      </a:r>
                      <a:r>
                        <a:rPr lang="en-US" sz="2400" baseline="-25000">
                          <a:effectLst/>
                        </a:rPr>
                        <a:t>2</a:t>
                      </a:r>
                      <a:r>
                        <a:rPr lang="en-US" sz="2400">
                          <a:effectLst/>
                        </a:rPr>
                        <a:t> </a:t>
                      </a:r>
                    </a:p>
                    <a:p>
                      <a:pPr algn="just">
                        <a:lnSpc>
                          <a:spcPct val="115000"/>
                        </a:lnSpc>
                        <a:spcAft>
                          <a:spcPts val="0"/>
                        </a:spcAft>
                      </a:pPr>
                      <a:r>
                        <a:rPr lang="en-US" sz="2400">
                          <a:effectLst/>
                        </a:rPr>
                        <a:t>đầu tiên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ctr">
                        <a:lnSpc>
                          <a:spcPct val="115000"/>
                        </a:lnSpc>
                        <a:spcAft>
                          <a:spcPts val="0"/>
                        </a:spcAft>
                      </a:pPr>
                      <a:r>
                        <a:rPr lang="vi-VN" sz="2400">
                          <a:effectLst/>
                        </a:rPr>
                        <a:t>RuBP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nchor="ctr"/>
                </a:tc>
                <a:tc>
                  <a:txBody>
                    <a:bodyPr/>
                    <a:lstStyle/>
                    <a:p>
                      <a:pPr algn="ctr">
                        <a:lnSpc>
                          <a:spcPct val="115000"/>
                        </a:lnSpc>
                        <a:spcAft>
                          <a:spcPts val="0"/>
                        </a:spcAft>
                      </a:pPr>
                      <a:r>
                        <a:rPr lang="vi-VN" sz="2400">
                          <a:effectLst/>
                        </a:rPr>
                        <a:t>PEP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nchor="ctr"/>
                </a:tc>
                <a:tc>
                  <a:txBody>
                    <a:bodyPr/>
                    <a:lstStyle/>
                    <a:p>
                      <a:pPr algn="ctr">
                        <a:lnSpc>
                          <a:spcPct val="115000"/>
                        </a:lnSpc>
                        <a:spcAft>
                          <a:spcPts val="0"/>
                        </a:spcAft>
                      </a:pPr>
                      <a:r>
                        <a:rPr lang="vi-VN" sz="2400">
                          <a:effectLst/>
                        </a:rPr>
                        <a:t>PEP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nchor="ctr"/>
                </a:tc>
                <a:extLst>
                  <a:ext uri="{0D108BD9-81ED-4DB2-BD59-A6C34878D82A}">
                    <a16:rowId xmlns:a16="http://schemas.microsoft.com/office/drawing/2014/main" val="3427374068"/>
                  </a:ext>
                </a:extLst>
              </a:tr>
              <a:tr h="401335">
                <a:tc>
                  <a:txBody>
                    <a:bodyPr/>
                    <a:lstStyle/>
                    <a:p>
                      <a:pPr algn="just">
                        <a:lnSpc>
                          <a:spcPct val="115000"/>
                        </a:lnSpc>
                        <a:spcAft>
                          <a:spcPts val="0"/>
                        </a:spcAft>
                      </a:pPr>
                      <a:r>
                        <a:rPr lang="en-US" sz="2400">
                          <a:effectLst/>
                        </a:rPr>
                        <a:t>Sản phẩm đầu tiên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ctr">
                        <a:lnSpc>
                          <a:spcPct val="115000"/>
                        </a:lnSpc>
                        <a:spcAft>
                          <a:spcPts val="0"/>
                        </a:spcAft>
                      </a:pPr>
                      <a:r>
                        <a:rPr lang="en-US" sz="2400">
                          <a:effectLst/>
                        </a:rPr>
                        <a:t>3_PGA → G3P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ctr">
                        <a:lnSpc>
                          <a:spcPct val="115000"/>
                        </a:lnSpc>
                        <a:spcAft>
                          <a:spcPts val="0"/>
                        </a:spcAft>
                      </a:pPr>
                      <a:r>
                        <a:rPr lang="en-US" sz="2400">
                          <a:effectLst/>
                        </a:rPr>
                        <a:t>OAA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nchor="ctr"/>
                </a:tc>
                <a:tc>
                  <a:txBody>
                    <a:bodyPr/>
                    <a:lstStyle/>
                    <a:p>
                      <a:pPr algn="ctr">
                        <a:lnSpc>
                          <a:spcPct val="115000"/>
                        </a:lnSpc>
                        <a:spcAft>
                          <a:spcPts val="0"/>
                        </a:spcAft>
                      </a:pPr>
                      <a:r>
                        <a:rPr lang="en-US" sz="2400">
                          <a:effectLst/>
                        </a:rPr>
                        <a:t>OAA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nchor="ctr"/>
                </a:tc>
                <a:extLst>
                  <a:ext uri="{0D108BD9-81ED-4DB2-BD59-A6C34878D82A}">
                    <a16:rowId xmlns:a16="http://schemas.microsoft.com/office/drawing/2014/main" val="3817757053"/>
                  </a:ext>
                </a:extLst>
              </a:tr>
              <a:tr h="475692">
                <a:tc>
                  <a:txBody>
                    <a:bodyPr/>
                    <a:lstStyle/>
                    <a:p>
                      <a:pPr algn="just">
                        <a:lnSpc>
                          <a:spcPct val="115000"/>
                        </a:lnSpc>
                        <a:spcAft>
                          <a:spcPts val="0"/>
                        </a:spcAft>
                      </a:pPr>
                      <a:r>
                        <a:rPr lang="en-US" sz="2400">
                          <a:effectLst/>
                        </a:rPr>
                        <a:t>Thời điểm cố định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ctr">
                        <a:lnSpc>
                          <a:spcPct val="115000"/>
                        </a:lnSpc>
                        <a:spcAft>
                          <a:spcPts val="0"/>
                        </a:spcAft>
                      </a:pPr>
                      <a:r>
                        <a:rPr lang="vi-VN" sz="2400">
                          <a:effectLst/>
                        </a:rPr>
                        <a:t>Ban ngày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nchor="ctr"/>
                </a:tc>
                <a:tc>
                  <a:txBody>
                    <a:bodyPr/>
                    <a:lstStyle/>
                    <a:p>
                      <a:pPr algn="ctr">
                        <a:lnSpc>
                          <a:spcPct val="115000"/>
                        </a:lnSpc>
                        <a:spcAft>
                          <a:spcPts val="0"/>
                        </a:spcAft>
                      </a:pPr>
                      <a:r>
                        <a:rPr lang="vi-VN" sz="2400">
                          <a:effectLst/>
                        </a:rPr>
                        <a:t>Ban ngày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nchor="ctr"/>
                </a:tc>
                <a:tc>
                  <a:txBody>
                    <a:bodyPr/>
                    <a:lstStyle/>
                    <a:p>
                      <a:pPr algn="ctr">
                        <a:lnSpc>
                          <a:spcPct val="115000"/>
                        </a:lnSpc>
                        <a:spcAft>
                          <a:spcPts val="0"/>
                        </a:spcAft>
                      </a:pPr>
                      <a:r>
                        <a:rPr lang="en-US" sz="2400">
                          <a:effectLst/>
                        </a:rPr>
                        <a:t>B</a:t>
                      </a:r>
                      <a:r>
                        <a:rPr lang="vi-VN" sz="2400">
                          <a:effectLst/>
                        </a:rPr>
                        <a:t>an đêm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extLst>
                  <a:ext uri="{0D108BD9-81ED-4DB2-BD59-A6C34878D82A}">
                    <a16:rowId xmlns:a16="http://schemas.microsoft.com/office/drawing/2014/main" val="3482233811"/>
                  </a:ext>
                </a:extLst>
              </a:tr>
              <a:tr h="194600">
                <a:tc>
                  <a:txBody>
                    <a:bodyPr/>
                    <a:lstStyle/>
                    <a:p>
                      <a:pPr algn="just">
                        <a:lnSpc>
                          <a:spcPct val="115000"/>
                        </a:lnSpc>
                        <a:spcAft>
                          <a:spcPts val="0"/>
                        </a:spcAft>
                      </a:pPr>
                      <a:r>
                        <a:rPr lang="en-US" sz="2400">
                          <a:effectLst/>
                        </a:rPr>
                        <a:t>Điểm bù CO</a:t>
                      </a:r>
                      <a:r>
                        <a:rPr lang="en-US" sz="2400" baseline="-25000">
                          <a:effectLst/>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ctr">
                        <a:lnSpc>
                          <a:spcPct val="115000"/>
                        </a:lnSpc>
                        <a:spcAft>
                          <a:spcPts val="0"/>
                        </a:spcAft>
                      </a:pPr>
                      <a:r>
                        <a:rPr lang="vi-VN" sz="2400">
                          <a:effectLst/>
                        </a:rPr>
                        <a:t>Cao nhất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ctr">
                        <a:lnSpc>
                          <a:spcPct val="115000"/>
                        </a:lnSpc>
                        <a:spcAft>
                          <a:spcPts val="0"/>
                        </a:spcAft>
                      </a:pPr>
                      <a:r>
                        <a:rPr lang="vi-VN" sz="2400">
                          <a:effectLst/>
                        </a:rPr>
                        <a:t>Trung bình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tc>
                  <a:txBody>
                    <a:bodyPr/>
                    <a:lstStyle/>
                    <a:p>
                      <a:pPr algn="ctr">
                        <a:lnSpc>
                          <a:spcPct val="115000"/>
                        </a:lnSpc>
                        <a:spcAft>
                          <a:spcPts val="0"/>
                        </a:spcAft>
                      </a:pPr>
                      <a:r>
                        <a:rPr lang="vi-VN" sz="2400">
                          <a:effectLst/>
                        </a:rPr>
                        <a:t>Thấp nhất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1813" marR="51813" marT="0" marB="0"/>
                </a:tc>
                <a:extLst>
                  <a:ext uri="{0D108BD9-81ED-4DB2-BD59-A6C34878D82A}">
                    <a16:rowId xmlns:a16="http://schemas.microsoft.com/office/drawing/2014/main" val="522177428"/>
                  </a:ext>
                </a:extLst>
              </a:tr>
            </a:tbl>
          </a:graphicData>
        </a:graphic>
      </p:graphicFrame>
      <p:sp>
        <p:nvSpPr>
          <p:cNvPr id="3" name="TextBox 2">
            <a:extLst>
              <a:ext uri="{FF2B5EF4-FFF2-40B4-BE49-F238E27FC236}">
                <a16:creationId xmlns:a16="http://schemas.microsoft.com/office/drawing/2014/main" id="{24471D31-6998-161A-7A8B-ABE6C6447A26}"/>
              </a:ext>
            </a:extLst>
          </p:cNvPr>
          <p:cNvSpPr txBox="1"/>
          <p:nvPr/>
        </p:nvSpPr>
        <p:spPr>
          <a:xfrm>
            <a:off x="2166702" y="81523"/>
            <a:ext cx="9793233" cy="556434"/>
          </a:xfrm>
          <a:prstGeom prst="rect">
            <a:avLst/>
          </a:prstGeom>
          <a:noFill/>
        </p:spPr>
        <p:txBody>
          <a:bodyPr wrap="square">
            <a:spAutoFit/>
          </a:bodyPr>
          <a:lstStyle/>
          <a:p>
            <a:pPr algn="just">
              <a:lnSpc>
                <a:spcPct val="115000"/>
              </a:lnSpc>
              <a:spcAft>
                <a:spcPts val="1000"/>
              </a:spcAft>
            </a:pPr>
            <a:r>
              <a:rPr lang="vi-VN" sz="2800" b="1">
                <a:solidFill>
                  <a:srgbClr val="C00000"/>
                </a:solidFill>
                <a:effectLst/>
                <a:latin typeface="Calibri" panose="020F0502020204030204" pitchFamily="34" charset="0"/>
                <a:ea typeface="Calibri" panose="020F0502020204030204" pitchFamily="34" charset="0"/>
                <a:cs typeface="Calibri" panose="020F0502020204030204" pitchFamily="34" charset="0"/>
              </a:rPr>
              <a:t>2. </a:t>
            </a:r>
            <a:r>
              <a:rPr lang="en-US" sz="2800" b="1">
                <a:solidFill>
                  <a:srgbClr val="C00000"/>
                </a:solidFill>
                <a:effectLst/>
                <a:latin typeface="Calibri" panose="020F0502020204030204" pitchFamily="34" charset="0"/>
                <a:ea typeface="Calibri" panose="020F0502020204030204" pitchFamily="34" charset="0"/>
                <a:cs typeface="Calibri" panose="020F0502020204030204" pitchFamily="34" charset="0"/>
              </a:rPr>
              <a:t>Con đường cố định CO</a:t>
            </a:r>
            <a:r>
              <a:rPr lang="en-US" sz="2800" b="1" baseline="-25000">
                <a:solidFill>
                  <a:srgbClr val="C00000"/>
                </a:solidFill>
                <a:effectLst/>
                <a:latin typeface="Calibri" panose="020F0502020204030204" pitchFamily="34" charset="0"/>
                <a:ea typeface="Calibri" panose="020F0502020204030204" pitchFamily="34" charset="0"/>
                <a:cs typeface="Calibri" panose="020F0502020204030204" pitchFamily="34" charset="0"/>
              </a:rPr>
              <a:t>2</a:t>
            </a:r>
            <a:r>
              <a:rPr lang="en-US" sz="2800" b="1">
                <a:solidFill>
                  <a:srgbClr val="C00000"/>
                </a:solidFill>
                <a:effectLst/>
                <a:latin typeface="Calibri" panose="020F0502020204030204" pitchFamily="34" charset="0"/>
                <a:ea typeface="Calibri" panose="020F0502020204030204" pitchFamily="34" charset="0"/>
                <a:cs typeface="Calibri" panose="020F0502020204030204" pitchFamily="34" charset="0"/>
              </a:rPr>
              <a:t> (pha tối) ở </a:t>
            </a:r>
            <a:r>
              <a:rPr lang="vi-VN" sz="2800" b="1">
                <a:solidFill>
                  <a:srgbClr val="C00000"/>
                </a:solidFill>
                <a:effectLst/>
                <a:latin typeface="Calibri" panose="020F0502020204030204" pitchFamily="34" charset="0"/>
                <a:ea typeface="Calibri" panose="020F0502020204030204" pitchFamily="34" charset="0"/>
                <a:cs typeface="Calibri" panose="020F0502020204030204" pitchFamily="34" charset="0"/>
              </a:rPr>
              <a:t>các nhóm </a:t>
            </a:r>
            <a:r>
              <a:rPr lang="en-US" sz="2800" b="1">
                <a:solidFill>
                  <a:srgbClr val="C00000"/>
                </a:solidFill>
                <a:effectLst/>
                <a:latin typeface="Calibri" panose="020F0502020204030204" pitchFamily="34" charset="0"/>
                <a:ea typeface="Calibri" panose="020F0502020204030204" pitchFamily="34" charset="0"/>
                <a:cs typeface="Calibri" panose="020F0502020204030204" pitchFamily="34" charset="0"/>
              </a:rPr>
              <a:t>thực vật </a:t>
            </a:r>
            <a:endParaRPr lang="en-US" sz="200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2">
            <a:extLst>
              <a:ext uri="{FF2B5EF4-FFF2-40B4-BE49-F238E27FC236}">
                <a16:creationId xmlns:a16="http://schemas.microsoft.com/office/drawing/2014/main" id="{7E7C6D5E-4DB6-158A-117D-B856EDFBB59A}"/>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07276921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5EFFF3AC-B6B4-ABC0-4E85-B1C26E5F83C5}"/>
              </a:ext>
            </a:extLst>
          </p:cNvPr>
          <p:cNvSpPr txBox="1"/>
          <p:nvPr/>
        </p:nvSpPr>
        <p:spPr>
          <a:xfrm>
            <a:off x="1263577" y="1284747"/>
            <a:ext cx="9664846" cy="1634316"/>
          </a:xfrm>
          <a:prstGeom prst="rect">
            <a:avLst/>
          </a:prstGeom>
          <a:noFill/>
        </p:spPr>
        <p:txBody>
          <a:bodyPr wrap="square">
            <a:spAutoFit/>
          </a:bodyPr>
          <a:lstStyle/>
          <a:p>
            <a:pPr defTabSz="1078992">
              <a:spcAft>
                <a:spcPts val="600"/>
              </a:spcAft>
            </a:pPr>
            <a:r>
              <a:rPr lang="en-US" sz="3304" kern="1200">
                <a:solidFill>
                  <a:schemeClr val="accent2">
                    <a:lumMod val="75000"/>
                  </a:schemeClr>
                </a:solidFill>
                <a:latin typeface="Calibri" panose="020F0502020204030204" pitchFamily="34" charset="0"/>
                <a:ea typeface="+mn-ea"/>
                <a:cs typeface="Calibri" panose="020F0502020204030204" pitchFamily="34" charset="0"/>
              </a:rPr>
              <a:t>	</a:t>
            </a:r>
            <a:r>
              <a:rPr lang="vi-VN" sz="3304" kern="1200">
                <a:solidFill>
                  <a:schemeClr val="accent2">
                    <a:lumMod val="75000"/>
                  </a:schemeClr>
                </a:solidFill>
                <a:latin typeface="Calibri" panose="020F0502020204030204" pitchFamily="34" charset="0"/>
                <a:ea typeface="+mn-ea"/>
                <a:cs typeface="Calibri" panose="020F0502020204030204" pitchFamily="34" charset="0"/>
              </a:rPr>
              <a:t>Tại sao lại gọi là thực vật C</a:t>
            </a:r>
            <a:r>
              <a:rPr lang="vi-VN" sz="3304" kern="1200" baseline="-25000">
                <a:solidFill>
                  <a:schemeClr val="accent2">
                    <a:lumMod val="75000"/>
                  </a:schemeClr>
                </a:solidFill>
                <a:latin typeface="Calibri" panose="020F0502020204030204" pitchFamily="34" charset="0"/>
                <a:ea typeface="+mn-ea"/>
                <a:cs typeface="Calibri" panose="020F0502020204030204" pitchFamily="34" charset="0"/>
              </a:rPr>
              <a:t>3</a:t>
            </a:r>
            <a:r>
              <a:rPr lang="vi-VN" sz="3304" kern="1200">
                <a:solidFill>
                  <a:schemeClr val="accent2">
                    <a:lumMod val="75000"/>
                  </a:schemeClr>
                </a:solidFill>
                <a:latin typeface="Calibri" panose="020F0502020204030204" pitchFamily="34" charset="0"/>
                <a:ea typeface="+mn-ea"/>
                <a:cs typeface="Calibri" panose="020F0502020204030204" pitchFamily="34" charset="0"/>
              </a:rPr>
              <a:t>, C</a:t>
            </a:r>
            <a:r>
              <a:rPr lang="vi-VN" sz="3304" kern="1200" baseline="-25000">
                <a:solidFill>
                  <a:schemeClr val="accent2">
                    <a:lumMod val="75000"/>
                  </a:schemeClr>
                </a:solidFill>
                <a:latin typeface="Calibri" panose="020F0502020204030204" pitchFamily="34" charset="0"/>
                <a:ea typeface="+mn-ea"/>
                <a:cs typeface="Calibri" panose="020F0502020204030204" pitchFamily="34" charset="0"/>
              </a:rPr>
              <a:t>4</a:t>
            </a:r>
            <a:r>
              <a:rPr lang="vi-VN" sz="3304" kern="1200">
                <a:solidFill>
                  <a:schemeClr val="accent2">
                    <a:lumMod val="75000"/>
                  </a:schemeClr>
                </a:solidFill>
                <a:latin typeface="Calibri" panose="020F0502020204030204" pitchFamily="34" charset="0"/>
                <a:ea typeface="+mn-ea"/>
                <a:cs typeface="Calibri" panose="020F0502020204030204" pitchFamily="34" charset="0"/>
              </a:rPr>
              <a:t> và thực vật CAM? Ba nhóm thực vật này có quá trình quang hợp thích nghi với điều kiện sống như thế nào?</a:t>
            </a:r>
            <a:endParaRPr lang="en-US" sz="280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21CB4B9-2DE1-5803-60F9-121656D41FFB}"/>
              </a:ext>
            </a:extLst>
          </p:cNvPr>
          <p:cNvSpPr txBox="1"/>
          <p:nvPr/>
        </p:nvSpPr>
        <p:spPr>
          <a:xfrm>
            <a:off x="1263578" y="3665452"/>
            <a:ext cx="9664846" cy="1828769"/>
          </a:xfrm>
          <a:prstGeom prst="rect">
            <a:avLst/>
          </a:prstGeom>
          <a:noFill/>
        </p:spPr>
        <p:txBody>
          <a:bodyPr wrap="square">
            <a:spAutoFit/>
          </a:bodyPr>
          <a:lstStyle/>
          <a:p>
            <a:pPr algn="just" defTabSz="1078992">
              <a:lnSpc>
                <a:spcPct val="115000"/>
              </a:lnSpc>
              <a:spcAft>
                <a:spcPts val="1180"/>
              </a:spcAft>
            </a:pPr>
            <a:r>
              <a:rPr lang="en-US" sz="3304" b="1" kern="1200">
                <a:solidFill>
                  <a:schemeClr val="accent1">
                    <a:lumMod val="75000"/>
                  </a:schemeClr>
                </a:solidFill>
                <a:latin typeface="Calibri" panose="020F0502020204030204" pitchFamily="34" charset="0"/>
                <a:ea typeface="+mn-ea"/>
                <a:cs typeface="Calibri" panose="020F0502020204030204" pitchFamily="34" charset="0"/>
              </a:rPr>
              <a:t>	T</a:t>
            </a:r>
            <a:r>
              <a:rPr lang="vi-VN" sz="3304" b="1" kern="1200">
                <a:solidFill>
                  <a:schemeClr val="accent1">
                    <a:lumMod val="75000"/>
                  </a:schemeClr>
                </a:solidFill>
                <a:latin typeface="Calibri" panose="020F0502020204030204" pitchFamily="34" charset="0"/>
                <a:ea typeface="+mn-ea"/>
                <a:cs typeface="Calibri" panose="020F0502020204030204" pitchFamily="34" charset="0"/>
              </a:rPr>
              <a:t>rong điều kiện bất lợi của môi trường: cường độ ánh sáng cao, nồng độ CO</a:t>
            </a:r>
            <a:r>
              <a:rPr lang="vi-VN" sz="3304" b="1" kern="1200" baseline="-25000">
                <a:solidFill>
                  <a:schemeClr val="accent1">
                    <a:lumMod val="75000"/>
                  </a:schemeClr>
                </a:solidFill>
                <a:latin typeface="Calibri" panose="020F0502020204030204" pitchFamily="34" charset="0"/>
                <a:ea typeface="+mn-ea"/>
                <a:cs typeface="Calibri" panose="020F0502020204030204" pitchFamily="34" charset="0"/>
              </a:rPr>
              <a:t>2 </a:t>
            </a:r>
            <a:r>
              <a:rPr lang="vi-VN" sz="3304" b="1" kern="1200">
                <a:solidFill>
                  <a:schemeClr val="accent1">
                    <a:lumMod val="75000"/>
                  </a:schemeClr>
                </a:solidFill>
                <a:latin typeface="Calibri" panose="020F0502020204030204" pitchFamily="34" charset="0"/>
                <a:ea typeface="+mn-ea"/>
                <a:cs typeface="Calibri" panose="020F0502020204030204" pitchFamily="34" charset="0"/>
              </a:rPr>
              <a:t> thấp, nhiệt độ cao... thực vật C</a:t>
            </a:r>
            <a:r>
              <a:rPr lang="vi-VN" sz="3304" b="1" kern="1200" baseline="-25000">
                <a:solidFill>
                  <a:schemeClr val="accent1">
                    <a:lumMod val="75000"/>
                  </a:schemeClr>
                </a:solidFill>
                <a:latin typeface="Calibri" panose="020F0502020204030204" pitchFamily="34" charset="0"/>
                <a:ea typeface="+mn-ea"/>
                <a:cs typeface="Calibri" panose="020F0502020204030204" pitchFamily="34" charset="0"/>
              </a:rPr>
              <a:t>3</a:t>
            </a:r>
            <a:r>
              <a:rPr lang="vi-VN" sz="3304" b="1" kern="1200">
                <a:solidFill>
                  <a:schemeClr val="accent1">
                    <a:lumMod val="75000"/>
                  </a:schemeClr>
                </a:solidFill>
                <a:latin typeface="Calibri" panose="020F0502020204030204" pitchFamily="34" charset="0"/>
                <a:ea typeface="+mn-ea"/>
                <a:cs typeface="Calibri" panose="020F0502020204030204" pitchFamily="34" charset="0"/>
              </a:rPr>
              <a:t> và thực vật CAM thích nghi như thế nào?</a:t>
            </a:r>
            <a:endParaRPr lang="en-US" sz="280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Graphic 6" descr="Badge Question Mark with solid fill">
            <a:extLst>
              <a:ext uri="{FF2B5EF4-FFF2-40B4-BE49-F238E27FC236}">
                <a16:creationId xmlns:a16="http://schemas.microsoft.com/office/drawing/2014/main" id="{BE156A67-9821-F716-6124-0BB1BD61EEC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5670" y="931227"/>
            <a:ext cx="1014239" cy="1014239"/>
          </a:xfrm>
          <a:prstGeom prst="rect">
            <a:avLst/>
          </a:prstGeom>
        </p:spPr>
      </p:pic>
      <p:pic>
        <p:nvPicPr>
          <p:cNvPr id="8" name="Graphic 7" descr="Badge Question Mark with solid fill">
            <a:extLst>
              <a:ext uri="{FF2B5EF4-FFF2-40B4-BE49-F238E27FC236}">
                <a16:creationId xmlns:a16="http://schemas.microsoft.com/office/drawing/2014/main" id="{BD3A3C96-5B2E-4A50-E0A0-FD976212B64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0801" y="3388477"/>
            <a:ext cx="979108" cy="979108"/>
          </a:xfrm>
          <a:prstGeom prst="rect">
            <a:avLst/>
          </a:prstGeom>
        </p:spPr>
      </p:pic>
      <p:sp>
        <p:nvSpPr>
          <p:cNvPr id="2" name="TextBox 2">
            <a:extLst>
              <a:ext uri="{FF2B5EF4-FFF2-40B4-BE49-F238E27FC236}">
                <a16:creationId xmlns:a16="http://schemas.microsoft.com/office/drawing/2014/main" id="{588C7546-761B-2532-23F4-50BE8333AEFA}"/>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3670356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2FA0FB6-E503-CC7A-EE34-53D0FB8C7CC8}"/>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spcBef>
                <a:spcPct val="0"/>
              </a:spcBef>
            </a:pPr>
            <a:endParaRPr lang="en-US" sz="5200"/>
          </a:p>
        </p:txBody>
      </p:sp>
      <p:pic>
        <p:nvPicPr>
          <p:cNvPr id="8" name="Picture 7">
            <a:extLst>
              <a:ext uri="{FF2B5EF4-FFF2-40B4-BE49-F238E27FC236}">
                <a16:creationId xmlns:a16="http://schemas.microsoft.com/office/drawing/2014/main" id="{A6A83C9E-A97D-5641-2BAD-C77E61455105}"/>
              </a:ext>
            </a:extLst>
          </p:cNvPr>
          <p:cNvPicPr>
            <a:picLocks noChangeAspect="1"/>
          </p:cNvPicPr>
          <p:nvPr/>
        </p:nvPicPr>
        <p:blipFill>
          <a:blip r:embed="rId3"/>
          <a:stretch>
            <a:fillRect/>
          </a:stretch>
        </p:blipFill>
        <p:spPr>
          <a:xfrm>
            <a:off x="4734908" y="34486"/>
            <a:ext cx="2864606" cy="3514855"/>
          </a:xfrm>
          <a:prstGeom prst="rect">
            <a:avLst/>
          </a:prstGeom>
        </p:spPr>
      </p:pic>
      <p:pic>
        <p:nvPicPr>
          <p:cNvPr id="6" name="Picture 5">
            <a:extLst>
              <a:ext uri="{FF2B5EF4-FFF2-40B4-BE49-F238E27FC236}">
                <a16:creationId xmlns:a16="http://schemas.microsoft.com/office/drawing/2014/main" id="{A7B3A1F7-B9F6-B0CB-CF73-3C58350BFC3F}"/>
              </a:ext>
            </a:extLst>
          </p:cNvPr>
          <p:cNvPicPr>
            <a:picLocks noChangeAspect="1"/>
          </p:cNvPicPr>
          <p:nvPr/>
        </p:nvPicPr>
        <p:blipFill>
          <a:blip r:embed="rId4"/>
          <a:stretch>
            <a:fillRect/>
          </a:stretch>
        </p:blipFill>
        <p:spPr>
          <a:xfrm>
            <a:off x="491724" y="125879"/>
            <a:ext cx="3779413" cy="3514855"/>
          </a:xfrm>
          <a:prstGeom prst="rect">
            <a:avLst/>
          </a:prstGeom>
        </p:spPr>
      </p:pic>
      <p:pic>
        <p:nvPicPr>
          <p:cNvPr id="10" name="Picture 9">
            <a:extLst>
              <a:ext uri="{FF2B5EF4-FFF2-40B4-BE49-F238E27FC236}">
                <a16:creationId xmlns:a16="http://schemas.microsoft.com/office/drawing/2014/main" id="{6D763427-6D9F-11A0-C2DC-495A2F703F9E}"/>
              </a:ext>
            </a:extLst>
          </p:cNvPr>
          <p:cNvPicPr>
            <a:picLocks noChangeAspect="1"/>
          </p:cNvPicPr>
          <p:nvPr/>
        </p:nvPicPr>
        <p:blipFill>
          <a:blip r:embed="rId5"/>
          <a:stretch>
            <a:fillRect/>
          </a:stretch>
        </p:blipFill>
        <p:spPr>
          <a:xfrm>
            <a:off x="8161500" y="1003624"/>
            <a:ext cx="3797536" cy="2545717"/>
          </a:xfrm>
          <a:prstGeom prst="rect">
            <a:avLst/>
          </a:prstGeom>
        </p:spPr>
      </p:pic>
      <p:sp>
        <p:nvSpPr>
          <p:cNvPr id="12" name="TextBox 11">
            <a:extLst>
              <a:ext uri="{FF2B5EF4-FFF2-40B4-BE49-F238E27FC236}">
                <a16:creationId xmlns:a16="http://schemas.microsoft.com/office/drawing/2014/main" id="{709614B7-3854-2FED-D79B-3B1AACD2A78B}"/>
              </a:ext>
            </a:extLst>
          </p:cNvPr>
          <p:cNvSpPr txBox="1"/>
          <p:nvPr/>
        </p:nvSpPr>
        <p:spPr>
          <a:xfrm>
            <a:off x="931492" y="3936313"/>
            <a:ext cx="10471438" cy="523220"/>
          </a:xfrm>
          <a:prstGeom prst="rect">
            <a:avLst/>
          </a:prstGeom>
          <a:noFill/>
        </p:spPr>
        <p:txBody>
          <a:bodyPr wrap="square">
            <a:spAutoFit/>
          </a:bodyPr>
          <a:lstStyle/>
          <a:p>
            <a:r>
              <a:rPr lang="en-US" sz="2800" b="1">
                <a:solidFill>
                  <a:schemeClr val="accent2">
                    <a:lumMod val="75000"/>
                  </a:schemeClr>
                </a:solidFill>
                <a:ea typeface="Calibri" panose="020F0502020204030204" pitchFamily="34" charset="0"/>
              </a:rPr>
              <a:t>? C</a:t>
            </a:r>
            <a:r>
              <a:rPr lang="vi-VN" sz="2800" b="1">
                <a:solidFill>
                  <a:schemeClr val="accent2">
                    <a:lumMod val="75000"/>
                  </a:schemeClr>
                </a:solidFill>
                <a:effectLst/>
                <a:ea typeface="Calibri" panose="020F0502020204030204" pitchFamily="34" charset="0"/>
              </a:rPr>
              <a:t>hỉ ra sản phẩm quang hợp chung của cả 3 con đường</a:t>
            </a:r>
            <a:endParaRPr lang="en-US" sz="2800" b="1">
              <a:solidFill>
                <a:schemeClr val="accent2">
                  <a:lumMod val="75000"/>
                </a:schemeClr>
              </a:solidFill>
            </a:endParaRPr>
          </a:p>
        </p:txBody>
      </p:sp>
      <p:sp>
        <p:nvSpPr>
          <p:cNvPr id="14" name="TextBox 13">
            <a:extLst>
              <a:ext uri="{FF2B5EF4-FFF2-40B4-BE49-F238E27FC236}">
                <a16:creationId xmlns:a16="http://schemas.microsoft.com/office/drawing/2014/main" id="{C0CFDC53-BBF7-1D8F-A78E-351896F62F05}"/>
              </a:ext>
            </a:extLst>
          </p:cNvPr>
          <p:cNvSpPr txBox="1"/>
          <p:nvPr/>
        </p:nvSpPr>
        <p:spPr>
          <a:xfrm>
            <a:off x="837963" y="4627692"/>
            <a:ext cx="10949420" cy="1146981"/>
          </a:xfrm>
          <a:prstGeom prst="rect">
            <a:avLst/>
          </a:prstGeom>
          <a:noFill/>
        </p:spPr>
        <p:txBody>
          <a:bodyPr wrap="square">
            <a:spAutoFit/>
          </a:bodyPr>
          <a:lstStyle/>
          <a:p>
            <a:pPr algn="just">
              <a:lnSpc>
                <a:spcPct val="115000"/>
              </a:lnSpc>
              <a:spcAft>
                <a:spcPts val="1000"/>
              </a:spcAft>
            </a:pPr>
            <a:r>
              <a:rPr lang="vi-VN" sz="2800">
                <a:solidFill>
                  <a:srgbClr val="C00000"/>
                </a:solidFill>
                <a:effectLst/>
                <a:ea typeface="Calibri" panose="020F0502020204030204" pitchFamily="34" charset="0"/>
                <a:cs typeface="Times New Roman" panose="02020603050405020304" pitchFamily="18" charset="0"/>
              </a:rPr>
              <a:t>+ Từ chất này có thể tổng hợp nên các hợp chất nào? </a:t>
            </a:r>
            <a:endParaRPr lang="en-US" sz="2800">
              <a:solidFill>
                <a:srgbClr val="C00000"/>
              </a:solidFill>
              <a:effectLst/>
              <a:ea typeface="Calibri" panose="020F0502020204030204" pitchFamily="34" charset="0"/>
              <a:cs typeface="Times New Roman" panose="02020603050405020304" pitchFamily="18" charset="0"/>
            </a:endParaRPr>
          </a:p>
          <a:p>
            <a:r>
              <a:rPr lang="vi-VN" sz="2800">
                <a:solidFill>
                  <a:srgbClr val="C00000"/>
                </a:solidFill>
                <a:effectLst/>
                <a:ea typeface="Calibri" panose="020F0502020204030204" pitchFamily="34" charset="0"/>
              </a:rPr>
              <a:t>+ Thực vật và sinh giới sử dụng sản phẩm quang hợp để làm gì?</a:t>
            </a:r>
            <a:endParaRPr lang="en-US" sz="2800">
              <a:solidFill>
                <a:srgbClr val="C00000"/>
              </a:solidFill>
            </a:endParaRPr>
          </a:p>
        </p:txBody>
      </p:sp>
      <p:sp>
        <p:nvSpPr>
          <p:cNvPr id="2" name="TextBox 2">
            <a:extLst>
              <a:ext uri="{FF2B5EF4-FFF2-40B4-BE49-F238E27FC236}">
                <a16:creationId xmlns:a16="http://schemas.microsoft.com/office/drawing/2014/main" id="{F2E8452F-FD89-DD2E-21BE-AFB985FD1B39}"/>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3288409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1CD370-8A23-4CF5-A37A-2201CC0479AF}"/>
              </a:ext>
            </a:extLst>
          </p:cNvPr>
          <p:cNvSpPr>
            <a:spLocks noGrp="1"/>
          </p:cNvSpPr>
          <p:nvPr>
            <p:ph type="title"/>
          </p:nvPr>
        </p:nvSpPr>
        <p:spPr>
          <a:xfrm>
            <a:off x="638881" y="390525"/>
            <a:ext cx="10909640" cy="1510301"/>
          </a:xfrm>
        </p:spPr>
        <p:txBody>
          <a:bodyPr vert="horz" lIns="91440" tIns="45720" rIns="91440" bIns="45720" rtlCol="0" anchor="ctr">
            <a:normAutofit/>
          </a:bodyPr>
          <a:lstStyle/>
          <a:p>
            <a:pPr algn="ctr">
              <a:spcBef>
                <a:spcPct val="0"/>
              </a:spcBef>
              <a:spcAft>
                <a:spcPts val="1000"/>
              </a:spcAft>
            </a:pPr>
            <a:r>
              <a:rPr lang="en-US" sz="6100" b="1" kern="1200">
                <a:solidFill>
                  <a:srgbClr val="FFFFFF"/>
                </a:solidFill>
                <a:effectLst/>
                <a:latin typeface="+mj-lt"/>
                <a:ea typeface="+mj-ea"/>
                <a:cs typeface="+mj-cs"/>
              </a:rPr>
              <a:t>3. Vai trò của sản phẩm quang hợp</a:t>
            </a:r>
            <a:endParaRPr lang="en-US" sz="6100" kern="1200">
              <a:solidFill>
                <a:srgbClr val="FFFFFF"/>
              </a:solidFill>
              <a:effectLst/>
              <a:latin typeface="+mj-lt"/>
              <a:ea typeface="+mj-ea"/>
              <a:cs typeface="+mj-cs"/>
            </a:endParaRPr>
          </a:p>
        </p:txBody>
      </p:sp>
      <p:sp>
        <p:nvSpPr>
          <p:cNvPr id="14"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118DF7E-3851-F8DE-552E-064EBB56FB8C}"/>
              </a:ext>
            </a:extLst>
          </p:cNvPr>
          <p:cNvPicPr>
            <a:picLocks noChangeAspect="1"/>
          </p:cNvPicPr>
          <p:nvPr/>
        </p:nvPicPr>
        <p:blipFill rotWithShape="1">
          <a:blip r:embed="rId2"/>
          <a:srcRect l="1616" r="880"/>
          <a:stretch/>
        </p:blipFill>
        <p:spPr>
          <a:xfrm>
            <a:off x="90310" y="3429000"/>
            <a:ext cx="11993335" cy="2675327"/>
          </a:xfrm>
          <a:prstGeom prst="rect">
            <a:avLst/>
          </a:prstGeom>
        </p:spPr>
      </p:pic>
      <p:sp>
        <p:nvSpPr>
          <p:cNvPr id="3" name="TextBox 2">
            <a:extLst>
              <a:ext uri="{FF2B5EF4-FFF2-40B4-BE49-F238E27FC236}">
                <a16:creationId xmlns:a16="http://schemas.microsoft.com/office/drawing/2014/main" id="{03E6169D-9000-80D6-33C3-828F309800E5}"/>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6895515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DBFE18-8F9F-719B-C228-9FF353A2B637}"/>
              </a:ext>
            </a:extLst>
          </p:cNvPr>
          <p:cNvSpPr txBox="1"/>
          <p:nvPr/>
        </p:nvSpPr>
        <p:spPr>
          <a:xfrm>
            <a:off x="1749778" y="237066"/>
            <a:ext cx="9098844" cy="954107"/>
          </a:xfrm>
          <a:prstGeom prst="rect">
            <a:avLst/>
          </a:prstGeom>
          <a:noFill/>
        </p:spPr>
        <p:txBody>
          <a:bodyPr wrap="square">
            <a:spAutoFit/>
          </a:bodyPr>
          <a:lstStyle/>
          <a:p>
            <a:pPr algn="ctr"/>
            <a:r>
              <a:rPr lang="en-US" sz="2800" b="1">
                <a:solidFill>
                  <a:srgbClr val="C00000"/>
                </a:solidFill>
                <a:effectLst/>
                <a:ea typeface="Calibri" panose="020F0502020204030204" pitchFamily="34" charset="0"/>
              </a:rPr>
              <a:t>III. </a:t>
            </a:r>
            <a:r>
              <a:rPr lang="vi-VN" sz="2800" b="1">
                <a:solidFill>
                  <a:srgbClr val="C00000"/>
                </a:solidFill>
                <a:effectLst/>
                <a:ea typeface="Calibri" panose="020F0502020204030204" pitchFamily="34" charset="0"/>
              </a:rPr>
              <a:t>ẢNH HƯỞNG CỦA CÁC YẾU TỐ NGOẠI CẢNH ĐẾN QUANG HỢP</a:t>
            </a:r>
            <a:endParaRPr lang="en-US" sz="2800">
              <a:solidFill>
                <a:srgbClr val="C00000"/>
              </a:solidFill>
            </a:endParaRPr>
          </a:p>
        </p:txBody>
      </p:sp>
      <p:pic>
        <p:nvPicPr>
          <p:cNvPr id="5" name="Content Placeholder 5">
            <a:extLst>
              <a:ext uri="{FF2B5EF4-FFF2-40B4-BE49-F238E27FC236}">
                <a16:creationId xmlns:a16="http://schemas.microsoft.com/office/drawing/2014/main" id="{9282C397-3974-97C5-E64F-450FAC92C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51928" y="1311275"/>
            <a:ext cx="4425950" cy="2644775"/>
          </a:xfrm>
          <a:prstGeom prst="rect">
            <a:avLst/>
          </a:prstGeom>
        </p:spPr>
      </p:pic>
      <p:pic>
        <p:nvPicPr>
          <p:cNvPr id="6" name="Picture 5">
            <a:extLst>
              <a:ext uri="{FF2B5EF4-FFF2-40B4-BE49-F238E27FC236}">
                <a16:creationId xmlns:a16="http://schemas.microsoft.com/office/drawing/2014/main" id="{717C143B-9A3E-CBEC-4D5E-132E11EAA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72" r="8759"/>
          <a:stretch>
            <a:fillRect/>
          </a:stretch>
        </p:blipFill>
        <p:spPr bwMode="auto">
          <a:xfrm>
            <a:off x="1749778" y="3956050"/>
            <a:ext cx="4187825"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0CA6AAB-0875-70E4-C339-3E198FEE43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5613" b="11069"/>
          <a:stretch>
            <a:fillRect/>
          </a:stretch>
        </p:blipFill>
        <p:spPr bwMode="auto">
          <a:xfrm>
            <a:off x="1810103" y="1268412"/>
            <a:ext cx="42735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F93F916-3B2D-3275-675F-A1CCC663E7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411" t="8836" r="15170" b="8836"/>
          <a:stretch>
            <a:fillRect/>
          </a:stretch>
        </p:blipFill>
        <p:spPr bwMode="auto">
          <a:xfrm>
            <a:off x="6251928" y="3956050"/>
            <a:ext cx="442595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2">
            <a:extLst>
              <a:ext uri="{FF2B5EF4-FFF2-40B4-BE49-F238E27FC236}">
                <a16:creationId xmlns:a16="http://schemas.microsoft.com/office/drawing/2014/main" id="{F7F5D0C3-32DD-CC0F-6F1D-A6FF695E8A9C}"/>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3381802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A1BEA-E737-6F9B-75DD-1EDA3DCC4FE1}"/>
              </a:ext>
            </a:extLst>
          </p:cNvPr>
          <p:cNvSpPr>
            <a:spLocks noGrp="1"/>
          </p:cNvSpPr>
          <p:nvPr>
            <p:ph type="title"/>
          </p:nvPr>
        </p:nvSpPr>
        <p:spPr>
          <a:xfrm>
            <a:off x="4491038" y="488950"/>
            <a:ext cx="4140200" cy="579438"/>
          </a:xfrm>
        </p:spPr>
        <p:txBody>
          <a:bodyPr>
            <a:normAutofit fontScale="90000"/>
          </a:bodyPr>
          <a:lstStyle/>
          <a:p>
            <a:pPr eaLnBrk="1" fontAlgn="auto" hangingPunct="1">
              <a:spcAft>
                <a:spcPts val="0"/>
              </a:spcAft>
              <a:defRPr/>
            </a:pPr>
            <a:r>
              <a:rPr lang="en-US" b="1">
                <a:solidFill>
                  <a:schemeClr val="accent6">
                    <a:lumMod val="75000"/>
                  </a:schemeClr>
                </a:solidFill>
                <a:latin typeface="Lucida Handwriting" panose="03010101010101010101" pitchFamily="66" charset="0"/>
              </a:rPr>
              <a:t>NỘI DUNG</a:t>
            </a:r>
            <a:endParaRPr lang="en-SG" b="1">
              <a:solidFill>
                <a:schemeClr val="accent6">
                  <a:lumMod val="75000"/>
                </a:schemeClr>
              </a:solidFill>
              <a:latin typeface="Lucida Handwriting" panose="03010101010101010101" pitchFamily="66" charset="0"/>
            </a:endParaRPr>
          </a:p>
        </p:txBody>
      </p:sp>
      <p:sp>
        <p:nvSpPr>
          <p:cNvPr id="4" name="Freeform: Shape 3">
            <a:extLst>
              <a:ext uri="{FF2B5EF4-FFF2-40B4-BE49-F238E27FC236}">
                <a16:creationId xmlns:a16="http://schemas.microsoft.com/office/drawing/2014/main" id="{1D3F9409-8036-1ACB-3FAD-C695DC2D9633}"/>
              </a:ext>
            </a:extLst>
          </p:cNvPr>
          <p:cNvSpPr/>
          <p:nvPr/>
        </p:nvSpPr>
        <p:spPr>
          <a:xfrm>
            <a:off x="2435135" y="4172833"/>
            <a:ext cx="3327578" cy="1296987"/>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56102" tIns="156102" rIns="156102" bIns="156102" spcCol="1270" anchor="ctr"/>
          <a:lstStyle/>
          <a:p>
            <a:pPr algn="ctr" defTabSz="1377950">
              <a:lnSpc>
                <a:spcPct val="90000"/>
              </a:lnSpc>
              <a:spcAft>
                <a:spcPct val="35000"/>
              </a:spcAft>
              <a:defRPr/>
            </a:pPr>
            <a:r>
              <a:rPr lang="en-US" sz="2800"/>
              <a:t>Tên yếu tố ảnh hưởng</a:t>
            </a:r>
            <a:endParaRPr lang="en-SG" sz="2800"/>
          </a:p>
        </p:txBody>
      </p:sp>
      <p:sp>
        <p:nvSpPr>
          <p:cNvPr id="5" name="Freeform: Shape 4">
            <a:extLst>
              <a:ext uri="{FF2B5EF4-FFF2-40B4-BE49-F238E27FC236}">
                <a16:creationId xmlns:a16="http://schemas.microsoft.com/office/drawing/2014/main" id="{58A22A0C-BBCC-87D2-88E9-CB109ACBA527}"/>
              </a:ext>
            </a:extLst>
          </p:cNvPr>
          <p:cNvSpPr/>
          <p:nvPr/>
        </p:nvSpPr>
        <p:spPr>
          <a:xfrm rot="16200000">
            <a:off x="3967239" y="3405079"/>
            <a:ext cx="627790" cy="544512"/>
          </a:xfrm>
          <a:custGeom>
            <a:avLst/>
            <a:gdLst>
              <a:gd name="connsiteX0" fmla="*/ 0 w 458318"/>
              <a:gd name="connsiteY0" fmla="*/ 107229 h 536145"/>
              <a:gd name="connsiteX1" fmla="*/ 229159 w 458318"/>
              <a:gd name="connsiteY1" fmla="*/ 107229 h 536145"/>
              <a:gd name="connsiteX2" fmla="*/ 229159 w 458318"/>
              <a:gd name="connsiteY2" fmla="*/ 0 h 536145"/>
              <a:gd name="connsiteX3" fmla="*/ 458318 w 458318"/>
              <a:gd name="connsiteY3" fmla="*/ 268073 h 536145"/>
              <a:gd name="connsiteX4" fmla="*/ 229159 w 458318"/>
              <a:gd name="connsiteY4" fmla="*/ 536145 h 536145"/>
              <a:gd name="connsiteX5" fmla="*/ 229159 w 458318"/>
              <a:gd name="connsiteY5" fmla="*/ 428916 h 536145"/>
              <a:gd name="connsiteX6" fmla="*/ 0 w 458318"/>
              <a:gd name="connsiteY6" fmla="*/ 428916 h 536145"/>
              <a:gd name="connsiteX7" fmla="*/ 0 w 458318"/>
              <a:gd name="connsiteY7" fmla="*/ 107229 h 5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318" h="536145">
                <a:moveTo>
                  <a:pt x="0" y="107229"/>
                </a:moveTo>
                <a:lnTo>
                  <a:pt x="229159" y="107229"/>
                </a:lnTo>
                <a:lnTo>
                  <a:pt x="229159" y="0"/>
                </a:lnTo>
                <a:lnTo>
                  <a:pt x="458318" y="268073"/>
                </a:lnTo>
                <a:lnTo>
                  <a:pt x="229159" y="536145"/>
                </a:lnTo>
                <a:lnTo>
                  <a:pt x="229159" y="428916"/>
                </a:lnTo>
                <a:lnTo>
                  <a:pt x="0" y="428916"/>
                </a:lnTo>
                <a:lnTo>
                  <a:pt x="0" y="107229"/>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 tIns="107229" rIns="137495" bIns="107228" spcCol="1270" anchor="ctr"/>
          <a:lstStyle/>
          <a:p>
            <a:pPr algn="ctr" defTabSz="1022350">
              <a:lnSpc>
                <a:spcPct val="90000"/>
              </a:lnSpc>
              <a:spcAft>
                <a:spcPct val="35000"/>
              </a:spcAft>
              <a:defRPr/>
            </a:pPr>
            <a:endParaRPr lang="en-SG" sz="2300"/>
          </a:p>
        </p:txBody>
      </p:sp>
      <p:sp>
        <p:nvSpPr>
          <p:cNvPr id="6" name="Freeform: Shape 5">
            <a:extLst>
              <a:ext uri="{FF2B5EF4-FFF2-40B4-BE49-F238E27FC236}">
                <a16:creationId xmlns:a16="http://schemas.microsoft.com/office/drawing/2014/main" id="{8AABBD6E-E5BA-0DC9-4C28-972FC3B74236}"/>
              </a:ext>
            </a:extLst>
          </p:cNvPr>
          <p:cNvSpPr/>
          <p:nvPr/>
        </p:nvSpPr>
        <p:spPr>
          <a:xfrm>
            <a:off x="2435135" y="1786377"/>
            <a:ext cx="3327578" cy="1296988"/>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p:spPr>
        <p:style>
          <a:lnRef idx="2">
            <a:schemeClr val="lt1">
              <a:hueOff val="0"/>
              <a:satOff val="0"/>
              <a:lumOff val="0"/>
              <a:alphaOff val="0"/>
            </a:schemeClr>
          </a:lnRef>
          <a:fillRef idx="1">
            <a:schemeClr val="accent2">
              <a:hueOff val="936304"/>
              <a:satOff val="-1168"/>
              <a:lumOff val="275"/>
              <a:alphaOff val="0"/>
            </a:schemeClr>
          </a:fillRef>
          <a:effectRef idx="0">
            <a:schemeClr val="accent2">
              <a:hueOff val="936304"/>
              <a:satOff val="-1168"/>
              <a:lumOff val="275"/>
              <a:alphaOff val="0"/>
            </a:schemeClr>
          </a:effectRef>
          <a:fontRef idx="minor">
            <a:schemeClr val="lt1"/>
          </a:fontRef>
        </p:style>
        <p:txBody>
          <a:bodyPr lIns="156102" tIns="156102" rIns="156102" bIns="156102" spcCol="1270" anchor="ctr"/>
          <a:lstStyle/>
          <a:p>
            <a:pPr algn="ctr" defTabSz="1377950">
              <a:lnSpc>
                <a:spcPct val="90000"/>
              </a:lnSpc>
              <a:spcAft>
                <a:spcPct val="35000"/>
              </a:spcAft>
              <a:defRPr/>
            </a:pPr>
            <a:r>
              <a:rPr lang="en-US" sz="2800"/>
              <a:t>Ảnh hưởng của yếu tố đến quang hợp</a:t>
            </a:r>
            <a:endParaRPr lang="en-SG" sz="2800"/>
          </a:p>
        </p:txBody>
      </p:sp>
      <p:sp>
        <p:nvSpPr>
          <p:cNvPr id="7" name="Freeform: Shape 6">
            <a:extLst>
              <a:ext uri="{FF2B5EF4-FFF2-40B4-BE49-F238E27FC236}">
                <a16:creationId xmlns:a16="http://schemas.microsoft.com/office/drawing/2014/main" id="{8B4DCC50-47F3-C8DA-3836-6EF51D43CAB5}"/>
              </a:ext>
            </a:extLst>
          </p:cNvPr>
          <p:cNvSpPr/>
          <p:nvPr/>
        </p:nvSpPr>
        <p:spPr>
          <a:xfrm rot="189269">
            <a:off x="6110279" y="2309283"/>
            <a:ext cx="639762" cy="536575"/>
          </a:xfrm>
          <a:custGeom>
            <a:avLst/>
            <a:gdLst>
              <a:gd name="connsiteX0" fmla="*/ 0 w 458318"/>
              <a:gd name="connsiteY0" fmla="*/ 107229 h 536145"/>
              <a:gd name="connsiteX1" fmla="*/ 229159 w 458318"/>
              <a:gd name="connsiteY1" fmla="*/ 107229 h 536145"/>
              <a:gd name="connsiteX2" fmla="*/ 229159 w 458318"/>
              <a:gd name="connsiteY2" fmla="*/ 0 h 536145"/>
              <a:gd name="connsiteX3" fmla="*/ 458318 w 458318"/>
              <a:gd name="connsiteY3" fmla="*/ 268073 h 536145"/>
              <a:gd name="connsiteX4" fmla="*/ 229159 w 458318"/>
              <a:gd name="connsiteY4" fmla="*/ 536145 h 536145"/>
              <a:gd name="connsiteX5" fmla="*/ 229159 w 458318"/>
              <a:gd name="connsiteY5" fmla="*/ 428916 h 536145"/>
              <a:gd name="connsiteX6" fmla="*/ 0 w 458318"/>
              <a:gd name="connsiteY6" fmla="*/ 428916 h 536145"/>
              <a:gd name="connsiteX7" fmla="*/ 0 w 458318"/>
              <a:gd name="connsiteY7" fmla="*/ 107229 h 5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318" h="536145">
                <a:moveTo>
                  <a:pt x="0" y="107229"/>
                </a:moveTo>
                <a:lnTo>
                  <a:pt x="229159" y="107229"/>
                </a:lnTo>
                <a:lnTo>
                  <a:pt x="229159" y="0"/>
                </a:lnTo>
                <a:lnTo>
                  <a:pt x="458318" y="268073"/>
                </a:lnTo>
                <a:lnTo>
                  <a:pt x="229159" y="536145"/>
                </a:lnTo>
                <a:lnTo>
                  <a:pt x="229159" y="428916"/>
                </a:lnTo>
                <a:lnTo>
                  <a:pt x="0" y="428916"/>
                </a:lnTo>
                <a:lnTo>
                  <a:pt x="0" y="107229"/>
                </a:lnTo>
                <a:close/>
              </a:path>
            </a:pathLst>
          </a:custGeom>
        </p:spPr>
        <p:style>
          <a:lnRef idx="0">
            <a:schemeClr val="lt1">
              <a:hueOff val="0"/>
              <a:satOff val="0"/>
              <a:lumOff val="0"/>
              <a:alphaOff val="0"/>
            </a:schemeClr>
          </a:lnRef>
          <a:fillRef idx="1">
            <a:schemeClr val="accent2">
              <a:hueOff val="1170380"/>
              <a:satOff val="-1460"/>
              <a:lumOff val="343"/>
              <a:alphaOff val="0"/>
            </a:schemeClr>
          </a:fillRef>
          <a:effectRef idx="0">
            <a:schemeClr val="accent2">
              <a:hueOff val="1170380"/>
              <a:satOff val="-1460"/>
              <a:lumOff val="343"/>
              <a:alphaOff val="0"/>
            </a:schemeClr>
          </a:effectRef>
          <a:fontRef idx="minor">
            <a:schemeClr val="lt1"/>
          </a:fontRef>
        </p:style>
        <p:txBody>
          <a:bodyPr lIns="-1" tIns="107228" rIns="137495" bIns="107229" spcCol="1270" anchor="ctr"/>
          <a:lstStyle/>
          <a:p>
            <a:pPr algn="ctr" defTabSz="1022350">
              <a:lnSpc>
                <a:spcPct val="90000"/>
              </a:lnSpc>
              <a:spcAft>
                <a:spcPct val="35000"/>
              </a:spcAft>
              <a:defRPr/>
            </a:pPr>
            <a:endParaRPr lang="en-SG" sz="2300"/>
          </a:p>
        </p:txBody>
      </p:sp>
      <p:sp>
        <p:nvSpPr>
          <p:cNvPr id="8" name="Freeform: Shape 7">
            <a:extLst>
              <a:ext uri="{FF2B5EF4-FFF2-40B4-BE49-F238E27FC236}">
                <a16:creationId xmlns:a16="http://schemas.microsoft.com/office/drawing/2014/main" id="{B66BD958-657F-0585-1E2C-49DEC6F691D2}"/>
              </a:ext>
            </a:extLst>
          </p:cNvPr>
          <p:cNvSpPr/>
          <p:nvPr/>
        </p:nvSpPr>
        <p:spPr>
          <a:xfrm>
            <a:off x="7011988" y="1786377"/>
            <a:ext cx="2899656" cy="1296987"/>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p:spPr>
        <p:style>
          <a:lnRef idx="2">
            <a:schemeClr val="lt1">
              <a:hueOff val="0"/>
              <a:satOff val="0"/>
              <a:lumOff val="0"/>
              <a:alphaOff val="0"/>
            </a:schemeClr>
          </a:lnRef>
          <a:fillRef idx="1">
            <a:schemeClr val="accent2">
              <a:hueOff val="1872608"/>
              <a:satOff val="-2336"/>
              <a:lumOff val="549"/>
              <a:alphaOff val="0"/>
            </a:schemeClr>
          </a:fillRef>
          <a:effectRef idx="0">
            <a:schemeClr val="accent2">
              <a:hueOff val="1872608"/>
              <a:satOff val="-2336"/>
              <a:lumOff val="549"/>
              <a:alphaOff val="0"/>
            </a:schemeClr>
          </a:effectRef>
          <a:fontRef idx="minor">
            <a:schemeClr val="lt1"/>
          </a:fontRef>
        </p:style>
        <p:txBody>
          <a:bodyPr lIns="156102" tIns="156102" rIns="156102" bIns="156102" spcCol="1270" anchor="ctr"/>
          <a:lstStyle/>
          <a:p>
            <a:pPr algn="ctr" defTabSz="1377950">
              <a:lnSpc>
                <a:spcPct val="90000"/>
              </a:lnSpc>
              <a:spcAft>
                <a:spcPct val="35000"/>
              </a:spcAft>
              <a:defRPr/>
            </a:pPr>
            <a:r>
              <a:rPr lang="en-SG" sz="2800"/>
              <a:t>Ví dụ thực tiễn</a:t>
            </a:r>
          </a:p>
        </p:txBody>
      </p:sp>
      <p:sp>
        <p:nvSpPr>
          <p:cNvPr id="9" name="Freeform: Shape 8">
            <a:extLst>
              <a:ext uri="{FF2B5EF4-FFF2-40B4-BE49-F238E27FC236}">
                <a16:creationId xmlns:a16="http://schemas.microsoft.com/office/drawing/2014/main" id="{5EB09E93-5AAF-378D-C698-BAA5B5922AE1}"/>
              </a:ext>
            </a:extLst>
          </p:cNvPr>
          <p:cNvSpPr/>
          <p:nvPr/>
        </p:nvSpPr>
        <p:spPr>
          <a:xfrm>
            <a:off x="7928416" y="3356299"/>
            <a:ext cx="533400" cy="561975"/>
          </a:xfrm>
          <a:custGeom>
            <a:avLst/>
            <a:gdLst>
              <a:gd name="connsiteX0" fmla="*/ 0 w 458317"/>
              <a:gd name="connsiteY0" fmla="*/ 107229 h 536145"/>
              <a:gd name="connsiteX1" fmla="*/ 229159 w 458317"/>
              <a:gd name="connsiteY1" fmla="*/ 107229 h 536145"/>
              <a:gd name="connsiteX2" fmla="*/ 229159 w 458317"/>
              <a:gd name="connsiteY2" fmla="*/ 0 h 536145"/>
              <a:gd name="connsiteX3" fmla="*/ 458317 w 458317"/>
              <a:gd name="connsiteY3" fmla="*/ 268073 h 536145"/>
              <a:gd name="connsiteX4" fmla="*/ 229159 w 458317"/>
              <a:gd name="connsiteY4" fmla="*/ 536145 h 536145"/>
              <a:gd name="connsiteX5" fmla="*/ 229159 w 458317"/>
              <a:gd name="connsiteY5" fmla="*/ 428916 h 536145"/>
              <a:gd name="connsiteX6" fmla="*/ 0 w 458317"/>
              <a:gd name="connsiteY6" fmla="*/ 428916 h 536145"/>
              <a:gd name="connsiteX7" fmla="*/ 0 w 458317"/>
              <a:gd name="connsiteY7" fmla="*/ 107229 h 5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317" h="536145">
                <a:moveTo>
                  <a:pt x="366654" y="1"/>
                </a:moveTo>
                <a:lnTo>
                  <a:pt x="366654" y="268073"/>
                </a:lnTo>
                <a:lnTo>
                  <a:pt x="458317" y="268073"/>
                </a:lnTo>
                <a:lnTo>
                  <a:pt x="229158" y="536144"/>
                </a:lnTo>
                <a:lnTo>
                  <a:pt x="0" y="268073"/>
                </a:lnTo>
                <a:lnTo>
                  <a:pt x="91663" y="268073"/>
                </a:lnTo>
                <a:lnTo>
                  <a:pt x="91663" y="1"/>
                </a:lnTo>
                <a:lnTo>
                  <a:pt x="366654" y="1"/>
                </a:lnTo>
                <a:close/>
              </a:path>
            </a:pathLst>
          </a:custGeom>
        </p:spPr>
        <p:style>
          <a:lnRef idx="0">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lIns="107230" tIns="0" rIns="107228" bIns="137495" spcCol="1270" anchor="ctr"/>
          <a:lstStyle/>
          <a:p>
            <a:pPr algn="ctr" defTabSz="977900">
              <a:lnSpc>
                <a:spcPct val="90000"/>
              </a:lnSpc>
              <a:spcAft>
                <a:spcPct val="35000"/>
              </a:spcAft>
              <a:defRPr/>
            </a:pPr>
            <a:endParaRPr lang="en-SG" sz="2200"/>
          </a:p>
        </p:txBody>
      </p:sp>
      <p:sp>
        <p:nvSpPr>
          <p:cNvPr id="10" name="Freeform: Shape 9">
            <a:extLst>
              <a:ext uri="{FF2B5EF4-FFF2-40B4-BE49-F238E27FC236}">
                <a16:creationId xmlns:a16="http://schemas.microsoft.com/office/drawing/2014/main" id="{8954ED9E-C464-BE43-4D55-489C1959CD1A}"/>
              </a:ext>
            </a:extLst>
          </p:cNvPr>
          <p:cNvSpPr/>
          <p:nvPr/>
        </p:nvSpPr>
        <p:spPr>
          <a:xfrm>
            <a:off x="7011988" y="4153286"/>
            <a:ext cx="2899656" cy="1296987"/>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p:spPr>
        <p:style>
          <a:lnRef idx="2">
            <a:schemeClr val="lt1">
              <a:hueOff val="0"/>
              <a:satOff val="0"/>
              <a:lumOff val="0"/>
              <a:alphaOff val="0"/>
            </a:schemeClr>
          </a:lnRef>
          <a:fillRef idx="1">
            <a:schemeClr val="accent2">
              <a:hueOff val="2808911"/>
              <a:satOff val="-3503"/>
              <a:lumOff val="824"/>
              <a:alphaOff val="0"/>
            </a:schemeClr>
          </a:fillRef>
          <a:effectRef idx="0">
            <a:schemeClr val="accent2">
              <a:hueOff val="2808911"/>
              <a:satOff val="-3503"/>
              <a:lumOff val="824"/>
              <a:alphaOff val="0"/>
            </a:schemeClr>
          </a:effectRef>
          <a:fontRef idx="minor">
            <a:schemeClr val="lt1"/>
          </a:fontRef>
        </p:style>
        <p:txBody>
          <a:bodyPr lIns="156102" tIns="156102" rIns="156102" bIns="156102" spcCol="1270" anchor="ctr"/>
          <a:lstStyle/>
          <a:p>
            <a:pPr algn="ctr" defTabSz="1377950">
              <a:lnSpc>
                <a:spcPct val="90000"/>
              </a:lnSpc>
              <a:spcAft>
                <a:spcPct val="35000"/>
              </a:spcAft>
              <a:defRPr/>
            </a:pPr>
            <a:r>
              <a:rPr lang="en-SG" sz="2800"/>
              <a:t>Vẽ đồ thị mô tả</a:t>
            </a:r>
          </a:p>
        </p:txBody>
      </p:sp>
      <p:sp>
        <p:nvSpPr>
          <p:cNvPr id="2" name="TextBox 2">
            <a:extLst>
              <a:ext uri="{FF2B5EF4-FFF2-40B4-BE49-F238E27FC236}">
                <a16:creationId xmlns:a16="http://schemas.microsoft.com/office/drawing/2014/main" id="{8D2B0820-8555-0AC0-AB54-7C1CC8AC70B6}"/>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12043432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571;p51">
            <a:extLst>
              <a:ext uri="{FF2B5EF4-FFF2-40B4-BE49-F238E27FC236}">
                <a16:creationId xmlns:a16="http://schemas.microsoft.com/office/drawing/2014/main" id="{7B71C0AA-0565-DFDF-235C-47FA9D77C530}"/>
              </a:ext>
            </a:extLst>
          </p:cNvPr>
          <p:cNvSpPr/>
          <p:nvPr/>
        </p:nvSpPr>
        <p:spPr>
          <a:xfrm rot="20120616">
            <a:off x="969963" y="4752801"/>
            <a:ext cx="1347787" cy="1349375"/>
          </a:xfrm>
          <a:prstGeom prst="teardrop">
            <a:avLst>
              <a:gd name="adj" fmla="val 68798"/>
            </a:avLst>
          </a:prstGeom>
          <a:solidFill>
            <a:schemeClr val="accent2">
              <a:lumMod val="75000"/>
            </a:schemeClr>
          </a:solidFill>
          <a:ln w="114300" cap="flat" cmpd="sng">
            <a:solidFill>
              <a:schemeClr val="lt2"/>
            </a:solidFill>
            <a:prstDash val="solid"/>
            <a:round/>
            <a:headEnd type="none" w="sm" len="sm"/>
            <a:tailEnd type="none" w="sm" len="sm"/>
          </a:ln>
        </p:spPr>
        <p:txBody>
          <a:bodyPr spcFirstLastPara="1" lIns="121900" tIns="121900" rIns="121900" bIns="121900" anchor="ctr"/>
          <a:lstStyle/>
          <a:p>
            <a:pPr>
              <a:spcBef>
                <a:spcPts val="0"/>
              </a:spcBef>
              <a:spcAft>
                <a:spcPts val="0"/>
              </a:spcAft>
              <a:defRPr/>
            </a:pPr>
            <a:endParaRPr/>
          </a:p>
        </p:txBody>
      </p:sp>
      <p:sp>
        <p:nvSpPr>
          <p:cNvPr id="4" name="Google Shape;2572;p51">
            <a:extLst>
              <a:ext uri="{FF2B5EF4-FFF2-40B4-BE49-F238E27FC236}">
                <a16:creationId xmlns:a16="http://schemas.microsoft.com/office/drawing/2014/main" id="{649228A2-48AC-B8C5-4D70-85F09D0B1993}"/>
              </a:ext>
            </a:extLst>
          </p:cNvPr>
          <p:cNvSpPr/>
          <p:nvPr/>
        </p:nvSpPr>
        <p:spPr>
          <a:xfrm rot="20120616">
            <a:off x="929388" y="3162830"/>
            <a:ext cx="1347787" cy="1347787"/>
          </a:xfrm>
          <a:prstGeom prst="teardrop">
            <a:avLst>
              <a:gd name="adj" fmla="val 68798"/>
            </a:avLst>
          </a:prstGeom>
          <a:solidFill>
            <a:schemeClr val="accent2">
              <a:lumMod val="75000"/>
            </a:schemeClr>
          </a:solidFill>
          <a:ln w="114300" cap="flat" cmpd="sng">
            <a:solidFill>
              <a:schemeClr val="lt2"/>
            </a:solidFill>
            <a:prstDash val="solid"/>
            <a:round/>
            <a:headEnd type="none" w="sm" len="sm"/>
            <a:tailEnd type="none" w="sm" len="sm"/>
          </a:ln>
        </p:spPr>
        <p:txBody>
          <a:bodyPr spcFirstLastPara="1" lIns="121900" tIns="121900" rIns="121900" bIns="121900" anchor="ctr"/>
          <a:lstStyle/>
          <a:p>
            <a:pPr>
              <a:spcBef>
                <a:spcPts val="0"/>
              </a:spcBef>
              <a:spcAft>
                <a:spcPts val="0"/>
              </a:spcAft>
              <a:defRPr/>
            </a:pPr>
            <a:endParaRPr/>
          </a:p>
        </p:txBody>
      </p:sp>
      <p:sp>
        <p:nvSpPr>
          <p:cNvPr id="6" name="Google Shape;2574;p51">
            <a:extLst>
              <a:ext uri="{FF2B5EF4-FFF2-40B4-BE49-F238E27FC236}">
                <a16:creationId xmlns:a16="http://schemas.microsoft.com/office/drawing/2014/main" id="{9A6FDB6E-6B42-F93B-EF4C-F794DA046F3A}"/>
              </a:ext>
            </a:extLst>
          </p:cNvPr>
          <p:cNvSpPr/>
          <p:nvPr/>
        </p:nvSpPr>
        <p:spPr>
          <a:xfrm rot="20120616">
            <a:off x="969963" y="1548518"/>
            <a:ext cx="1347787" cy="1347787"/>
          </a:xfrm>
          <a:prstGeom prst="teardrop">
            <a:avLst>
              <a:gd name="adj" fmla="val 68798"/>
            </a:avLst>
          </a:prstGeom>
          <a:solidFill>
            <a:schemeClr val="accent2">
              <a:lumMod val="75000"/>
            </a:schemeClr>
          </a:solidFill>
          <a:ln w="114300" cap="flat" cmpd="sng">
            <a:solidFill>
              <a:schemeClr val="lt2"/>
            </a:solidFill>
            <a:prstDash val="solid"/>
            <a:round/>
            <a:headEnd type="none" w="sm" len="sm"/>
            <a:tailEnd type="none" w="sm" len="sm"/>
          </a:ln>
        </p:spPr>
        <p:txBody>
          <a:bodyPr spcFirstLastPara="1" lIns="121900" tIns="121900" rIns="121900" bIns="121900" anchor="ctr"/>
          <a:lstStyle/>
          <a:p>
            <a:pPr>
              <a:spcBef>
                <a:spcPts val="0"/>
              </a:spcBef>
              <a:spcAft>
                <a:spcPts val="0"/>
              </a:spcAft>
              <a:defRPr/>
            </a:pPr>
            <a:endParaRPr/>
          </a:p>
        </p:txBody>
      </p:sp>
      <p:sp>
        <p:nvSpPr>
          <p:cNvPr id="7" name="Google Shape;2576;p51">
            <a:extLst>
              <a:ext uri="{FF2B5EF4-FFF2-40B4-BE49-F238E27FC236}">
                <a16:creationId xmlns:a16="http://schemas.microsoft.com/office/drawing/2014/main" id="{16D521E0-8A43-7609-B0EB-5A4B7FB2A06B}"/>
              </a:ext>
            </a:extLst>
          </p:cNvPr>
          <p:cNvSpPr txBox="1">
            <a:spLocks/>
          </p:cNvSpPr>
          <p:nvPr/>
        </p:nvSpPr>
        <p:spPr>
          <a:xfrm>
            <a:off x="2362199" y="1870248"/>
            <a:ext cx="7515579" cy="1221319"/>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lgn="just">
              <a:defRPr/>
            </a:pPr>
            <a:r>
              <a:rPr lang="vi-VN" sz="3600" b="1">
                <a:solidFill>
                  <a:srgbClr val="C00000"/>
                </a:solidFill>
                <a:latin typeface="Calibri" panose="020F0502020204030204" pitchFamily="34" charset="0"/>
                <a:ea typeface="Calibri" panose="020F0502020204030204" pitchFamily="34" charset="0"/>
                <a:cs typeface="Calibri" panose="020F0502020204030204" pitchFamily="34" charset="0"/>
              </a:rPr>
              <a:t>Tìm hiểu </a:t>
            </a:r>
            <a:r>
              <a:rPr lang="en-US" sz="3600" b="1">
                <a:solidFill>
                  <a:srgbClr val="C00000"/>
                </a:solidFill>
                <a:latin typeface="Calibri" panose="020F0502020204030204" pitchFamily="34" charset="0"/>
                <a:ea typeface="Calibri" panose="020F0502020204030204" pitchFamily="34" charset="0"/>
                <a:cs typeface="Calibri" panose="020F0502020204030204" pitchFamily="34" charset="0"/>
              </a:rPr>
              <a:t>ảnh hưởng của ánh sáng</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Google Shape;2578;p51">
            <a:extLst>
              <a:ext uri="{FF2B5EF4-FFF2-40B4-BE49-F238E27FC236}">
                <a16:creationId xmlns:a16="http://schemas.microsoft.com/office/drawing/2014/main" id="{002E8C7B-6AF4-51FE-D428-7A4F97E19946}"/>
              </a:ext>
            </a:extLst>
          </p:cNvPr>
          <p:cNvSpPr txBox="1">
            <a:spLocks/>
          </p:cNvSpPr>
          <p:nvPr/>
        </p:nvSpPr>
        <p:spPr>
          <a:xfrm>
            <a:off x="2362199" y="3522486"/>
            <a:ext cx="6411559" cy="985838"/>
          </a:xfrm>
          <a:prstGeom prst="rect">
            <a:avLst/>
          </a:prstGeom>
        </p:spPr>
        <p:txBody>
          <a:bodyPr lIns="121900" tIns="121900" rIns="121900" bIns="1219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vi-VN" sz="3600" b="1">
                <a:solidFill>
                  <a:srgbClr val="C00000"/>
                </a:solidFill>
                <a:latin typeface="Calibri" panose="020F0502020204030204" pitchFamily="34" charset="0"/>
                <a:ea typeface="Calibri" panose="020F0502020204030204" pitchFamily="34" charset="0"/>
                <a:cs typeface="Calibri" panose="020F0502020204030204" pitchFamily="34" charset="0"/>
              </a:rPr>
              <a:t>Tìm hiểu </a:t>
            </a:r>
            <a:r>
              <a:rPr lang="en-US" sz="3600" b="1">
                <a:solidFill>
                  <a:srgbClr val="C00000"/>
                </a:solidFill>
                <a:latin typeface="Calibri" panose="020F0502020204030204" pitchFamily="34" charset="0"/>
                <a:ea typeface="Calibri" panose="020F0502020204030204" pitchFamily="34" charset="0"/>
                <a:cs typeface="Calibri" panose="020F0502020204030204" pitchFamily="34" charset="0"/>
              </a:rPr>
              <a:t>ảnh hưởng của CO</a:t>
            </a:r>
            <a:r>
              <a:rPr lang="en-US" sz="3600" b="1" baseline="-25000">
                <a:solidFill>
                  <a:srgbClr val="C00000"/>
                </a:solidFill>
                <a:latin typeface="Calibri" panose="020F0502020204030204" pitchFamily="34" charset="0"/>
                <a:ea typeface="Calibri" panose="020F0502020204030204" pitchFamily="34" charset="0"/>
                <a:cs typeface="Calibri" panose="020F0502020204030204" pitchFamily="34" charset="0"/>
              </a:rPr>
              <a:t>2</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Google Shape;2580;p51">
            <a:extLst>
              <a:ext uri="{FF2B5EF4-FFF2-40B4-BE49-F238E27FC236}">
                <a16:creationId xmlns:a16="http://schemas.microsoft.com/office/drawing/2014/main" id="{6855623C-F842-28E1-E469-8BC1E7935AF8}"/>
              </a:ext>
            </a:extLst>
          </p:cNvPr>
          <p:cNvSpPr txBox="1">
            <a:spLocks/>
          </p:cNvSpPr>
          <p:nvPr/>
        </p:nvSpPr>
        <p:spPr>
          <a:xfrm>
            <a:off x="2393524" y="5112531"/>
            <a:ext cx="8009364" cy="985837"/>
          </a:xfrm>
          <a:prstGeom prst="rect">
            <a:avLst/>
          </a:prstGeom>
        </p:spPr>
        <p:txBody>
          <a:bodyPr lIns="121900" tIns="121900" rIns="121900" bIns="1219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SG" sz="3600" b="1">
                <a:solidFill>
                  <a:srgbClr val="C00000"/>
                </a:solidFill>
                <a:latin typeface="Calibri" panose="020F0502020204030204" pitchFamily="34" charset="0"/>
                <a:ea typeface="Calibri" panose="020F0502020204030204" pitchFamily="34" charset="0"/>
                <a:cs typeface="Calibri" panose="020F0502020204030204" pitchFamily="34" charset="0"/>
              </a:rPr>
              <a:t>Tìm hiểu ảnh hưởng của nhiệt độ </a:t>
            </a:r>
          </a:p>
        </p:txBody>
      </p:sp>
      <p:sp>
        <p:nvSpPr>
          <p:cNvPr id="11" name="Google Shape;2584;p51">
            <a:extLst>
              <a:ext uri="{FF2B5EF4-FFF2-40B4-BE49-F238E27FC236}">
                <a16:creationId xmlns:a16="http://schemas.microsoft.com/office/drawing/2014/main" id="{2B6C8B24-8FCC-0DFF-BFDD-5F0E6D28E1D8}"/>
              </a:ext>
            </a:extLst>
          </p:cNvPr>
          <p:cNvSpPr txBox="1">
            <a:spLocks/>
          </p:cNvSpPr>
          <p:nvPr/>
        </p:nvSpPr>
        <p:spPr>
          <a:xfrm>
            <a:off x="1219200" y="1749602"/>
            <a:ext cx="1069975" cy="985837"/>
          </a:xfrm>
          <a:prstGeom prst="rect">
            <a:avLst/>
          </a:prstGeom>
        </p:spPr>
        <p:txBody>
          <a:bodyPr lIns="121900" tIns="121900" rIns="121900" bIns="1219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 sz="4800">
                <a:solidFill>
                  <a:srgbClr val="FFFF00"/>
                </a:solidFill>
              </a:rPr>
              <a:t>01</a:t>
            </a:r>
            <a:endParaRPr lang="en" sz="4800" dirty="0">
              <a:solidFill>
                <a:srgbClr val="FFFF00"/>
              </a:solidFill>
            </a:endParaRPr>
          </a:p>
        </p:txBody>
      </p:sp>
      <p:sp>
        <p:nvSpPr>
          <p:cNvPr id="12" name="Google Shape;2585;p51">
            <a:extLst>
              <a:ext uri="{FF2B5EF4-FFF2-40B4-BE49-F238E27FC236}">
                <a16:creationId xmlns:a16="http://schemas.microsoft.com/office/drawing/2014/main" id="{A4856539-3C91-FCA1-49F5-506A4F72B58F}"/>
              </a:ext>
            </a:extLst>
          </p:cNvPr>
          <p:cNvSpPr txBox="1">
            <a:spLocks/>
          </p:cNvSpPr>
          <p:nvPr/>
        </p:nvSpPr>
        <p:spPr>
          <a:xfrm>
            <a:off x="1140178" y="4944360"/>
            <a:ext cx="1148997" cy="985837"/>
          </a:xfrm>
          <a:prstGeom prst="rect">
            <a:avLst/>
          </a:prstGeom>
        </p:spPr>
        <p:txBody>
          <a:bodyPr lIns="121900" tIns="121900" rIns="121900" bIns="1219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 sz="4800">
                <a:solidFill>
                  <a:srgbClr val="FFFF00"/>
                </a:solidFill>
              </a:rPr>
              <a:t>03</a:t>
            </a:r>
            <a:endParaRPr lang="en" sz="4800" dirty="0">
              <a:solidFill>
                <a:srgbClr val="FFFF00"/>
              </a:solidFill>
            </a:endParaRPr>
          </a:p>
        </p:txBody>
      </p:sp>
      <p:sp>
        <p:nvSpPr>
          <p:cNvPr id="13" name="Google Shape;2586;p51">
            <a:extLst>
              <a:ext uri="{FF2B5EF4-FFF2-40B4-BE49-F238E27FC236}">
                <a16:creationId xmlns:a16="http://schemas.microsoft.com/office/drawing/2014/main" id="{1F7444E4-89F8-7064-3B21-E796979EFA0D}"/>
              </a:ext>
            </a:extLst>
          </p:cNvPr>
          <p:cNvSpPr txBox="1">
            <a:spLocks/>
          </p:cNvSpPr>
          <p:nvPr/>
        </p:nvSpPr>
        <p:spPr>
          <a:xfrm>
            <a:off x="1140178" y="3363914"/>
            <a:ext cx="1108422" cy="985837"/>
          </a:xfrm>
          <a:prstGeom prst="rect">
            <a:avLst/>
          </a:prstGeom>
        </p:spPr>
        <p:txBody>
          <a:bodyPr lIns="121900" tIns="121900" rIns="121900" bIns="1219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 sz="4800">
                <a:solidFill>
                  <a:srgbClr val="FFFF00"/>
                </a:solidFill>
              </a:rPr>
              <a:t>02</a:t>
            </a:r>
            <a:endParaRPr lang="en" sz="4800" dirty="0">
              <a:solidFill>
                <a:srgbClr val="FFFF00"/>
              </a:solidFill>
            </a:endParaRPr>
          </a:p>
        </p:txBody>
      </p:sp>
      <p:grpSp>
        <p:nvGrpSpPr>
          <p:cNvPr id="15" name="Google Shape;2588;p51">
            <a:extLst>
              <a:ext uri="{FF2B5EF4-FFF2-40B4-BE49-F238E27FC236}">
                <a16:creationId xmlns:a16="http://schemas.microsoft.com/office/drawing/2014/main" id="{2887C98C-41DC-4793-D1DA-3E234DBA36F3}"/>
              </a:ext>
            </a:extLst>
          </p:cNvPr>
          <p:cNvGrpSpPr>
            <a:grpSpLocks/>
          </p:cNvGrpSpPr>
          <p:nvPr/>
        </p:nvGrpSpPr>
        <p:grpSpPr bwMode="auto">
          <a:xfrm>
            <a:off x="1962150" y="728663"/>
            <a:ext cx="327025" cy="358775"/>
            <a:chOff x="6523500" y="4338575"/>
            <a:chExt cx="259375" cy="285225"/>
          </a:xfrm>
        </p:grpSpPr>
        <p:sp>
          <p:nvSpPr>
            <p:cNvPr id="16" name="Google Shape;2589;p51">
              <a:extLst>
                <a:ext uri="{FF2B5EF4-FFF2-40B4-BE49-F238E27FC236}">
                  <a16:creationId xmlns:a16="http://schemas.microsoft.com/office/drawing/2014/main" id="{46115817-A7A1-A91B-2C43-7E2C6D5AC4FB}"/>
                </a:ext>
              </a:extLst>
            </p:cNvPr>
            <p:cNvSpPr/>
            <p:nvPr/>
          </p:nvSpPr>
          <p:spPr>
            <a:xfrm>
              <a:off x="6528536" y="4460994"/>
              <a:ext cx="124651" cy="112324"/>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lIns="121900" tIns="121900" rIns="121900" bIns="121900" anchor="ctr"/>
            <a:lstStyle/>
            <a:p>
              <a:pPr>
                <a:spcBef>
                  <a:spcPts val="0"/>
                </a:spcBef>
                <a:spcAft>
                  <a:spcPts val="0"/>
                </a:spcAft>
                <a:defRPr/>
              </a:pPr>
              <a:endParaRPr/>
            </a:p>
          </p:txBody>
        </p:sp>
        <p:sp>
          <p:nvSpPr>
            <p:cNvPr id="17" name="Google Shape;2590;p51">
              <a:extLst>
                <a:ext uri="{FF2B5EF4-FFF2-40B4-BE49-F238E27FC236}">
                  <a16:creationId xmlns:a16="http://schemas.microsoft.com/office/drawing/2014/main" id="{8B2B4DF9-F0EC-CFEB-63B4-633F764A95EE}"/>
                </a:ext>
              </a:extLst>
            </p:cNvPr>
            <p:cNvSpPr/>
            <p:nvPr/>
          </p:nvSpPr>
          <p:spPr>
            <a:xfrm>
              <a:off x="6570087" y="4484974"/>
              <a:ext cx="133465" cy="138826"/>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lIns="121900" tIns="121900" rIns="121900" bIns="121900" anchor="ctr"/>
            <a:lstStyle/>
            <a:p>
              <a:pPr>
                <a:spcBef>
                  <a:spcPts val="0"/>
                </a:spcBef>
                <a:spcAft>
                  <a:spcPts val="0"/>
                </a:spcAft>
                <a:defRPr/>
              </a:pPr>
              <a:endParaRPr/>
            </a:p>
          </p:txBody>
        </p:sp>
        <p:sp>
          <p:nvSpPr>
            <p:cNvPr id="18" name="Google Shape;2591;p51">
              <a:extLst>
                <a:ext uri="{FF2B5EF4-FFF2-40B4-BE49-F238E27FC236}">
                  <a16:creationId xmlns:a16="http://schemas.microsoft.com/office/drawing/2014/main" id="{FD3817B4-72AA-5BE4-2160-3ACA4C265795}"/>
                </a:ext>
              </a:extLst>
            </p:cNvPr>
            <p:cNvSpPr/>
            <p:nvPr/>
          </p:nvSpPr>
          <p:spPr>
            <a:xfrm>
              <a:off x="6653188" y="4464781"/>
              <a:ext cx="129687" cy="11989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lIns="121900" tIns="121900" rIns="121900" bIns="121900" anchor="ctr"/>
            <a:lstStyle/>
            <a:p>
              <a:pPr>
                <a:spcBef>
                  <a:spcPts val="0"/>
                </a:spcBef>
                <a:spcAft>
                  <a:spcPts val="0"/>
                </a:spcAft>
                <a:defRPr/>
              </a:pPr>
              <a:endParaRPr/>
            </a:p>
          </p:txBody>
        </p:sp>
        <p:sp>
          <p:nvSpPr>
            <p:cNvPr id="19" name="Google Shape;2592;p51">
              <a:extLst>
                <a:ext uri="{FF2B5EF4-FFF2-40B4-BE49-F238E27FC236}">
                  <a16:creationId xmlns:a16="http://schemas.microsoft.com/office/drawing/2014/main" id="{9B7C457C-2562-E4B2-821D-E240B49A5CCA}"/>
                </a:ext>
              </a:extLst>
            </p:cNvPr>
            <p:cNvSpPr/>
            <p:nvPr/>
          </p:nvSpPr>
          <p:spPr>
            <a:xfrm>
              <a:off x="6638079" y="4338575"/>
              <a:ext cx="144796" cy="146399"/>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lIns="121900" tIns="121900" rIns="121900" bIns="121900" anchor="ctr"/>
            <a:lstStyle/>
            <a:p>
              <a:pPr>
                <a:spcBef>
                  <a:spcPts val="0"/>
                </a:spcBef>
                <a:spcAft>
                  <a:spcPts val="0"/>
                </a:spcAft>
                <a:defRPr/>
              </a:pPr>
              <a:endParaRPr/>
            </a:p>
          </p:txBody>
        </p:sp>
        <p:sp>
          <p:nvSpPr>
            <p:cNvPr id="20" name="Google Shape;2593;p51">
              <a:extLst>
                <a:ext uri="{FF2B5EF4-FFF2-40B4-BE49-F238E27FC236}">
                  <a16:creationId xmlns:a16="http://schemas.microsoft.com/office/drawing/2014/main" id="{098FDF5B-95D6-BE69-752F-3FC32E727425}"/>
                </a:ext>
              </a:extLst>
            </p:cNvPr>
            <p:cNvSpPr/>
            <p:nvPr/>
          </p:nvSpPr>
          <p:spPr>
            <a:xfrm>
              <a:off x="6523500" y="4339837"/>
              <a:ext cx="146056" cy="147661"/>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lIns="121900" tIns="121900" rIns="121900" bIns="121900" anchor="ctr"/>
            <a:lstStyle/>
            <a:p>
              <a:pPr>
                <a:spcBef>
                  <a:spcPts val="0"/>
                </a:spcBef>
                <a:spcAft>
                  <a:spcPts val="0"/>
                </a:spcAft>
                <a:defRPr/>
              </a:pPr>
              <a:endParaRPr/>
            </a:p>
          </p:txBody>
        </p:sp>
        <p:sp>
          <p:nvSpPr>
            <p:cNvPr id="21" name="Google Shape;2594;p51">
              <a:extLst>
                <a:ext uri="{FF2B5EF4-FFF2-40B4-BE49-F238E27FC236}">
                  <a16:creationId xmlns:a16="http://schemas.microsoft.com/office/drawing/2014/main" id="{83CBC8E5-B5D2-B303-A19E-5FB71A6C22C9}"/>
                </a:ext>
              </a:extLst>
            </p:cNvPr>
            <p:cNvSpPr/>
            <p:nvPr/>
          </p:nvSpPr>
          <p:spPr>
            <a:xfrm>
              <a:off x="6626746" y="4459733"/>
              <a:ext cx="47846" cy="51744"/>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lIns="121900" tIns="121900" rIns="121900" bIns="121900" anchor="ctr"/>
            <a:lstStyle/>
            <a:p>
              <a:pPr>
                <a:spcBef>
                  <a:spcPts val="0"/>
                </a:spcBef>
                <a:spcAft>
                  <a:spcPts val="0"/>
                </a:spcAft>
                <a:defRPr/>
              </a:pPr>
              <a:endParaRPr/>
            </a:p>
          </p:txBody>
        </p:sp>
      </p:grpSp>
      <p:sp>
        <p:nvSpPr>
          <p:cNvPr id="22" name="Title 2">
            <a:extLst>
              <a:ext uri="{FF2B5EF4-FFF2-40B4-BE49-F238E27FC236}">
                <a16:creationId xmlns:a16="http://schemas.microsoft.com/office/drawing/2014/main" id="{2D308B67-9A1C-B9A0-EE16-34F0FD98C939}"/>
              </a:ext>
            </a:extLst>
          </p:cNvPr>
          <p:cNvSpPr txBox="1">
            <a:spLocks/>
          </p:cNvSpPr>
          <p:nvPr/>
        </p:nvSpPr>
        <p:spPr>
          <a:xfrm>
            <a:off x="2551113" y="468313"/>
            <a:ext cx="7851775" cy="7635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a:solidFill>
                  <a:schemeClr val="accent1"/>
                </a:solidFill>
                <a:latin typeface="Lucida Handwriting" panose="03010101010101010101" pitchFamily="66" charset="0"/>
              </a:rPr>
              <a:t>CÁC TIỂU CHỦ ĐỀ</a:t>
            </a:r>
            <a:endParaRPr lang="en-SG" sz="6000" b="1">
              <a:solidFill>
                <a:schemeClr val="accent1"/>
              </a:solidFill>
              <a:latin typeface="Lucida Handwriting" panose="03010101010101010101" pitchFamily="66" charset="0"/>
            </a:endParaRPr>
          </a:p>
        </p:txBody>
      </p:sp>
      <p:sp>
        <p:nvSpPr>
          <p:cNvPr id="23" name="TextBox 1">
            <a:extLst>
              <a:ext uri="{FF2B5EF4-FFF2-40B4-BE49-F238E27FC236}">
                <a16:creationId xmlns:a16="http://schemas.microsoft.com/office/drawing/2014/main" id="{E084813D-282D-2742-9BE2-40540A9F57EC}"/>
              </a:ext>
            </a:extLst>
          </p:cNvPr>
          <p:cNvSpPr txBox="1">
            <a:spLocks noChangeArrowheads="1"/>
          </p:cNvSpPr>
          <p:nvPr/>
        </p:nvSpPr>
        <p:spPr bwMode="auto">
          <a:xfrm>
            <a:off x="8221663" y="6459538"/>
            <a:ext cx="4052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solidFill>
                  <a:schemeClr val="bg1"/>
                </a:solidFill>
              </a:rPr>
              <a:t>Giáo viên: Phan Thị Thu Huyền</a:t>
            </a:r>
            <a:endParaRPr lang="en-SG" altLang="en-US">
              <a:solidFill>
                <a:schemeClr val="bg1"/>
              </a:solidFill>
            </a:endParaRPr>
          </a:p>
        </p:txBody>
      </p:sp>
      <p:sp>
        <p:nvSpPr>
          <p:cNvPr id="24" name="TextBox 2">
            <a:extLst>
              <a:ext uri="{FF2B5EF4-FFF2-40B4-BE49-F238E27FC236}">
                <a16:creationId xmlns:a16="http://schemas.microsoft.com/office/drawing/2014/main" id="{2B73ECB1-9668-B189-89B9-CB5FF574DDFF}"/>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022444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1500"/>
                                        <p:tgtEl>
                                          <p:spTgt spid="13"/>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1500"/>
                                        <p:tgtEl>
                                          <p:spTgt spid="4"/>
                                        </p:tgtEl>
                                      </p:cBhvr>
                                    </p:animEffect>
                                  </p:childTnLst>
                                </p:cTn>
                              </p:par>
                              <p:par>
                                <p:cTn id="22" presetID="21" presetClass="entr" presetSubtype="1" fill="hold" grpId="1"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1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heel(1)">
                                      <p:cBhvr>
                                        <p:cTn id="29" dur="1500"/>
                                        <p:tgtEl>
                                          <p:spTgt spid="3"/>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1500"/>
                                        <p:tgtEl>
                                          <p:spTgt spid="12"/>
                                        </p:tgtEl>
                                      </p:cBhvr>
                                    </p:animEffect>
                                  </p:childTnLst>
                                </p:cTn>
                              </p:par>
                              <p:par>
                                <p:cTn id="33" presetID="21" presetClass="entr" presetSubtype="1" fill="hold" grpId="1"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p:bldP spid="7" grpId="1"/>
      <p:bldP spid="8" grpId="0"/>
      <p:bldP spid="8" grpId="1"/>
      <p:bldP spid="9" grpId="0"/>
      <p:bldP spid="9" grpId="1"/>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C2F47-8064-4DF2-2D4D-5DC2B19E5C60}"/>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5C775090-9257-F21C-4D60-FF3F28C41905}"/>
              </a:ext>
            </a:extLst>
          </p:cNvPr>
          <p:cNvSpPr txBox="1"/>
          <p:nvPr/>
        </p:nvSpPr>
        <p:spPr>
          <a:xfrm>
            <a:off x="1444977" y="2151727"/>
            <a:ext cx="3397956" cy="2554545"/>
          </a:xfrm>
          <a:prstGeom prst="rect">
            <a:avLst/>
          </a:prstGeom>
          <a:noFill/>
        </p:spPr>
        <p:txBody>
          <a:bodyPr wrap="square">
            <a:spAutoFit/>
          </a:bodyPr>
          <a:lstStyle/>
          <a:p>
            <a:pPr algn="ctr">
              <a:defRPr/>
            </a:pPr>
            <a:r>
              <a:rPr lang="en-US" sz="3200" b="1">
                <a:solidFill>
                  <a:schemeClr val="bg1"/>
                </a:solidFill>
              </a:rPr>
              <a:t>1 Tuần </a:t>
            </a:r>
            <a:r>
              <a:rPr lang="en-US" sz="3200">
                <a:solidFill>
                  <a:schemeClr val="bg1"/>
                </a:solidFill>
              </a:rPr>
              <a:t>làm việc tại nhà làm báo cáo dưới dạng </a:t>
            </a:r>
            <a:r>
              <a:rPr lang="en-US" sz="3200" b="1">
                <a:solidFill>
                  <a:schemeClr val="bg1"/>
                </a:solidFill>
              </a:rPr>
              <a:t>đóng kịch</a:t>
            </a:r>
            <a:r>
              <a:rPr lang="en-US" sz="3200">
                <a:solidFill>
                  <a:schemeClr val="bg1"/>
                </a:solidFill>
              </a:rPr>
              <a:t>, </a:t>
            </a:r>
            <a:r>
              <a:rPr lang="en-US" sz="3200" b="1">
                <a:solidFill>
                  <a:schemeClr val="bg1"/>
                </a:solidFill>
              </a:rPr>
              <a:t>poster, video</a:t>
            </a:r>
            <a:r>
              <a:rPr lang="en-US" sz="3200">
                <a:solidFill>
                  <a:schemeClr val="bg1"/>
                </a:solidFill>
              </a:rPr>
              <a:t> hoặc </a:t>
            </a:r>
            <a:r>
              <a:rPr lang="en-US" sz="3200" b="1">
                <a:solidFill>
                  <a:schemeClr val="bg1"/>
                </a:solidFill>
              </a:rPr>
              <a:t>powerpoint</a:t>
            </a:r>
            <a:r>
              <a:rPr lang="en-US" sz="3200">
                <a:solidFill>
                  <a:schemeClr val="bg1"/>
                </a:solidFill>
              </a:rPr>
              <a:t> </a:t>
            </a:r>
          </a:p>
        </p:txBody>
      </p:sp>
      <p:sp>
        <p:nvSpPr>
          <p:cNvPr id="3" name="TextBox 2">
            <a:extLst>
              <a:ext uri="{FF2B5EF4-FFF2-40B4-BE49-F238E27FC236}">
                <a16:creationId xmlns:a16="http://schemas.microsoft.com/office/drawing/2014/main" id="{6F1C19FF-7CF6-8D75-D75C-BB9DC416D188}"/>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10281980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26031-1C2A-9E42-4C50-E7C73930B4FC}"/>
              </a:ext>
            </a:extLst>
          </p:cNvPr>
          <p:cNvSpPr>
            <a:spLocks noGrp="1"/>
          </p:cNvSpPr>
          <p:nvPr>
            <p:ph type="title"/>
          </p:nvPr>
        </p:nvSpPr>
        <p:spPr>
          <a:xfrm>
            <a:off x="2133600" y="125833"/>
            <a:ext cx="9922932" cy="580894"/>
          </a:xfrm>
        </p:spPr>
        <p:txBody>
          <a:bodyPr/>
          <a:lstStyle/>
          <a:p>
            <a:r>
              <a:rPr lang="en-US" sz="3600" b="1">
                <a:solidFill>
                  <a:srgbClr val="C00000"/>
                </a:solidFill>
              </a:rPr>
              <a:t>BÁO CÁO SẢN PHẨM THẢO LUẬN NHÓM</a:t>
            </a:r>
          </a:p>
        </p:txBody>
      </p:sp>
      <p:sp>
        <p:nvSpPr>
          <p:cNvPr id="4" name="TextBox 3">
            <a:extLst>
              <a:ext uri="{FF2B5EF4-FFF2-40B4-BE49-F238E27FC236}">
                <a16:creationId xmlns:a16="http://schemas.microsoft.com/office/drawing/2014/main" id="{E84B25DB-8508-9D6F-42F7-6EF3CA342B29}"/>
              </a:ext>
            </a:extLst>
          </p:cNvPr>
          <p:cNvSpPr txBox="1"/>
          <p:nvPr/>
        </p:nvSpPr>
        <p:spPr>
          <a:xfrm>
            <a:off x="3093154" y="675193"/>
            <a:ext cx="6096000" cy="625428"/>
          </a:xfrm>
          <a:prstGeom prst="rect">
            <a:avLst/>
          </a:prstGeom>
          <a:noFill/>
        </p:spPr>
        <p:txBody>
          <a:bodyPr wrap="square">
            <a:spAutoFit/>
          </a:bodyPr>
          <a:lstStyle/>
          <a:p>
            <a:pPr algn="ctr">
              <a:lnSpc>
                <a:spcPct val="115000"/>
              </a:lnSpc>
              <a:spcAft>
                <a:spcPts val="1000"/>
              </a:spcAft>
            </a:pPr>
            <a:r>
              <a:rPr lang="vi-VN" sz="3200" b="1">
                <a:effectLst/>
                <a:latin typeface="Calibri" panose="020F0502020204030204" pitchFamily="34" charset="0"/>
                <a:ea typeface="Calibri" panose="020F0502020204030204" pitchFamily="34" charset="0"/>
                <a:cs typeface="Calibri" panose="020F0502020204030204" pitchFamily="34" charset="0"/>
              </a:rPr>
              <a:t>PHIẾU NHẬN XÉT</a:t>
            </a:r>
            <a:endParaRPr lang="en-US" sz="3200">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9B3EE9D3-361F-D6F7-248C-C82D657C8AA3}"/>
              </a:ext>
            </a:extLst>
          </p:cNvPr>
          <p:cNvGraphicFramePr>
            <a:graphicFrameLocks noGrp="1"/>
          </p:cNvGraphicFramePr>
          <p:nvPr>
            <p:extLst>
              <p:ext uri="{D42A27DB-BD31-4B8C-83A1-F6EECF244321}">
                <p14:modId xmlns:p14="http://schemas.microsoft.com/office/powerpoint/2010/main" val="4010153953"/>
              </p:ext>
            </p:extLst>
          </p:nvPr>
        </p:nvGraphicFramePr>
        <p:xfrm>
          <a:off x="395111" y="1300621"/>
          <a:ext cx="11492087" cy="5105849"/>
        </p:xfrm>
        <a:graphic>
          <a:graphicData uri="http://schemas.openxmlformats.org/drawingml/2006/table">
            <a:tbl>
              <a:tblPr firstRow="1" firstCol="1" bandRow="1">
                <a:tableStyleId>{93296810-A885-4BE3-A3E7-6D5BEEA58F35}</a:tableStyleId>
              </a:tblPr>
              <a:tblGrid>
                <a:gridCol w="2872115">
                  <a:extLst>
                    <a:ext uri="{9D8B030D-6E8A-4147-A177-3AD203B41FA5}">
                      <a16:colId xmlns:a16="http://schemas.microsoft.com/office/drawing/2014/main" val="1885787983"/>
                    </a:ext>
                  </a:extLst>
                </a:gridCol>
                <a:gridCol w="2873324">
                  <a:extLst>
                    <a:ext uri="{9D8B030D-6E8A-4147-A177-3AD203B41FA5}">
                      <a16:colId xmlns:a16="http://schemas.microsoft.com/office/drawing/2014/main" val="4170195407"/>
                    </a:ext>
                  </a:extLst>
                </a:gridCol>
                <a:gridCol w="2873324">
                  <a:extLst>
                    <a:ext uri="{9D8B030D-6E8A-4147-A177-3AD203B41FA5}">
                      <a16:colId xmlns:a16="http://schemas.microsoft.com/office/drawing/2014/main" val="1583688392"/>
                    </a:ext>
                  </a:extLst>
                </a:gridCol>
                <a:gridCol w="2873324">
                  <a:extLst>
                    <a:ext uri="{9D8B030D-6E8A-4147-A177-3AD203B41FA5}">
                      <a16:colId xmlns:a16="http://schemas.microsoft.com/office/drawing/2014/main" val="471843482"/>
                    </a:ext>
                  </a:extLst>
                </a:gridCol>
              </a:tblGrid>
              <a:tr h="440535">
                <a:tc>
                  <a:txBody>
                    <a:bodyPr/>
                    <a:lstStyle/>
                    <a:p>
                      <a:pPr algn="just">
                        <a:lnSpc>
                          <a:spcPct val="115000"/>
                        </a:lnSpc>
                        <a:spcAft>
                          <a:spcPts val="1000"/>
                        </a:spcAft>
                      </a:pPr>
                      <a:r>
                        <a:rPr lang="vi-VN" sz="2800">
                          <a:effectLst/>
                        </a:rPr>
                        <a:t>Tên nhóm</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1000"/>
                        </a:spcAft>
                      </a:pPr>
                      <a:r>
                        <a:rPr lang="vi-VN" sz="2800">
                          <a:effectLst/>
                        </a:rPr>
                        <a:t>Nhóm.................</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1000"/>
                        </a:spcAft>
                      </a:pPr>
                      <a:r>
                        <a:rPr lang="vi-VN" sz="2800">
                          <a:effectLst/>
                        </a:rPr>
                        <a:t>Nhóm.................</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1000"/>
                        </a:spcAft>
                      </a:pPr>
                      <a:r>
                        <a:rPr lang="vi-VN" sz="2800">
                          <a:effectLst/>
                        </a:rPr>
                        <a:t>Nhóm.................</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098049866"/>
                  </a:ext>
                </a:extLst>
              </a:tr>
              <a:tr h="1628474">
                <a:tc>
                  <a:txBody>
                    <a:bodyPr/>
                    <a:lstStyle/>
                    <a:p>
                      <a:pPr algn="just">
                        <a:lnSpc>
                          <a:spcPct val="115000"/>
                        </a:lnSpc>
                        <a:spcAft>
                          <a:spcPts val="1000"/>
                        </a:spcAft>
                      </a:pPr>
                      <a:r>
                        <a:rPr lang="vi-VN" sz="2800">
                          <a:effectLst/>
                        </a:rPr>
                        <a:t>Học được</a:t>
                      </a:r>
                      <a:endParaRPr lang="en-US" sz="2800">
                        <a:effectLst/>
                      </a:endParaRPr>
                    </a:p>
                    <a:p>
                      <a:pPr algn="just">
                        <a:lnSpc>
                          <a:spcPct val="115000"/>
                        </a:lnSpc>
                        <a:spcAft>
                          <a:spcPts val="1000"/>
                        </a:spcAft>
                      </a:pPr>
                      <a:r>
                        <a:rPr lang="en-US" sz="2800">
                          <a:effectLst/>
                        </a:rPr>
                        <a:t>(3 điều)</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1000"/>
                        </a:spcAft>
                      </a:pPr>
                      <a:r>
                        <a:rPr lang="en-US" sz="2800">
                          <a:effectLst/>
                        </a:rPr>
                        <a:t> </a:t>
                      </a:r>
                    </a:p>
                    <a:p>
                      <a:pPr algn="just">
                        <a:lnSpc>
                          <a:spcPct val="115000"/>
                        </a:lnSpc>
                        <a:spcAft>
                          <a:spcPts val="1000"/>
                        </a:spcAft>
                      </a:pPr>
                      <a:r>
                        <a:rPr lang="en-US" sz="2800">
                          <a:effectLst/>
                        </a:rPr>
                        <a:t> </a:t>
                      </a:r>
                    </a:p>
                    <a:p>
                      <a:pPr algn="just">
                        <a:lnSpc>
                          <a:spcPct val="115000"/>
                        </a:lnSpc>
                        <a:spcAft>
                          <a:spcPts val="1000"/>
                        </a:spcAft>
                      </a:pPr>
                      <a:r>
                        <a:rPr lang="en-US" sz="2800">
                          <a:effectLst/>
                        </a:rPr>
                        <a:t> </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1000"/>
                        </a:spcAft>
                      </a:pPr>
                      <a:r>
                        <a:rPr lang="en-US" sz="2800">
                          <a:effectLst/>
                        </a:rPr>
                        <a:t> </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1000"/>
                        </a:spcAft>
                      </a:pPr>
                      <a:r>
                        <a:rPr lang="en-US" sz="2800">
                          <a:effectLst/>
                        </a:rPr>
                        <a:t> </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958963777"/>
                  </a:ext>
                </a:extLst>
              </a:tr>
              <a:tr h="1260463">
                <a:tc>
                  <a:txBody>
                    <a:bodyPr/>
                    <a:lstStyle/>
                    <a:p>
                      <a:pPr algn="just">
                        <a:lnSpc>
                          <a:spcPct val="115000"/>
                        </a:lnSpc>
                        <a:spcAft>
                          <a:spcPts val="1000"/>
                        </a:spcAft>
                      </a:pPr>
                      <a:r>
                        <a:rPr lang="vi-VN" sz="2800">
                          <a:effectLst/>
                        </a:rPr>
                        <a:t>Góp ý</a:t>
                      </a:r>
                      <a:endParaRPr lang="en-US" sz="2800">
                        <a:effectLst/>
                      </a:endParaRPr>
                    </a:p>
                    <a:p>
                      <a:pPr algn="just">
                        <a:lnSpc>
                          <a:spcPct val="115000"/>
                        </a:lnSpc>
                        <a:spcAft>
                          <a:spcPts val="1000"/>
                        </a:spcAft>
                      </a:pPr>
                      <a:r>
                        <a:rPr lang="en-US" sz="2800">
                          <a:effectLst/>
                        </a:rPr>
                        <a:t>(2 điều)</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1000"/>
                        </a:spcAft>
                      </a:pPr>
                      <a:r>
                        <a:rPr lang="en-US" sz="2800">
                          <a:effectLst/>
                        </a:rPr>
                        <a:t> </a:t>
                      </a:r>
                    </a:p>
                    <a:p>
                      <a:pPr algn="just">
                        <a:lnSpc>
                          <a:spcPct val="115000"/>
                        </a:lnSpc>
                        <a:spcAft>
                          <a:spcPts val="1000"/>
                        </a:spcAft>
                      </a:pPr>
                      <a:r>
                        <a:rPr lang="en-US" sz="2800">
                          <a:effectLst/>
                        </a:rPr>
                        <a:t> </a:t>
                      </a:r>
                    </a:p>
                  </a:txBody>
                  <a:tcPr marL="68580" marR="68580" marT="0" marB="0"/>
                </a:tc>
                <a:tc>
                  <a:txBody>
                    <a:bodyPr/>
                    <a:lstStyle/>
                    <a:p>
                      <a:pPr algn="just">
                        <a:lnSpc>
                          <a:spcPct val="115000"/>
                        </a:lnSpc>
                        <a:spcAft>
                          <a:spcPts val="1000"/>
                        </a:spcAft>
                      </a:pPr>
                      <a:r>
                        <a:rPr lang="en-US" sz="2800">
                          <a:effectLst/>
                        </a:rPr>
                        <a:t> </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1000"/>
                        </a:spcAft>
                      </a:pPr>
                      <a:r>
                        <a:rPr lang="en-US" sz="2800">
                          <a:effectLst/>
                        </a:rPr>
                        <a:t> </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339626229"/>
                  </a:ext>
                </a:extLst>
              </a:tr>
              <a:tr h="1628474">
                <a:tc>
                  <a:txBody>
                    <a:bodyPr/>
                    <a:lstStyle/>
                    <a:p>
                      <a:pPr algn="just">
                        <a:lnSpc>
                          <a:spcPct val="115000"/>
                        </a:lnSpc>
                        <a:spcAft>
                          <a:spcPts val="1000"/>
                        </a:spcAft>
                      </a:pPr>
                      <a:r>
                        <a:rPr lang="vi-VN" sz="2800">
                          <a:effectLst/>
                        </a:rPr>
                        <a:t>Câu hỏi</a:t>
                      </a:r>
                      <a:endParaRPr lang="en-US" sz="2800">
                        <a:effectLst/>
                      </a:endParaRPr>
                    </a:p>
                    <a:p>
                      <a:pPr algn="just">
                        <a:lnSpc>
                          <a:spcPct val="115000"/>
                        </a:lnSpc>
                        <a:spcAft>
                          <a:spcPts val="1000"/>
                        </a:spcAft>
                      </a:pPr>
                      <a:r>
                        <a:rPr lang="en-US" sz="2800">
                          <a:effectLst/>
                        </a:rPr>
                        <a:t>(1 câu hỏi)</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1000"/>
                        </a:spcAft>
                      </a:pPr>
                      <a:r>
                        <a:rPr lang="en-US" sz="2800">
                          <a:effectLst/>
                        </a:rPr>
                        <a:t> </a:t>
                      </a:r>
                    </a:p>
                  </a:txBody>
                  <a:tcPr marL="68580" marR="68580" marT="0" marB="0"/>
                </a:tc>
                <a:tc>
                  <a:txBody>
                    <a:bodyPr/>
                    <a:lstStyle/>
                    <a:p>
                      <a:pPr algn="just">
                        <a:lnSpc>
                          <a:spcPct val="115000"/>
                        </a:lnSpc>
                        <a:spcAft>
                          <a:spcPts val="1000"/>
                        </a:spcAft>
                      </a:pPr>
                      <a:r>
                        <a:rPr lang="en-US" sz="2800">
                          <a:effectLst/>
                        </a:rPr>
                        <a:t> </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1000"/>
                        </a:spcAft>
                      </a:pPr>
                      <a:r>
                        <a:rPr lang="en-US" sz="2800">
                          <a:effectLst/>
                        </a:rPr>
                        <a:t> </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83387099"/>
                  </a:ext>
                </a:extLst>
              </a:tr>
            </a:tbl>
          </a:graphicData>
        </a:graphic>
      </p:graphicFrame>
      <p:sp>
        <p:nvSpPr>
          <p:cNvPr id="3" name="TextBox 2">
            <a:extLst>
              <a:ext uri="{FF2B5EF4-FFF2-40B4-BE49-F238E27FC236}">
                <a16:creationId xmlns:a16="http://schemas.microsoft.com/office/drawing/2014/main" id="{260D3D03-CDE6-8C36-3F9B-ED181F916A5D}"/>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123545550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Nhanh như chớp (trò chơi truyền hình) – Wikipedia tiếng Việt">
            <a:extLst>
              <a:ext uri="{FF2B5EF4-FFF2-40B4-BE49-F238E27FC236}">
                <a16:creationId xmlns:a16="http://schemas.microsoft.com/office/drawing/2014/main" id="{BC32CB8C-DDFB-F3D4-A363-9C784F34EA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33" b="6850"/>
          <a:stretch/>
        </p:blipFill>
        <p:spPr bwMode="auto">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36870B5F-D45D-9518-AC6F-56A206C7ACF0}"/>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8533664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33F37D-585E-424C-B7A7-71846CEDB388}"/>
              </a:ext>
            </a:extLst>
          </p:cNvPr>
          <p:cNvSpPr/>
          <p:nvPr/>
        </p:nvSpPr>
        <p:spPr>
          <a:xfrm>
            <a:off x="3390851" y="320040"/>
            <a:ext cx="6322180" cy="590931"/>
          </a:xfrm>
          <a:prstGeom prst="rect">
            <a:avLst/>
          </a:prstGeom>
        </p:spPr>
        <p:txBody>
          <a:bodyPr wrap="none">
            <a:spAutoFit/>
          </a:bodyPr>
          <a:lstStyle/>
          <a:p>
            <a:pPr lvl="0" defTabSz="889000">
              <a:lnSpc>
                <a:spcPct val="90000"/>
              </a:lnSpc>
              <a:spcBef>
                <a:spcPct val="0"/>
              </a:spcBef>
              <a:spcAft>
                <a:spcPct val="35000"/>
              </a:spcAft>
            </a:pPr>
            <a:r>
              <a:rPr lang="en-US" sz="3600" b="1">
                <a:solidFill>
                  <a:srgbClr val="FF0000"/>
                </a:solidFill>
              </a:rPr>
              <a:t>BÀI 4: QUANG HỢP Ở THỰC VẬT</a:t>
            </a:r>
            <a:endParaRPr lang="en-SG" sz="3600">
              <a:solidFill>
                <a:srgbClr val="FF0000"/>
              </a:solidFill>
            </a:endParaRPr>
          </a:p>
        </p:txBody>
      </p:sp>
      <p:sp>
        <p:nvSpPr>
          <p:cNvPr id="3" name="Rectangle 2">
            <a:extLst>
              <a:ext uri="{FF2B5EF4-FFF2-40B4-BE49-F238E27FC236}">
                <a16:creationId xmlns:a16="http://schemas.microsoft.com/office/drawing/2014/main" id="{6DCA3A46-EFD6-4BA4-AE1C-6E531D448357}"/>
              </a:ext>
            </a:extLst>
          </p:cNvPr>
          <p:cNvSpPr/>
          <p:nvPr/>
        </p:nvSpPr>
        <p:spPr>
          <a:xfrm>
            <a:off x="224288" y="4805106"/>
            <a:ext cx="4556055" cy="1077218"/>
          </a:xfrm>
          <a:prstGeom prst="rect">
            <a:avLst/>
          </a:prstGeom>
        </p:spPr>
        <p:txBody>
          <a:bodyPr wrap="square">
            <a:spAutoFit/>
          </a:bodyPr>
          <a:lstStyle/>
          <a:p>
            <a:pPr>
              <a:spcAft>
                <a:spcPts val="0"/>
              </a:spcAft>
            </a:pPr>
            <a:r>
              <a:rPr lang="en-US" sz="3200">
                <a:solidFill>
                  <a:srgbClr val="002060"/>
                </a:solidFill>
                <a:latin typeface="Calibri" panose="020F0502020204030204" pitchFamily="34" charset="0"/>
                <a:cs typeface="Calibri" panose="020F0502020204030204" pitchFamily="34" charset="0"/>
              </a:rPr>
              <a:t>IV. Quang hợp và năng suất cây trồng</a:t>
            </a:r>
            <a:endParaRPr lang="en-SG" sz="3200" dirty="0">
              <a:solidFill>
                <a:srgbClr val="002060"/>
              </a:solidFill>
              <a:latin typeface="Calibri" panose="020F0502020204030204" pitchFamily="34" charset="0"/>
              <a:cs typeface="Calibri" panose="020F0502020204030204" pitchFamily="34" charset="0"/>
            </a:endParaRPr>
          </a:p>
        </p:txBody>
      </p:sp>
      <p:pic>
        <p:nvPicPr>
          <p:cNvPr id="7170" name="Picture 2" descr="What is photosynthesis? - Science Questions">
            <a:extLst>
              <a:ext uri="{FF2B5EF4-FFF2-40B4-BE49-F238E27FC236}">
                <a16:creationId xmlns:a16="http://schemas.microsoft.com/office/drawing/2014/main" id="{A5D2CCB4-99ED-4BE4-B412-9CE79391B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6248" y="1211580"/>
            <a:ext cx="6388472" cy="47354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3DD799-A4A1-9BC5-9C51-30D67D62F99A}"/>
              </a:ext>
            </a:extLst>
          </p:cNvPr>
          <p:cNvSpPr txBox="1"/>
          <p:nvPr/>
        </p:nvSpPr>
        <p:spPr>
          <a:xfrm>
            <a:off x="298383" y="1186642"/>
            <a:ext cx="4746044" cy="584775"/>
          </a:xfrm>
          <a:prstGeom prst="rect">
            <a:avLst/>
          </a:prstGeom>
          <a:noFill/>
        </p:spPr>
        <p:txBody>
          <a:bodyPr wrap="square">
            <a:spAutoFit/>
          </a:bodyPr>
          <a:lstStyle/>
          <a:p>
            <a:pPr>
              <a:spcAft>
                <a:spcPts val="0"/>
              </a:spcAft>
            </a:pPr>
            <a:r>
              <a:rPr lang="en-US" sz="3200">
                <a:solidFill>
                  <a:srgbClr val="002060"/>
                </a:solidFill>
                <a:latin typeface="Calibri" panose="020F0502020204030204" pitchFamily="34" charset="0"/>
                <a:cs typeface="Calibri" panose="020F0502020204030204" pitchFamily="34" charset="0"/>
              </a:rPr>
              <a:t>I. Khái quát về quang hợp</a:t>
            </a:r>
            <a:endParaRPr lang="en-SG" sz="3200"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D8C9106-0253-C2A4-A0A8-7BE40DB55973}"/>
              </a:ext>
            </a:extLst>
          </p:cNvPr>
          <p:cNvSpPr txBox="1"/>
          <p:nvPr/>
        </p:nvSpPr>
        <p:spPr>
          <a:xfrm>
            <a:off x="298383" y="1907406"/>
            <a:ext cx="4746044" cy="1096403"/>
          </a:xfrm>
          <a:prstGeom prst="rect">
            <a:avLst/>
          </a:prstGeom>
          <a:noFill/>
        </p:spPr>
        <p:txBody>
          <a:bodyPr wrap="square">
            <a:spAutoFit/>
          </a:bodyPr>
          <a:lstStyle/>
          <a:p>
            <a:pPr>
              <a:spcAft>
                <a:spcPts val="0"/>
              </a:spcAft>
            </a:pPr>
            <a:r>
              <a:rPr lang="en-US" sz="3200">
                <a:solidFill>
                  <a:srgbClr val="002060"/>
                </a:solidFill>
                <a:latin typeface="Calibri" panose="020F0502020204030204" pitchFamily="34" charset="0"/>
                <a:cs typeface="Calibri" panose="020F0502020204030204" pitchFamily="34" charset="0"/>
              </a:rPr>
              <a:t>II. Quá trình quang hợp ở thực vật</a:t>
            </a:r>
            <a:endParaRPr lang="en-SG" sz="3200"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C49659F-9CA2-CEDE-B5C2-B4FEBA863729}"/>
              </a:ext>
            </a:extLst>
          </p:cNvPr>
          <p:cNvSpPr txBox="1"/>
          <p:nvPr/>
        </p:nvSpPr>
        <p:spPr>
          <a:xfrm>
            <a:off x="233435" y="3105650"/>
            <a:ext cx="4746044" cy="1597615"/>
          </a:xfrm>
          <a:prstGeom prst="rect">
            <a:avLst/>
          </a:prstGeom>
          <a:noFill/>
        </p:spPr>
        <p:txBody>
          <a:bodyPr wrap="square">
            <a:spAutoFit/>
          </a:bodyPr>
          <a:lstStyle/>
          <a:p>
            <a:pPr>
              <a:spcAft>
                <a:spcPts val="0"/>
              </a:spcAft>
            </a:pPr>
            <a:r>
              <a:rPr lang="en-US" sz="3200">
                <a:solidFill>
                  <a:srgbClr val="002060"/>
                </a:solidFill>
                <a:latin typeface="Calibri" panose="020F0502020204030204" pitchFamily="34" charset="0"/>
                <a:cs typeface="Calibri" panose="020F0502020204030204" pitchFamily="34" charset="0"/>
              </a:rPr>
              <a:t>III. Ảnh hưởng của các yếu tố ngoại cảnh đến quang hợp</a:t>
            </a:r>
          </a:p>
        </p:txBody>
      </p:sp>
      <p:sp>
        <p:nvSpPr>
          <p:cNvPr id="4" name="TextBox 2">
            <a:extLst>
              <a:ext uri="{FF2B5EF4-FFF2-40B4-BE49-F238E27FC236}">
                <a16:creationId xmlns:a16="http://schemas.microsoft.com/office/drawing/2014/main" id="{D9D01028-EA75-E6D5-CCF5-DF4B2973FCEB}"/>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888462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4" name="Rectangle 3">
            <a:extLst>
              <a:ext uri="{FF2B5EF4-FFF2-40B4-BE49-F238E27FC236}">
                <a16:creationId xmlns:a16="http://schemas.microsoft.com/office/drawing/2014/main" id="{D429D71A-7CCA-4F5F-8E07-DBDDFAEB1E3D}"/>
              </a:ext>
            </a:extLst>
          </p:cNvPr>
          <p:cNvSpPr/>
          <p:nvPr/>
        </p:nvSpPr>
        <p:spPr>
          <a:xfrm>
            <a:off x="3915752" y="4299118"/>
            <a:ext cx="4360489" cy="1200329"/>
          </a:xfrm>
          <a:prstGeom prst="rect">
            <a:avLst/>
          </a:prstGeom>
          <a:noFill/>
        </p:spPr>
        <p:txBody>
          <a:bodyPr wrap="none" lIns="91440" tIns="45720" rIns="91440" bIns="45720">
            <a:spAutoFit/>
          </a:bodyPr>
          <a:lstStyle/>
          <a:p>
            <a:pPr algn="ctr"/>
            <a:r>
              <a:rPr lang="en-US" sz="7200" b="1" spc="50">
                <a:ln w="38100" cmpd="sng">
                  <a:solidFill>
                    <a:schemeClr val="bg1"/>
                  </a:solidFill>
                  <a:prstDash val="solid"/>
                </a:ln>
                <a:solidFill>
                  <a:srgbClr val="23710D"/>
                </a:solidFill>
                <a:effectLst>
                  <a:glow rad="38100">
                    <a:schemeClr val="accent1">
                      <a:alpha val="40000"/>
                    </a:schemeClr>
                  </a:glow>
                </a:effectLst>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id="{F42F226D-A470-4EB3-BDBB-258CD4816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866" y="1185626"/>
            <a:ext cx="5382263" cy="2615780"/>
          </a:xfrm>
          <a:prstGeom prst="rect">
            <a:avLst/>
          </a:prstGeom>
        </p:spPr>
      </p:pic>
    </p:spTree>
    <p:extLst>
      <p:ext uri="{BB962C8B-B14F-4D97-AF65-F5344CB8AC3E}">
        <p14:creationId xmlns:p14="http://schemas.microsoft.com/office/powerpoint/2010/main" val="810820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2" fill="hold"/>
                                        <p:tgtEl>
                                          <p:spTgt spid="7"/>
                                        </p:tgtEl>
                                      </p:cBhvr>
                                    </p:cmd>
                                  </p:childTnLst>
                                </p:cTn>
                              </p:par>
                            </p:childTnLst>
                          </p:cTn>
                        </p:par>
                        <p:par>
                          <p:cTn id="7" fill="hold">
                            <p:stCondLst>
                              <p:cond delay="2832"/>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32"/>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32"/>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32"/>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Q1">
            <a:extLst>
              <a:ext uri="{FF2B5EF4-FFF2-40B4-BE49-F238E27FC236}">
                <a16:creationId xmlns:a16="http://schemas.microsoft.com/office/drawing/2014/main" id="{B3DB058A-7F39-4989-A89A-565B4C7702EB}"/>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a:t>
            </a:r>
          </a:p>
        </p:txBody>
      </p:sp>
      <p:sp>
        <p:nvSpPr>
          <p:cNvPr id="410" name="Q2">
            <a:extLst>
              <a:ext uri="{FF2B5EF4-FFF2-40B4-BE49-F238E27FC236}">
                <a16:creationId xmlns:a16="http://schemas.microsoft.com/office/drawing/2014/main" id="{FDFBE095-7E10-4FD6-878E-C5E20FAD6656}"/>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2</a:t>
            </a:r>
          </a:p>
        </p:txBody>
      </p:sp>
      <p:sp>
        <p:nvSpPr>
          <p:cNvPr id="411" name="Q3">
            <a:extLst>
              <a:ext uri="{FF2B5EF4-FFF2-40B4-BE49-F238E27FC236}">
                <a16:creationId xmlns:a16="http://schemas.microsoft.com/office/drawing/2014/main" id="{5A0C38EA-A0E3-400A-9442-B83F7A56B225}"/>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3</a:t>
            </a:r>
          </a:p>
        </p:txBody>
      </p:sp>
      <p:sp>
        <p:nvSpPr>
          <p:cNvPr id="412" name="Q4">
            <a:extLst>
              <a:ext uri="{FF2B5EF4-FFF2-40B4-BE49-F238E27FC236}">
                <a16:creationId xmlns:a16="http://schemas.microsoft.com/office/drawing/2014/main" id="{AD832735-102C-46EB-BA98-B08D4A0D8454}"/>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4</a:t>
            </a:r>
          </a:p>
        </p:txBody>
      </p:sp>
      <p:sp>
        <p:nvSpPr>
          <p:cNvPr id="413" name="Q5">
            <a:extLst>
              <a:ext uri="{FF2B5EF4-FFF2-40B4-BE49-F238E27FC236}">
                <a16:creationId xmlns:a16="http://schemas.microsoft.com/office/drawing/2014/main" id="{3583678D-71F4-4598-9CD7-E3303390264D}"/>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5</a:t>
            </a:r>
          </a:p>
        </p:txBody>
      </p:sp>
      <p:sp>
        <p:nvSpPr>
          <p:cNvPr id="414" name="Q6">
            <a:extLst>
              <a:ext uri="{FF2B5EF4-FFF2-40B4-BE49-F238E27FC236}">
                <a16:creationId xmlns:a16="http://schemas.microsoft.com/office/drawing/2014/main" id="{C43BFAA6-060C-4768-A8C0-60E533310862}"/>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6</a:t>
            </a:r>
          </a:p>
        </p:txBody>
      </p:sp>
      <p:sp>
        <p:nvSpPr>
          <p:cNvPr id="415" name="Q7">
            <a:extLst>
              <a:ext uri="{FF2B5EF4-FFF2-40B4-BE49-F238E27FC236}">
                <a16:creationId xmlns:a16="http://schemas.microsoft.com/office/drawing/2014/main" id="{D95E524B-BCEB-4127-9132-83A3A4FB2433}"/>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7</a:t>
            </a:r>
          </a:p>
        </p:txBody>
      </p:sp>
      <p:sp>
        <p:nvSpPr>
          <p:cNvPr id="416" name="Q8">
            <a:extLst>
              <a:ext uri="{FF2B5EF4-FFF2-40B4-BE49-F238E27FC236}">
                <a16:creationId xmlns:a16="http://schemas.microsoft.com/office/drawing/2014/main" id="{9464EF76-0C7F-4D29-9282-174A4DF5822A}"/>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8</a:t>
            </a:r>
          </a:p>
        </p:txBody>
      </p:sp>
      <p:sp>
        <p:nvSpPr>
          <p:cNvPr id="417" name="Q9">
            <a:extLst>
              <a:ext uri="{FF2B5EF4-FFF2-40B4-BE49-F238E27FC236}">
                <a16:creationId xmlns:a16="http://schemas.microsoft.com/office/drawing/2014/main" id="{4D0FBCC3-BC73-43A6-AA80-7B53CC2E90CB}"/>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9</a:t>
            </a:r>
          </a:p>
        </p:txBody>
      </p:sp>
      <p:sp>
        <p:nvSpPr>
          <p:cNvPr id="418" name="Q10">
            <a:extLst>
              <a:ext uri="{FF2B5EF4-FFF2-40B4-BE49-F238E27FC236}">
                <a16:creationId xmlns:a16="http://schemas.microsoft.com/office/drawing/2014/main" id="{2FD38172-095B-4012-8805-D3EAB0E3B197}"/>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10</a:t>
            </a:r>
          </a:p>
        </p:txBody>
      </p:sp>
      <p:sp>
        <p:nvSpPr>
          <p:cNvPr id="540" name="Q11">
            <a:extLst>
              <a:ext uri="{FF2B5EF4-FFF2-40B4-BE49-F238E27FC236}">
                <a16:creationId xmlns:a16="http://schemas.microsoft.com/office/drawing/2014/main" id="{8B0382CA-41B2-418A-A3C8-32198AE3C24C}"/>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11</a:t>
            </a:r>
          </a:p>
        </p:txBody>
      </p:sp>
      <p:sp>
        <p:nvSpPr>
          <p:cNvPr id="541" name="Q12">
            <a:extLst>
              <a:ext uri="{FF2B5EF4-FFF2-40B4-BE49-F238E27FC236}">
                <a16:creationId xmlns:a16="http://schemas.microsoft.com/office/drawing/2014/main" id="{8ABB5FD2-B207-4AC4-9E70-BB619822A909}"/>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12</a:t>
            </a:r>
          </a:p>
        </p:txBody>
      </p:sp>
      <p:sp>
        <p:nvSpPr>
          <p:cNvPr id="542" name="Q13">
            <a:extLst>
              <a:ext uri="{FF2B5EF4-FFF2-40B4-BE49-F238E27FC236}">
                <a16:creationId xmlns:a16="http://schemas.microsoft.com/office/drawing/2014/main" id="{8C8D58F2-6D98-404F-A7D1-88F473981DFC}"/>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13</a:t>
            </a:r>
          </a:p>
        </p:txBody>
      </p:sp>
      <p:sp>
        <p:nvSpPr>
          <p:cNvPr id="543" name="Q14">
            <a:extLst>
              <a:ext uri="{FF2B5EF4-FFF2-40B4-BE49-F238E27FC236}">
                <a16:creationId xmlns:a16="http://schemas.microsoft.com/office/drawing/2014/main" id="{C64C1200-E011-40CB-A64D-C40E0E262AB3}"/>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14</a:t>
            </a:r>
          </a:p>
        </p:txBody>
      </p:sp>
      <p:sp>
        <p:nvSpPr>
          <p:cNvPr id="544" name="Q15">
            <a:extLst>
              <a:ext uri="{FF2B5EF4-FFF2-40B4-BE49-F238E27FC236}">
                <a16:creationId xmlns:a16="http://schemas.microsoft.com/office/drawing/2014/main" id="{164F3302-B370-400E-BF6C-9D36AC7697A6}"/>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15</a:t>
            </a:r>
          </a:p>
        </p:txBody>
      </p:sp>
      <p:sp>
        <p:nvSpPr>
          <p:cNvPr id="545" name="Q16">
            <a:extLst>
              <a:ext uri="{FF2B5EF4-FFF2-40B4-BE49-F238E27FC236}">
                <a16:creationId xmlns:a16="http://schemas.microsoft.com/office/drawing/2014/main" id="{DA0F1C6B-AC3A-4ADF-BB1B-DCBDB74BA4E1}"/>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16</a:t>
            </a:r>
          </a:p>
        </p:txBody>
      </p:sp>
      <p:sp>
        <p:nvSpPr>
          <p:cNvPr id="546" name="Q17">
            <a:extLst>
              <a:ext uri="{FF2B5EF4-FFF2-40B4-BE49-F238E27FC236}">
                <a16:creationId xmlns:a16="http://schemas.microsoft.com/office/drawing/2014/main" id="{5AFAD2AC-4923-4B38-B870-5DC1B704692D}"/>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17</a:t>
            </a:r>
          </a:p>
        </p:txBody>
      </p:sp>
      <p:sp>
        <p:nvSpPr>
          <p:cNvPr id="547" name="Q18">
            <a:extLst>
              <a:ext uri="{FF2B5EF4-FFF2-40B4-BE49-F238E27FC236}">
                <a16:creationId xmlns:a16="http://schemas.microsoft.com/office/drawing/2014/main" id="{D1A382F1-791B-4EC9-9806-D901B6FD9A58}"/>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18</a:t>
            </a:r>
          </a:p>
        </p:txBody>
      </p:sp>
      <p:sp>
        <p:nvSpPr>
          <p:cNvPr id="548" name="Q19">
            <a:extLst>
              <a:ext uri="{FF2B5EF4-FFF2-40B4-BE49-F238E27FC236}">
                <a16:creationId xmlns:a16="http://schemas.microsoft.com/office/drawing/2014/main" id="{D938CDE9-A7D7-4D6F-AE69-859F0A6786F4}"/>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19</a:t>
            </a:r>
          </a:p>
        </p:txBody>
      </p:sp>
      <p:sp>
        <p:nvSpPr>
          <p:cNvPr id="549" name="Q20">
            <a:extLst>
              <a:ext uri="{FF2B5EF4-FFF2-40B4-BE49-F238E27FC236}">
                <a16:creationId xmlns:a16="http://schemas.microsoft.com/office/drawing/2014/main" id="{FB917919-E7E0-404E-80D3-EEBACEA95975}"/>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20</a:t>
            </a:r>
          </a:p>
        </p:txBody>
      </p:sp>
      <p:sp>
        <p:nvSpPr>
          <p:cNvPr id="409" name="Next 2">
            <a:extLst>
              <a:ext uri="{FF2B5EF4-FFF2-40B4-BE49-F238E27FC236}">
                <a16:creationId xmlns:a16="http://schemas.microsoft.com/office/drawing/2014/main" id="{5D733F5F-CE2E-4BD1-A739-7E3366340811}"/>
              </a:ext>
            </a:extLst>
          </p:cNvPr>
          <p:cNvSpPr/>
          <p:nvPr/>
        </p:nvSpPr>
        <p:spPr>
          <a:xfrm>
            <a:off x="3059695" y="4179239"/>
            <a:ext cx="1291204" cy="583095"/>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9" name="Rectangle: Rounded Corners 418">
            <a:extLst>
              <a:ext uri="{FF2B5EF4-FFF2-40B4-BE49-F238E27FC236}">
                <a16:creationId xmlns:a16="http://schemas.microsoft.com/office/drawing/2014/main" id="{E7328844-7B05-45F9-8E80-15C8E84EA73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 : 00</a:t>
            </a:r>
          </a:p>
        </p:txBody>
      </p:sp>
      <p:sp>
        <p:nvSpPr>
          <p:cNvPr id="420" name="Rectangle: Rounded Corners 419">
            <a:extLst>
              <a:ext uri="{FF2B5EF4-FFF2-40B4-BE49-F238E27FC236}">
                <a16:creationId xmlns:a16="http://schemas.microsoft.com/office/drawing/2014/main" id="{C93CB58F-1F2B-471F-A346-A938BD8F1B2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59</a:t>
            </a:r>
          </a:p>
        </p:txBody>
      </p:sp>
      <p:sp>
        <p:nvSpPr>
          <p:cNvPr id="421" name="Rectangle: Rounded Corners 420">
            <a:extLst>
              <a:ext uri="{FF2B5EF4-FFF2-40B4-BE49-F238E27FC236}">
                <a16:creationId xmlns:a16="http://schemas.microsoft.com/office/drawing/2014/main" id="{4A63C04C-465A-48D2-BAD7-B536FC9FD93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58</a:t>
            </a:r>
          </a:p>
        </p:txBody>
      </p:sp>
      <p:sp>
        <p:nvSpPr>
          <p:cNvPr id="422" name="Rectangle: Rounded Corners 421">
            <a:extLst>
              <a:ext uri="{FF2B5EF4-FFF2-40B4-BE49-F238E27FC236}">
                <a16:creationId xmlns:a16="http://schemas.microsoft.com/office/drawing/2014/main" id="{06C2FAE2-4F39-4F58-A553-80B66A4B513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57</a:t>
            </a:r>
          </a:p>
        </p:txBody>
      </p:sp>
      <p:sp>
        <p:nvSpPr>
          <p:cNvPr id="423" name="Rectangle: Rounded Corners 422">
            <a:extLst>
              <a:ext uri="{FF2B5EF4-FFF2-40B4-BE49-F238E27FC236}">
                <a16:creationId xmlns:a16="http://schemas.microsoft.com/office/drawing/2014/main" id="{E3BFB852-2E72-4E8D-B18B-02C2168A42C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56</a:t>
            </a:r>
          </a:p>
        </p:txBody>
      </p:sp>
      <p:sp>
        <p:nvSpPr>
          <p:cNvPr id="424" name="Rectangle: Rounded Corners 423">
            <a:extLst>
              <a:ext uri="{FF2B5EF4-FFF2-40B4-BE49-F238E27FC236}">
                <a16:creationId xmlns:a16="http://schemas.microsoft.com/office/drawing/2014/main" id="{540643AE-2B38-4263-8D28-12695B0D57B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55</a:t>
            </a:r>
          </a:p>
        </p:txBody>
      </p:sp>
      <p:sp>
        <p:nvSpPr>
          <p:cNvPr id="425" name="Rectangle: Rounded Corners 424">
            <a:extLst>
              <a:ext uri="{FF2B5EF4-FFF2-40B4-BE49-F238E27FC236}">
                <a16:creationId xmlns:a16="http://schemas.microsoft.com/office/drawing/2014/main" id="{0F21BDE4-1AA4-4610-A392-D71101A5F91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54</a:t>
            </a:r>
          </a:p>
        </p:txBody>
      </p:sp>
      <p:sp>
        <p:nvSpPr>
          <p:cNvPr id="426" name="Rectangle: Rounded Corners 425">
            <a:extLst>
              <a:ext uri="{FF2B5EF4-FFF2-40B4-BE49-F238E27FC236}">
                <a16:creationId xmlns:a16="http://schemas.microsoft.com/office/drawing/2014/main" id="{B1945633-1EC2-4CFE-BBA5-A0B574B7B91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53</a:t>
            </a:r>
          </a:p>
        </p:txBody>
      </p:sp>
      <p:sp>
        <p:nvSpPr>
          <p:cNvPr id="427" name="Rectangle: Rounded Corners 426">
            <a:extLst>
              <a:ext uri="{FF2B5EF4-FFF2-40B4-BE49-F238E27FC236}">
                <a16:creationId xmlns:a16="http://schemas.microsoft.com/office/drawing/2014/main" id="{678D741D-08AE-458B-97CA-D95D968D8C0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52</a:t>
            </a:r>
          </a:p>
        </p:txBody>
      </p:sp>
      <p:sp>
        <p:nvSpPr>
          <p:cNvPr id="428" name="Rectangle: Rounded Corners 427">
            <a:extLst>
              <a:ext uri="{FF2B5EF4-FFF2-40B4-BE49-F238E27FC236}">
                <a16:creationId xmlns:a16="http://schemas.microsoft.com/office/drawing/2014/main" id="{4545E140-9A3A-4EDE-B344-1E8CDBA80DB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51</a:t>
            </a:r>
          </a:p>
        </p:txBody>
      </p:sp>
      <p:sp>
        <p:nvSpPr>
          <p:cNvPr id="429" name="Rectangle: Rounded Corners 428">
            <a:extLst>
              <a:ext uri="{FF2B5EF4-FFF2-40B4-BE49-F238E27FC236}">
                <a16:creationId xmlns:a16="http://schemas.microsoft.com/office/drawing/2014/main" id="{7643F82E-2A33-440D-A5D4-28D24B8AD18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50</a:t>
            </a:r>
          </a:p>
        </p:txBody>
      </p:sp>
      <p:sp>
        <p:nvSpPr>
          <p:cNvPr id="430" name="Rectangle: Rounded Corners 429">
            <a:extLst>
              <a:ext uri="{FF2B5EF4-FFF2-40B4-BE49-F238E27FC236}">
                <a16:creationId xmlns:a16="http://schemas.microsoft.com/office/drawing/2014/main" id="{C37F8F5F-80B8-449C-89D4-1B6417C555A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49</a:t>
            </a:r>
          </a:p>
        </p:txBody>
      </p:sp>
      <p:sp>
        <p:nvSpPr>
          <p:cNvPr id="431" name="Rectangle: Rounded Corners 430">
            <a:extLst>
              <a:ext uri="{FF2B5EF4-FFF2-40B4-BE49-F238E27FC236}">
                <a16:creationId xmlns:a16="http://schemas.microsoft.com/office/drawing/2014/main" id="{ED631598-E69E-4943-A1C6-F16AF732A6D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48</a:t>
            </a:r>
          </a:p>
        </p:txBody>
      </p:sp>
      <p:sp>
        <p:nvSpPr>
          <p:cNvPr id="432" name="Rectangle: Rounded Corners 431">
            <a:extLst>
              <a:ext uri="{FF2B5EF4-FFF2-40B4-BE49-F238E27FC236}">
                <a16:creationId xmlns:a16="http://schemas.microsoft.com/office/drawing/2014/main" id="{FF02B242-6113-46F0-AC48-6B925FEF4F1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47</a:t>
            </a:r>
          </a:p>
        </p:txBody>
      </p:sp>
      <p:sp>
        <p:nvSpPr>
          <p:cNvPr id="433" name="Rectangle: Rounded Corners 432">
            <a:extLst>
              <a:ext uri="{FF2B5EF4-FFF2-40B4-BE49-F238E27FC236}">
                <a16:creationId xmlns:a16="http://schemas.microsoft.com/office/drawing/2014/main" id="{1863E97B-06D3-4AA9-8250-F4DC9BFF37B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46</a:t>
            </a:r>
          </a:p>
        </p:txBody>
      </p:sp>
      <p:sp>
        <p:nvSpPr>
          <p:cNvPr id="434" name="Rectangle: Rounded Corners 433">
            <a:extLst>
              <a:ext uri="{FF2B5EF4-FFF2-40B4-BE49-F238E27FC236}">
                <a16:creationId xmlns:a16="http://schemas.microsoft.com/office/drawing/2014/main" id="{F3FCB172-D918-4887-B505-5BAD3815BFD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45</a:t>
            </a:r>
          </a:p>
        </p:txBody>
      </p:sp>
      <p:sp>
        <p:nvSpPr>
          <p:cNvPr id="435" name="Rectangle: Rounded Corners 434">
            <a:extLst>
              <a:ext uri="{FF2B5EF4-FFF2-40B4-BE49-F238E27FC236}">
                <a16:creationId xmlns:a16="http://schemas.microsoft.com/office/drawing/2014/main" id="{79CB3CDF-A216-4579-A1E8-0111D52F30A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44</a:t>
            </a:r>
          </a:p>
        </p:txBody>
      </p:sp>
      <p:sp>
        <p:nvSpPr>
          <p:cNvPr id="436" name="Rectangle: Rounded Corners 435">
            <a:extLst>
              <a:ext uri="{FF2B5EF4-FFF2-40B4-BE49-F238E27FC236}">
                <a16:creationId xmlns:a16="http://schemas.microsoft.com/office/drawing/2014/main" id="{2C38DA8A-32E5-41B7-869A-C876BB93D88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43</a:t>
            </a:r>
          </a:p>
        </p:txBody>
      </p:sp>
      <p:sp>
        <p:nvSpPr>
          <p:cNvPr id="437" name="Rectangle: Rounded Corners 436">
            <a:extLst>
              <a:ext uri="{FF2B5EF4-FFF2-40B4-BE49-F238E27FC236}">
                <a16:creationId xmlns:a16="http://schemas.microsoft.com/office/drawing/2014/main" id="{FB32BA9F-5A2C-4BA0-B341-5B14A297B84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42</a:t>
            </a:r>
          </a:p>
        </p:txBody>
      </p:sp>
      <p:sp>
        <p:nvSpPr>
          <p:cNvPr id="438" name="Rectangle: Rounded Corners 437">
            <a:extLst>
              <a:ext uri="{FF2B5EF4-FFF2-40B4-BE49-F238E27FC236}">
                <a16:creationId xmlns:a16="http://schemas.microsoft.com/office/drawing/2014/main" id="{D358E667-E0DB-448A-9E2A-933C9EE9597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41</a:t>
            </a:r>
          </a:p>
        </p:txBody>
      </p:sp>
      <p:sp>
        <p:nvSpPr>
          <p:cNvPr id="439" name="Rectangle: Rounded Corners 438">
            <a:extLst>
              <a:ext uri="{FF2B5EF4-FFF2-40B4-BE49-F238E27FC236}">
                <a16:creationId xmlns:a16="http://schemas.microsoft.com/office/drawing/2014/main" id="{53E1FA97-038F-475A-8EE6-2C3E0DB5C14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40</a:t>
            </a:r>
          </a:p>
        </p:txBody>
      </p:sp>
      <p:sp>
        <p:nvSpPr>
          <p:cNvPr id="440" name="Rectangle: Rounded Corners 439">
            <a:extLst>
              <a:ext uri="{FF2B5EF4-FFF2-40B4-BE49-F238E27FC236}">
                <a16:creationId xmlns:a16="http://schemas.microsoft.com/office/drawing/2014/main" id="{FD10C72C-1FCF-4AB2-BFFB-4E15C769C65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39</a:t>
            </a:r>
          </a:p>
        </p:txBody>
      </p:sp>
      <p:sp>
        <p:nvSpPr>
          <p:cNvPr id="441" name="Rectangle: Rounded Corners 440">
            <a:extLst>
              <a:ext uri="{FF2B5EF4-FFF2-40B4-BE49-F238E27FC236}">
                <a16:creationId xmlns:a16="http://schemas.microsoft.com/office/drawing/2014/main" id="{DC2AD533-A39B-4592-B7D4-F6A1A040ECE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38</a:t>
            </a:r>
          </a:p>
        </p:txBody>
      </p:sp>
      <p:sp>
        <p:nvSpPr>
          <p:cNvPr id="442" name="Rectangle: Rounded Corners 441">
            <a:extLst>
              <a:ext uri="{FF2B5EF4-FFF2-40B4-BE49-F238E27FC236}">
                <a16:creationId xmlns:a16="http://schemas.microsoft.com/office/drawing/2014/main" id="{EB638418-4E4B-43E3-AD50-B1C457F192D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37</a:t>
            </a:r>
          </a:p>
        </p:txBody>
      </p:sp>
      <p:sp>
        <p:nvSpPr>
          <p:cNvPr id="443" name="Rectangle: Rounded Corners 442">
            <a:extLst>
              <a:ext uri="{FF2B5EF4-FFF2-40B4-BE49-F238E27FC236}">
                <a16:creationId xmlns:a16="http://schemas.microsoft.com/office/drawing/2014/main" id="{60675B1A-0250-4654-9061-823CD1417E2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36</a:t>
            </a:r>
          </a:p>
        </p:txBody>
      </p:sp>
      <p:sp>
        <p:nvSpPr>
          <p:cNvPr id="444" name="Rectangle: Rounded Corners 443">
            <a:extLst>
              <a:ext uri="{FF2B5EF4-FFF2-40B4-BE49-F238E27FC236}">
                <a16:creationId xmlns:a16="http://schemas.microsoft.com/office/drawing/2014/main" id="{B76820D0-C502-4EE0-A19E-7B77B4D1746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35</a:t>
            </a:r>
          </a:p>
        </p:txBody>
      </p:sp>
      <p:sp>
        <p:nvSpPr>
          <p:cNvPr id="445" name="Rectangle: Rounded Corners 444">
            <a:extLst>
              <a:ext uri="{FF2B5EF4-FFF2-40B4-BE49-F238E27FC236}">
                <a16:creationId xmlns:a16="http://schemas.microsoft.com/office/drawing/2014/main" id="{65A4B7D4-F698-4DF7-8105-5EAE17F2711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34</a:t>
            </a:r>
          </a:p>
        </p:txBody>
      </p:sp>
      <p:sp>
        <p:nvSpPr>
          <p:cNvPr id="446" name="Rectangle: Rounded Corners 445">
            <a:extLst>
              <a:ext uri="{FF2B5EF4-FFF2-40B4-BE49-F238E27FC236}">
                <a16:creationId xmlns:a16="http://schemas.microsoft.com/office/drawing/2014/main" id="{7C00D82D-F896-434C-AA91-99F22293938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33</a:t>
            </a:r>
          </a:p>
        </p:txBody>
      </p:sp>
      <p:sp>
        <p:nvSpPr>
          <p:cNvPr id="447" name="Rectangle: Rounded Corners 446">
            <a:extLst>
              <a:ext uri="{FF2B5EF4-FFF2-40B4-BE49-F238E27FC236}">
                <a16:creationId xmlns:a16="http://schemas.microsoft.com/office/drawing/2014/main" id="{F2E95DE4-316B-4143-AA18-8B11B14A6F4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32</a:t>
            </a:r>
          </a:p>
        </p:txBody>
      </p:sp>
      <p:sp>
        <p:nvSpPr>
          <p:cNvPr id="448" name="Rectangle: Rounded Corners 447">
            <a:extLst>
              <a:ext uri="{FF2B5EF4-FFF2-40B4-BE49-F238E27FC236}">
                <a16:creationId xmlns:a16="http://schemas.microsoft.com/office/drawing/2014/main" id="{F03CE554-33D3-4C9A-972A-C84D40F36E5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31</a:t>
            </a:r>
          </a:p>
        </p:txBody>
      </p:sp>
      <p:sp>
        <p:nvSpPr>
          <p:cNvPr id="449" name="Rectangle: Rounded Corners 448">
            <a:extLst>
              <a:ext uri="{FF2B5EF4-FFF2-40B4-BE49-F238E27FC236}">
                <a16:creationId xmlns:a16="http://schemas.microsoft.com/office/drawing/2014/main" id="{B566A737-ED0F-4BD5-8AC5-A2BC7101908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30</a:t>
            </a:r>
          </a:p>
        </p:txBody>
      </p:sp>
      <p:sp>
        <p:nvSpPr>
          <p:cNvPr id="450" name="Rectangle: Rounded Corners 449">
            <a:extLst>
              <a:ext uri="{FF2B5EF4-FFF2-40B4-BE49-F238E27FC236}">
                <a16:creationId xmlns:a16="http://schemas.microsoft.com/office/drawing/2014/main" id="{D549DDE9-C61D-41BF-8EF5-67483DF0AD3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29</a:t>
            </a:r>
          </a:p>
        </p:txBody>
      </p:sp>
      <p:sp>
        <p:nvSpPr>
          <p:cNvPr id="451" name="Rectangle: Rounded Corners 450">
            <a:extLst>
              <a:ext uri="{FF2B5EF4-FFF2-40B4-BE49-F238E27FC236}">
                <a16:creationId xmlns:a16="http://schemas.microsoft.com/office/drawing/2014/main" id="{063419FF-C413-40FF-A5D1-6C0EE89943C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28</a:t>
            </a:r>
          </a:p>
        </p:txBody>
      </p:sp>
      <p:sp>
        <p:nvSpPr>
          <p:cNvPr id="452" name="Rectangle: Rounded Corners 451">
            <a:extLst>
              <a:ext uri="{FF2B5EF4-FFF2-40B4-BE49-F238E27FC236}">
                <a16:creationId xmlns:a16="http://schemas.microsoft.com/office/drawing/2014/main" id="{81A68176-DED1-4B5C-B28E-0FF044ED7A9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27</a:t>
            </a:r>
          </a:p>
        </p:txBody>
      </p:sp>
      <p:sp>
        <p:nvSpPr>
          <p:cNvPr id="453" name="Rectangle: Rounded Corners 452">
            <a:extLst>
              <a:ext uri="{FF2B5EF4-FFF2-40B4-BE49-F238E27FC236}">
                <a16:creationId xmlns:a16="http://schemas.microsoft.com/office/drawing/2014/main" id="{AF69185F-3D5C-4877-9374-724D3DF5FDE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26</a:t>
            </a:r>
          </a:p>
        </p:txBody>
      </p:sp>
      <p:sp>
        <p:nvSpPr>
          <p:cNvPr id="454" name="Rectangle: Rounded Corners 453">
            <a:extLst>
              <a:ext uri="{FF2B5EF4-FFF2-40B4-BE49-F238E27FC236}">
                <a16:creationId xmlns:a16="http://schemas.microsoft.com/office/drawing/2014/main" id="{DED0D99C-B518-412C-9B1B-F9C6614B1BF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25</a:t>
            </a:r>
          </a:p>
        </p:txBody>
      </p:sp>
      <p:sp>
        <p:nvSpPr>
          <p:cNvPr id="455" name="Rectangle: Rounded Corners 454">
            <a:extLst>
              <a:ext uri="{FF2B5EF4-FFF2-40B4-BE49-F238E27FC236}">
                <a16:creationId xmlns:a16="http://schemas.microsoft.com/office/drawing/2014/main" id="{7FA09E35-AC75-44BC-897F-30E14DB5F20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24</a:t>
            </a:r>
          </a:p>
        </p:txBody>
      </p:sp>
      <p:sp>
        <p:nvSpPr>
          <p:cNvPr id="456" name="Rectangle: Rounded Corners 455">
            <a:extLst>
              <a:ext uri="{FF2B5EF4-FFF2-40B4-BE49-F238E27FC236}">
                <a16:creationId xmlns:a16="http://schemas.microsoft.com/office/drawing/2014/main" id="{E7E393AD-37DF-4498-9AFE-613941350C3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23</a:t>
            </a:r>
          </a:p>
        </p:txBody>
      </p:sp>
      <p:sp>
        <p:nvSpPr>
          <p:cNvPr id="457" name="Rectangle: Rounded Corners 456">
            <a:extLst>
              <a:ext uri="{FF2B5EF4-FFF2-40B4-BE49-F238E27FC236}">
                <a16:creationId xmlns:a16="http://schemas.microsoft.com/office/drawing/2014/main" id="{8F179DBE-173E-4DE4-8539-4E01DD6A735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22</a:t>
            </a:r>
          </a:p>
        </p:txBody>
      </p:sp>
      <p:sp>
        <p:nvSpPr>
          <p:cNvPr id="458" name="Rectangle: Rounded Corners 457">
            <a:extLst>
              <a:ext uri="{FF2B5EF4-FFF2-40B4-BE49-F238E27FC236}">
                <a16:creationId xmlns:a16="http://schemas.microsoft.com/office/drawing/2014/main" id="{45DE096E-BA23-4036-9333-EFB193199FB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21</a:t>
            </a:r>
          </a:p>
        </p:txBody>
      </p:sp>
      <p:sp>
        <p:nvSpPr>
          <p:cNvPr id="459" name="Rectangle: Rounded Corners 458">
            <a:extLst>
              <a:ext uri="{FF2B5EF4-FFF2-40B4-BE49-F238E27FC236}">
                <a16:creationId xmlns:a16="http://schemas.microsoft.com/office/drawing/2014/main" id="{7BA2D026-6E2D-47F6-81A5-F4F641247E2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20</a:t>
            </a:r>
          </a:p>
        </p:txBody>
      </p:sp>
      <p:sp>
        <p:nvSpPr>
          <p:cNvPr id="460" name="Rectangle: Rounded Corners 459">
            <a:extLst>
              <a:ext uri="{FF2B5EF4-FFF2-40B4-BE49-F238E27FC236}">
                <a16:creationId xmlns:a16="http://schemas.microsoft.com/office/drawing/2014/main" id="{1954B4EF-5665-4222-9E87-E767B521554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19</a:t>
            </a:r>
          </a:p>
        </p:txBody>
      </p:sp>
      <p:sp>
        <p:nvSpPr>
          <p:cNvPr id="461" name="Rectangle: Rounded Corners 460">
            <a:extLst>
              <a:ext uri="{FF2B5EF4-FFF2-40B4-BE49-F238E27FC236}">
                <a16:creationId xmlns:a16="http://schemas.microsoft.com/office/drawing/2014/main" id="{54B0950D-1344-434E-8CEC-4D16AAFE72B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18</a:t>
            </a:r>
          </a:p>
        </p:txBody>
      </p:sp>
      <p:sp>
        <p:nvSpPr>
          <p:cNvPr id="462" name="Rectangle: Rounded Corners 461">
            <a:extLst>
              <a:ext uri="{FF2B5EF4-FFF2-40B4-BE49-F238E27FC236}">
                <a16:creationId xmlns:a16="http://schemas.microsoft.com/office/drawing/2014/main" id="{6FD808F7-4241-40E5-A89A-88C373AF27A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17</a:t>
            </a:r>
          </a:p>
        </p:txBody>
      </p:sp>
      <p:sp>
        <p:nvSpPr>
          <p:cNvPr id="463" name="Rectangle: Rounded Corners 462">
            <a:extLst>
              <a:ext uri="{FF2B5EF4-FFF2-40B4-BE49-F238E27FC236}">
                <a16:creationId xmlns:a16="http://schemas.microsoft.com/office/drawing/2014/main" id="{667B7861-1CC8-4F78-A510-F73765E1A68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16</a:t>
            </a:r>
          </a:p>
        </p:txBody>
      </p:sp>
      <p:sp>
        <p:nvSpPr>
          <p:cNvPr id="464" name="Rectangle: Rounded Corners 463">
            <a:extLst>
              <a:ext uri="{FF2B5EF4-FFF2-40B4-BE49-F238E27FC236}">
                <a16:creationId xmlns:a16="http://schemas.microsoft.com/office/drawing/2014/main" id="{D2694F66-7AA9-4F6D-913C-AD43FDE771B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15</a:t>
            </a:r>
          </a:p>
        </p:txBody>
      </p:sp>
      <p:sp>
        <p:nvSpPr>
          <p:cNvPr id="465" name="Rectangle: Rounded Corners 464">
            <a:extLst>
              <a:ext uri="{FF2B5EF4-FFF2-40B4-BE49-F238E27FC236}">
                <a16:creationId xmlns:a16="http://schemas.microsoft.com/office/drawing/2014/main" id="{545A837D-BBBF-4374-84EE-8D3EC2EA4E2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14</a:t>
            </a:r>
          </a:p>
        </p:txBody>
      </p:sp>
      <p:sp>
        <p:nvSpPr>
          <p:cNvPr id="466" name="Rectangle: Rounded Corners 465">
            <a:extLst>
              <a:ext uri="{FF2B5EF4-FFF2-40B4-BE49-F238E27FC236}">
                <a16:creationId xmlns:a16="http://schemas.microsoft.com/office/drawing/2014/main" id="{0BD8D021-9387-4F56-9733-47EEE2105BA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13</a:t>
            </a:r>
          </a:p>
        </p:txBody>
      </p:sp>
      <p:sp>
        <p:nvSpPr>
          <p:cNvPr id="467" name="Rectangle: Rounded Corners 466">
            <a:extLst>
              <a:ext uri="{FF2B5EF4-FFF2-40B4-BE49-F238E27FC236}">
                <a16:creationId xmlns:a16="http://schemas.microsoft.com/office/drawing/2014/main" id="{D8F5EFD3-CF9A-49A6-AB9C-01FC88C7269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12</a:t>
            </a:r>
          </a:p>
        </p:txBody>
      </p:sp>
      <p:sp>
        <p:nvSpPr>
          <p:cNvPr id="468" name="Rectangle: Rounded Corners 467">
            <a:extLst>
              <a:ext uri="{FF2B5EF4-FFF2-40B4-BE49-F238E27FC236}">
                <a16:creationId xmlns:a16="http://schemas.microsoft.com/office/drawing/2014/main" id="{9A0357A7-A366-41AA-BABB-9ED11124EF9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11</a:t>
            </a:r>
          </a:p>
        </p:txBody>
      </p:sp>
      <p:sp>
        <p:nvSpPr>
          <p:cNvPr id="469" name="Rectangle: Rounded Corners 468">
            <a:extLst>
              <a:ext uri="{FF2B5EF4-FFF2-40B4-BE49-F238E27FC236}">
                <a16:creationId xmlns:a16="http://schemas.microsoft.com/office/drawing/2014/main" id="{E07609AD-4E90-4502-B890-1FB96D118B4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10</a:t>
            </a:r>
          </a:p>
        </p:txBody>
      </p:sp>
      <p:sp>
        <p:nvSpPr>
          <p:cNvPr id="470" name="Rectangle: Rounded Corners 469">
            <a:extLst>
              <a:ext uri="{FF2B5EF4-FFF2-40B4-BE49-F238E27FC236}">
                <a16:creationId xmlns:a16="http://schemas.microsoft.com/office/drawing/2014/main" id="{38092733-3CB7-4AB6-8300-B1CA8338A06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09</a:t>
            </a:r>
          </a:p>
        </p:txBody>
      </p:sp>
      <p:sp>
        <p:nvSpPr>
          <p:cNvPr id="471" name="Rectangle: Rounded Corners 470">
            <a:extLst>
              <a:ext uri="{FF2B5EF4-FFF2-40B4-BE49-F238E27FC236}">
                <a16:creationId xmlns:a16="http://schemas.microsoft.com/office/drawing/2014/main" id="{FEAE5765-ACFE-4C50-A141-1388FB7AE2D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08</a:t>
            </a:r>
          </a:p>
        </p:txBody>
      </p:sp>
      <p:sp>
        <p:nvSpPr>
          <p:cNvPr id="472" name="Rectangle: Rounded Corners 471">
            <a:extLst>
              <a:ext uri="{FF2B5EF4-FFF2-40B4-BE49-F238E27FC236}">
                <a16:creationId xmlns:a16="http://schemas.microsoft.com/office/drawing/2014/main" id="{F19BA1C5-E7AB-4E43-91E2-93831BEF7B0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07</a:t>
            </a:r>
          </a:p>
        </p:txBody>
      </p:sp>
      <p:sp>
        <p:nvSpPr>
          <p:cNvPr id="473" name="Rectangle: Rounded Corners 472">
            <a:extLst>
              <a:ext uri="{FF2B5EF4-FFF2-40B4-BE49-F238E27FC236}">
                <a16:creationId xmlns:a16="http://schemas.microsoft.com/office/drawing/2014/main" id="{7E2856D6-2755-4D7D-B814-B6BF0A6FBE7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06</a:t>
            </a:r>
          </a:p>
        </p:txBody>
      </p:sp>
      <p:sp>
        <p:nvSpPr>
          <p:cNvPr id="474" name="Rectangle: Rounded Corners 473">
            <a:extLst>
              <a:ext uri="{FF2B5EF4-FFF2-40B4-BE49-F238E27FC236}">
                <a16:creationId xmlns:a16="http://schemas.microsoft.com/office/drawing/2014/main" id="{030BE0B8-AC60-47D7-A0D0-FE8146BEB0F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05</a:t>
            </a:r>
          </a:p>
        </p:txBody>
      </p:sp>
      <p:sp>
        <p:nvSpPr>
          <p:cNvPr id="475" name="Rectangle: Rounded Corners 474">
            <a:extLst>
              <a:ext uri="{FF2B5EF4-FFF2-40B4-BE49-F238E27FC236}">
                <a16:creationId xmlns:a16="http://schemas.microsoft.com/office/drawing/2014/main" id="{24FF4023-2CC5-4AB9-890E-BE252AF7327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04</a:t>
            </a:r>
          </a:p>
        </p:txBody>
      </p:sp>
      <p:sp>
        <p:nvSpPr>
          <p:cNvPr id="476" name="Rectangle: Rounded Corners 475">
            <a:extLst>
              <a:ext uri="{FF2B5EF4-FFF2-40B4-BE49-F238E27FC236}">
                <a16:creationId xmlns:a16="http://schemas.microsoft.com/office/drawing/2014/main" id="{92EE3438-BCFE-4502-9E6D-3C00160F061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03</a:t>
            </a:r>
          </a:p>
        </p:txBody>
      </p:sp>
      <p:sp>
        <p:nvSpPr>
          <p:cNvPr id="477" name="Rectangle: Rounded Corners 476">
            <a:extLst>
              <a:ext uri="{FF2B5EF4-FFF2-40B4-BE49-F238E27FC236}">
                <a16:creationId xmlns:a16="http://schemas.microsoft.com/office/drawing/2014/main" id="{362EFF51-B7D8-4F8B-8550-F67581503F0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02</a:t>
            </a:r>
          </a:p>
        </p:txBody>
      </p:sp>
      <p:sp>
        <p:nvSpPr>
          <p:cNvPr id="478" name="Rectangle: Rounded Corners 477">
            <a:extLst>
              <a:ext uri="{FF2B5EF4-FFF2-40B4-BE49-F238E27FC236}">
                <a16:creationId xmlns:a16="http://schemas.microsoft.com/office/drawing/2014/main" id="{CC06E14B-D6CF-4E9B-BF47-FECC1A60D47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01</a:t>
            </a:r>
          </a:p>
        </p:txBody>
      </p:sp>
      <p:sp>
        <p:nvSpPr>
          <p:cNvPr id="479" name="Rectangle: Rounded Corners 478">
            <a:extLst>
              <a:ext uri="{FF2B5EF4-FFF2-40B4-BE49-F238E27FC236}">
                <a16:creationId xmlns:a16="http://schemas.microsoft.com/office/drawing/2014/main" id="{6D0955E9-C215-458C-AF69-00850A968C5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480" name="Rectangle: Rounded Corners 479">
            <a:extLst>
              <a:ext uri="{FF2B5EF4-FFF2-40B4-BE49-F238E27FC236}">
                <a16:creationId xmlns:a16="http://schemas.microsoft.com/office/drawing/2014/main" id="{536C567C-0BFC-4637-ABB8-4CFCC756738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481" name="Rectangle: Rounded Corners 480">
            <a:extLst>
              <a:ext uri="{FF2B5EF4-FFF2-40B4-BE49-F238E27FC236}">
                <a16:creationId xmlns:a16="http://schemas.microsoft.com/office/drawing/2014/main" id="{B205287E-5B6C-45AA-8F00-CE8C4E2AF73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482" name="Rectangle: Rounded Corners 481">
            <a:extLst>
              <a:ext uri="{FF2B5EF4-FFF2-40B4-BE49-F238E27FC236}">
                <a16:creationId xmlns:a16="http://schemas.microsoft.com/office/drawing/2014/main" id="{D7DAFD9B-30D0-43D8-BD31-54F4FD17FC7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483" name="Rectangle: Rounded Corners 482">
            <a:extLst>
              <a:ext uri="{FF2B5EF4-FFF2-40B4-BE49-F238E27FC236}">
                <a16:creationId xmlns:a16="http://schemas.microsoft.com/office/drawing/2014/main" id="{2968E12D-5E4B-4FCF-90D2-C8F2CA6D614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484" name="Rectangle: Rounded Corners 483">
            <a:extLst>
              <a:ext uri="{FF2B5EF4-FFF2-40B4-BE49-F238E27FC236}">
                <a16:creationId xmlns:a16="http://schemas.microsoft.com/office/drawing/2014/main" id="{D2BA426F-4615-4F68-9A36-E140FAB1A5B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485" name="Rectangle: Rounded Corners 484">
            <a:extLst>
              <a:ext uri="{FF2B5EF4-FFF2-40B4-BE49-F238E27FC236}">
                <a16:creationId xmlns:a16="http://schemas.microsoft.com/office/drawing/2014/main" id="{82C1E2E8-CF78-416A-B222-8AC1512C433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486" name="Rectangle: Rounded Corners 485">
            <a:extLst>
              <a:ext uri="{FF2B5EF4-FFF2-40B4-BE49-F238E27FC236}">
                <a16:creationId xmlns:a16="http://schemas.microsoft.com/office/drawing/2014/main" id="{B608B762-81A0-4B53-B195-1C7865956BB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487" name="Rectangle: Rounded Corners 486">
            <a:extLst>
              <a:ext uri="{FF2B5EF4-FFF2-40B4-BE49-F238E27FC236}">
                <a16:creationId xmlns:a16="http://schemas.microsoft.com/office/drawing/2014/main" id="{D95DCDDE-D939-4A03-B61E-60B4640FA70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488" name="Rectangle: Rounded Corners 487">
            <a:extLst>
              <a:ext uri="{FF2B5EF4-FFF2-40B4-BE49-F238E27FC236}">
                <a16:creationId xmlns:a16="http://schemas.microsoft.com/office/drawing/2014/main" id="{DC4871F1-CD4D-4179-9B9C-79AF1FE8756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489" name="Rectangle: Rounded Corners 488">
            <a:extLst>
              <a:ext uri="{FF2B5EF4-FFF2-40B4-BE49-F238E27FC236}">
                <a16:creationId xmlns:a16="http://schemas.microsoft.com/office/drawing/2014/main" id="{B5505968-4B0B-4B19-8A5A-E90E5912FDA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490" name="Rectangle: Rounded Corners 489">
            <a:extLst>
              <a:ext uri="{FF2B5EF4-FFF2-40B4-BE49-F238E27FC236}">
                <a16:creationId xmlns:a16="http://schemas.microsoft.com/office/drawing/2014/main" id="{93DD1711-D1BE-4829-8F7B-DE9CB85996A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491" name="Rectangle: Rounded Corners 490">
            <a:extLst>
              <a:ext uri="{FF2B5EF4-FFF2-40B4-BE49-F238E27FC236}">
                <a16:creationId xmlns:a16="http://schemas.microsoft.com/office/drawing/2014/main" id="{D399DEE9-5FB9-4FD3-AC7F-314F4D82C25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492" name="Rectangle: Rounded Corners 491">
            <a:extLst>
              <a:ext uri="{FF2B5EF4-FFF2-40B4-BE49-F238E27FC236}">
                <a16:creationId xmlns:a16="http://schemas.microsoft.com/office/drawing/2014/main" id="{E72C5338-8D09-465E-BDE9-F8E34898F6D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493" name="Rectangle: Rounded Corners 492">
            <a:extLst>
              <a:ext uri="{FF2B5EF4-FFF2-40B4-BE49-F238E27FC236}">
                <a16:creationId xmlns:a16="http://schemas.microsoft.com/office/drawing/2014/main" id="{C8EE3BA8-D8CE-4D78-BA9E-9D49E97915F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494" name="Rectangle: Rounded Corners 493">
            <a:extLst>
              <a:ext uri="{FF2B5EF4-FFF2-40B4-BE49-F238E27FC236}">
                <a16:creationId xmlns:a16="http://schemas.microsoft.com/office/drawing/2014/main" id="{4AF2A5C9-4D05-4786-B7FC-0444AB8343E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495" name="Rectangle: Rounded Corners 494">
            <a:extLst>
              <a:ext uri="{FF2B5EF4-FFF2-40B4-BE49-F238E27FC236}">
                <a16:creationId xmlns:a16="http://schemas.microsoft.com/office/drawing/2014/main" id="{65F8C933-49A4-480D-A0A5-017168821C7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496" name="Rectangle: Rounded Corners 495">
            <a:extLst>
              <a:ext uri="{FF2B5EF4-FFF2-40B4-BE49-F238E27FC236}">
                <a16:creationId xmlns:a16="http://schemas.microsoft.com/office/drawing/2014/main" id="{50C95D85-6D45-4CD0-9F10-BF041125192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497" name="Rectangle: Rounded Corners 496">
            <a:extLst>
              <a:ext uri="{FF2B5EF4-FFF2-40B4-BE49-F238E27FC236}">
                <a16:creationId xmlns:a16="http://schemas.microsoft.com/office/drawing/2014/main" id="{B9325E64-C984-4D37-8F4A-34D1C1CF9BE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498" name="Rectangle: Rounded Corners 497">
            <a:extLst>
              <a:ext uri="{FF2B5EF4-FFF2-40B4-BE49-F238E27FC236}">
                <a16:creationId xmlns:a16="http://schemas.microsoft.com/office/drawing/2014/main" id="{A2F56BE4-F23C-4D78-B6EB-51A4E92A654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499" name="Rectangle: Rounded Corners 498">
            <a:extLst>
              <a:ext uri="{FF2B5EF4-FFF2-40B4-BE49-F238E27FC236}">
                <a16:creationId xmlns:a16="http://schemas.microsoft.com/office/drawing/2014/main" id="{117A3CA0-65C3-472A-987D-B7D38BFE4EE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500" name="Rectangle: Rounded Corners 499">
            <a:extLst>
              <a:ext uri="{FF2B5EF4-FFF2-40B4-BE49-F238E27FC236}">
                <a16:creationId xmlns:a16="http://schemas.microsoft.com/office/drawing/2014/main" id="{846EEB48-1040-4C0E-9148-AD539DE8E1A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501" name="Rectangle: Rounded Corners 500">
            <a:extLst>
              <a:ext uri="{FF2B5EF4-FFF2-40B4-BE49-F238E27FC236}">
                <a16:creationId xmlns:a16="http://schemas.microsoft.com/office/drawing/2014/main" id="{1563B972-A185-40FB-9EC3-7AF9FD40E49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502" name="Rectangle: Rounded Corners 501">
            <a:extLst>
              <a:ext uri="{FF2B5EF4-FFF2-40B4-BE49-F238E27FC236}">
                <a16:creationId xmlns:a16="http://schemas.microsoft.com/office/drawing/2014/main" id="{698EC34B-B527-41DA-9D0F-5C169DB9740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503" name="Rectangle: Rounded Corners 502">
            <a:extLst>
              <a:ext uri="{FF2B5EF4-FFF2-40B4-BE49-F238E27FC236}">
                <a16:creationId xmlns:a16="http://schemas.microsoft.com/office/drawing/2014/main" id="{EB152AD5-9ADE-44DD-ACAC-0C3A06131DD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504" name="Rectangle: Rounded Corners 503">
            <a:extLst>
              <a:ext uri="{FF2B5EF4-FFF2-40B4-BE49-F238E27FC236}">
                <a16:creationId xmlns:a16="http://schemas.microsoft.com/office/drawing/2014/main" id="{79BA867C-B182-4593-AC34-0E187B7E601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505" name="Rectangle: Rounded Corners 504">
            <a:extLst>
              <a:ext uri="{FF2B5EF4-FFF2-40B4-BE49-F238E27FC236}">
                <a16:creationId xmlns:a16="http://schemas.microsoft.com/office/drawing/2014/main" id="{3E2D21B4-33C1-42AA-A524-0EAA0C45389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506" name="Rectangle: Rounded Corners 505">
            <a:extLst>
              <a:ext uri="{FF2B5EF4-FFF2-40B4-BE49-F238E27FC236}">
                <a16:creationId xmlns:a16="http://schemas.microsoft.com/office/drawing/2014/main" id="{5F5AFFAA-3698-48DF-90CA-245A3A82D17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507" name="Rectangle: Rounded Corners 506">
            <a:extLst>
              <a:ext uri="{FF2B5EF4-FFF2-40B4-BE49-F238E27FC236}">
                <a16:creationId xmlns:a16="http://schemas.microsoft.com/office/drawing/2014/main" id="{853B04A3-99D4-447A-8BAD-B0D9DDCD1C1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508" name="Rectangle: Rounded Corners 507">
            <a:extLst>
              <a:ext uri="{FF2B5EF4-FFF2-40B4-BE49-F238E27FC236}">
                <a16:creationId xmlns:a16="http://schemas.microsoft.com/office/drawing/2014/main" id="{378048B6-2011-4A80-A35E-A65E6D56F97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509" name="Rectangle: Rounded Corners 508">
            <a:extLst>
              <a:ext uri="{FF2B5EF4-FFF2-40B4-BE49-F238E27FC236}">
                <a16:creationId xmlns:a16="http://schemas.microsoft.com/office/drawing/2014/main" id="{3F747A99-5B48-4A90-8E8C-A573DC9AB55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510" name="Rectangle: Rounded Corners 509">
            <a:extLst>
              <a:ext uri="{FF2B5EF4-FFF2-40B4-BE49-F238E27FC236}">
                <a16:creationId xmlns:a16="http://schemas.microsoft.com/office/drawing/2014/main" id="{4D0395C2-98BB-4725-BDFA-B35FF59FC72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511" name="Rectangle: Rounded Corners 510">
            <a:extLst>
              <a:ext uri="{FF2B5EF4-FFF2-40B4-BE49-F238E27FC236}">
                <a16:creationId xmlns:a16="http://schemas.microsoft.com/office/drawing/2014/main" id="{77110C1F-2EEF-4164-A94A-5EC8A683DE6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512" name="Rectangle: Rounded Corners 511">
            <a:extLst>
              <a:ext uri="{FF2B5EF4-FFF2-40B4-BE49-F238E27FC236}">
                <a16:creationId xmlns:a16="http://schemas.microsoft.com/office/drawing/2014/main" id="{96F9CF30-A579-4286-BA23-E9C3DA670D8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513" name="Rectangle: Rounded Corners 512">
            <a:extLst>
              <a:ext uri="{FF2B5EF4-FFF2-40B4-BE49-F238E27FC236}">
                <a16:creationId xmlns:a16="http://schemas.microsoft.com/office/drawing/2014/main" id="{12CF47CA-CD5C-44EE-B5B4-6154CC65FB1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514" name="Rectangle: Rounded Corners 513">
            <a:extLst>
              <a:ext uri="{FF2B5EF4-FFF2-40B4-BE49-F238E27FC236}">
                <a16:creationId xmlns:a16="http://schemas.microsoft.com/office/drawing/2014/main" id="{347B2910-1E18-46D8-8ECE-28316A9A14F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515" name="Rectangle: Rounded Corners 514">
            <a:extLst>
              <a:ext uri="{FF2B5EF4-FFF2-40B4-BE49-F238E27FC236}">
                <a16:creationId xmlns:a16="http://schemas.microsoft.com/office/drawing/2014/main" id="{8D2C1EB4-9115-4BD5-A894-48B5C386B57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516" name="Rectangle: Rounded Corners 515">
            <a:extLst>
              <a:ext uri="{FF2B5EF4-FFF2-40B4-BE49-F238E27FC236}">
                <a16:creationId xmlns:a16="http://schemas.microsoft.com/office/drawing/2014/main" id="{66566250-BF24-4A36-85AF-8B66FBCA5C5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517" name="Rectangle: Rounded Corners 516">
            <a:extLst>
              <a:ext uri="{FF2B5EF4-FFF2-40B4-BE49-F238E27FC236}">
                <a16:creationId xmlns:a16="http://schemas.microsoft.com/office/drawing/2014/main" id="{F8428583-3F03-4996-BA2A-9F5F72F4775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518" name="Rectangle: Rounded Corners 517">
            <a:extLst>
              <a:ext uri="{FF2B5EF4-FFF2-40B4-BE49-F238E27FC236}">
                <a16:creationId xmlns:a16="http://schemas.microsoft.com/office/drawing/2014/main" id="{802E2C80-9511-4D25-BBA0-69D4A7C6C2E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519" name="Rectangle: Rounded Corners 518">
            <a:extLst>
              <a:ext uri="{FF2B5EF4-FFF2-40B4-BE49-F238E27FC236}">
                <a16:creationId xmlns:a16="http://schemas.microsoft.com/office/drawing/2014/main" id="{0336A2EA-05F6-4F93-B507-5405964776F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520" name="Rectangle: Rounded Corners 519">
            <a:extLst>
              <a:ext uri="{FF2B5EF4-FFF2-40B4-BE49-F238E27FC236}">
                <a16:creationId xmlns:a16="http://schemas.microsoft.com/office/drawing/2014/main" id="{459B6DB4-A722-42CD-BBF1-65FEDDB5D38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521" name="Rectangle: Rounded Corners 520">
            <a:extLst>
              <a:ext uri="{FF2B5EF4-FFF2-40B4-BE49-F238E27FC236}">
                <a16:creationId xmlns:a16="http://schemas.microsoft.com/office/drawing/2014/main" id="{AFFC82C3-4B78-4799-8E5B-A2229313882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522" name="Rectangle: Rounded Corners 521">
            <a:extLst>
              <a:ext uri="{FF2B5EF4-FFF2-40B4-BE49-F238E27FC236}">
                <a16:creationId xmlns:a16="http://schemas.microsoft.com/office/drawing/2014/main" id="{ABB78660-8F92-4963-B840-0D7758BB1B1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523" name="Rectangle: Rounded Corners 522">
            <a:extLst>
              <a:ext uri="{FF2B5EF4-FFF2-40B4-BE49-F238E27FC236}">
                <a16:creationId xmlns:a16="http://schemas.microsoft.com/office/drawing/2014/main" id="{C1799B47-0FD2-47D0-A44F-62EFBE758C2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524" name="Rectangle: Rounded Corners 523">
            <a:extLst>
              <a:ext uri="{FF2B5EF4-FFF2-40B4-BE49-F238E27FC236}">
                <a16:creationId xmlns:a16="http://schemas.microsoft.com/office/drawing/2014/main" id="{C7FC7651-8F83-4B1C-98FC-0C0919049D1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15</a:t>
            </a:r>
          </a:p>
        </p:txBody>
      </p:sp>
      <p:sp>
        <p:nvSpPr>
          <p:cNvPr id="525" name="Rectangle: Rounded Corners 524">
            <a:extLst>
              <a:ext uri="{FF2B5EF4-FFF2-40B4-BE49-F238E27FC236}">
                <a16:creationId xmlns:a16="http://schemas.microsoft.com/office/drawing/2014/main" id="{AA5D7905-38E7-447D-A577-3A191DACA12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14</a:t>
            </a:r>
          </a:p>
        </p:txBody>
      </p:sp>
      <p:sp>
        <p:nvSpPr>
          <p:cNvPr id="526" name="Rectangle: Rounded Corners 525">
            <a:extLst>
              <a:ext uri="{FF2B5EF4-FFF2-40B4-BE49-F238E27FC236}">
                <a16:creationId xmlns:a16="http://schemas.microsoft.com/office/drawing/2014/main" id="{5500C2CA-7589-4096-A709-1D45884019F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13</a:t>
            </a:r>
          </a:p>
        </p:txBody>
      </p:sp>
      <p:sp>
        <p:nvSpPr>
          <p:cNvPr id="527" name="Rectangle: Rounded Corners 526">
            <a:extLst>
              <a:ext uri="{FF2B5EF4-FFF2-40B4-BE49-F238E27FC236}">
                <a16:creationId xmlns:a16="http://schemas.microsoft.com/office/drawing/2014/main" id="{3622760F-3450-4E6C-9FEB-02BDA5C25D9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12</a:t>
            </a:r>
          </a:p>
        </p:txBody>
      </p:sp>
      <p:sp>
        <p:nvSpPr>
          <p:cNvPr id="528" name="Rectangle: Rounded Corners 527">
            <a:extLst>
              <a:ext uri="{FF2B5EF4-FFF2-40B4-BE49-F238E27FC236}">
                <a16:creationId xmlns:a16="http://schemas.microsoft.com/office/drawing/2014/main" id="{713379EC-8BD7-4148-AE1B-08D26959ABD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11</a:t>
            </a:r>
          </a:p>
        </p:txBody>
      </p:sp>
      <p:sp>
        <p:nvSpPr>
          <p:cNvPr id="529" name="Rectangle: Rounded Corners 528">
            <a:extLst>
              <a:ext uri="{FF2B5EF4-FFF2-40B4-BE49-F238E27FC236}">
                <a16:creationId xmlns:a16="http://schemas.microsoft.com/office/drawing/2014/main" id="{058606E9-D2CA-401E-8E03-D04F697F666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10</a:t>
            </a:r>
          </a:p>
        </p:txBody>
      </p:sp>
      <p:sp>
        <p:nvSpPr>
          <p:cNvPr id="530" name="Rectangle: Rounded Corners 529">
            <a:extLst>
              <a:ext uri="{FF2B5EF4-FFF2-40B4-BE49-F238E27FC236}">
                <a16:creationId xmlns:a16="http://schemas.microsoft.com/office/drawing/2014/main" id="{329D9C59-CDE7-42D1-AA20-352167ECA0D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09</a:t>
            </a:r>
          </a:p>
        </p:txBody>
      </p:sp>
      <p:sp>
        <p:nvSpPr>
          <p:cNvPr id="531" name="Rectangle: Rounded Corners 530">
            <a:extLst>
              <a:ext uri="{FF2B5EF4-FFF2-40B4-BE49-F238E27FC236}">
                <a16:creationId xmlns:a16="http://schemas.microsoft.com/office/drawing/2014/main" id="{E7893A9A-69EB-4DA9-898A-B16D90622EE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08</a:t>
            </a:r>
          </a:p>
        </p:txBody>
      </p:sp>
      <p:sp>
        <p:nvSpPr>
          <p:cNvPr id="532" name="Rectangle: Rounded Corners 531">
            <a:extLst>
              <a:ext uri="{FF2B5EF4-FFF2-40B4-BE49-F238E27FC236}">
                <a16:creationId xmlns:a16="http://schemas.microsoft.com/office/drawing/2014/main" id="{F00EFF05-F239-4C90-B18A-32C3E358599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07</a:t>
            </a:r>
          </a:p>
        </p:txBody>
      </p:sp>
      <p:sp>
        <p:nvSpPr>
          <p:cNvPr id="533" name="Rectangle: Rounded Corners 532">
            <a:extLst>
              <a:ext uri="{FF2B5EF4-FFF2-40B4-BE49-F238E27FC236}">
                <a16:creationId xmlns:a16="http://schemas.microsoft.com/office/drawing/2014/main" id="{3214DE18-7EAB-47E2-9D2B-A5186E1DC96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06</a:t>
            </a:r>
          </a:p>
        </p:txBody>
      </p:sp>
      <p:sp>
        <p:nvSpPr>
          <p:cNvPr id="534" name="Rectangle: Rounded Corners 533">
            <a:extLst>
              <a:ext uri="{FF2B5EF4-FFF2-40B4-BE49-F238E27FC236}">
                <a16:creationId xmlns:a16="http://schemas.microsoft.com/office/drawing/2014/main" id="{68829B09-DC91-4C70-8227-26F707192A6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05</a:t>
            </a:r>
          </a:p>
        </p:txBody>
      </p:sp>
      <p:sp>
        <p:nvSpPr>
          <p:cNvPr id="535" name="Rectangle: Rounded Corners 534">
            <a:extLst>
              <a:ext uri="{FF2B5EF4-FFF2-40B4-BE49-F238E27FC236}">
                <a16:creationId xmlns:a16="http://schemas.microsoft.com/office/drawing/2014/main" id="{888686CC-9C57-4D23-BE0C-960CADA88EE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04</a:t>
            </a:r>
          </a:p>
        </p:txBody>
      </p:sp>
      <p:sp>
        <p:nvSpPr>
          <p:cNvPr id="536" name="Rectangle: Rounded Corners 535">
            <a:extLst>
              <a:ext uri="{FF2B5EF4-FFF2-40B4-BE49-F238E27FC236}">
                <a16:creationId xmlns:a16="http://schemas.microsoft.com/office/drawing/2014/main" id="{392B1B5E-2191-45C2-8E8F-3C7934C1DB7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03</a:t>
            </a:r>
          </a:p>
        </p:txBody>
      </p:sp>
      <p:sp>
        <p:nvSpPr>
          <p:cNvPr id="537" name="Rectangle: Rounded Corners 536">
            <a:extLst>
              <a:ext uri="{FF2B5EF4-FFF2-40B4-BE49-F238E27FC236}">
                <a16:creationId xmlns:a16="http://schemas.microsoft.com/office/drawing/2014/main" id="{A397DD28-2F1B-47E7-B4AD-EA6974B7E8F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02</a:t>
            </a:r>
          </a:p>
        </p:txBody>
      </p:sp>
      <p:sp>
        <p:nvSpPr>
          <p:cNvPr id="538" name="Rectangle: Rounded Corners 537">
            <a:extLst>
              <a:ext uri="{FF2B5EF4-FFF2-40B4-BE49-F238E27FC236}">
                <a16:creationId xmlns:a16="http://schemas.microsoft.com/office/drawing/2014/main" id="{3068EC8E-036C-45C8-88C1-EB72B19F433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01</a:t>
            </a:r>
          </a:p>
        </p:txBody>
      </p:sp>
      <p:sp>
        <p:nvSpPr>
          <p:cNvPr id="539" name="Rectangle: Rounded Corners 538">
            <a:extLst>
              <a:ext uri="{FF2B5EF4-FFF2-40B4-BE49-F238E27FC236}">
                <a16:creationId xmlns:a16="http://schemas.microsoft.com/office/drawing/2014/main" id="{27D96E29-2FB7-4A38-B6B3-5B18761533E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00</a:t>
            </a:r>
          </a:p>
        </p:txBody>
      </p:sp>
      <p:sp>
        <p:nvSpPr>
          <p:cNvPr id="550" name="Next 1">
            <a:extLst>
              <a:ext uri="{FF2B5EF4-FFF2-40B4-BE49-F238E27FC236}">
                <a16:creationId xmlns:a16="http://schemas.microsoft.com/office/drawing/2014/main" id="{09EA6259-5392-4068-A0AD-B7002EE24476}"/>
              </a:ext>
            </a:extLst>
          </p:cNvPr>
          <p:cNvSpPr/>
          <p:nvPr/>
        </p:nvSpPr>
        <p:spPr>
          <a:xfrm>
            <a:off x="3059695" y="4179238"/>
            <a:ext cx="1291204" cy="583095"/>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3885118-8270-4A66-8BCA-101ED2EFE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991" y="4827105"/>
            <a:ext cx="2206943" cy="1737511"/>
          </a:xfrm>
          <a:prstGeom prst="rect">
            <a:avLst/>
          </a:prstGeom>
        </p:spPr>
      </p:pic>
      <p:grpSp>
        <p:nvGrpSpPr>
          <p:cNvPr id="32" name="Group 31">
            <a:extLst>
              <a:ext uri="{FF2B5EF4-FFF2-40B4-BE49-F238E27FC236}">
                <a16:creationId xmlns:a16="http://schemas.microsoft.com/office/drawing/2014/main" id="{280ACEF3-42E3-4B86-BCFD-6353E5E13E57}"/>
              </a:ext>
            </a:extLst>
          </p:cNvPr>
          <p:cNvGrpSpPr/>
          <p:nvPr/>
        </p:nvGrpSpPr>
        <p:grpSpPr>
          <a:xfrm>
            <a:off x="107681" y="4433879"/>
            <a:ext cx="1012024" cy="786452"/>
            <a:chOff x="200956" y="3500706"/>
            <a:chExt cx="1012024" cy="786452"/>
          </a:xfrm>
        </p:grpSpPr>
        <p:pic>
          <p:nvPicPr>
            <p:cNvPr id="30" name="Picture 29">
              <a:extLst>
                <a:ext uri="{FF2B5EF4-FFF2-40B4-BE49-F238E27FC236}">
                  <a16:creationId xmlns:a16="http://schemas.microsoft.com/office/drawing/2014/main" id="{35A062DC-569E-49C5-B7FB-25F21FD71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31" name="TextBox 30">
              <a:extLst>
                <a:ext uri="{FF2B5EF4-FFF2-40B4-BE49-F238E27FC236}">
                  <a16:creationId xmlns:a16="http://schemas.microsoft.com/office/drawing/2014/main" id="{C59B2A67-F219-41BC-B62C-CC70D6941C78}"/>
                </a:ext>
              </a:extLst>
            </p:cNvPr>
            <p:cNvSpPr txBox="1"/>
            <p:nvPr/>
          </p:nvSpPr>
          <p:spPr>
            <a:xfrm>
              <a:off x="205191" y="3727851"/>
              <a:ext cx="724878" cy="307777"/>
            </a:xfrm>
            <a:prstGeom prst="rect">
              <a:avLst/>
            </a:prstGeom>
            <a:noFill/>
          </p:spPr>
          <p:txBody>
            <a:bodyPr wrap="none" rtlCol="0">
              <a:spAutoFit/>
            </a:bodyPr>
            <a:lstStyle/>
            <a:p>
              <a:pPr algn="ctr"/>
              <a:r>
                <a:rPr lang="en-US" sz="1400" b="1">
                  <a:solidFill>
                    <a:schemeClr val="bg1"/>
                  </a:solidFill>
                  <a:latin typeface="Tahoma" panose="020B0604030504040204" pitchFamily="34" charset="0"/>
                  <a:ea typeface="Tahoma" panose="020B0604030504040204" pitchFamily="34" charset="0"/>
                  <a:cs typeface="Tahoma" panose="020B0604030504040204" pitchFamily="34" charset="0"/>
                </a:rPr>
                <a:t>ĐỘI A</a:t>
              </a:r>
            </a:p>
          </p:txBody>
        </p:sp>
      </p:grpSp>
      <p:sp>
        <p:nvSpPr>
          <p:cNvPr id="405" name="0">
            <a:extLst>
              <a:ext uri="{FF2B5EF4-FFF2-40B4-BE49-F238E27FC236}">
                <a16:creationId xmlns:a16="http://schemas.microsoft.com/office/drawing/2014/main" id="{9D20E7DA-90EB-4A3C-9A16-044A46CC9F26}"/>
              </a:ext>
            </a:extLst>
          </p:cNvPr>
          <p:cNvSpPr/>
          <p:nvPr/>
        </p:nvSpPr>
        <p:spPr>
          <a:xfrm>
            <a:off x="1290947" y="4475097"/>
            <a:ext cx="505861" cy="583095"/>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a16="http://schemas.microsoft.com/office/drawing/2014/main" id="{D1D0B35C-7548-4C39-843E-4269EF840E20}"/>
              </a:ext>
            </a:extLst>
          </p:cNvPr>
          <p:cNvSpPr/>
          <p:nvPr/>
        </p:nvSpPr>
        <p:spPr>
          <a:xfrm>
            <a:off x="1204912" y="4415285"/>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1">
            <a:extLst>
              <a:ext uri="{FF2B5EF4-FFF2-40B4-BE49-F238E27FC236}">
                <a16:creationId xmlns:a16="http://schemas.microsoft.com/office/drawing/2014/main" id="{03D9DE48-6FCB-4743-A44F-C4B93A9AD9D8}"/>
              </a:ext>
            </a:extLst>
          </p:cNvPr>
          <p:cNvSpPr/>
          <p:nvPr/>
        </p:nvSpPr>
        <p:spPr>
          <a:xfrm>
            <a:off x="1290947" y="404295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a16="http://schemas.microsoft.com/office/drawing/2014/main" id="{2766B8AE-0660-4EB6-B289-D2A1810AC650}"/>
              </a:ext>
            </a:extLst>
          </p:cNvPr>
          <p:cNvSpPr/>
          <p:nvPr/>
        </p:nvSpPr>
        <p:spPr>
          <a:xfrm>
            <a:off x="1204912" y="398314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2">
            <a:extLst>
              <a:ext uri="{FF2B5EF4-FFF2-40B4-BE49-F238E27FC236}">
                <a16:creationId xmlns:a16="http://schemas.microsoft.com/office/drawing/2014/main" id="{C572263E-C9C9-496B-8F0A-4BEFF6970A6A}"/>
              </a:ext>
            </a:extLst>
          </p:cNvPr>
          <p:cNvSpPr/>
          <p:nvPr/>
        </p:nvSpPr>
        <p:spPr>
          <a:xfrm>
            <a:off x="1290947" y="361677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id="{7E4F50B1-2915-46B3-BF90-4B122B837603}"/>
              </a:ext>
            </a:extLst>
          </p:cNvPr>
          <p:cNvSpPr/>
          <p:nvPr/>
        </p:nvSpPr>
        <p:spPr>
          <a:xfrm>
            <a:off x="1204912" y="355696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3">
            <a:extLst>
              <a:ext uri="{FF2B5EF4-FFF2-40B4-BE49-F238E27FC236}">
                <a16:creationId xmlns:a16="http://schemas.microsoft.com/office/drawing/2014/main" id="{595A9014-B295-4A54-8A82-A4A81F8CD7C1}"/>
              </a:ext>
            </a:extLst>
          </p:cNvPr>
          <p:cNvSpPr/>
          <p:nvPr/>
        </p:nvSpPr>
        <p:spPr>
          <a:xfrm>
            <a:off x="1290947" y="319058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a16="http://schemas.microsoft.com/office/drawing/2014/main" id="{E89B4273-DA74-4547-8A12-E7B7D33C2CBF}"/>
              </a:ext>
            </a:extLst>
          </p:cNvPr>
          <p:cNvSpPr/>
          <p:nvPr/>
        </p:nvSpPr>
        <p:spPr>
          <a:xfrm>
            <a:off x="1204912" y="313077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4">
            <a:extLst>
              <a:ext uri="{FF2B5EF4-FFF2-40B4-BE49-F238E27FC236}">
                <a16:creationId xmlns:a16="http://schemas.microsoft.com/office/drawing/2014/main" id="{6060A468-9A57-4B21-8CCA-1133D3440C47}"/>
              </a:ext>
            </a:extLst>
          </p:cNvPr>
          <p:cNvSpPr/>
          <p:nvPr/>
        </p:nvSpPr>
        <p:spPr>
          <a:xfrm>
            <a:off x="1290947" y="276440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a16="http://schemas.microsoft.com/office/drawing/2014/main" id="{2F99947C-DDA5-43B9-86A6-46EB14827643}"/>
              </a:ext>
            </a:extLst>
          </p:cNvPr>
          <p:cNvSpPr/>
          <p:nvPr/>
        </p:nvSpPr>
        <p:spPr>
          <a:xfrm>
            <a:off x="1204912" y="270459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5">
            <a:extLst>
              <a:ext uri="{FF2B5EF4-FFF2-40B4-BE49-F238E27FC236}">
                <a16:creationId xmlns:a16="http://schemas.microsoft.com/office/drawing/2014/main" id="{3B9CD15F-920C-41F5-91F6-37672771D306}"/>
              </a:ext>
            </a:extLst>
          </p:cNvPr>
          <p:cNvSpPr/>
          <p:nvPr/>
        </p:nvSpPr>
        <p:spPr>
          <a:xfrm>
            <a:off x="1290947" y="233821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a16="http://schemas.microsoft.com/office/drawing/2014/main" id="{F19EEE63-2BCD-488D-803C-9EAC1648938D}"/>
              </a:ext>
            </a:extLst>
          </p:cNvPr>
          <p:cNvSpPr/>
          <p:nvPr/>
        </p:nvSpPr>
        <p:spPr>
          <a:xfrm>
            <a:off x="1204912" y="227840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6">
            <a:extLst>
              <a:ext uri="{FF2B5EF4-FFF2-40B4-BE49-F238E27FC236}">
                <a16:creationId xmlns:a16="http://schemas.microsoft.com/office/drawing/2014/main" id="{A994FFD3-ADE0-4B93-9D03-AFE6C109C24C}"/>
              </a:ext>
            </a:extLst>
          </p:cNvPr>
          <p:cNvSpPr/>
          <p:nvPr/>
        </p:nvSpPr>
        <p:spPr>
          <a:xfrm>
            <a:off x="1290947" y="191203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a16="http://schemas.microsoft.com/office/drawing/2014/main" id="{17F92663-3FC1-4F7B-BC96-2D9FE33BBA8E}"/>
              </a:ext>
            </a:extLst>
          </p:cNvPr>
          <p:cNvSpPr/>
          <p:nvPr/>
        </p:nvSpPr>
        <p:spPr>
          <a:xfrm>
            <a:off x="1204912" y="185222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7">
            <a:extLst>
              <a:ext uri="{FF2B5EF4-FFF2-40B4-BE49-F238E27FC236}">
                <a16:creationId xmlns:a16="http://schemas.microsoft.com/office/drawing/2014/main" id="{6AF0003A-C889-4B28-A943-D916F84DE2A8}"/>
              </a:ext>
            </a:extLst>
          </p:cNvPr>
          <p:cNvSpPr/>
          <p:nvPr/>
        </p:nvSpPr>
        <p:spPr>
          <a:xfrm>
            <a:off x="1290947" y="148584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a16="http://schemas.microsoft.com/office/drawing/2014/main" id="{00168E55-AFD0-4508-83BC-932E2EE7E7D1}"/>
              </a:ext>
            </a:extLst>
          </p:cNvPr>
          <p:cNvSpPr/>
          <p:nvPr/>
        </p:nvSpPr>
        <p:spPr>
          <a:xfrm>
            <a:off x="1204912" y="142603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8">
            <a:extLst>
              <a:ext uri="{FF2B5EF4-FFF2-40B4-BE49-F238E27FC236}">
                <a16:creationId xmlns:a16="http://schemas.microsoft.com/office/drawing/2014/main" id="{023EF777-4A2C-4B79-9374-FA0D144CB5D8}"/>
              </a:ext>
            </a:extLst>
          </p:cNvPr>
          <p:cNvSpPr/>
          <p:nvPr/>
        </p:nvSpPr>
        <p:spPr>
          <a:xfrm>
            <a:off x="1290947" y="105966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a16="http://schemas.microsoft.com/office/drawing/2014/main" id="{CCB4D8B2-CD1B-4650-9EDF-227B93EB2F3D}"/>
              </a:ext>
            </a:extLst>
          </p:cNvPr>
          <p:cNvSpPr/>
          <p:nvPr/>
        </p:nvSpPr>
        <p:spPr>
          <a:xfrm>
            <a:off x="1204912" y="99985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9">
            <a:extLst>
              <a:ext uri="{FF2B5EF4-FFF2-40B4-BE49-F238E27FC236}">
                <a16:creationId xmlns:a16="http://schemas.microsoft.com/office/drawing/2014/main" id="{DE844DEA-88D4-4DAA-9C80-08CB50CF6016}"/>
              </a:ext>
            </a:extLst>
          </p:cNvPr>
          <p:cNvSpPr/>
          <p:nvPr/>
        </p:nvSpPr>
        <p:spPr>
          <a:xfrm>
            <a:off x="1290947" y="63347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a16="http://schemas.microsoft.com/office/drawing/2014/main" id="{09A851F0-445F-429F-B271-28F926908E86}"/>
              </a:ext>
            </a:extLst>
          </p:cNvPr>
          <p:cNvSpPr/>
          <p:nvPr/>
        </p:nvSpPr>
        <p:spPr>
          <a:xfrm>
            <a:off x="1204912" y="57366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10">
            <a:extLst>
              <a:ext uri="{FF2B5EF4-FFF2-40B4-BE49-F238E27FC236}">
                <a16:creationId xmlns:a16="http://schemas.microsoft.com/office/drawing/2014/main" id="{89B9C977-9526-4C05-B9F9-9D7D437E2FE6}"/>
              </a:ext>
            </a:extLst>
          </p:cNvPr>
          <p:cNvSpPr/>
          <p:nvPr/>
        </p:nvSpPr>
        <p:spPr>
          <a:xfrm>
            <a:off x="1290947" y="20729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a16="http://schemas.microsoft.com/office/drawing/2014/main" id="{F4BEBF54-67F4-4483-86A3-5A501F7EFB7A}"/>
              </a:ext>
            </a:extLst>
          </p:cNvPr>
          <p:cNvSpPr/>
          <p:nvPr/>
        </p:nvSpPr>
        <p:spPr>
          <a:xfrm>
            <a:off x="1204912" y="165370"/>
            <a:ext cx="677103" cy="282126"/>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2" name="Picture 551">
            <a:extLst>
              <a:ext uri="{FF2B5EF4-FFF2-40B4-BE49-F238E27FC236}">
                <a16:creationId xmlns:a16="http://schemas.microsoft.com/office/drawing/2014/main" id="{F47B9726-2654-43B0-B366-4F0A837BB0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4869" y="1435585"/>
            <a:ext cx="5382263" cy="2615780"/>
          </a:xfrm>
          <a:prstGeom prst="rect">
            <a:avLst/>
          </a:prstGeom>
        </p:spPr>
      </p:pic>
      <p:sp>
        <p:nvSpPr>
          <p:cNvPr id="35" name="Rectangle 34">
            <a:extLst>
              <a:ext uri="{FF2B5EF4-FFF2-40B4-BE49-F238E27FC236}">
                <a16:creationId xmlns:a16="http://schemas.microsoft.com/office/drawing/2014/main" id="{4A5363FF-51D8-42D0-BDD9-EF97540DCD9C}"/>
              </a:ext>
            </a:extLst>
          </p:cNvPr>
          <p:cNvSpPr/>
          <p:nvPr/>
        </p:nvSpPr>
        <p:spPr>
          <a:xfrm>
            <a:off x="3082995" y="2181322"/>
            <a:ext cx="6026010" cy="1200329"/>
          </a:xfrm>
          <a:prstGeom prst="rect">
            <a:avLst/>
          </a:prstGeom>
          <a:noFill/>
        </p:spPr>
        <p:txBody>
          <a:bodyPr wrap="none" lIns="91440" tIns="45720" rIns="91440" bIns="45720">
            <a:spAutoFit/>
          </a:bodyPr>
          <a:lstStyle/>
          <a:p>
            <a:pPr algn="ctr"/>
            <a:r>
              <a:rPr lang="en-US" sz="7200" b="1" cap="none" spc="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a:t>
            </a:r>
            <a:r>
              <a:rPr lang="en-US" sz="7200" b="1">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ỪNG</a:t>
            </a:r>
            <a:endParaRPr lang="en-US" sz="7200" b="1" cap="none" spc="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3058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552"/>
                                        </p:tgtEl>
                                      </p:cBhvr>
                                    </p:animEffect>
                                    <p:animScale>
                                      <p:cBhvr>
                                        <p:cTn id="7" dur="1000" autoRev="1" fill="hold"/>
                                        <p:tgtEl>
                                          <p:spTgt spid="552"/>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4"/>
                                        </p:tgtEl>
                                        <p:attrNameLst>
                                          <p:attrName>fillcolor</p:attrName>
                                        </p:attrNameLst>
                                      </p:cBhvr>
                                      <p:to>
                                        <a:srgbClr val="66FB2A"/>
                                      </p:to>
                                    </p:animClr>
                                    <p:set>
                                      <p:cBhvr>
                                        <p:cTn id="19" dur="1000" fill="hold"/>
                                        <p:tgtEl>
                                          <p:spTgt spid="4"/>
                                        </p:tgtEl>
                                        <p:attrNameLst>
                                          <p:attrName>fill.type</p:attrName>
                                        </p:attrNameLst>
                                      </p:cBhvr>
                                      <p:to>
                                        <p:strVal val="solid"/>
                                      </p:to>
                                    </p:set>
                                    <p:set>
                                      <p:cBhvr>
                                        <p:cTn id="20" dur="1000" fill="hold"/>
                                        <p:tgtEl>
                                          <p:spTgt spid="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par>
                                <p:cTn id="21" presetID="64" presetClass="path" presetSubtype="0" accel="50000" decel="50000" fill="hold" nodeType="withEffect">
                                  <p:stCondLst>
                                    <p:cond delay="0"/>
                                  </p:stCondLst>
                                  <p:childTnLst>
                                    <p:animMotion origin="layout" path="M -4.16667E-7 -3.7037E-6 L 0.00013 -0.06088 " pathEditMode="relative" rAng="0" ptsTypes="AA">
                                      <p:cBhvr>
                                        <p:cTn id="22" dur="750" fill="hold"/>
                                        <p:tgtEl>
                                          <p:spTgt spid="32"/>
                                        </p:tgtEl>
                                        <p:attrNameLst>
                                          <p:attrName>ppt_x</p:attrName>
                                          <p:attrName>ppt_y</p:attrName>
                                        </p:attrNameLst>
                                      </p:cBhvr>
                                      <p:rCtr x="0" y="-3056"/>
                                    </p:animMotion>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5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54"/>
                                        </p:tgtEl>
                                        <p:attrNameLst>
                                          <p:attrName>fillcolor</p:attrName>
                                        </p:attrNameLst>
                                      </p:cBhvr>
                                      <p:to>
                                        <a:srgbClr val="66FB2A"/>
                                      </p:to>
                                    </p:animClr>
                                    <p:set>
                                      <p:cBhvr>
                                        <p:cTn id="28" dur="1000" fill="hold"/>
                                        <p:tgtEl>
                                          <p:spTgt spid="54"/>
                                        </p:tgtEl>
                                        <p:attrNameLst>
                                          <p:attrName>fill.type</p:attrName>
                                        </p:attrNameLst>
                                      </p:cBhvr>
                                      <p:to>
                                        <p:strVal val="solid"/>
                                      </p:to>
                                    </p:set>
                                    <p:set>
                                      <p:cBhvr>
                                        <p:cTn id="29" dur="1000" fill="hold"/>
                                        <p:tgtEl>
                                          <p:spTgt spid="54"/>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VOLTAGE.WAV"/>
                                        </p:tgtEl>
                                      </p:cMediaNode>
                                    </p:audio>
                                  </p:subTnLst>
                                </p:cTn>
                              </p:par>
                              <p:par>
                                <p:cTn id="30" presetID="64" presetClass="path" presetSubtype="0" accel="50000" decel="50000" fill="hold" nodeType="withEffect">
                                  <p:stCondLst>
                                    <p:cond delay="0"/>
                                  </p:stCondLst>
                                  <p:childTnLst>
                                    <p:animMotion origin="layout" path="M 0.00013 -0.06088 L -4.16667E-7 -0.12314 " pathEditMode="relative" rAng="0" ptsTypes="AA">
                                      <p:cBhvr>
                                        <p:cTn id="31"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4"/>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1000" fill="hold"/>
                                        <p:tgtEl>
                                          <p:spTgt spid="56"/>
                                        </p:tgtEl>
                                        <p:attrNameLst>
                                          <p:attrName>fillcolor</p:attrName>
                                        </p:attrNameLst>
                                      </p:cBhvr>
                                      <p:to>
                                        <a:srgbClr val="66FB2A"/>
                                      </p:to>
                                    </p:animClr>
                                    <p:set>
                                      <p:cBhvr>
                                        <p:cTn id="37" dur="1000" fill="hold"/>
                                        <p:tgtEl>
                                          <p:spTgt spid="56"/>
                                        </p:tgtEl>
                                        <p:attrNameLst>
                                          <p:attrName>fill.type</p:attrName>
                                        </p:attrNameLst>
                                      </p:cBhvr>
                                      <p:to>
                                        <p:strVal val="solid"/>
                                      </p:to>
                                    </p:set>
                                    <p:set>
                                      <p:cBhvr>
                                        <p:cTn id="38" dur="10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VOLTAGE.WAV"/>
                                        </p:tgtEl>
                                      </p:cMediaNode>
                                    </p:audio>
                                  </p:subTnLst>
                                </p:cTn>
                              </p:par>
                              <p:par>
                                <p:cTn id="39" presetID="64" presetClass="path" presetSubtype="0" accel="50000" decel="50000" fill="hold" nodeType="withEffect">
                                  <p:stCondLst>
                                    <p:cond delay="0"/>
                                  </p:stCondLst>
                                  <p:childTnLst>
                                    <p:animMotion origin="layout" path="M -4.16667E-7 -0.12314 L -0.00026 -0.18518 " pathEditMode="relative" rAng="0" ptsTypes="AA">
                                      <p:cBhvr>
                                        <p:cTn id="40"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56"/>
                  </p:tgtEl>
                </p:cond>
              </p:nextCondLst>
            </p:seq>
            <p:seq concurrent="1" nextAc="seek">
              <p:cTn id="41" restart="whenNotActive" fill="hold" evtFilter="cancelBubble" nodeType="interactiveSeq">
                <p:stCondLst>
                  <p:cond evt="onClick" delay="0">
                    <p:tgtEl>
                      <p:spTgt spid="5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1000" fill="hold"/>
                                        <p:tgtEl>
                                          <p:spTgt spid="58"/>
                                        </p:tgtEl>
                                        <p:attrNameLst>
                                          <p:attrName>fillcolor</p:attrName>
                                        </p:attrNameLst>
                                      </p:cBhvr>
                                      <p:to>
                                        <a:srgbClr val="66FB2A"/>
                                      </p:to>
                                    </p:animClr>
                                    <p:set>
                                      <p:cBhvr>
                                        <p:cTn id="46" dur="1000" fill="hold"/>
                                        <p:tgtEl>
                                          <p:spTgt spid="58"/>
                                        </p:tgtEl>
                                        <p:attrNameLst>
                                          <p:attrName>fill.type</p:attrName>
                                        </p:attrNameLst>
                                      </p:cBhvr>
                                      <p:to>
                                        <p:strVal val="solid"/>
                                      </p:to>
                                    </p:set>
                                    <p:set>
                                      <p:cBhvr>
                                        <p:cTn id="47" dur="1000" fill="hold"/>
                                        <p:tgtEl>
                                          <p:spTgt spid="58"/>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VOLTAGE.WAV"/>
                                        </p:tgtEl>
                                      </p:cMediaNode>
                                    </p:audio>
                                  </p:subTnLst>
                                </p:cTn>
                              </p:par>
                              <p:par>
                                <p:cTn id="48" presetID="64" presetClass="path" presetSubtype="0" accel="50000" decel="50000" fill="hold" nodeType="withEffect">
                                  <p:stCondLst>
                                    <p:cond delay="0"/>
                                  </p:stCondLst>
                                  <p:childTnLst>
                                    <p:animMotion origin="layout" path="M -0.00026 -0.18518 L -4.16667E-7 -0.24745 " pathEditMode="relative" rAng="0" ptsTypes="AA">
                                      <p:cBhvr>
                                        <p:cTn id="49"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8"/>
                  </p:tgtEl>
                </p:cond>
              </p:nextCondLst>
            </p:seq>
            <p:seq concurrent="1" nextAc="seek">
              <p:cTn id="50" restart="whenNotActive" fill="hold" evtFilter="cancelBubble" nodeType="interactiveSeq">
                <p:stCondLst>
                  <p:cond evt="onClick" delay="0">
                    <p:tgtEl>
                      <p:spTgt spid="6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1000" fill="hold"/>
                                        <p:tgtEl>
                                          <p:spTgt spid="60"/>
                                        </p:tgtEl>
                                        <p:attrNameLst>
                                          <p:attrName>fillcolor</p:attrName>
                                        </p:attrNameLst>
                                      </p:cBhvr>
                                      <p:to>
                                        <a:srgbClr val="66FB2A"/>
                                      </p:to>
                                    </p:animClr>
                                    <p:set>
                                      <p:cBhvr>
                                        <p:cTn id="55" dur="1000" fill="hold"/>
                                        <p:tgtEl>
                                          <p:spTgt spid="60"/>
                                        </p:tgtEl>
                                        <p:attrNameLst>
                                          <p:attrName>fill.type</p:attrName>
                                        </p:attrNameLst>
                                      </p:cBhvr>
                                      <p:to>
                                        <p:strVal val="solid"/>
                                      </p:to>
                                    </p:set>
                                    <p:set>
                                      <p:cBhvr>
                                        <p:cTn id="56" dur="1000" fill="hold"/>
                                        <p:tgtEl>
                                          <p:spTgt spid="60"/>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VOLTAGE.WAV"/>
                                        </p:tgtEl>
                                      </p:cMediaNode>
                                    </p:audio>
                                  </p:subTnLst>
                                </p:cTn>
                              </p:par>
                              <p:par>
                                <p:cTn id="57" presetID="64" presetClass="path" presetSubtype="0" accel="50000" decel="50000" fill="hold" nodeType="withEffect">
                                  <p:stCondLst>
                                    <p:cond delay="0"/>
                                  </p:stCondLst>
                                  <p:childTnLst>
                                    <p:animMotion origin="layout" path="M -4.16667E-7 -0.24745 L -4.16667E-7 -0.30949 " pathEditMode="relative" rAng="0" ptsTypes="AA">
                                      <p:cBhvr>
                                        <p:cTn id="58"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0"/>
                  </p:tgtEl>
                </p:cond>
              </p:nextCondLst>
            </p:seq>
            <p:seq concurrent="1" nextAc="seek">
              <p:cTn id="59" restart="whenNotActive" fill="hold" evtFilter="cancelBubble" nodeType="interactiveSeq">
                <p:stCondLst>
                  <p:cond evt="onClick" delay="0">
                    <p:tgtEl>
                      <p:spTgt spid="6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1000" fill="hold"/>
                                        <p:tgtEl>
                                          <p:spTgt spid="62"/>
                                        </p:tgtEl>
                                        <p:attrNameLst>
                                          <p:attrName>fillcolor</p:attrName>
                                        </p:attrNameLst>
                                      </p:cBhvr>
                                      <p:to>
                                        <a:srgbClr val="66FB2A"/>
                                      </p:to>
                                    </p:animClr>
                                    <p:set>
                                      <p:cBhvr>
                                        <p:cTn id="64" dur="1000" fill="hold"/>
                                        <p:tgtEl>
                                          <p:spTgt spid="62"/>
                                        </p:tgtEl>
                                        <p:attrNameLst>
                                          <p:attrName>fill.type</p:attrName>
                                        </p:attrNameLst>
                                      </p:cBhvr>
                                      <p:to>
                                        <p:strVal val="solid"/>
                                      </p:to>
                                    </p:set>
                                    <p:set>
                                      <p:cBhvr>
                                        <p:cTn id="65" dur="1000" fill="hold"/>
                                        <p:tgtEl>
                                          <p:spTgt spid="6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VOLTAGE.WAV"/>
                                        </p:tgtEl>
                                      </p:cMediaNode>
                                    </p:audio>
                                  </p:subTnLst>
                                </p:cTn>
                              </p:par>
                              <p:par>
                                <p:cTn id="66" presetID="64" presetClass="path" presetSubtype="0" accel="50000" decel="50000" fill="hold" nodeType="withEffect">
                                  <p:stCondLst>
                                    <p:cond delay="0"/>
                                  </p:stCondLst>
                                  <p:childTnLst>
                                    <p:animMotion origin="layout" path="M -4.16667E-7 -0.30949 L -4.16667E-7 -0.37152 " pathEditMode="relative" rAng="0" ptsTypes="AA">
                                      <p:cBhvr>
                                        <p:cTn id="67"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2"/>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1000" fill="hold"/>
                                        <p:tgtEl>
                                          <p:spTgt spid="64"/>
                                        </p:tgtEl>
                                        <p:attrNameLst>
                                          <p:attrName>fillcolor</p:attrName>
                                        </p:attrNameLst>
                                      </p:cBhvr>
                                      <p:to>
                                        <a:srgbClr val="66FB2A"/>
                                      </p:to>
                                    </p:animClr>
                                    <p:set>
                                      <p:cBhvr>
                                        <p:cTn id="73" dur="1000" fill="hold"/>
                                        <p:tgtEl>
                                          <p:spTgt spid="64"/>
                                        </p:tgtEl>
                                        <p:attrNameLst>
                                          <p:attrName>fill.type</p:attrName>
                                        </p:attrNameLst>
                                      </p:cBhvr>
                                      <p:to>
                                        <p:strVal val="solid"/>
                                      </p:to>
                                    </p:set>
                                    <p:set>
                                      <p:cBhvr>
                                        <p:cTn id="74" dur="1000" fill="hold"/>
                                        <p:tgtEl>
                                          <p:spTgt spid="64"/>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VOLTAGE.WAV"/>
                                        </p:tgtEl>
                                      </p:cMediaNode>
                                    </p:audio>
                                  </p:subTnLst>
                                </p:cTn>
                              </p:par>
                              <p:par>
                                <p:cTn id="75" presetID="64" presetClass="path" presetSubtype="0" accel="50000" decel="50000" fill="hold" nodeType="withEffect">
                                  <p:stCondLst>
                                    <p:cond delay="0"/>
                                  </p:stCondLst>
                                  <p:childTnLst>
                                    <p:animMotion origin="layout" path="M -4.16667E-7 -0.37152 L -0.00026 -0.43379 " pathEditMode="relative" rAng="0" ptsTypes="AA">
                                      <p:cBhvr>
                                        <p:cTn id="76"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64"/>
                  </p:tgtEl>
                </p:cond>
              </p:nextCondLst>
            </p:seq>
            <p:seq concurrent="1" nextAc="seek">
              <p:cTn id="77" restart="whenNotActive" fill="hold" evtFilter="cancelBubble" nodeType="interactiveSeq">
                <p:stCondLst>
                  <p:cond evt="onClick" delay="0">
                    <p:tgtEl>
                      <p:spTgt spid="66"/>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1000" fill="hold"/>
                                        <p:tgtEl>
                                          <p:spTgt spid="66"/>
                                        </p:tgtEl>
                                        <p:attrNameLst>
                                          <p:attrName>fillcolor</p:attrName>
                                        </p:attrNameLst>
                                      </p:cBhvr>
                                      <p:to>
                                        <a:srgbClr val="66FB2A"/>
                                      </p:to>
                                    </p:animClr>
                                    <p:set>
                                      <p:cBhvr>
                                        <p:cTn id="82" dur="1000" fill="hold"/>
                                        <p:tgtEl>
                                          <p:spTgt spid="66"/>
                                        </p:tgtEl>
                                        <p:attrNameLst>
                                          <p:attrName>fill.type</p:attrName>
                                        </p:attrNameLst>
                                      </p:cBhvr>
                                      <p:to>
                                        <p:strVal val="solid"/>
                                      </p:to>
                                    </p:set>
                                    <p:set>
                                      <p:cBhvr>
                                        <p:cTn id="83" dur="1000" fill="hold"/>
                                        <p:tgtEl>
                                          <p:spTgt spid="66"/>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3" name="VOLTAGE.WAV"/>
                                        </p:tgtEl>
                                      </p:cMediaNode>
                                    </p:audio>
                                  </p:subTnLst>
                                </p:cTn>
                              </p:par>
                              <p:par>
                                <p:cTn id="84" presetID="64" presetClass="path" presetSubtype="0" accel="50000" decel="50000" fill="hold" nodeType="withEffect">
                                  <p:stCondLst>
                                    <p:cond delay="0"/>
                                  </p:stCondLst>
                                  <p:childTnLst>
                                    <p:animMotion origin="layout" path="M -0.00026 -0.43379 L 0.00013 -0.49583 " pathEditMode="relative" rAng="0" ptsTypes="AA">
                                      <p:cBhvr>
                                        <p:cTn id="85"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6"/>
                  </p:tgtEl>
                </p:cond>
              </p:nextCondLst>
            </p:seq>
            <p:seq concurrent="1" nextAc="seek">
              <p:cTn id="86" restart="whenNotActive" fill="hold" evtFilter="cancelBubble" nodeType="interactiveSeq">
                <p:stCondLst>
                  <p:cond evt="onClick" delay="0">
                    <p:tgtEl>
                      <p:spTgt spid="68"/>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1000" fill="hold"/>
                                        <p:tgtEl>
                                          <p:spTgt spid="68"/>
                                        </p:tgtEl>
                                        <p:attrNameLst>
                                          <p:attrName>fillcolor</p:attrName>
                                        </p:attrNameLst>
                                      </p:cBhvr>
                                      <p:to>
                                        <a:srgbClr val="66FB2A"/>
                                      </p:to>
                                    </p:animClr>
                                    <p:set>
                                      <p:cBhvr>
                                        <p:cTn id="91" dur="1000" fill="hold"/>
                                        <p:tgtEl>
                                          <p:spTgt spid="68"/>
                                        </p:tgtEl>
                                        <p:attrNameLst>
                                          <p:attrName>fill.type</p:attrName>
                                        </p:attrNameLst>
                                      </p:cBhvr>
                                      <p:to>
                                        <p:strVal val="solid"/>
                                      </p:to>
                                    </p:set>
                                    <p:set>
                                      <p:cBhvr>
                                        <p:cTn id="92" dur="1000" fill="hold"/>
                                        <p:tgtEl>
                                          <p:spTgt spid="68"/>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VOLTAGE.WAV"/>
                                        </p:tgtEl>
                                      </p:cMediaNode>
                                    </p:audio>
                                  </p:subTnLst>
                                </p:cTn>
                              </p:par>
                              <p:par>
                                <p:cTn id="93" presetID="64" presetClass="path" presetSubtype="0" accel="50000" decel="50000" fill="hold" nodeType="withEffect">
                                  <p:stCondLst>
                                    <p:cond delay="0"/>
                                  </p:stCondLst>
                                  <p:childTnLst>
                                    <p:animMotion origin="layout" path="M 0.00013 -0.49583 L 0.00039 -0.55787 " pathEditMode="relative" rAng="0" ptsTypes="AA">
                                      <p:cBhvr>
                                        <p:cTn id="94"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8"/>
                  </p:tgtEl>
                </p:cond>
              </p:nextCondLst>
            </p:seq>
            <p:seq concurrent="1" nextAc="seek">
              <p:cTn id="95" restart="whenNotActive" fill="hold" evtFilter="cancelBubble" nodeType="interactiveSeq">
                <p:stCondLst>
                  <p:cond evt="onClick" delay="0">
                    <p:tgtEl>
                      <p:spTgt spid="70"/>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1000" fill="hold"/>
                                        <p:tgtEl>
                                          <p:spTgt spid="70"/>
                                        </p:tgtEl>
                                        <p:attrNameLst>
                                          <p:attrName>fillcolor</p:attrName>
                                        </p:attrNameLst>
                                      </p:cBhvr>
                                      <p:to>
                                        <a:srgbClr val="66FB2A"/>
                                      </p:to>
                                    </p:animClr>
                                    <p:set>
                                      <p:cBhvr>
                                        <p:cTn id="100" dur="1000" fill="hold"/>
                                        <p:tgtEl>
                                          <p:spTgt spid="70"/>
                                        </p:tgtEl>
                                        <p:attrNameLst>
                                          <p:attrName>fill.type</p:attrName>
                                        </p:attrNameLst>
                                      </p:cBhvr>
                                      <p:to>
                                        <p:strVal val="solid"/>
                                      </p:to>
                                    </p:set>
                                    <p:set>
                                      <p:cBhvr>
                                        <p:cTn id="101" dur="1000" fill="hold"/>
                                        <p:tgtEl>
                                          <p:spTgt spid="70"/>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3" name="VOLTAGE.WAV"/>
                                        </p:tgtEl>
                                      </p:cMediaNode>
                                    </p:audio>
                                  </p:subTnLst>
                                </p:cTn>
                              </p:par>
                              <p:par>
                                <p:cTn id="102" presetID="64" presetClass="path" presetSubtype="0" accel="50000" decel="50000" fill="hold" nodeType="withEffect">
                                  <p:stCondLst>
                                    <p:cond delay="0"/>
                                  </p:stCondLst>
                                  <p:childTnLst>
                                    <p:animMotion origin="layout" path="M 0.00039 -0.55787 L 0.00065 -0.62014 " pathEditMode="relative" rAng="0" ptsTypes="AA">
                                      <p:cBhvr>
                                        <p:cTn id="103" dur="750" fill="hold"/>
                                        <p:tgtEl>
                                          <p:spTgt spid="32"/>
                                        </p:tgtEl>
                                        <p:attrNameLst>
                                          <p:attrName>ppt_x</p:attrName>
                                          <p:attrName>ppt_y</p:attrName>
                                        </p:attrNameLst>
                                      </p:cBhvr>
                                      <p:rCtr x="13" y="-3125"/>
                                    </p:animMotion>
                                  </p:childTnLst>
                                </p:cTn>
                              </p:par>
                            </p:childTnLst>
                          </p:cTn>
                        </p:par>
                        <p:par>
                          <p:cTn id="104" fill="hold">
                            <p:stCondLst>
                              <p:cond delay="1000"/>
                            </p:stCondLst>
                            <p:childTnLst>
                              <p:par>
                                <p:cTn id="105" presetID="2" presetClass="entr" presetSubtype="4" fill="hold" grpId="0" nodeType="afterEffect">
                                  <p:stCondLst>
                                    <p:cond delay="0"/>
                                  </p:stCondLst>
                                  <p:iterate type="lt">
                                    <p:tmPct val="0"/>
                                  </p:iterate>
                                  <p:childTnLst>
                                    <p:set>
                                      <p:cBhvr>
                                        <p:cTn id="106" dur="1" fill="hold">
                                          <p:stCondLst>
                                            <p:cond delay="0"/>
                                          </p:stCondLst>
                                        </p:cTn>
                                        <p:tgtEl>
                                          <p:spTgt spid="35"/>
                                        </p:tgtEl>
                                        <p:attrNameLst>
                                          <p:attrName>style.visibility</p:attrName>
                                        </p:attrNameLst>
                                      </p:cBhvr>
                                      <p:to>
                                        <p:strVal val="visible"/>
                                      </p:to>
                                    </p:set>
                                    <p:anim calcmode="lin" valueType="num">
                                      <p:cBhvr additive="base">
                                        <p:cTn id="107" dur="500" fill="hold"/>
                                        <p:tgtEl>
                                          <p:spTgt spid="35"/>
                                        </p:tgtEl>
                                        <p:attrNameLst>
                                          <p:attrName>ppt_x</p:attrName>
                                        </p:attrNameLst>
                                      </p:cBhvr>
                                      <p:tavLst>
                                        <p:tav tm="0">
                                          <p:val>
                                            <p:strVal val="#ppt_x"/>
                                          </p:val>
                                        </p:tav>
                                        <p:tav tm="100000">
                                          <p:val>
                                            <p:strVal val="#ppt_x"/>
                                          </p:val>
                                        </p:tav>
                                      </p:tavLst>
                                    </p:anim>
                                    <p:anim calcmode="lin" valueType="num">
                                      <p:cBhvr additive="base">
                                        <p:cTn id="10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4" name="applause.wav"/>
                                        </p:tgtEl>
                                      </p:cMediaNode>
                                    </p:audio>
                                  </p:subTnLst>
                                </p:cTn>
                              </p:par>
                            </p:childTnLst>
                          </p:cTn>
                        </p:par>
                        <p:par>
                          <p:cTn id="109" fill="hold">
                            <p:stCondLst>
                              <p:cond delay="1500"/>
                            </p:stCondLst>
                            <p:childTnLst>
                              <p:par>
                                <p:cTn id="110"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111" dur="250" accel="50000" decel="50000" autoRev="1" fill="hold">
                                          <p:stCondLst>
                                            <p:cond delay="0"/>
                                          </p:stCondLst>
                                        </p:cTn>
                                        <p:tgtEl>
                                          <p:spTgt spid="35"/>
                                        </p:tgtEl>
                                        <p:attrNameLst>
                                          <p:attrName>ppt_x</p:attrName>
                                          <p:attrName>ppt_y</p:attrName>
                                        </p:attrNameLst>
                                      </p:cBhvr>
                                      <p:rCtr x="0" y="-3611"/>
                                    </p:animMotion>
                                    <p:animRot by="1500000">
                                      <p:cBhvr>
                                        <p:cTn id="112" dur="125" fill="hold">
                                          <p:stCondLst>
                                            <p:cond delay="0"/>
                                          </p:stCondLst>
                                        </p:cTn>
                                        <p:tgtEl>
                                          <p:spTgt spid="35"/>
                                        </p:tgtEl>
                                        <p:attrNameLst>
                                          <p:attrName>r</p:attrName>
                                        </p:attrNameLst>
                                      </p:cBhvr>
                                    </p:animRot>
                                    <p:animRot by="-1500000">
                                      <p:cBhvr>
                                        <p:cTn id="113" dur="125" fill="hold">
                                          <p:stCondLst>
                                            <p:cond delay="125"/>
                                          </p:stCondLst>
                                        </p:cTn>
                                        <p:tgtEl>
                                          <p:spTgt spid="35"/>
                                        </p:tgtEl>
                                        <p:attrNameLst>
                                          <p:attrName>r</p:attrName>
                                        </p:attrNameLst>
                                      </p:cBhvr>
                                    </p:animRot>
                                    <p:animRot by="-1500000">
                                      <p:cBhvr>
                                        <p:cTn id="114" dur="125" fill="hold">
                                          <p:stCondLst>
                                            <p:cond delay="250"/>
                                          </p:stCondLst>
                                        </p:cTn>
                                        <p:tgtEl>
                                          <p:spTgt spid="35"/>
                                        </p:tgtEl>
                                        <p:attrNameLst>
                                          <p:attrName>r</p:attrName>
                                        </p:attrNameLst>
                                      </p:cBhvr>
                                    </p:animRot>
                                    <p:animRot by="1500000">
                                      <p:cBhvr>
                                        <p:cTn id="115"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116" restart="whenNotActive" fill="hold" evtFilter="cancelBubble" nodeType="interactiveSeq">
                <p:stCondLst>
                  <p:cond evt="onClick" delay="0">
                    <p:tgtEl>
                      <p:spTgt spid="405"/>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fill="hold" nodeType="clickEffect">
                                  <p:stCondLst>
                                    <p:cond delay="0"/>
                                  </p:stCondLst>
                                  <p:childTnLst>
                                    <p:animClr clrSpc="rgb" dir="cw">
                                      <p:cBhvr>
                                        <p:cTn id="120" dur="1000" fill="hold"/>
                                        <p:tgtEl>
                                          <p:spTgt spid="405"/>
                                        </p:tgtEl>
                                        <p:attrNameLst>
                                          <p:attrName>fillcolor</p:attrName>
                                        </p:attrNameLst>
                                      </p:cBhvr>
                                      <p:to>
                                        <a:srgbClr val="1E4E79"/>
                                      </p:to>
                                    </p:animClr>
                                    <p:set>
                                      <p:cBhvr>
                                        <p:cTn id="121" dur="1000" fill="hold"/>
                                        <p:tgtEl>
                                          <p:spTgt spid="405"/>
                                        </p:tgtEl>
                                        <p:attrNameLst>
                                          <p:attrName>fill.type</p:attrName>
                                        </p:attrNameLst>
                                      </p:cBhvr>
                                      <p:to>
                                        <p:strVal val="solid"/>
                                      </p:to>
                                    </p:set>
                                    <p:set>
                                      <p:cBhvr>
                                        <p:cTn id="122" dur="1000" fill="hold"/>
                                        <p:tgtEl>
                                          <p:spTgt spid="405"/>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3" name="VOLTAGE.WAV"/>
                                        </p:tgtEl>
                                      </p:cMediaNode>
                                    </p:audio>
                                  </p:subTnLst>
                                </p:cTn>
                              </p:par>
                              <p:par>
                                <p:cTn id="123" presetID="47" presetClass="entr" presetSubtype="0"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fade">
                                      <p:cBhvr>
                                        <p:cTn id="125" dur="500"/>
                                        <p:tgtEl>
                                          <p:spTgt spid="32"/>
                                        </p:tgtEl>
                                      </p:cBhvr>
                                    </p:animEffect>
                                    <p:anim calcmode="lin" valueType="num">
                                      <p:cBhvr>
                                        <p:cTn id="126" dur="500" fill="hold"/>
                                        <p:tgtEl>
                                          <p:spTgt spid="32"/>
                                        </p:tgtEl>
                                        <p:attrNameLst>
                                          <p:attrName>ppt_x</p:attrName>
                                        </p:attrNameLst>
                                      </p:cBhvr>
                                      <p:tavLst>
                                        <p:tav tm="0">
                                          <p:val>
                                            <p:strVal val="#ppt_x"/>
                                          </p:val>
                                        </p:tav>
                                        <p:tav tm="100000">
                                          <p:val>
                                            <p:strVal val="#ppt_x"/>
                                          </p:val>
                                        </p:tav>
                                      </p:tavLst>
                                    </p:anim>
                                    <p:anim calcmode="lin" valueType="num">
                                      <p:cBhvr>
                                        <p:cTn id="127"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5"/>
                  </p:tgtEl>
                </p:cond>
              </p:nextCondLst>
            </p:seq>
            <p:seq concurrent="1" nextAc="seek">
              <p:cTn id="128" restart="whenNotActive" fill="hold" evtFilter="cancelBubble" nodeType="interactiveSeq">
                <p:stCondLst>
                  <p:cond evt="onClick" delay="0">
                    <p:tgtEl>
                      <p:spTgt spid="550"/>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550"/>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408"/>
                                        </p:tgtEl>
                                        <p:attrNameLst>
                                          <p:attrName>style.visibility</p:attrName>
                                        </p:attrNameLst>
                                      </p:cBhvr>
                                      <p:to>
                                        <p:strVal val="visible"/>
                                      </p:to>
                                    </p:set>
                                    <p:animEffect transition="in" filter="fade">
                                      <p:cBhvr>
                                        <p:cTn id="135" dur="1000"/>
                                        <p:tgtEl>
                                          <p:spTgt spid="408"/>
                                        </p:tgtEl>
                                      </p:cBhvr>
                                    </p:animEffect>
                                  </p:childTnLst>
                                  <p:subTnLst>
                                    <p:audio>
                                      <p:cMediaNode>
                                        <p:cTn display="0" masterRel="sameClick">
                                          <p:stCondLst>
                                            <p:cond evt="begin" delay="0">
                                              <p:tn val="133"/>
                                            </p:cond>
                                          </p:stCondLst>
                                          <p:endCondLst>
                                            <p:cond evt="onStopAudio" delay="0">
                                              <p:tgtEl>
                                                <p:sldTgt/>
                                              </p:tgtEl>
                                            </p:cond>
                                          </p:endCondLst>
                                        </p:cTn>
                                        <p:tgtEl>
                                          <p:sndTgt r:embed="rId5" name="BREEZE.WAV"/>
                                        </p:tgtEl>
                                      </p:cMediaNode>
                                    </p:audio>
                                  </p:subTnLst>
                                </p:cTn>
                              </p:par>
                              <p:par>
                                <p:cTn id="136" presetID="1" presetClass="entr" presetSubtype="0" fill="hold" grpId="0" nodeType="withEffect">
                                  <p:stCondLst>
                                    <p:cond delay="0"/>
                                  </p:stCondLst>
                                  <p:childTnLst>
                                    <p:set>
                                      <p:cBhvr>
                                        <p:cTn id="137" dur="1" fill="hold">
                                          <p:stCondLst>
                                            <p:cond delay="999"/>
                                          </p:stCondLst>
                                        </p:cTn>
                                        <p:tgtEl>
                                          <p:spTgt spid="419"/>
                                        </p:tgtEl>
                                        <p:attrNameLst>
                                          <p:attrName>style.visibility</p:attrName>
                                        </p:attrNameLst>
                                      </p:cBhvr>
                                      <p:to>
                                        <p:strVal val="visible"/>
                                      </p:to>
                                    </p:set>
                                  </p:childTnLst>
                                </p:cTn>
                              </p:par>
                            </p:childTnLst>
                          </p:cTn>
                        </p:par>
                        <p:par>
                          <p:cTn id="138" fill="hold">
                            <p:stCondLst>
                              <p:cond delay="1000"/>
                            </p:stCondLst>
                            <p:childTnLst>
                              <p:par>
                                <p:cTn id="139" presetID="1" presetClass="entr" presetSubtype="0" fill="hold" grpId="0" nodeType="afterEffect">
                                  <p:stCondLst>
                                    <p:cond delay="0"/>
                                  </p:stCondLst>
                                  <p:childTnLst>
                                    <p:set>
                                      <p:cBhvr>
                                        <p:cTn id="140" dur="1" fill="hold">
                                          <p:stCondLst>
                                            <p:cond delay="999"/>
                                          </p:stCondLst>
                                        </p:cTn>
                                        <p:tgtEl>
                                          <p:spTgt spid="420"/>
                                        </p:tgtEl>
                                        <p:attrNameLst>
                                          <p:attrName>style.visibility</p:attrName>
                                        </p:attrNameLst>
                                      </p:cBhvr>
                                      <p:to>
                                        <p:strVal val="visible"/>
                                      </p:to>
                                    </p:set>
                                  </p:childTnLst>
                                </p:cTn>
                              </p:par>
                            </p:childTnLst>
                          </p:cTn>
                        </p:par>
                        <p:par>
                          <p:cTn id="141" fill="hold">
                            <p:stCondLst>
                              <p:cond delay="2000"/>
                            </p:stCondLst>
                            <p:childTnLst>
                              <p:par>
                                <p:cTn id="142" presetID="1" presetClass="entr" presetSubtype="0" fill="hold" grpId="0" nodeType="afterEffect">
                                  <p:stCondLst>
                                    <p:cond delay="0"/>
                                  </p:stCondLst>
                                  <p:childTnLst>
                                    <p:set>
                                      <p:cBhvr>
                                        <p:cTn id="143" dur="1" fill="hold">
                                          <p:stCondLst>
                                            <p:cond delay="999"/>
                                          </p:stCondLst>
                                        </p:cTn>
                                        <p:tgtEl>
                                          <p:spTgt spid="421"/>
                                        </p:tgtEl>
                                        <p:attrNameLst>
                                          <p:attrName>style.visibility</p:attrName>
                                        </p:attrNameLst>
                                      </p:cBhvr>
                                      <p:to>
                                        <p:strVal val="visible"/>
                                      </p:to>
                                    </p:set>
                                  </p:childTnLst>
                                </p:cTn>
                              </p:par>
                            </p:childTnLst>
                          </p:cTn>
                        </p:par>
                        <p:par>
                          <p:cTn id="144" fill="hold">
                            <p:stCondLst>
                              <p:cond delay="3000"/>
                            </p:stCondLst>
                            <p:childTnLst>
                              <p:par>
                                <p:cTn id="145" presetID="1" presetClass="entr" presetSubtype="0" fill="hold" grpId="0" nodeType="afterEffect">
                                  <p:stCondLst>
                                    <p:cond delay="0"/>
                                  </p:stCondLst>
                                  <p:childTnLst>
                                    <p:set>
                                      <p:cBhvr>
                                        <p:cTn id="146" dur="1" fill="hold">
                                          <p:stCondLst>
                                            <p:cond delay="999"/>
                                          </p:stCondLst>
                                        </p:cTn>
                                        <p:tgtEl>
                                          <p:spTgt spid="422"/>
                                        </p:tgtEl>
                                        <p:attrNameLst>
                                          <p:attrName>style.visibility</p:attrName>
                                        </p:attrNameLst>
                                      </p:cBhvr>
                                      <p:to>
                                        <p:strVal val="visible"/>
                                      </p:to>
                                    </p:set>
                                  </p:childTnLst>
                                </p:cTn>
                              </p:par>
                            </p:childTnLst>
                          </p:cTn>
                        </p:par>
                        <p:par>
                          <p:cTn id="147" fill="hold">
                            <p:stCondLst>
                              <p:cond delay="4000"/>
                            </p:stCondLst>
                            <p:childTnLst>
                              <p:par>
                                <p:cTn id="148" presetID="1" presetClass="entr" presetSubtype="0" fill="hold" grpId="0" nodeType="afterEffect">
                                  <p:stCondLst>
                                    <p:cond delay="0"/>
                                  </p:stCondLst>
                                  <p:childTnLst>
                                    <p:set>
                                      <p:cBhvr>
                                        <p:cTn id="149" dur="1" fill="hold">
                                          <p:stCondLst>
                                            <p:cond delay="999"/>
                                          </p:stCondLst>
                                        </p:cTn>
                                        <p:tgtEl>
                                          <p:spTgt spid="423"/>
                                        </p:tgtEl>
                                        <p:attrNameLst>
                                          <p:attrName>style.visibility</p:attrName>
                                        </p:attrNameLst>
                                      </p:cBhvr>
                                      <p:to>
                                        <p:strVal val="visible"/>
                                      </p:to>
                                    </p:set>
                                  </p:childTnLst>
                                </p:cTn>
                              </p:par>
                            </p:childTnLst>
                          </p:cTn>
                        </p:par>
                        <p:par>
                          <p:cTn id="150" fill="hold">
                            <p:stCondLst>
                              <p:cond delay="5000"/>
                            </p:stCondLst>
                            <p:childTnLst>
                              <p:par>
                                <p:cTn id="151" presetID="1" presetClass="entr" presetSubtype="0" fill="hold" grpId="0" nodeType="afterEffect">
                                  <p:stCondLst>
                                    <p:cond delay="0"/>
                                  </p:stCondLst>
                                  <p:childTnLst>
                                    <p:set>
                                      <p:cBhvr>
                                        <p:cTn id="152" dur="1" fill="hold">
                                          <p:stCondLst>
                                            <p:cond delay="999"/>
                                          </p:stCondLst>
                                        </p:cTn>
                                        <p:tgtEl>
                                          <p:spTgt spid="424"/>
                                        </p:tgtEl>
                                        <p:attrNameLst>
                                          <p:attrName>style.visibility</p:attrName>
                                        </p:attrNameLst>
                                      </p:cBhvr>
                                      <p:to>
                                        <p:strVal val="visible"/>
                                      </p:to>
                                    </p:set>
                                  </p:childTnLst>
                                </p:cTn>
                              </p:par>
                            </p:childTnLst>
                          </p:cTn>
                        </p:par>
                        <p:par>
                          <p:cTn id="153" fill="hold">
                            <p:stCondLst>
                              <p:cond delay="6000"/>
                            </p:stCondLst>
                            <p:childTnLst>
                              <p:par>
                                <p:cTn id="154" presetID="1" presetClass="entr" presetSubtype="0" fill="hold" grpId="0" nodeType="afterEffect">
                                  <p:stCondLst>
                                    <p:cond delay="0"/>
                                  </p:stCondLst>
                                  <p:childTnLst>
                                    <p:set>
                                      <p:cBhvr>
                                        <p:cTn id="155" dur="1" fill="hold">
                                          <p:stCondLst>
                                            <p:cond delay="999"/>
                                          </p:stCondLst>
                                        </p:cTn>
                                        <p:tgtEl>
                                          <p:spTgt spid="425"/>
                                        </p:tgtEl>
                                        <p:attrNameLst>
                                          <p:attrName>style.visibility</p:attrName>
                                        </p:attrNameLst>
                                      </p:cBhvr>
                                      <p:to>
                                        <p:strVal val="visible"/>
                                      </p:to>
                                    </p:set>
                                  </p:childTnLst>
                                </p:cTn>
                              </p:par>
                            </p:childTnLst>
                          </p:cTn>
                        </p:par>
                        <p:par>
                          <p:cTn id="156" fill="hold">
                            <p:stCondLst>
                              <p:cond delay="7000"/>
                            </p:stCondLst>
                            <p:childTnLst>
                              <p:par>
                                <p:cTn id="157" presetID="1" presetClass="entr" presetSubtype="0" fill="hold" grpId="0" nodeType="afterEffect">
                                  <p:stCondLst>
                                    <p:cond delay="0"/>
                                  </p:stCondLst>
                                  <p:childTnLst>
                                    <p:set>
                                      <p:cBhvr>
                                        <p:cTn id="158" dur="1" fill="hold">
                                          <p:stCondLst>
                                            <p:cond delay="999"/>
                                          </p:stCondLst>
                                        </p:cTn>
                                        <p:tgtEl>
                                          <p:spTgt spid="426"/>
                                        </p:tgtEl>
                                        <p:attrNameLst>
                                          <p:attrName>style.visibility</p:attrName>
                                        </p:attrNameLst>
                                      </p:cBhvr>
                                      <p:to>
                                        <p:strVal val="visible"/>
                                      </p:to>
                                    </p:set>
                                  </p:childTnLst>
                                </p:cTn>
                              </p:par>
                            </p:childTnLst>
                          </p:cTn>
                        </p:par>
                        <p:par>
                          <p:cTn id="159" fill="hold">
                            <p:stCondLst>
                              <p:cond delay="8000"/>
                            </p:stCondLst>
                            <p:childTnLst>
                              <p:par>
                                <p:cTn id="160" presetID="1" presetClass="entr" presetSubtype="0" fill="hold" grpId="0" nodeType="afterEffect">
                                  <p:stCondLst>
                                    <p:cond delay="0"/>
                                  </p:stCondLst>
                                  <p:childTnLst>
                                    <p:set>
                                      <p:cBhvr>
                                        <p:cTn id="161" dur="1" fill="hold">
                                          <p:stCondLst>
                                            <p:cond delay="999"/>
                                          </p:stCondLst>
                                        </p:cTn>
                                        <p:tgtEl>
                                          <p:spTgt spid="427"/>
                                        </p:tgtEl>
                                        <p:attrNameLst>
                                          <p:attrName>style.visibility</p:attrName>
                                        </p:attrNameLst>
                                      </p:cBhvr>
                                      <p:to>
                                        <p:strVal val="visible"/>
                                      </p:to>
                                    </p:set>
                                  </p:childTnLst>
                                </p:cTn>
                              </p:par>
                            </p:childTnLst>
                          </p:cTn>
                        </p:par>
                        <p:par>
                          <p:cTn id="162" fill="hold">
                            <p:stCondLst>
                              <p:cond delay="9000"/>
                            </p:stCondLst>
                            <p:childTnLst>
                              <p:par>
                                <p:cTn id="163" presetID="1" presetClass="entr" presetSubtype="0" fill="hold" grpId="0" nodeType="afterEffect">
                                  <p:stCondLst>
                                    <p:cond delay="0"/>
                                  </p:stCondLst>
                                  <p:childTnLst>
                                    <p:set>
                                      <p:cBhvr>
                                        <p:cTn id="164" dur="1" fill="hold">
                                          <p:stCondLst>
                                            <p:cond delay="999"/>
                                          </p:stCondLst>
                                        </p:cTn>
                                        <p:tgtEl>
                                          <p:spTgt spid="428"/>
                                        </p:tgtEl>
                                        <p:attrNameLst>
                                          <p:attrName>style.visibility</p:attrName>
                                        </p:attrNameLst>
                                      </p:cBhvr>
                                      <p:to>
                                        <p:strVal val="visible"/>
                                      </p:to>
                                    </p:set>
                                  </p:childTnLst>
                                </p:cTn>
                              </p:par>
                            </p:childTnLst>
                          </p:cTn>
                        </p:par>
                        <p:par>
                          <p:cTn id="165" fill="hold">
                            <p:stCondLst>
                              <p:cond delay="10000"/>
                            </p:stCondLst>
                            <p:childTnLst>
                              <p:par>
                                <p:cTn id="166" presetID="1" presetClass="entr" presetSubtype="0" fill="hold" grpId="0" nodeType="afterEffect">
                                  <p:stCondLst>
                                    <p:cond delay="0"/>
                                  </p:stCondLst>
                                  <p:childTnLst>
                                    <p:set>
                                      <p:cBhvr>
                                        <p:cTn id="167" dur="1" fill="hold">
                                          <p:stCondLst>
                                            <p:cond delay="999"/>
                                          </p:stCondLst>
                                        </p:cTn>
                                        <p:tgtEl>
                                          <p:spTgt spid="429"/>
                                        </p:tgtEl>
                                        <p:attrNameLst>
                                          <p:attrName>style.visibility</p:attrName>
                                        </p:attrNameLst>
                                      </p:cBhvr>
                                      <p:to>
                                        <p:strVal val="visible"/>
                                      </p:to>
                                    </p:set>
                                  </p:childTnLst>
                                </p:cTn>
                              </p:par>
                            </p:childTnLst>
                          </p:cTn>
                        </p:par>
                        <p:par>
                          <p:cTn id="168" fill="hold">
                            <p:stCondLst>
                              <p:cond delay="11000"/>
                            </p:stCondLst>
                            <p:childTnLst>
                              <p:par>
                                <p:cTn id="169" presetID="1" presetClass="entr" presetSubtype="0" fill="hold" grpId="0" nodeType="afterEffect">
                                  <p:stCondLst>
                                    <p:cond delay="0"/>
                                  </p:stCondLst>
                                  <p:childTnLst>
                                    <p:set>
                                      <p:cBhvr>
                                        <p:cTn id="170" dur="1" fill="hold">
                                          <p:stCondLst>
                                            <p:cond delay="999"/>
                                          </p:stCondLst>
                                        </p:cTn>
                                        <p:tgtEl>
                                          <p:spTgt spid="430"/>
                                        </p:tgtEl>
                                        <p:attrNameLst>
                                          <p:attrName>style.visibility</p:attrName>
                                        </p:attrNameLst>
                                      </p:cBhvr>
                                      <p:to>
                                        <p:strVal val="visible"/>
                                      </p:to>
                                    </p:set>
                                  </p:childTnLst>
                                </p:cTn>
                              </p:par>
                            </p:childTnLst>
                          </p:cTn>
                        </p:par>
                        <p:par>
                          <p:cTn id="171" fill="hold">
                            <p:stCondLst>
                              <p:cond delay="12000"/>
                            </p:stCondLst>
                            <p:childTnLst>
                              <p:par>
                                <p:cTn id="172" presetID="1" presetClass="entr" presetSubtype="0" fill="hold" grpId="0" nodeType="afterEffect">
                                  <p:stCondLst>
                                    <p:cond delay="0"/>
                                  </p:stCondLst>
                                  <p:childTnLst>
                                    <p:set>
                                      <p:cBhvr>
                                        <p:cTn id="173" dur="1" fill="hold">
                                          <p:stCondLst>
                                            <p:cond delay="999"/>
                                          </p:stCondLst>
                                        </p:cTn>
                                        <p:tgtEl>
                                          <p:spTgt spid="431"/>
                                        </p:tgtEl>
                                        <p:attrNameLst>
                                          <p:attrName>style.visibility</p:attrName>
                                        </p:attrNameLst>
                                      </p:cBhvr>
                                      <p:to>
                                        <p:strVal val="visible"/>
                                      </p:to>
                                    </p:set>
                                  </p:childTnLst>
                                </p:cTn>
                              </p:par>
                            </p:childTnLst>
                          </p:cTn>
                        </p:par>
                        <p:par>
                          <p:cTn id="174" fill="hold">
                            <p:stCondLst>
                              <p:cond delay="13000"/>
                            </p:stCondLst>
                            <p:childTnLst>
                              <p:par>
                                <p:cTn id="175" presetID="1" presetClass="entr" presetSubtype="0" fill="hold" grpId="0" nodeType="afterEffect">
                                  <p:stCondLst>
                                    <p:cond delay="0"/>
                                  </p:stCondLst>
                                  <p:childTnLst>
                                    <p:set>
                                      <p:cBhvr>
                                        <p:cTn id="176" dur="1" fill="hold">
                                          <p:stCondLst>
                                            <p:cond delay="999"/>
                                          </p:stCondLst>
                                        </p:cTn>
                                        <p:tgtEl>
                                          <p:spTgt spid="432"/>
                                        </p:tgtEl>
                                        <p:attrNameLst>
                                          <p:attrName>style.visibility</p:attrName>
                                        </p:attrNameLst>
                                      </p:cBhvr>
                                      <p:to>
                                        <p:strVal val="visible"/>
                                      </p:to>
                                    </p:set>
                                  </p:childTnLst>
                                </p:cTn>
                              </p:par>
                            </p:childTnLst>
                          </p:cTn>
                        </p:par>
                        <p:par>
                          <p:cTn id="177" fill="hold">
                            <p:stCondLst>
                              <p:cond delay="14000"/>
                            </p:stCondLst>
                            <p:childTnLst>
                              <p:par>
                                <p:cTn id="178" presetID="1" presetClass="entr" presetSubtype="0" fill="hold" grpId="0" nodeType="afterEffect">
                                  <p:stCondLst>
                                    <p:cond delay="0"/>
                                  </p:stCondLst>
                                  <p:childTnLst>
                                    <p:set>
                                      <p:cBhvr>
                                        <p:cTn id="179" dur="1" fill="hold">
                                          <p:stCondLst>
                                            <p:cond delay="999"/>
                                          </p:stCondLst>
                                        </p:cTn>
                                        <p:tgtEl>
                                          <p:spTgt spid="433"/>
                                        </p:tgtEl>
                                        <p:attrNameLst>
                                          <p:attrName>style.visibility</p:attrName>
                                        </p:attrNameLst>
                                      </p:cBhvr>
                                      <p:to>
                                        <p:strVal val="visible"/>
                                      </p:to>
                                    </p:set>
                                  </p:childTnLst>
                                </p:cTn>
                              </p:par>
                            </p:childTnLst>
                          </p:cTn>
                        </p:par>
                        <p:par>
                          <p:cTn id="180" fill="hold">
                            <p:stCondLst>
                              <p:cond delay="15000"/>
                            </p:stCondLst>
                            <p:childTnLst>
                              <p:par>
                                <p:cTn id="181" presetID="1" presetClass="entr" presetSubtype="0" fill="hold" grpId="0" nodeType="afterEffect">
                                  <p:stCondLst>
                                    <p:cond delay="0"/>
                                  </p:stCondLst>
                                  <p:childTnLst>
                                    <p:set>
                                      <p:cBhvr>
                                        <p:cTn id="182" dur="1" fill="hold">
                                          <p:stCondLst>
                                            <p:cond delay="999"/>
                                          </p:stCondLst>
                                        </p:cTn>
                                        <p:tgtEl>
                                          <p:spTgt spid="434"/>
                                        </p:tgtEl>
                                        <p:attrNameLst>
                                          <p:attrName>style.visibility</p:attrName>
                                        </p:attrNameLst>
                                      </p:cBhvr>
                                      <p:to>
                                        <p:strVal val="visible"/>
                                      </p:to>
                                    </p:set>
                                  </p:childTnLst>
                                </p:cTn>
                              </p:par>
                            </p:childTnLst>
                          </p:cTn>
                        </p:par>
                        <p:par>
                          <p:cTn id="183" fill="hold">
                            <p:stCondLst>
                              <p:cond delay="16000"/>
                            </p:stCondLst>
                            <p:childTnLst>
                              <p:par>
                                <p:cTn id="184" presetID="1" presetClass="entr" presetSubtype="0" fill="hold" grpId="0" nodeType="afterEffect">
                                  <p:stCondLst>
                                    <p:cond delay="0"/>
                                  </p:stCondLst>
                                  <p:childTnLst>
                                    <p:set>
                                      <p:cBhvr>
                                        <p:cTn id="185" dur="1" fill="hold">
                                          <p:stCondLst>
                                            <p:cond delay="999"/>
                                          </p:stCondLst>
                                        </p:cTn>
                                        <p:tgtEl>
                                          <p:spTgt spid="435"/>
                                        </p:tgtEl>
                                        <p:attrNameLst>
                                          <p:attrName>style.visibility</p:attrName>
                                        </p:attrNameLst>
                                      </p:cBhvr>
                                      <p:to>
                                        <p:strVal val="visible"/>
                                      </p:to>
                                    </p:set>
                                  </p:childTnLst>
                                </p:cTn>
                              </p:par>
                            </p:childTnLst>
                          </p:cTn>
                        </p:par>
                        <p:par>
                          <p:cTn id="186" fill="hold">
                            <p:stCondLst>
                              <p:cond delay="17000"/>
                            </p:stCondLst>
                            <p:childTnLst>
                              <p:par>
                                <p:cTn id="187" presetID="1" presetClass="entr" presetSubtype="0" fill="hold" grpId="0" nodeType="afterEffect">
                                  <p:stCondLst>
                                    <p:cond delay="0"/>
                                  </p:stCondLst>
                                  <p:childTnLst>
                                    <p:set>
                                      <p:cBhvr>
                                        <p:cTn id="188" dur="1" fill="hold">
                                          <p:stCondLst>
                                            <p:cond delay="999"/>
                                          </p:stCondLst>
                                        </p:cTn>
                                        <p:tgtEl>
                                          <p:spTgt spid="436"/>
                                        </p:tgtEl>
                                        <p:attrNameLst>
                                          <p:attrName>style.visibility</p:attrName>
                                        </p:attrNameLst>
                                      </p:cBhvr>
                                      <p:to>
                                        <p:strVal val="visible"/>
                                      </p:to>
                                    </p:set>
                                  </p:childTnLst>
                                </p:cTn>
                              </p:par>
                            </p:childTnLst>
                          </p:cTn>
                        </p:par>
                        <p:par>
                          <p:cTn id="189" fill="hold">
                            <p:stCondLst>
                              <p:cond delay="18000"/>
                            </p:stCondLst>
                            <p:childTnLst>
                              <p:par>
                                <p:cTn id="190" presetID="1" presetClass="entr" presetSubtype="0" fill="hold" grpId="0" nodeType="afterEffect">
                                  <p:stCondLst>
                                    <p:cond delay="0"/>
                                  </p:stCondLst>
                                  <p:childTnLst>
                                    <p:set>
                                      <p:cBhvr>
                                        <p:cTn id="191" dur="1" fill="hold">
                                          <p:stCondLst>
                                            <p:cond delay="999"/>
                                          </p:stCondLst>
                                        </p:cTn>
                                        <p:tgtEl>
                                          <p:spTgt spid="437"/>
                                        </p:tgtEl>
                                        <p:attrNameLst>
                                          <p:attrName>style.visibility</p:attrName>
                                        </p:attrNameLst>
                                      </p:cBhvr>
                                      <p:to>
                                        <p:strVal val="visible"/>
                                      </p:to>
                                    </p:set>
                                  </p:childTnLst>
                                </p:cTn>
                              </p:par>
                            </p:childTnLst>
                          </p:cTn>
                        </p:par>
                        <p:par>
                          <p:cTn id="192" fill="hold">
                            <p:stCondLst>
                              <p:cond delay="19000"/>
                            </p:stCondLst>
                            <p:childTnLst>
                              <p:par>
                                <p:cTn id="193" presetID="1" presetClass="entr" presetSubtype="0" fill="hold" grpId="0" nodeType="afterEffect">
                                  <p:stCondLst>
                                    <p:cond delay="0"/>
                                  </p:stCondLst>
                                  <p:childTnLst>
                                    <p:set>
                                      <p:cBhvr>
                                        <p:cTn id="194" dur="1" fill="hold">
                                          <p:stCondLst>
                                            <p:cond delay="999"/>
                                          </p:stCondLst>
                                        </p:cTn>
                                        <p:tgtEl>
                                          <p:spTgt spid="438"/>
                                        </p:tgtEl>
                                        <p:attrNameLst>
                                          <p:attrName>style.visibility</p:attrName>
                                        </p:attrNameLst>
                                      </p:cBhvr>
                                      <p:to>
                                        <p:strVal val="visible"/>
                                      </p:to>
                                    </p:set>
                                  </p:childTnLst>
                                </p:cTn>
                              </p:par>
                            </p:childTnLst>
                          </p:cTn>
                        </p:par>
                        <p:par>
                          <p:cTn id="195" fill="hold">
                            <p:stCondLst>
                              <p:cond delay="20000"/>
                            </p:stCondLst>
                            <p:childTnLst>
                              <p:par>
                                <p:cTn id="196" presetID="1" presetClass="entr" presetSubtype="0" fill="hold" grpId="0" nodeType="afterEffect">
                                  <p:stCondLst>
                                    <p:cond delay="0"/>
                                  </p:stCondLst>
                                  <p:childTnLst>
                                    <p:set>
                                      <p:cBhvr>
                                        <p:cTn id="197" dur="1" fill="hold">
                                          <p:stCondLst>
                                            <p:cond delay="999"/>
                                          </p:stCondLst>
                                        </p:cTn>
                                        <p:tgtEl>
                                          <p:spTgt spid="439"/>
                                        </p:tgtEl>
                                        <p:attrNameLst>
                                          <p:attrName>style.visibility</p:attrName>
                                        </p:attrNameLst>
                                      </p:cBhvr>
                                      <p:to>
                                        <p:strVal val="visible"/>
                                      </p:to>
                                    </p:set>
                                  </p:childTnLst>
                                </p:cTn>
                              </p:par>
                            </p:childTnLst>
                          </p:cTn>
                        </p:par>
                        <p:par>
                          <p:cTn id="198" fill="hold">
                            <p:stCondLst>
                              <p:cond delay="21000"/>
                            </p:stCondLst>
                            <p:childTnLst>
                              <p:par>
                                <p:cTn id="199" presetID="1" presetClass="entr" presetSubtype="0" fill="hold" grpId="0" nodeType="afterEffect">
                                  <p:stCondLst>
                                    <p:cond delay="0"/>
                                  </p:stCondLst>
                                  <p:childTnLst>
                                    <p:set>
                                      <p:cBhvr>
                                        <p:cTn id="200" dur="1" fill="hold">
                                          <p:stCondLst>
                                            <p:cond delay="999"/>
                                          </p:stCondLst>
                                        </p:cTn>
                                        <p:tgtEl>
                                          <p:spTgt spid="440"/>
                                        </p:tgtEl>
                                        <p:attrNameLst>
                                          <p:attrName>style.visibility</p:attrName>
                                        </p:attrNameLst>
                                      </p:cBhvr>
                                      <p:to>
                                        <p:strVal val="visible"/>
                                      </p:to>
                                    </p:set>
                                  </p:childTnLst>
                                </p:cTn>
                              </p:par>
                            </p:childTnLst>
                          </p:cTn>
                        </p:par>
                        <p:par>
                          <p:cTn id="201" fill="hold">
                            <p:stCondLst>
                              <p:cond delay="22000"/>
                            </p:stCondLst>
                            <p:childTnLst>
                              <p:par>
                                <p:cTn id="202" presetID="1" presetClass="entr" presetSubtype="0" fill="hold" grpId="0" nodeType="afterEffect">
                                  <p:stCondLst>
                                    <p:cond delay="0"/>
                                  </p:stCondLst>
                                  <p:childTnLst>
                                    <p:set>
                                      <p:cBhvr>
                                        <p:cTn id="203" dur="1" fill="hold">
                                          <p:stCondLst>
                                            <p:cond delay="999"/>
                                          </p:stCondLst>
                                        </p:cTn>
                                        <p:tgtEl>
                                          <p:spTgt spid="441"/>
                                        </p:tgtEl>
                                        <p:attrNameLst>
                                          <p:attrName>style.visibility</p:attrName>
                                        </p:attrNameLst>
                                      </p:cBhvr>
                                      <p:to>
                                        <p:strVal val="visible"/>
                                      </p:to>
                                    </p:set>
                                  </p:childTnLst>
                                </p:cTn>
                              </p:par>
                            </p:childTnLst>
                          </p:cTn>
                        </p:par>
                        <p:par>
                          <p:cTn id="204" fill="hold">
                            <p:stCondLst>
                              <p:cond delay="23000"/>
                            </p:stCondLst>
                            <p:childTnLst>
                              <p:par>
                                <p:cTn id="205" presetID="1" presetClass="entr" presetSubtype="0" fill="hold" grpId="0" nodeType="afterEffect">
                                  <p:stCondLst>
                                    <p:cond delay="0"/>
                                  </p:stCondLst>
                                  <p:childTnLst>
                                    <p:set>
                                      <p:cBhvr>
                                        <p:cTn id="206" dur="1" fill="hold">
                                          <p:stCondLst>
                                            <p:cond delay="999"/>
                                          </p:stCondLst>
                                        </p:cTn>
                                        <p:tgtEl>
                                          <p:spTgt spid="442"/>
                                        </p:tgtEl>
                                        <p:attrNameLst>
                                          <p:attrName>style.visibility</p:attrName>
                                        </p:attrNameLst>
                                      </p:cBhvr>
                                      <p:to>
                                        <p:strVal val="visible"/>
                                      </p:to>
                                    </p:set>
                                  </p:childTnLst>
                                </p:cTn>
                              </p:par>
                            </p:childTnLst>
                          </p:cTn>
                        </p:par>
                        <p:par>
                          <p:cTn id="207" fill="hold">
                            <p:stCondLst>
                              <p:cond delay="24000"/>
                            </p:stCondLst>
                            <p:childTnLst>
                              <p:par>
                                <p:cTn id="208" presetID="1" presetClass="entr" presetSubtype="0" fill="hold" grpId="0" nodeType="afterEffect">
                                  <p:stCondLst>
                                    <p:cond delay="0"/>
                                  </p:stCondLst>
                                  <p:childTnLst>
                                    <p:set>
                                      <p:cBhvr>
                                        <p:cTn id="209" dur="1" fill="hold">
                                          <p:stCondLst>
                                            <p:cond delay="999"/>
                                          </p:stCondLst>
                                        </p:cTn>
                                        <p:tgtEl>
                                          <p:spTgt spid="443"/>
                                        </p:tgtEl>
                                        <p:attrNameLst>
                                          <p:attrName>style.visibility</p:attrName>
                                        </p:attrNameLst>
                                      </p:cBhvr>
                                      <p:to>
                                        <p:strVal val="visible"/>
                                      </p:to>
                                    </p:set>
                                  </p:childTnLst>
                                </p:cTn>
                              </p:par>
                            </p:childTnLst>
                          </p:cTn>
                        </p:par>
                        <p:par>
                          <p:cTn id="210" fill="hold">
                            <p:stCondLst>
                              <p:cond delay="25000"/>
                            </p:stCondLst>
                            <p:childTnLst>
                              <p:par>
                                <p:cTn id="211" presetID="1" presetClass="entr" presetSubtype="0" fill="hold" grpId="0" nodeType="afterEffect">
                                  <p:stCondLst>
                                    <p:cond delay="0"/>
                                  </p:stCondLst>
                                  <p:childTnLst>
                                    <p:set>
                                      <p:cBhvr>
                                        <p:cTn id="212" dur="1" fill="hold">
                                          <p:stCondLst>
                                            <p:cond delay="999"/>
                                          </p:stCondLst>
                                        </p:cTn>
                                        <p:tgtEl>
                                          <p:spTgt spid="444"/>
                                        </p:tgtEl>
                                        <p:attrNameLst>
                                          <p:attrName>style.visibility</p:attrName>
                                        </p:attrNameLst>
                                      </p:cBhvr>
                                      <p:to>
                                        <p:strVal val="visible"/>
                                      </p:to>
                                    </p:set>
                                  </p:childTnLst>
                                </p:cTn>
                              </p:par>
                            </p:childTnLst>
                          </p:cTn>
                        </p:par>
                        <p:par>
                          <p:cTn id="213" fill="hold">
                            <p:stCondLst>
                              <p:cond delay="26000"/>
                            </p:stCondLst>
                            <p:childTnLst>
                              <p:par>
                                <p:cTn id="214" presetID="1" presetClass="entr" presetSubtype="0" fill="hold" grpId="0" nodeType="afterEffect">
                                  <p:stCondLst>
                                    <p:cond delay="0"/>
                                  </p:stCondLst>
                                  <p:childTnLst>
                                    <p:set>
                                      <p:cBhvr>
                                        <p:cTn id="215" dur="1" fill="hold">
                                          <p:stCondLst>
                                            <p:cond delay="999"/>
                                          </p:stCondLst>
                                        </p:cTn>
                                        <p:tgtEl>
                                          <p:spTgt spid="445"/>
                                        </p:tgtEl>
                                        <p:attrNameLst>
                                          <p:attrName>style.visibility</p:attrName>
                                        </p:attrNameLst>
                                      </p:cBhvr>
                                      <p:to>
                                        <p:strVal val="visible"/>
                                      </p:to>
                                    </p:set>
                                  </p:childTnLst>
                                </p:cTn>
                              </p:par>
                            </p:childTnLst>
                          </p:cTn>
                        </p:par>
                        <p:par>
                          <p:cTn id="216" fill="hold">
                            <p:stCondLst>
                              <p:cond delay="27000"/>
                            </p:stCondLst>
                            <p:childTnLst>
                              <p:par>
                                <p:cTn id="217" presetID="1" presetClass="entr" presetSubtype="0" fill="hold" grpId="0" nodeType="afterEffect">
                                  <p:stCondLst>
                                    <p:cond delay="0"/>
                                  </p:stCondLst>
                                  <p:childTnLst>
                                    <p:set>
                                      <p:cBhvr>
                                        <p:cTn id="218" dur="1" fill="hold">
                                          <p:stCondLst>
                                            <p:cond delay="999"/>
                                          </p:stCondLst>
                                        </p:cTn>
                                        <p:tgtEl>
                                          <p:spTgt spid="446"/>
                                        </p:tgtEl>
                                        <p:attrNameLst>
                                          <p:attrName>style.visibility</p:attrName>
                                        </p:attrNameLst>
                                      </p:cBhvr>
                                      <p:to>
                                        <p:strVal val="visible"/>
                                      </p:to>
                                    </p:set>
                                  </p:childTnLst>
                                </p:cTn>
                              </p:par>
                            </p:childTnLst>
                          </p:cTn>
                        </p:par>
                        <p:par>
                          <p:cTn id="219" fill="hold">
                            <p:stCondLst>
                              <p:cond delay="28000"/>
                            </p:stCondLst>
                            <p:childTnLst>
                              <p:par>
                                <p:cTn id="220" presetID="1" presetClass="entr" presetSubtype="0" fill="hold" grpId="0" nodeType="afterEffect">
                                  <p:stCondLst>
                                    <p:cond delay="0"/>
                                  </p:stCondLst>
                                  <p:childTnLst>
                                    <p:set>
                                      <p:cBhvr>
                                        <p:cTn id="221" dur="1" fill="hold">
                                          <p:stCondLst>
                                            <p:cond delay="999"/>
                                          </p:stCondLst>
                                        </p:cTn>
                                        <p:tgtEl>
                                          <p:spTgt spid="447"/>
                                        </p:tgtEl>
                                        <p:attrNameLst>
                                          <p:attrName>style.visibility</p:attrName>
                                        </p:attrNameLst>
                                      </p:cBhvr>
                                      <p:to>
                                        <p:strVal val="visible"/>
                                      </p:to>
                                    </p:set>
                                  </p:childTnLst>
                                </p:cTn>
                              </p:par>
                            </p:childTnLst>
                          </p:cTn>
                        </p:par>
                        <p:par>
                          <p:cTn id="222" fill="hold">
                            <p:stCondLst>
                              <p:cond delay="29000"/>
                            </p:stCondLst>
                            <p:childTnLst>
                              <p:par>
                                <p:cTn id="223" presetID="1" presetClass="entr" presetSubtype="0" fill="hold" grpId="0" nodeType="afterEffect">
                                  <p:stCondLst>
                                    <p:cond delay="0"/>
                                  </p:stCondLst>
                                  <p:childTnLst>
                                    <p:set>
                                      <p:cBhvr>
                                        <p:cTn id="224" dur="1" fill="hold">
                                          <p:stCondLst>
                                            <p:cond delay="999"/>
                                          </p:stCondLst>
                                        </p:cTn>
                                        <p:tgtEl>
                                          <p:spTgt spid="448"/>
                                        </p:tgtEl>
                                        <p:attrNameLst>
                                          <p:attrName>style.visibility</p:attrName>
                                        </p:attrNameLst>
                                      </p:cBhvr>
                                      <p:to>
                                        <p:strVal val="visible"/>
                                      </p:to>
                                    </p:set>
                                  </p:childTnLst>
                                </p:cTn>
                              </p:par>
                            </p:childTnLst>
                          </p:cTn>
                        </p:par>
                        <p:par>
                          <p:cTn id="225" fill="hold">
                            <p:stCondLst>
                              <p:cond delay="30000"/>
                            </p:stCondLst>
                            <p:childTnLst>
                              <p:par>
                                <p:cTn id="226" presetID="1" presetClass="entr" presetSubtype="0" fill="hold" grpId="0" nodeType="afterEffect">
                                  <p:stCondLst>
                                    <p:cond delay="0"/>
                                  </p:stCondLst>
                                  <p:childTnLst>
                                    <p:set>
                                      <p:cBhvr>
                                        <p:cTn id="227" dur="1" fill="hold">
                                          <p:stCondLst>
                                            <p:cond delay="999"/>
                                          </p:stCondLst>
                                        </p:cTn>
                                        <p:tgtEl>
                                          <p:spTgt spid="449"/>
                                        </p:tgtEl>
                                        <p:attrNameLst>
                                          <p:attrName>style.visibility</p:attrName>
                                        </p:attrNameLst>
                                      </p:cBhvr>
                                      <p:to>
                                        <p:strVal val="visible"/>
                                      </p:to>
                                    </p:set>
                                  </p:childTnLst>
                                </p:cTn>
                              </p:par>
                            </p:childTnLst>
                          </p:cTn>
                        </p:par>
                        <p:par>
                          <p:cTn id="228" fill="hold">
                            <p:stCondLst>
                              <p:cond delay="31000"/>
                            </p:stCondLst>
                            <p:childTnLst>
                              <p:par>
                                <p:cTn id="229" presetID="1" presetClass="entr" presetSubtype="0" fill="hold" grpId="0" nodeType="afterEffect">
                                  <p:stCondLst>
                                    <p:cond delay="0"/>
                                  </p:stCondLst>
                                  <p:childTnLst>
                                    <p:set>
                                      <p:cBhvr>
                                        <p:cTn id="230" dur="1" fill="hold">
                                          <p:stCondLst>
                                            <p:cond delay="999"/>
                                          </p:stCondLst>
                                        </p:cTn>
                                        <p:tgtEl>
                                          <p:spTgt spid="450"/>
                                        </p:tgtEl>
                                        <p:attrNameLst>
                                          <p:attrName>style.visibility</p:attrName>
                                        </p:attrNameLst>
                                      </p:cBhvr>
                                      <p:to>
                                        <p:strVal val="visible"/>
                                      </p:to>
                                    </p:set>
                                  </p:childTnLst>
                                </p:cTn>
                              </p:par>
                            </p:childTnLst>
                          </p:cTn>
                        </p:par>
                        <p:par>
                          <p:cTn id="231" fill="hold">
                            <p:stCondLst>
                              <p:cond delay="32000"/>
                            </p:stCondLst>
                            <p:childTnLst>
                              <p:par>
                                <p:cTn id="232" presetID="1" presetClass="entr" presetSubtype="0" fill="hold" grpId="0" nodeType="afterEffect">
                                  <p:stCondLst>
                                    <p:cond delay="0"/>
                                  </p:stCondLst>
                                  <p:childTnLst>
                                    <p:set>
                                      <p:cBhvr>
                                        <p:cTn id="233" dur="1" fill="hold">
                                          <p:stCondLst>
                                            <p:cond delay="999"/>
                                          </p:stCondLst>
                                        </p:cTn>
                                        <p:tgtEl>
                                          <p:spTgt spid="451"/>
                                        </p:tgtEl>
                                        <p:attrNameLst>
                                          <p:attrName>style.visibility</p:attrName>
                                        </p:attrNameLst>
                                      </p:cBhvr>
                                      <p:to>
                                        <p:strVal val="visible"/>
                                      </p:to>
                                    </p:set>
                                  </p:childTnLst>
                                </p:cTn>
                              </p:par>
                            </p:childTnLst>
                          </p:cTn>
                        </p:par>
                        <p:par>
                          <p:cTn id="234" fill="hold">
                            <p:stCondLst>
                              <p:cond delay="33000"/>
                            </p:stCondLst>
                            <p:childTnLst>
                              <p:par>
                                <p:cTn id="235" presetID="1" presetClass="entr" presetSubtype="0" fill="hold" grpId="0" nodeType="afterEffect">
                                  <p:stCondLst>
                                    <p:cond delay="0"/>
                                  </p:stCondLst>
                                  <p:childTnLst>
                                    <p:set>
                                      <p:cBhvr>
                                        <p:cTn id="236" dur="1" fill="hold">
                                          <p:stCondLst>
                                            <p:cond delay="999"/>
                                          </p:stCondLst>
                                        </p:cTn>
                                        <p:tgtEl>
                                          <p:spTgt spid="452"/>
                                        </p:tgtEl>
                                        <p:attrNameLst>
                                          <p:attrName>style.visibility</p:attrName>
                                        </p:attrNameLst>
                                      </p:cBhvr>
                                      <p:to>
                                        <p:strVal val="visible"/>
                                      </p:to>
                                    </p:set>
                                  </p:childTnLst>
                                </p:cTn>
                              </p:par>
                            </p:childTnLst>
                          </p:cTn>
                        </p:par>
                        <p:par>
                          <p:cTn id="237" fill="hold">
                            <p:stCondLst>
                              <p:cond delay="34000"/>
                            </p:stCondLst>
                            <p:childTnLst>
                              <p:par>
                                <p:cTn id="238" presetID="1" presetClass="entr" presetSubtype="0" fill="hold" grpId="0" nodeType="afterEffect">
                                  <p:stCondLst>
                                    <p:cond delay="0"/>
                                  </p:stCondLst>
                                  <p:childTnLst>
                                    <p:set>
                                      <p:cBhvr>
                                        <p:cTn id="239" dur="1" fill="hold">
                                          <p:stCondLst>
                                            <p:cond delay="999"/>
                                          </p:stCondLst>
                                        </p:cTn>
                                        <p:tgtEl>
                                          <p:spTgt spid="453"/>
                                        </p:tgtEl>
                                        <p:attrNameLst>
                                          <p:attrName>style.visibility</p:attrName>
                                        </p:attrNameLst>
                                      </p:cBhvr>
                                      <p:to>
                                        <p:strVal val="visible"/>
                                      </p:to>
                                    </p:set>
                                  </p:childTnLst>
                                </p:cTn>
                              </p:par>
                            </p:childTnLst>
                          </p:cTn>
                        </p:par>
                        <p:par>
                          <p:cTn id="240" fill="hold">
                            <p:stCondLst>
                              <p:cond delay="35000"/>
                            </p:stCondLst>
                            <p:childTnLst>
                              <p:par>
                                <p:cTn id="241" presetID="1" presetClass="entr" presetSubtype="0" fill="hold" grpId="0" nodeType="afterEffect">
                                  <p:stCondLst>
                                    <p:cond delay="0"/>
                                  </p:stCondLst>
                                  <p:childTnLst>
                                    <p:set>
                                      <p:cBhvr>
                                        <p:cTn id="242" dur="1" fill="hold">
                                          <p:stCondLst>
                                            <p:cond delay="999"/>
                                          </p:stCondLst>
                                        </p:cTn>
                                        <p:tgtEl>
                                          <p:spTgt spid="454"/>
                                        </p:tgtEl>
                                        <p:attrNameLst>
                                          <p:attrName>style.visibility</p:attrName>
                                        </p:attrNameLst>
                                      </p:cBhvr>
                                      <p:to>
                                        <p:strVal val="visible"/>
                                      </p:to>
                                    </p:set>
                                  </p:childTnLst>
                                </p:cTn>
                              </p:par>
                            </p:childTnLst>
                          </p:cTn>
                        </p:par>
                        <p:par>
                          <p:cTn id="243" fill="hold">
                            <p:stCondLst>
                              <p:cond delay="36000"/>
                            </p:stCondLst>
                            <p:childTnLst>
                              <p:par>
                                <p:cTn id="244" presetID="1" presetClass="entr" presetSubtype="0" fill="hold" grpId="0" nodeType="afterEffect">
                                  <p:stCondLst>
                                    <p:cond delay="0"/>
                                  </p:stCondLst>
                                  <p:childTnLst>
                                    <p:set>
                                      <p:cBhvr>
                                        <p:cTn id="245" dur="1" fill="hold">
                                          <p:stCondLst>
                                            <p:cond delay="999"/>
                                          </p:stCondLst>
                                        </p:cTn>
                                        <p:tgtEl>
                                          <p:spTgt spid="455"/>
                                        </p:tgtEl>
                                        <p:attrNameLst>
                                          <p:attrName>style.visibility</p:attrName>
                                        </p:attrNameLst>
                                      </p:cBhvr>
                                      <p:to>
                                        <p:strVal val="visible"/>
                                      </p:to>
                                    </p:set>
                                  </p:childTnLst>
                                </p:cTn>
                              </p:par>
                            </p:childTnLst>
                          </p:cTn>
                        </p:par>
                        <p:par>
                          <p:cTn id="246" fill="hold">
                            <p:stCondLst>
                              <p:cond delay="37000"/>
                            </p:stCondLst>
                            <p:childTnLst>
                              <p:par>
                                <p:cTn id="247" presetID="1" presetClass="entr" presetSubtype="0" fill="hold" grpId="0" nodeType="afterEffect">
                                  <p:stCondLst>
                                    <p:cond delay="0"/>
                                  </p:stCondLst>
                                  <p:childTnLst>
                                    <p:set>
                                      <p:cBhvr>
                                        <p:cTn id="248" dur="1" fill="hold">
                                          <p:stCondLst>
                                            <p:cond delay="999"/>
                                          </p:stCondLst>
                                        </p:cTn>
                                        <p:tgtEl>
                                          <p:spTgt spid="456"/>
                                        </p:tgtEl>
                                        <p:attrNameLst>
                                          <p:attrName>style.visibility</p:attrName>
                                        </p:attrNameLst>
                                      </p:cBhvr>
                                      <p:to>
                                        <p:strVal val="visible"/>
                                      </p:to>
                                    </p:set>
                                  </p:childTnLst>
                                </p:cTn>
                              </p:par>
                            </p:childTnLst>
                          </p:cTn>
                        </p:par>
                        <p:par>
                          <p:cTn id="249" fill="hold">
                            <p:stCondLst>
                              <p:cond delay="38000"/>
                            </p:stCondLst>
                            <p:childTnLst>
                              <p:par>
                                <p:cTn id="250" presetID="1" presetClass="entr" presetSubtype="0" fill="hold" grpId="0" nodeType="afterEffect">
                                  <p:stCondLst>
                                    <p:cond delay="0"/>
                                  </p:stCondLst>
                                  <p:childTnLst>
                                    <p:set>
                                      <p:cBhvr>
                                        <p:cTn id="251" dur="1" fill="hold">
                                          <p:stCondLst>
                                            <p:cond delay="999"/>
                                          </p:stCondLst>
                                        </p:cTn>
                                        <p:tgtEl>
                                          <p:spTgt spid="457"/>
                                        </p:tgtEl>
                                        <p:attrNameLst>
                                          <p:attrName>style.visibility</p:attrName>
                                        </p:attrNameLst>
                                      </p:cBhvr>
                                      <p:to>
                                        <p:strVal val="visible"/>
                                      </p:to>
                                    </p:set>
                                  </p:childTnLst>
                                </p:cTn>
                              </p:par>
                            </p:childTnLst>
                          </p:cTn>
                        </p:par>
                        <p:par>
                          <p:cTn id="252" fill="hold">
                            <p:stCondLst>
                              <p:cond delay="39000"/>
                            </p:stCondLst>
                            <p:childTnLst>
                              <p:par>
                                <p:cTn id="253" presetID="1" presetClass="entr" presetSubtype="0" fill="hold" grpId="0" nodeType="afterEffect">
                                  <p:stCondLst>
                                    <p:cond delay="0"/>
                                  </p:stCondLst>
                                  <p:childTnLst>
                                    <p:set>
                                      <p:cBhvr>
                                        <p:cTn id="254" dur="1" fill="hold">
                                          <p:stCondLst>
                                            <p:cond delay="999"/>
                                          </p:stCondLst>
                                        </p:cTn>
                                        <p:tgtEl>
                                          <p:spTgt spid="458"/>
                                        </p:tgtEl>
                                        <p:attrNameLst>
                                          <p:attrName>style.visibility</p:attrName>
                                        </p:attrNameLst>
                                      </p:cBhvr>
                                      <p:to>
                                        <p:strVal val="visible"/>
                                      </p:to>
                                    </p:set>
                                  </p:childTnLst>
                                </p:cTn>
                              </p:par>
                            </p:childTnLst>
                          </p:cTn>
                        </p:par>
                        <p:par>
                          <p:cTn id="255" fill="hold">
                            <p:stCondLst>
                              <p:cond delay="40000"/>
                            </p:stCondLst>
                            <p:childTnLst>
                              <p:par>
                                <p:cTn id="256" presetID="1" presetClass="entr" presetSubtype="0" fill="hold" grpId="0" nodeType="afterEffect">
                                  <p:stCondLst>
                                    <p:cond delay="0"/>
                                  </p:stCondLst>
                                  <p:childTnLst>
                                    <p:set>
                                      <p:cBhvr>
                                        <p:cTn id="257" dur="1" fill="hold">
                                          <p:stCondLst>
                                            <p:cond delay="999"/>
                                          </p:stCondLst>
                                        </p:cTn>
                                        <p:tgtEl>
                                          <p:spTgt spid="459"/>
                                        </p:tgtEl>
                                        <p:attrNameLst>
                                          <p:attrName>style.visibility</p:attrName>
                                        </p:attrNameLst>
                                      </p:cBhvr>
                                      <p:to>
                                        <p:strVal val="visible"/>
                                      </p:to>
                                    </p:set>
                                  </p:childTnLst>
                                </p:cTn>
                              </p:par>
                            </p:childTnLst>
                          </p:cTn>
                        </p:par>
                        <p:par>
                          <p:cTn id="258" fill="hold">
                            <p:stCondLst>
                              <p:cond delay="41000"/>
                            </p:stCondLst>
                            <p:childTnLst>
                              <p:par>
                                <p:cTn id="259" presetID="1" presetClass="entr" presetSubtype="0" fill="hold" grpId="0" nodeType="afterEffect">
                                  <p:stCondLst>
                                    <p:cond delay="0"/>
                                  </p:stCondLst>
                                  <p:childTnLst>
                                    <p:set>
                                      <p:cBhvr>
                                        <p:cTn id="260" dur="1" fill="hold">
                                          <p:stCondLst>
                                            <p:cond delay="999"/>
                                          </p:stCondLst>
                                        </p:cTn>
                                        <p:tgtEl>
                                          <p:spTgt spid="460"/>
                                        </p:tgtEl>
                                        <p:attrNameLst>
                                          <p:attrName>style.visibility</p:attrName>
                                        </p:attrNameLst>
                                      </p:cBhvr>
                                      <p:to>
                                        <p:strVal val="visible"/>
                                      </p:to>
                                    </p:set>
                                  </p:childTnLst>
                                </p:cTn>
                              </p:par>
                            </p:childTnLst>
                          </p:cTn>
                        </p:par>
                        <p:par>
                          <p:cTn id="261" fill="hold">
                            <p:stCondLst>
                              <p:cond delay="42000"/>
                            </p:stCondLst>
                            <p:childTnLst>
                              <p:par>
                                <p:cTn id="262" presetID="1" presetClass="entr" presetSubtype="0" fill="hold" grpId="0" nodeType="afterEffect">
                                  <p:stCondLst>
                                    <p:cond delay="0"/>
                                  </p:stCondLst>
                                  <p:childTnLst>
                                    <p:set>
                                      <p:cBhvr>
                                        <p:cTn id="263" dur="1" fill="hold">
                                          <p:stCondLst>
                                            <p:cond delay="999"/>
                                          </p:stCondLst>
                                        </p:cTn>
                                        <p:tgtEl>
                                          <p:spTgt spid="461"/>
                                        </p:tgtEl>
                                        <p:attrNameLst>
                                          <p:attrName>style.visibility</p:attrName>
                                        </p:attrNameLst>
                                      </p:cBhvr>
                                      <p:to>
                                        <p:strVal val="visible"/>
                                      </p:to>
                                    </p:set>
                                  </p:childTnLst>
                                </p:cTn>
                              </p:par>
                            </p:childTnLst>
                          </p:cTn>
                        </p:par>
                        <p:par>
                          <p:cTn id="264" fill="hold">
                            <p:stCondLst>
                              <p:cond delay="43000"/>
                            </p:stCondLst>
                            <p:childTnLst>
                              <p:par>
                                <p:cTn id="265" presetID="1" presetClass="entr" presetSubtype="0" fill="hold" grpId="0" nodeType="afterEffect">
                                  <p:stCondLst>
                                    <p:cond delay="0"/>
                                  </p:stCondLst>
                                  <p:childTnLst>
                                    <p:set>
                                      <p:cBhvr>
                                        <p:cTn id="266" dur="1" fill="hold">
                                          <p:stCondLst>
                                            <p:cond delay="999"/>
                                          </p:stCondLst>
                                        </p:cTn>
                                        <p:tgtEl>
                                          <p:spTgt spid="462"/>
                                        </p:tgtEl>
                                        <p:attrNameLst>
                                          <p:attrName>style.visibility</p:attrName>
                                        </p:attrNameLst>
                                      </p:cBhvr>
                                      <p:to>
                                        <p:strVal val="visible"/>
                                      </p:to>
                                    </p:set>
                                  </p:childTnLst>
                                </p:cTn>
                              </p:par>
                            </p:childTnLst>
                          </p:cTn>
                        </p:par>
                        <p:par>
                          <p:cTn id="267" fill="hold">
                            <p:stCondLst>
                              <p:cond delay="44000"/>
                            </p:stCondLst>
                            <p:childTnLst>
                              <p:par>
                                <p:cTn id="268" presetID="1" presetClass="entr" presetSubtype="0" fill="hold" grpId="0" nodeType="afterEffect">
                                  <p:stCondLst>
                                    <p:cond delay="0"/>
                                  </p:stCondLst>
                                  <p:childTnLst>
                                    <p:set>
                                      <p:cBhvr>
                                        <p:cTn id="269" dur="1" fill="hold">
                                          <p:stCondLst>
                                            <p:cond delay="999"/>
                                          </p:stCondLst>
                                        </p:cTn>
                                        <p:tgtEl>
                                          <p:spTgt spid="463"/>
                                        </p:tgtEl>
                                        <p:attrNameLst>
                                          <p:attrName>style.visibility</p:attrName>
                                        </p:attrNameLst>
                                      </p:cBhvr>
                                      <p:to>
                                        <p:strVal val="visible"/>
                                      </p:to>
                                    </p:set>
                                  </p:childTnLst>
                                </p:cTn>
                              </p:par>
                            </p:childTnLst>
                          </p:cTn>
                        </p:par>
                        <p:par>
                          <p:cTn id="270" fill="hold">
                            <p:stCondLst>
                              <p:cond delay="45000"/>
                            </p:stCondLst>
                            <p:childTnLst>
                              <p:par>
                                <p:cTn id="271" presetID="1" presetClass="entr" presetSubtype="0" fill="hold" grpId="0" nodeType="afterEffect">
                                  <p:stCondLst>
                                    <p:cond delay="0"/>
                                  </p:stCondLst>
                                  <p:childTnLst>
                                    <p:set>
                                      <p:cBhvr>
                                        <p:cTn id="272" dur="1" fill="hold">
                                          <p:stCondLst>
                                            <p:cond delay="999"/>
                                          </p:stCondLst>
                                        </p:cTn>
                                        <p:tgtEl>
                                          <p:spTgt spid="464"/>
                                        </p:tgtEl>
                                        <p:attrNameLst>
                                          <p:attrName>style.visibility</p:attrName>
                                        </p:attrNameLst>
                                      </p:cBhvr>
                                      <p:to>
                                        <p:strVal val="visible"/>
                                      </p:to>
                                    </p:set>
                                  </p:childTnLst>
                                </p:cTn>
                              </p:par>
                            </p:childTnLst>
                          </p:cTn>
                        </p:par>
                        <p:par>
                          <p:cTn id="273" fill="hold">
                            <p:stCondLst>
                              <p:cond delay="46000"/>
                            </p:stCondLst>
                            <p:childTnLst>
                              <p:par>
                                <p:cTn id="274" presetID="1" presetClass="entr" presetSubtype="0" fill="hold" grpId="0" nodeType="afterEffect">
                                  <p:stCondLst>
                                    <p:cond delay="0"/>
                                  </p:stCondLst>
                                  <p:childTnLst>
                                    <p:set>
                                      <p:cBhvr>
                                        <p:cTn id="275" dur="1" fill="hold">
                                          <p:stCondLst>
                                            <p:cond delay="999"/>
                                          </p:stCondLst>
                                        </p:cTn>
                                        <p:tgtEl>
                                          <p:spTgt spid="465"/>
                                        </p:tgtEl>
                                        <p:attrNameLst>
                                          <p:attrName>style.visibility</p:attrName>
                                        </p:attrNameLst>
                                      </p:cBhvr>
                                      <p:to>
                                        <p:strVal val="visible"/>
                                      </p:to>
                                    </p:set>
                                  </p:childTnLst>
                                </p:cTn>
                              </p:par>
                            </p:childTnLst>
                          </p:cTn>
                        </p:par>
                        <p:par>
                          <p:cTn id="276" fill="hold">
                            <p:stCondLst>
                              <p:cond delay="47000"/>
                            </p:stCondLst>
                            <p:childTnLst>
                              <p:par>
                                <p:cTn id="277" presetID="1" presetClass="entr" presetSubtype="0" fill="hold" grpId="0" nodeType="afterEffect">
                                  <p:stCondLst>
                                    <p:cond delay="0"/>
                                  </p:stCondLst>
                                  <p:childTnLst>
                                    <p:set>
                                      <p:cBhvr>
                                        <p:cTn id="278" dur="1" fill="hold">
                                          <p:stCondLst>
                                            <p:cond delay="999"/>
                                          </p:stCondLst>
                                        </p:cTn>
                                        <p:tgtEl>
                                          <p:spTgt spid="466"/>
                                        </p:tgtEl>
                                        <p:attrNameLst>
                                          <p:attrName>style.visibility</p:attrName>
                                        </p:attrNameLst>
                                      </p:cBhvr>
                                      <p:to>
                                        <p:strVal val="visible"/>
                                      </p:to>
                                    </p:set>
                                  </p:childTnLst>
                                </p:cTn>
                              </p:par>
                            </p:childTnLst>
                          </p:cTn>
                        </p:par>
                        <p:par>
                          <p:cTn id="279" fill="hold">
                            <p:stCondLst>
                              <p:cond delay="48000"/>
                            </p:stCondLst>
                            <p:childTnLst>
                              <p:par>
                                <p:cTn id="280" presetID="1" presetClass="entr" presetSubtype="0" fill="hold" grpId="0" nodeType="afterEffect">
                                  <p:stCondLst>
                                    <p:cond delay="0"/>
                                  </p:stCondLst>
                                  <p:childTnLst>
                                    <p:set>
                                      <p:cBhvr>
                                        <p:cTn id="281" dur="1" fill="hold">
                                          <p:stCondLst>
                                            <p:cond delay="999"/>
                                          </p:stCondLst>
                                        </p:cTn>
                                        <p:tgtEl>
                                          <p:spTgt spid="467"/>
                                        </p:tgtEl>
                                        <p:attrNameLst>
                                          <p:attrName>style.visibility</p:attrName>
                                        </p:attrNameLst>
                                      </p:cBhvr>
                                      <p:to>
                                        <p:strVal val="visible"/>
                                      </p:to>
                                    </p:set>
                                  </p:childTnLst>
                                </p:cTn>
                              </p:par>
                            </p:childTnLst>
                          </p:cTn>
                        </p:par>
                        <p:par>
                          <p:cTn id="282" fill="hold">
                            <p:stCondLst>
                              <p:cond delay="49000"/>
                            </p:stCondLst>
                            <p:childTnLst>
                              <p:par>
                                <p:cTn id="283" presetID="1" presetClass="entr" presetSubtype="0" fill="hold" grpId="0" nodeType="afterEffect">
                                  <p:stCondLst>
                                    <p:cond delay="0"/>
                                  </p:stCondLst>
                                  <p:childTnLst>
                                    <p:set>
                                      <p:cBhvr>
                                        <p:cTn id="284" dur="1" fill="hold">
                                          <p:stCondLst>
                                            <p:cond delay="999"/>
                                          </p:stCondLst>
                                        </p:cTn>
                                        <p:tgtEl>
                                          <p:spTgt spid="468"/>
                                        </p:tgtEl>
                                        <p:attrNameLst>
                                          <p:attrName>style.visibility</p:attrName>
                                        </p:attrNameLst>
                                      </p:cBhvr>
                                      <p:to>
                                        <p:strVal val="visible"/>
                                      </p:to>
                                    </p:set>
                                  </p:childTnLst>
                                </p:cTn>
                              </p:par>
                            </p:childTnLst>
                          </p:cTn>
                        </p:par>
                        <p:par>
                          <p:cTn id="285" fill="hold">
                            <p:stCondLst>
                              <p:cond delay="50000"/>
                            </p:stCondLst>
                            <p:childTnLst>
                              <p:par>
                                <p:cTn id="286" presetID="1" presetClass="entr" presetSubtype="0" fill="hold" grpId="0" nodeType="afterEffect">
                                  <p:stCondLst>
                                    <p:cond delay="0"/>
                                  </p:stCondLst>
                                  <p:childTnLst>
                                    <p:set>
                                      <p:cBhvr>
                                        <p:cTn id="287" dur="1" fill="hold">
                                          <p:stCondLst>
                                            <p:cond delay="999"/>
                                          </p:stCondLst>
                                        </p:cTn>
                                        <p:tgtEl>
                                          <p:spTgt spid="469"/>
                                        </p:tgtEl>
                                        <p:attrNameLst>
                                          <p:attrName>style.visibility</p:attrName>
                                        </p:attrNameLst>
                                      </p:cBhvr>
                                      <p:to>
                                        <p:strVal val="visible"/>
                                      </p:to>
                                    </p:set>
                                  </p:childTnLst>
                                </p:cTn>
                              </p:par>
                            </p:childTnLst>
                          </p:cTn>
                        </p:par>
                        <p:par>
                          <p:cTn id="288" fill="hold">
                            <p:stCondLst>
                              <p:cond delay="51000"/>
                            </p:stCondLst>
                            <p:childTnLst>
                              <p:par>
                                <p:cTn id="289" presetID="1" presetClass="entr" presetSubtype="0" fill="hold" grpId="0" nodeType="afterEffect">
                                  <p:stCondLst>
                                    <p:cond delay="0"/>
                                  </p:stCondLst>
                                  <p:childTnLst>
                                    <p:set>
                                      <p:cBhvr>
                                        <p:cTn id="290" dur="1" fill="hold">
                                          <p:stCondLst>
                                            <p:cond delay="999"/>
                                          </p:stCondLst>
                                        </p:cTn>
                                        <p:tgtEl>
                                          <p:spTgt spid="470"/>
                                        </p:tgtEl>
                                        <p:attrNameLst>
                                          <p:attrName>style.visibility</p:attrName>
                                        </p:attrNameLst>
                                      </p:cBhvr>
                                      <p:to>
                                        <p:strVal val="visible"/>
                                      </p:to>
                                    </p:set>
                                  </p:childTnLst>
                                </p:cTn>
                              </p:par>
                            </p:childTnLst>
                          </p:cTn>
                        </p:par>
                        <p:par>
                          <p:cTn id="291" fill="hold">
                            <p:stCondLst>
                              <p:cond delay="52000"/>
                            </p:stCondLst>
                            <p:childTnLst>
                              <p:par>
                                <p:cTn id="292" presetID="1" presetClass="entr" presetSubtype="0" fill="hold" grpId="0" nodeType="afterEffect">
                                  <p:stCondLst>
                                    <p:cond delay="0"/>
                                  </p:stCondLst>
                                  <p:childTnLst>
                                    <p:set>
                                      <p:cBhvr>
                                        <p:cTn id="293" dur="1" fill="hold">
                                          <p:stCondLst>
                                            <p:cond delay="999"/>
                                          </p:stCondLst>
                                        </p:cTn>
                                        <p:tgtEl>
                                          <p:spTgt spid="471"/>
                                        </p:tgtEl>
                                        <p:attrNameLst>
                                          <p:attrName>style.visibility</p:attrName>
                                        </p:attrNameLst>
                                      </p:cBhvr>
                                      <p:to>
                                        <p:strVal val="visible"/>
                                      </p:to>
                                    </p:set>
                                  </p:childTnLst>
                                </p:cTn>
                              </p:par>
                            </p:childTnLst>
                          </p:cTn>
                        </p:par>
                        <p:par>
                          <p:cTn id="294" fill="hold">
                            <p:stCondLst>
                              <p:cond delay="53000"/>
                            </p:stCondLst>
                            <p:childTnLst>
                              <p:par>
                                <p:cTn id="295" presetID="1" presetClass="entr" presetSubtype="0" fill="hold" grpId="0" nodeType="afterEffect">
                                  <p:stCondLst>
                                    <p:cond delay="0"/>
                                  </p:stCondLst>
                                  <p:childTnLst>
                                    <p:set>
                                      <p:cBhvr>
                                        <p:cTn id="296" dur="1" fill="hold">
                                          <p:stCondLst>
                                            <p:cond delay="999"/>
                                          </p:stCondLst>
                                        </p:cTn>
                                        <p:tgtEl>
                                          <p:spTgt spid="472"/>
                                        </p:tgtEl>
                                        <p:attrNameLst>
                                          <p:attrName>style.visibility</p:attrName>
                                        </p:attrNameLst>
                                      </p:cBhvr>
                                      <p:to>
                                        <p:strVal val="visible"/>
                                      </p:to>
                                    </p:set>
                                  </p:childTnLst>
                                </p:cTn>
                              </p:par>
                            </p:childTnLst>
                          </p:cTn>
                        </p:par>
                        <p:par>
                          <p:cTn id="297" fill="hold">
                            <p:stCondLst>
                              <p:cond delay="54000"/>
                            </p:stCondLst>
                            <p:childTnLst>
                              <p:par>
                                <p:cTn id="298" presetID="1" presetClass="entr" presetSubtype="0" fill="hold" grpId="0" nodeType="afterEffect">
                                  <p:stCondLst>
                                    <p:cond delay="0"/>
                                  </p:stCondLst>
                                  <p:childTnLst>
                                    <p:set>
                                      <p:cBhvr>
                                        <p:cTn id="299" dur="1" fill="hold">
                                          <p:stCondLst>
                                            <p:cond delay="999"/>
                                          </p:stCondLst>
                                        </p:cTn>
                                        <p:tgtEl>
                                          <p:spTgt spid="473"/>
                                        </p:tgtEl>
                                        <p:attrNameLst>
                                          <p:attrName>style.visibility</p:attrName>
                                        </p:attrNameLst>
                                      </p:cBhvr>
                                      <p:to>
                                        <p:strVal val="visible"/>
                                      </p:to>
                                    </p:set>
                                  </p:childTnLst>
                                </p:cTn>
                              </p:par>
                            </p:childTnLst>
                          </p:cTn>
                        </p:par>
                        <p:par>
                          <p:cTn id="300" fill="hold">
                            <p:stCondLst>
                              <p:cond delay="55000"/>
                            </p:stCondLst>
                            <p:childTnLst>
                              <p:par>
                                <p:cTn id="301" presetID="1" presetClass="entr" presetSubtype="0" fill="hold" grpId="0" nodeType="afterEffect">
                                  <p:stCondLst>
                                    <p:cond delay="0"/>
                                  </p:stCondLst>
                                  <p:childTnLst>
                                    <p:set>
                                      <p:cBhvr>
                                        <p:cTn id="302" dur="1" fill="hold">
                                          <p:stCondLst>
                                            <p:cond delay="999"/>
                                          </p:stCondLst>
                                        </p:cTn>
                                        <p:tgtEl>
                                          <p:spTgt spid="474"/>
                                        </p:tgtEl>
                                        <p:attrNameLst>
                                          <p:attrName>style.visibility</p:attrName>
                                        </p:attrNameLst>
                                      </p:cBhvr>
                                      <p:to>
                                        <p:strVal val="visible"/>
                                      </p:to>
                                    </p:set>
                                  </p:childTnLst>
                                </p:cTn>
                              </p:par>
                            </p:childTnLst>
                          </p:cTn>
                        </p:par>
                        <p:par>
                          <p:cTn id="303" fill="hold">
                            <p:stCondLst>
                              <p:cond delay="56000"/>
                            </p:stCondLst>
                            <p:childTnLst>
                              <p:par>
                                <p:cTn id="304" presetID="1" presetClass="entr" presetSubtype="0" fill="hold" grpId="0" nodeType="afterEffect">
                                  <p:stCondLst>
                                    <p:cond delay="0"/>
                                  </p:stCondLst>
                                  <p:childTnLst>
                                    <p:set>
                                      <p:cBhvr>
                                        <p:cTn id="305" dur="1" fill="hold">
                                          <p:stCondLst>
                                            <p:cond delay="999"/>
                                          </p:stCondLst>
                                        </p:cTn>
                                        <p:tgtEl>
                                          <p:spTgt spid="475"/>
                                        </p:tgtEl>
                                        <p:attrNameLst>
                                          <p:attrName>style.visibility</p:attrName>
                                        </p:attrNameLst>
                                      </p:cBhvr>
                                      <p:to>
                                        <p:strVal val="visible"/>
                                      </p:to>
                                    </p:set>
                                  </p:childTnLst>
                                </p:cTn>
                              </p:par>
                            </p:childTnLst>
                          </p:cTn>
                        </p:par>
                        <p:par>
                          <p:cTn id="306" fill="hold">
                            <p:stCondLst>
                              <p:cond delay="57000"/>
                            </p:stCondLst>
                            <p:childTnLst>
                              <p:par>
                                <p:cTn id="307" presetID="1" presetClass="entr" presetSubtype="0" fill="hold" grpId="0" nodeType="afterEffect">
                                  <p:stCondLst>
                                    <p:cond delay="0"/>
                                  </p:stCondLst>
                                  <p:childTnLst>
                                    <p:set>
                                      <p:cBhvr>
                                        <p:cTn id="308" dur="1" fill="hold">
                                          <p:stCondLst>
                                            <p:cond delay="999"/>
                                          </p:stCondLst>
                                        </p:cTn>
                                        <p:tgtEl>
                                          <p:spTgt spid="476"/>
                                        </p:tgtEl>
                                        <p:attrNameLst>
                                          <p:attrName>style.visibility</p:attrName>
                                        </p:attrNameLst>
                                      </p:cBhvr>
                                      <p:to>
                                        <p:strVal val="visible"/>
                                      </p:to>
                                    </p:set>
                                  </p:childTnLst>
                                </p:cTn>
                              </p:par>
                            </p:childTnLst>
                          </p:cTn>
                        </p:par>
                        <p:par>
                          <p:cTn id="309" fill="hold">
                            <p:stCondLst>
                              <p:cond delay="58000"/>
                            </p:stCondLst>
                            <p:childTnLst>
                              <p:par>
                                <p:cTn id="310" presetID="1" presetClass="entr" presetSubtype="0" fill="hold" grpId="0" nodeType="afterEffect">
                                  <p:stCondLst>
                                    <p:cond delay="0"/>
                                  </p:stCondLst>
                                  <p:childTnLst>
                                    <p:set>
                                      <p:cBhvr>
                                        <p:cTn id="311" dur="1" fill="hold">
                                          <p:stCondLst>
                                            <p:cond delay="999"/>
                                          </p:stCondLst>
                                        </p:cTn>
                                        <p:tgtEl>
                                          <p:spTgt spid="477"/>
                                        </p:tgtEl>
                                        <p:attrNameLst>
                                          <p:attrName>style.visibility</p:attrName>
                                        </p:attrNameLst>
                                      </p:cBhvr>
                                      <p:to>
                                        <p:strVal val="visible"/>
                                      </p:to>
                                    </p:set>
                                  </p:childTnLst>
                                </p:cTn>
                              </p:par>
                            </p:childTnLst>
                          </p:cTn>
                        </p:par>
                        <p:par>
                          <p:cTn id="312" fill="hold">
                            <p:stCondLst>
                              <p:cond delay="59000"/>
                            </p:stCondLst>
                            <p:childTnLst>
                              <p:par>
                                <p:cTn id="313" presetID="1" presetClass="entr" presetSubtype="0" fill="hold" grpId="0" nodeType="afterEffect">
                                  <p:stCondLst>
                                    <p:cond delay="0"/>
                                  </p:stCondLst>
                                  <p:childTnLst>
                                    <p:set>
                                      <p:cBhvr>
                                        <p:cTn id="314" dur="1" fill="hold">
                                          <p:stCondLst>
                                            <p:cond delay="999"/>
                                          </p:stCondLst>
                                        </p:cTn>
                                        <p:tgtEl>
                                          <p:spTgt spid="478"/>
                                        </p:tgtEl>
                                        <p:attrNameLst>
                                          <p:attrName>style.visibility</p:attrName>
                                        </p:attrNameLst>
                                      </p:cBhvr>
                                      <p:to>
                                        <p:strVal val="visible"/>
                                      </p:to>
                                    </p:set>
                                  </p:childTnLst>
                                </p:cTn>
                              </p:par>
                            </p:childTnLst>
                          </p:cTn>
                        </p:par>
                        <p:par>
                          <p:cTn id="315" fill="hold">
                            <p:stCondLst>
                              <p:cond delay="60000"/>
                            </p:stCondLst>
                            <p:childTnLst>
                              <p:par>
                                <p:cTn id="316" presetID="1" presetClass="entr" presetSubtype="0" fill="hold" grpId="0" nodeType="afterEffect">
                                  <p:stCondLst>
                                    <p:cond delay="0"/>
                                  </p:stCondLst>
                                  <p:childTnLst>
                                    <p:set>
                                      <p:cBhvr>
                                        <p:cTn id="317" dur="1" fill="hold">
                                          <p:stCondLst>
                                            <p:cond delay="999"/>
                                          </p:stCondLst>
                                        </p:cTn>
                                        <p:tgtEl>
                                          <p:spTgt spid="479"/>
                                        </p:tgtEl>
                                        <p:attrNameLst>
                                          <p:attrName>style.visibility</p:attrName>
                                        </p:attrNameLst>
                                      </p:cBhvr>
                                      <p:to>
                                        <p:strVal val="visible"/>
                                      </p:to>
                                    </p:set>
                                  </p:childTnLst>
                                </p:cTn>
                              </p:par>
                            </p:childTnLst>
                          </p:cTn>
                        </p:par>
                        <p:par>
                          <p:cTn id="318" fill="hold">
                            <p:stCondLst>
                              <p:cond delay="61000"/>
                            </p:stCondLst>
                            <p:childTnLst>
                              <p:par>
                                <p:cTn id="319" presetID="1" presetClass="entr" presetSubtype="0" fill="hold" grpId="0" nodeType="afterEffect">
                                  <p:stCondLst>
                                    <p:cond delay="0"/>
                                  </p:stCondLst>
                                  <p:childTnLst>
                                    <p:set>
                                      <p:cBhvr>
                                        <p:cTn id="320" dur="1" fill="hold">
                                          <p:stCondLst>
                                            <p:cond delay="999"/>
                                          </p:stCondLst>
                                        </p:cTn>
                                        <p:tgtEl>
                                          <p:spTgt spid="480"/>
                                        </p:tgtEl>
                                        <p:attrNameLst>
                                          <p:attrName>style.visibility</p:attrName>
                                        </p:attrNameLst>
                                      </p:cBhvr>
                                      <p:to>
                                        <p:strVal val="visible"/>
                                      </p:to>
                                    </p:set>
                                  </p:childTnLst>
                                </p:cTn>
                              </p:par>
                            </p:childTnLst>
                          </p:cTn>
                        </p:par>
                        <p:par>
                          <p:cTn id="321" fill="hold">
                            <p:stCondLst>
                              <p:cond delay="62000"/>
                            </p:stCondLst>
                            <p:childTnLst>
                              <p:par>
                                <p:cTn id="322" presetID="1" presetClass="entr" presetSubtype="0" fill="hold" grpId="0" nodeType="afterEffect">
                                  <p:stCondLst>
                                    <p:cond delay="0"/>
                                  </p:stCondLst>
                                  <p:childTnLst>
                                    <p:set>
                                      <p:cBhvr>
                                        <p:cTn id="323" dur="1" fill="hold">
                                          <p:stCondLst>
                                            <p:cond delay="999"/>
                                          </p:stCondLst>
                                        </p:cTn>
                                        <p:tgtEl>
                                          <p:spTgt spid="481"/>
                                        </p:tgtEl>
                                        <p:attrNameLst>
                                          <p:attrName>style.visibility</p:attrName>
                                        </p:attrNameLst>
                                      </p:cBhvr>
                                      <p:to>
                                        <p:strVal val="visible"/>
                                      </p:to>
                                    </p:set>
                                  </p:childTnLst>
                                </p:cTn>
                              </p:par>
                            </p:childTnLst>
                          </p:cTn>
                        </p:par>
                        <p:par>
                          <p:cTn id="324" fill="hold">
                            <p:stCondLst>
                              <p:cond delay="63000"/>
                            </p:stCondLst>
                            <p:childTnLst>
                              <p:par>
                                <p:cTn id="325" presetID="1" presetClass="entr" presetSubtype="0" fill="hold" grpId="0" nodeType="afterEffect">
                                  <p:stCondLst>
                                    <p:cond delay="0"/>
                                  </p:stCondLst>
                                  <p:childTnLst>
                                    <p:set>
                                      <p:cBhvr>
                                        <p:cTn id="326" dur="1" fill="hold">
                                          <p:stCondLst>
                                            <p:cond delay="999"/>
                                          </p:stCondLst>
                                        </p:cTn>
                                        <p:tgtEl>
                                          <p:spTgt spid="482"/>
                                        </p:tgtEl>
                                        <p:attrNameLst>
                                          <p:attrName>style.visibility</p:attrName>
                                        </p:attrNameLst>
                                      </p:cBhvr>
                                      <p:to>
                                        <p:strVal val="visible"/>
                                      </p:to>
                                    </p:set>
                                  </p:childTnLst>
                                </p:cTn>
                              </p:par>
                            </p:childTnLst>
                          </p:cTn>
                        </p:par>
                        <p:par>
                          <p:cTn id="327" fill="hold">
                            <p:stCondLst>
                              <p:cond delay="64000"/>
                            </p:stCondLst>
                            <p:childTnLst>
                              <p:par>
                                <p:cTn id="328" presetID="1" presetClass="entr" presetSubtype="0" fill="hold" grpId="0" nodeType="afterEffect">
                                  <p:stCondLst>
                                    <p:cond delay="0"/>
                                  </p:stCondLst>
                                  <p:childTnLst>
                                    <p:set>
                                      <p:cBhvr>
                                        <p:cTn id="329" dur="1" fill="hold">
                                          <p:stCondLst>
                                            <p:cond delay="999"/>
                                          </p:stCondLst>
                                        </p:cTn>
                                        <p:tgtEl>
                                          <p:spTgt spid="483"/>
                                        </p:tgtEl>
                                        <p:attrNameLst>
                                          <p:attrName>style.visibility</p:attrName>
                                        </p:attrNameLst>
                                      </p:cBhvr>
                                      <p:to>
                                        <p:strVal val="visible"/>
                                      </p:to>
                                    </p:set>
                                  </p:childTnLst>
                                </p:cTn>
                              </p:par>
                            </p:childTnLst>
                          </p:cTn>
                        </p:par>
                        <p:par>
                          <p:cTn id="330" fill="hold">
                            <p:stCondLst>
                              <p:cond delay="65000"/>
                            </p:stCondLst>
                            <p:childTnLst>
                              <p:par>
                                <p:cTn id="331" presetID="1" presetClass="entr" presetSubtype="0" fill="hold" grpId="0" nodeType="afterEffect">
                                  <p:stCondLst>
                                    <p:cond delay="0"/>
                                  </p:stCondLst>
                                  <p:childTnLst>
                                    <p:set>
                                      <p:cBhvr>
                                        <p:cTn id="332" dur="1" fill="hold">
                                          <p:stCondLst>
                                            <p:cond delay="999"/>
                                          </p:stCondLst>
                                        </p:cTn>
                                        <p:tgtEl>
                                          <p:spTgt spid="484"/>
                                        </p:tgtEl>
                                        <p:attrNameLst>
                                          <p:attrName>style.visibility</p:attrName>
                                        </p:attrNameLst>
                                      </p:cBhvr>
                                      <p:to>
                                        <p:strVal val="visible"/>
                                      </p:to>
                                    </p:set>
                                  </p:childTnLst>
                                </p:cTn>
                              </p:par>
                            </p:childTnLst>
                          </p:cTn>
                        </p:par>
                        <p:par>
                          <p:cTn id="333" fill="hold">
                            <p:stCondLst>
                              <p:cond delay="66000"/>
                            </p:stCondLst>
                            <p:childTnLst>
                              <p:par>
                                <p:cTn id="334" presetID="1" presetClass="entr" presetSubtype="0" fill="hold" grpId="0" nodeType="afterEffect">
                                  <p:stCondLst>
                                    <p:cond delay="0"/>
                                  </p:stCondLst>
                                  <p:childTnLst>
                                    <p:set>
                                      <p:cBhvr>
                                        <p:cTn id="335" dur="1" fill="hold">
                                          <p:stCondLst>
                                            <p:cond delay="999"/>
                                          </p:stCondLst>
                                        </p:cTn>
                                        <p:tgtEl>
                                          <p:spTgt spid="485"/>
                                        </p:tgtEl>
                                        <p:attrNameLst>
                                          <p:attrName>style.visibility</p:attrName>
                                        </p:attrNameLst>
                                      </p:cBhvr>
                                      <p:to>
                                        <p:strVal val="visible"/>
                                      </p:to>
                                    </p:set>
                                  </p:childTnLst>
                                </p:cTn>
                              </p:par>
                            </p:childTnLst>
                          </p:cTn>
                        </p:par>
                        <p:par>
                          <p:cTn id="336" fill="hold">
                            <p:stCondLst>
                              <p:cond delay="67000"/>
                            </p:stCondLst>
                            <p:childTnLst>
                              <p:par>
                                <p:cTn id="337" presetID="1" presetClass="entr" presetSubtype="0" fill="hold" grpId="0" nodeType="afterEffect">
                                  <p:stCondLst>
                                    <p:cond delay="0"/>
                                  </p:stCondLst>
                                  <p:childTnLst>
                                    <p:set>
                                      <p:cBhvr>
                                        <p:cTn id="338" dur="1" fill="hold">
                                          <p:stCondLst>
                                            <p:cond delay="999"/>
                                          </p:stCondLst>
                                        </p:cTn>
                                        <p:tgtEl>
                                          <p:spTgt spid="486"/>
                                        </p:tgtEl>
                                        <p:attrNameLst>
                                          <p:attrName>style.visibility</p:attrName>
                                        </p:attrNameLst>
                                      </p:cBhvr>
                                      <p:to>
                                        <p:strVal val="visible"/>
                                      </p:to>
                                    </p:set>
                                  </p:childTnLst>
                                </p:cTn>
                              </p:par>
                            </p:childTnLst>
                          </p:cTn>
                        </p:par>
                        <p:par>
                          <p:cTn id="339" fill="hold">
                            <p:stCondLst>
                              <p:cond delay="68000"/>
                            </p:stCondLst>
                            <p:childTnLst>
                              <p:par>
                                <p:cTn id="340" presetID="1" presetClass="entr" presetSubtype="0" fill="hold" grpId="0" nodeType="afterEffect">
                                  <p:stCondLst>
                                    <p:cond delay="0"/>
                                  </p:stCondLst>
                                  <p:childTnLst>
                                    <p:set>
                                      <p:cBhvr>
                                        <p:cTn id="341" dur="1" fill="hold">
                                          <p:stCondLst>
                                            <p:cond delay="999"/>
                                          </p:stCondLst>
                                        </p:cTn>
                                        <p:tgtEl>
                                          <p:spTgt spid="487"/>
                                        </p:tgtEl>
                                        <p:attrNameLst>
                                          <p:attrName>style.visibility</p:attrName>
                                        </p:attrNameLst>
                                      </p:cBhvr>
                                      <p:to>
                                        <p:strVal val="visible"/>
                                      </p:to>
                                    </p:set>
                                  </p:childTnLst>
                                </p:cTn>
                              </p:par>
                            </p:childTnLst>
                          </p:cTn>
                        </p:par>
                        <p:par>
                          <p:cTn id="342" fill="hold">
                            <p:stCondLst>
                              <p:cond delay="69000"/>
                            </p:stCondLst>
                            <p:childTnLst>
                              <p:par>
                                <p:cTn id="343" presetID="1" presetClass="entr" presetSubtype="0" fill="hold" grpId="0" nodeType="afterEffect">
                                  <p:stCondLst>
                                    <p:cond delay="0"/>
                                  </p:stCondLst>
                                  <p:childTnLst>
                                    <p:set>
                                      <p:cBhvr>
                                        <p:cTn id="344" dur="1" fill="hold">
                                          <p:stCondLst>
                                            <p:cond delay="999"/>
                                          </p:stCondLst>
                                        </p:cTn>
                                        <p:tgtEl>
                                          <p:spTgt spid="488"/>
                                        </p:tgtEl>
                                        <p:attrNameLst>
                                          <p:attrName>style.visibility</p:attrName>
                                        </p:attrNameLst>
                                      </p:cBhvr>
                                      <p:to>
                                        <p:strVal val="visible"/>
                                      </p:to>
                                    </p:set>
                                  </p:childTnLst>
                                </p:cTn>
                              </p:par>
                            </p:childTnLst>
                          </p:cTn>
                        </p:par>
                        <p:par>
                          <p:cTn id="345" fill="hold">
                            <p:stCondLst>
                              <p:cond delay="70000"/>
                            </p:stCondLst>
                            <p:childTnLst>
                              <p:par>
                                <p:cTn id="346" presetID="1" presetClass="entr" presetSubtype="0" fill="hold" grpId="0" nodeType="afterEffect">
                                  <p:stCondLst>
                                    <p:cond delay="0"/>
                                  </p:stCondLst>
                                  <p:childTnLst>
                                    <p:set>
                                      <p:cBhvr>
                                        <p:cTn id="347" dur="1" fill="hold">
                                          <p:stCondLst>
                                            <p:cond delay="999"/>
                                          </p:stCondLst>
                                        </p:cTn>
                                        <p:tgtEl>
                                          <p:spTgt spid="489"/>
                                        </p:tgtEl>
                                        <p:attrNameLst>
                                          <p:attrName>style.visibility</p:attrName>
                                        </p:attrNameLst>
                                      </p:cBhvr>
                                      <p:to>
                                        <p:strVal val="visible"/>
                                      </p:to>
                                    </p:set>
                                  </p:childTnLst>
                                </p:cTn>
                              </p:par>
                            </p:childTnLst>
                          </p:cTn>
                        </p:par>
                        <p:par>
                          <p:cTn id="348" fill="hold">
                            <p:stCondLst>
                              <p:cond delay="71000"/>
                            </p:stCondLst>
                            <p:childTnLst>
                              <p:par>
                                <p:cTn id="349" presetID="1" presetClass="entr" presetSubtype="0" fill="hold" grpId="0" nodeType="afterEffect">
                                  <p:stCondLst>
                                    <p:cond delay="0"/>
                                  </p:stCondLst>
                                  <p:childTnLst>
                                    <p:set>
                                      <p:cBhvr>
                                        <p:cTn id="350" dur="1" fill="hold">
                                          <p:stCondLst>
                                            <p:cond delay="999"/>
                                          </p:stCondLst>
                                        </p:cTn>
                                        <p:tgtEl>
                                          <p:spTgt spid="490"/>
                                        </p:tgtEl>
                                        <p:attrNameLst>
                                          <p:attrName>style.visibility</p:attrName>
                                        </p:attrNameLst>
                                      </p:cBhvr>
                                      <p:to>
                                        <p:strVal val="visible"/>
                                      </p:to>
                                    </p:set>
                                  </p:childTnLst>
                                </p:cTn>
                              </p:par>
                            </p:childTnLst>
                          </p:cTn>
                        </p:par>
                        <p:par>
                          <p:cTn id="351" fill="hold">
                            <p:stCondLst>
                              <p:cond delay="72000"/>
                            </p:stCondLst>
                            <p:childTnLst>
                              <p:par>
                                <p:cTn id="352" presetID="1" presetClass="entr" presetSubtype="0" fill="hold" grpId="0" nodeType="afterEffect">
                                  <p:stCondLst>
                                    <p:cond delay="0"/>
                                  </p:stCondLst>
                                  <p:childTnLst>
                                    <p:set>
                                      <p:cBhvr>
                                        <p:cTn id="353" dur="1" fill="hold">
                                          <p:stCondLst>
                                            <p:cond delay="999"/>
                                          </p:stCondLst>
                                        </p:cTn>
                                        <p:tgtEl>
                                          <p:spTgt spid="491"/>
                                        </p:tgtEl>
                                        <p:attrNameLst>
                                          <p:attrName>style.visibility</p:attrName>
                                        </p:attrNameLst>
                                      </p:cBhvr>
                                      <p:to>
                                        <p:strVal val="visible"/>
                                      </p:to>
                                    </p:set>
                                  </p:childTnLst>
                                </p:cTn>
                              </p:par>
                            </p:childTnLst>
                          </p:cTn>
                        </p:par>
                        <p:par>
                          <p:cTn id="354" fill="hold">
                            <p:stCondLst>
                              <p:cond delay="73000"/>
                            </p:stCondLst>
                            <p:childTnLst>
                              <p:par>
                                <p:cTn id="355" presetID="1" presetClass="entr" presetSubtype="0" fill="hold" grpId="0" nodeType="afterEffect">
                                  <p:stCondLst>
                                    <p:cond delay="0"/>
                                  </p:stCondLst>
                                  <p:childTnLst>
                                    <p:set>
                                      <p:cBhvr>
                                        <p:cTn id="356" dur="1" fill="hold">
                                          <p:stCondLst>
                                            <p:cond delay="999"/>
                                          </p:stCondLst>
                                        </p:cTn>
                                        <p:tgtEl>
                                          <p:spTgt spid="492"/>
                                        </p:tgtEl>
                                        <p:attrNameLst>
                                          <p:attrName>style.visibility</p:attrName>
                                        </p:attrNameLst>
                                      </p:cBhvr>
                                      <p:to>
                                        <p:strVal val="visible"/>
                                      </p:to>
                                    </p:set>
                                  </p:childTnLst>
                                </p:cTn>
                              </p:par>
                            </p:childTnLst>
                          </p:cTn>
                        </p:par>
                        <p:par>
                          <p:cTn id="357" fill="hold">
                            <p:stCondLst>
                              <p:cond delay="74000"/>
                            </p:stCondLst>
                            <p:childTnLst>
                              <p:par>
                                <p:cTn id="358" presetID="1" presetClass="entr" presetSubtype="0" fill="hold" grpId="0" nodeType="afterEffect">
                                  <p:stCondLst>
                                    <p:cond delay="0"/>
                                  </p:stCondLst>
                                  <p:childTnLst>
                                    <p:set>
                                      <p:cBhvr>
                                        <p:cTn id="359" dur="1" fill="hold">
                                          <p:stCondLst>
                                            <p:cond delay="999"/>
                                          </p:stCondLst>
                                        </p:cTn>
                                        <p:tgtEl>
                                          <p:spTgt spid="493"/>
                                        </p:tgtEl>
                                        <p:attrNameLst>
                                          <p:attrName>style.visibility</p:attrName>
                                        </p:attrNameLst>
                                      </p:cBhvr>
                                      <p:to>
                                        <p:strVal val="visible"/>
                                      </p:to>
                                    </p:set>
                                  </p:childTnLst>
                                </p:cTn>
                              </p:par>
                            </p:childTnLst>
                          </p:cTn>
                        </p:par>
                        <p:par>
                          <p:cTn id="360" fill="hold">
                            <p:stCondLst>
                              <p:cond delay="75000"/>
                            </p:stCondLst>
                            <p:childTnLst>
                              <p:par>
                                <p:cTn id="361" presetID="1" presetClass="entr" presetSubtype="0" fill="hold" grpId="0" nodeType="afterEffect">
                                  <p:stCondLst>
                                    <p:cond delay="0"/>
                                  </p:stCondLst>
                                  <p:childTnLst>
                                    <p:set>
                                      <p:cBhvr>
                                        <p:cTn id="362" dur="1" fill="hold">
                                          <p:stCondLst>
                                            <p:cond delay="999"/>
                                          </p:stCondLst>
                                        </p:cTn>
                                        <p:tgtEl>
                                          <p:spTgt spid="494"/>
                                        </p:tgtEl>
                                        <p:attrNameLst>
                                          <p:attrName>style.visibility</p:attrName>
                                        </p:attrNameLst>
                                      </p:cBhvr>
                                      <p:to>
                                        <p:strVal val="visible"/>
                                      </p:to>
                                    </p:set>
                                  </p:childTnLst>
                                </p:cTn>
                              </p:par>
                            </p:childTnLst>
                          </p:cTn>
                        </p:par>
                        <p:par>
                          <p:cTn id="363" fill="hold">
                            <p:stCondLst>
                              <p:cond delay="76000"/>
                            </p:stCondLst>
                            <p:childTnLst>
                              <p:par>
                                <p:cTn id="364" presetID="1" presetClass="entr" presetSubtype="0" fill="hold" grpId="0" nodeType="afterEffect">
                                  <p:stCondLst>
                                    <p:cond delay="0"/>
                                  </p:stCondLst>
                                  <p:childTnLst>
                                    <p:set>
                                      <p:cBhvr>
                                        <p:cTn id="365" dur="1" fill="hold">
                                          <p:stCondLst>
                                            <p:cond delay="999"/>
                                          </p:stCondLst>
                                        </p:cTn>
                                        <p:tgtEl>
                                          <p:spTgt spid="495"/>
                                        </p:tgtEl>
                                        <p:attrNameLst>
                                          <p:attrName>style.visibility</p:attrName>
                                        </p:attrNameLst>
                                      </p:cBhvr>
                                      <p:to>
                                        <p:strVal val="visible"/>
                                      </p:to>
                                    </p:set>
                                  </p:childTnLst>
                                </p:cTn>
                              </p:par>
                            </p:childTnLst>
                          </p:cTn>
                        </p:par>
                        <p:par>
                          <p:cTn id="366" fill="hold">
                            <p:stCondLst>
                              <p:cond delay="77000"/>
                            </p:stCondLst>
                            <p:childTnLst>
                              <p:par>
                                <p:cTn id="367" presetID="1" presetClass="entr" presetSubtype="0" fill="hold" grpId="0" nodeType="afterEffect">
                                  <p:stCondLst>
                                    <p:cond delay="0"/>
                                  </p:stCondLst>
                                  <p:childTnLst>
                                    <p:set>
                                      <p:cBhvr>
                                        <p:cTn id="368" dur="1" fill="hold">
                                          <p:stCondLst>
                                            <p:cond delay="999"/>
                                          </p:stCondLst>
                                        </p:cTn>
                                        <p:tgtEl>
                                          <p:spTgt spid="496"/>
                                        </p:tgtEl>
                                        <p:attrNameLst>
                                          <p:attrName>style.visibility</p:attrName>
                                        </p:attrNameLst>
                                      </p:cBhvr>
                                      <p:to>
                                        <p:strVal val="visible"/>
                                      </p:to>
                                    </p:set>
                                  </p:childTnLst>
                                </p:cTn>
                              </p:par>
                            </p:childTnLst>
                          </p:cTn>
                        </p:par>
                        <p:par>
                          <p:cTn id="369" fill="hold">
                            <p:stCondLst>
                              <p:cond delay="78000"/>
                            </p:stCondLst>
                            <p:childTnLst>
                              <p:par>
                                <p:cTn id="370" presetID="1" presetClass="entr" presetSubtype="0" fill="hold" grpId="0" nodeType="afterEffect">
                                  <p:stCondLst>
                                    <p:cond delay="0"/>
                                  </p:stCondLst>
                                  <p:childTnLst>
                                    <p:set>
                                      <p:cBhvr>
                                        <p:cTn id="371" dur="1" fill="hold">
                                          <p:stCondLst>
                                            <p:cond delay="999"/>
                                          </p:stCondLst>
                                        </p:cTn>
                                        <p:tgtEl>
                                          <p:spTgt spid="497"/>
                                        </p:tgtEl>
                                        <p:attrNameLst>
                                          <p:attrName>style.visibility</p:attrName>
                                        </p:attrNameLst>
                                      </p:cBhvr>
                                      <p:to>
                                        <p:strVal val="visible"/>
                                      </p:to>
                                    </p:set>
                                  </p:childTnLst>
                                </p:cTn>
                              </p:par>
                            </p:childTnLst>
                          </p:cTn>
                        </p:par>
                        <p:par>
                          <p:cTn id="372" fill="hold">
                            <p:stCondLst>
                              <p:cond delay="79000"/>
                            </p:stCondLst>
                            <p:childTnLst>
                              <p:par>
                                <p:cTn id="373" presetID="1" presetClass="entr" presetSubtype="0" fill="hold" grpId="0" nodeType="afterEffect">
                                  <p:stCondLst>
                                    <p:cond delay="0"/>
                                  </p:stCondLst>
                                  <p:childTnLst>
                                    <p:set>
                                      <p:cBhvr>
                                        <p:cTn id="374" dur="1" fill="hold">
                                          <p:stCondLst>
                                            <p:cond delay="999"/>
                                          </p:stCondLst>
                                        </p:cTn>
                                        <p:tgtEl>
                                          <p:spTgt spid="498"/>
                                        </p:tgtEl>
                                        <p:attrNameLst>
                                          <p:attrName>style.visibility</p:attrName>
                                        </p:attrNameLst>
                                      </p:cBhvr>
                                      <p:to>
                                        <p:strVal val="visible"/>
                                      </p:to>
                                    </p:set>
                                  </p:childTnLst>
                                </p:cTn>
                              </p:par>
                            </p:childTnLst>
                          </p:cTn>
                        </p:par>
                        <p:par>
                          <p:cTn id="375" fill="hold">
                            <p:stCondLst>
                              <p:cond delay="80000"/>
                            </p:stCondLst>
                            <p:childTnLst>
                              <p:par>
                                <p:cTn id="376" presetID="1" presetClass="entr" presetSubtype="0" fill="hold" grpId="0" nodeType="afterEffect">
                                  <p:stCondLst>
                                    <p:cond delay="0"/>
                                  </p:stCondLst>
                                  <p:childTnLst>
                                    <p:set>
                                      <p:cBhvr>
                                        <p:cTn id="377" dur="1" fill="hold">
                                          <p:stCondLst>
                                            <p:cond delay="999"/>
                                          </p:stCondLst>
                                        </p:cTn>
                                        <p:tgtEl>
                                          <p:spTgt spid="499"/>
                                        </p:tgtEl>
                                        <p:attrNameLst>
                                          <p:attrName>style.visibility</p:attrName>
                                        </p:attrNameLst>
                                      </p:cBhvr>
                                      <p:to>
                                        <p:strVal val="visible"/>
                                      </p:to>
                                    </p:set>
                                  </p:childTnLst>
                                </p:cTn>
                              </p:par>
                            </p:childTnLst>
                          </p:cTn>
                        </p:par>
                        <p:par>
                          <p:cTn id="378" fill="hold">
                            <p:stCondLst>
                              <p:cond delay="81000"/>
                            </p:stCondLst>
                            <p:childTnLst>
                              <p:par>
                                <p:cTn id="379" presetID="1" presetClass="entr" presetSubtype="0" fill="hold" grpId="0" nodeType="afterEffect">
                                  <p:stCondLst>
                                    <p:cond delay="0"/>
                                  </p:stCondLst>
                                  <p:childTnLst>
                                    <p:set>
                                      <p:cBhvr>
                                        <p:cTn id="380" dur="1" fill="hold">
                                          <p:stCondLst>
                                            <p:cond delay="999"/>
                                          </p:stCondLst>
                                        </p:cTn>
                                        <p:tgtEl>
                                          <p:spTgt spid="500"/>
                                        </p:tgtEl>
                                        <p:attrNameLst>
                                          <p:attrName>style.visibility</p:attrName>
                                        </p:attrNameLst>
                                      </p:cBhvr>
                                      <p:to>
                                        <p:strVal val="visible"/>
                                      </p:to>
                                    </p:set>
                                  </p:childTnLst>
                                </p:cTn>
                              </p:par>
                            </p:childTnLst>
                          </p:cTn>
                        </p:par>
                        <p:par>
                          <p:cTn id="381" fill="hold">
                            <p:stCondLst>
                              <p:cond delay="82000"/>
                            </p:stCondLst>
                            <p:childTnLst>
                              <p:par>
                                <p:cTn id="382" presetID="1" presetClass="entr" presetSubtype="0" fill="hold" grpId="0" nodeType="afterEffect">
                                  <p:stCondLst>
                                    <p:cond delay="0"/>
                                  </p:stCondLst>
                                  <p:childTnLst>
                                    <p:set>
                                      <p:cBhvr>
                                        <p:cTn id="383" dur="1" fill="hold">
                                          <p:stCondLst>
                                            <p:cond delay="999"/>
                                          </p:stCondLst>
                                        </p:cTn>
                                        <p:tgtEl>
                                          <p:spTgt spid="501"/>
                                        </p:tgtEl>
                                        <p:attrNameLst>
                                          <p:attrName>style.visibility</p:attrName>
                                        </p:attrNameLst>
                                      </p:cBhvr>
                                      <p:to>
                                        <p:strVal val="visible"/>
                                      </p:to>
                                    </p:set>
                                  </p:childTnLst>
                                </p:cTn>
                              </p:par>
                            </p:childTnLst>
                          </p:cTn>
                        </p:par>
                        <p:par>
                          <p:cTn id="384" fill="hold">
                            <p:stCondLst>
                              <p:cond delay="83000"/>
                            </p:stCondLst>
                            <p:childTnLst>
                              <p:par>
                                <p:cTn id="385" presetID="1" presetClass="entr" presetSubtype="0" fill="hold" grpId="0" nodeType="afterEffect">
                                  <p:stCondLst>
                                    <p:cond delay="0"/>
                                  </p:stCondLst>
                                  <p:childTnLst>
                                    <p:set>
                                      <p:cBhvr>
                                        <p:cTn id="386" dur="1" fill="hold">
                                          <p:stCondLst>
                                            <p:cond delay="999"/>
                                          </p:stCondLst>
                                        </p:cTn>
                                        <p:tgtEl>
                                          <p:spTgt spid="502"/>
                                        </p:tgtEl>
                                        <p:attrNameLst>
                                          <p:attrName>style.visibility</p:attrName>
                                        </p:attrNameLst>
                                      </p:cBhvr>
                                      <p:to>
                                        <p:strVal val="visible"/>
                                      </p:to>
                                    </p:set>
                                  </p:childTnLst>
                                </p:cTn>
                              </p:par>
                            </p:childTnLst>
                          </p:cTn>
                        </p:par>
                        <p:par>
                          <p:cTn id="387" fill="hold">
                            <p:stCondLst>
                              <p:cond delay="84000"/>
                            </p:stCondLst>
                            <p:childTnLst>
                              <p:par>
                                <p:cTn id="388" presetID="1" presetClass="entr" presetSubtype="0" fill="hold" grpId="0" nodeType="afterEffect">
                                  <p:stCondLst>
                                    <p:cond delay="0"/>
                                  </p:stCondLst>
                                  <p:childTnLst>
                                    <p:set>
                                      <p:cBhvr>
                                        <p:cTn id="389" dur="1" fill="hold">
                                          <p:stCondLst>
                                            <p:cond delay="999"/>
                                          </p:stCondLst>
                                        </p:cTn>
                                        <p:tgtEl>
                                          <p:spTgt spid="503"/>
                                        </p:tgtEl>
                                        <p:attrNameLst>
                                          <p:attrName>style.visibility</p:attrName>
                                        </p:attrNameLst>
                                      </p:cBhvr>
                                      <p:to>
                                        <p:strVal val="visible"/>
                                      </p:to>
                                    </p:set>
                                  </p:childTnLst>
                                </p:cTn>
                              </p:par>
                            </p:childTnLst>
                          </p:cTn>
                        </p:par>
                        <p:par>
                          <p:cTn id="390" fill="hold">
                            <p:stCondLst>
                              <p:cond delay="85000"/>
                            </p:stCondLst>
                            <p:childTnLst>
                              <p:par>
                                <p:cTn id="391" presetID="1" presetClass="entr" presetSubtype="0" fill="hold" grpId="0" nodeType="afterEffect">
                                  <p:stCondLst>
                                    <p:cond delay="0"/>
                                  </p:stCondLst>
                                  <p:childTnLst>
                                    <p:set>
                                      <p:cBhvr>
                                        <p:cTn id="392" dur="1" fill="hold">
                                          <p:stCondLst>
                                            <p:cond delay="999"/>
                                          </p:stCondLst>
                                        </p:cTn>
                                        <p:tgtEl>
                                          <p:spTgt spid="504"/>
                                        </p:tgtEl>
                                        <p:attrNameLst>
                                          <p:attrName>style.visibility</p:attrName>
                                        </p:attrNameLst>
                                      </p:cBhvr>
                                      <p:to>
                                        <p:strVal val="visible"/>
                                      </p:to>
                                    </p:set>
                                  </p:childTnLst>
                                </p:cTn>
                              </p:par>
                            </p:childTnLst>
                          </p:cTn>
                        </p:par>
                        <p:par>
                          <p:cTn id="393" fill="hold">
                            <p:stCondLst>
                              <p:cond delay="86000"/>
                            </p:stCondLst>
                            <p:childTnLst>
                              <p:par>
                                <p:cTn id="394" presetID="1" presetClass="entr" presetSubtype="0" fill="hold" grpId="0" nodeType="afterEffect">
                                  <p:stCondLst>
                                    <p:cond delay="0"/>
                                  </p:stCondLst>
                                  <p:childTnLst>
                                    <p:set>
                                      <p:cBhvr>
                                        <p:cTn id="395" dur="1" fill="hold">
                                          <p:stCondLst>
                                            <p:cond delay="999"/>
                                          </p:stCondLst>
                                        </p:cTn>
                                        <p:tgtEl>
                                          <p:spTgt spid="505"/>
                                        </p:tgtEl>
                                        <p:attrNameLst>
                                          <p:attrName>style.visibility</p:attrName>
                                        </p:attrNameLst>
                                      </p:cBhvr>
                                      <p:to>
                                        <p:strVal val="visible"/>
                                      </p:to>
                                    </p:set>
                                  </p:childTnLst>
                                </p:cTn>
                              </p:par>
                            </p:childTnLst>
                          </p:cTn>
                        </p:par>
                        <p:par>
                          <p:cTn id="396" fill="hold">
                            <p:stCondLst>
                              <p:cond delay="87000"/>
                            </p:stCondLst>
                            <p:childTnLst>
                              <p:par>
                                <p:cTn id="397" presetID="1" presetClass="entr" presetSubtype="0" fill="hold" grpId="0" nodeType="afterEffect">
                                  <p:stCondLst>
                                    <p:cond delay="0"/>
                                  </p:stCondLst>
                                  <p:childTnLst>
                                    <p:set>
                                      <p:cBhvr>
                                        <p:cTn id="398" dur="1" fill="hold">
                                          <p:stCondLst>
                                            <p:cond delay="999"/>
                                          </p:stCondLst>
                                        </p:cTn>
                                        <p:tgtEl>
                                          <p:spTgt spid="506"/>
                                        </p:tgtEl>
                                        <p:attrNameLst>
                                          <p:attrName>style.visibility</p:attrName>
                                        </p:attrNameLst>
                                      </p:cBhvr>
                                      <p:to>
                                        <p:strVal val="visible"/>
                                      </p:to>
                                    </p:set>
                                  </p:childTnLst>
                                </p:cTn>
                              </p:par>
                            </p:childTnLst>
                          </p:cTn>
                        </p:par>
                        <p:par>
                          <p:cTn id="399" fill="hold">
                            <p:stCondLst>
                              <p:cond delay="88000"/>
                            </p:stCondLst>
                            <p:childTnLst>
                              <p:par>
                                <p:cTn id="400" presetID="1" presetClass="entr" presetSubtype="0" fill="hold" grpId="0" nodeType="afterEffect">
                                  <p:stCondLst>
                                    <p:cond delay="0"/>
                                  </p:stCondLst>
                                  <p:childTnLst>
                                    <p:set>
                                      <p:cBhvr>
                                        <p:cTn id="401" dur="1" fill="hold">
                                          <p:stCondLst>
                                            <p:cond delay="999"/>
                                          </p:stCondLst>
                                        </p:cTn>
                                        <p:tgtEl>
                                          <p:spTgt spid="507"/>
                                        </p:tgtEl>
                                        <p:attrNameLst>
                                          <p:attrName>style.visibility</p:attrName>
                                        </p:attrNameLst>
                                      </p:cBhvr>
                                      <p:to>
                                        <p:strVal val="visible"/>
                                      </p:to>
                                    </p:set>
                                  </p:childTnLst>
                                </p:cTn>
                              </p:par>
                            </p:childTnLst>
                          </p:cTn>
                        </p:par>
                        <p:par>
                          <p:cTn id="402" fill="hold">
                            <p:stCondLst>
                              <p:cond delay="89000"/>
                            </p:stCondLst>
                            <p:childTnLst>
                              <p:par>
                                <p:cTn id="403" presetID="1" presetClass="entr" presetSubtype="0" fill="hold" grpId="0" nodeType="afterEffect">
                                  <p:stCondLst>
                                    <p:cond delay="0"/>
                                  </p:stCondLst>
                                  <p:childTnLst>
                                    <p:set>
                                      <p:cBhvr>
                                        <p:cTn id="404" dur="1" fill="hold">
                                          <p:stCondLst>
                                            <p:cond delay="999"/>
                                          </p:stCondLst>
                                        </p:cTn>
                                        <p:tgtEl>
                                          <p:spTgt spid="508"/>
                                        </p:tgtEl>
                                        <p:attrNameLst>
                                          <p:attrName>style.visibility</p:attrName>
                                        </p:attrNameLst>
                                      </p:cBhvr>
                                      <p:to>
                                        <p:strVal val="visible"/>
                                      </p:to>
                                    </p:set>
                                  </p:childTnLst>
                                </p:cTn>
                              </p:par>
                            </p:childTnLst>
                          </p:cTn>
                        </p:par>
                        <p:par>
                          <p:cTn id="405" fill="hold">
                            <p:stCondLst>
                              <p:cond delay="90000"/>
                            </p:stCondLst>
                            <p:childTnLst>
                              <p:par>
                                <p:cTn id="406" presetID="1" presetClass="entr" presetSubtype="0" fill="hold" grpId="0" nodeType="afterEffect">
                                  <p:stCondLst>
                                    <p:cond delay="0"/>
                                  </p:stCondLst>
                                  <p:childTnLst>
                                    <p:set>
                                      <p:cBhvr>
                                        <p:cTn id="407" dur="1" fill="hold">
                                          <p:stCondLst>
                                            <p:cond delay="999"/>
                                          </p:stCondLst>
                                        </p:cTn>
                                        <p:tgtEl>
                                          <p:spTgt spid="509"/>
                                        </p:tgtEl>
                                        <p:attrNameLst>
                                          <p:attrName>style.visibility</p:attrName>
                                        </p:attrNameLst>
                                      </p:cBhvr>
                                      <p:to>
                                        <p:strVal val="visible"/>
                                      </p:to>
                                    </p:set>
                                  </p:childTnLst>
                                </p:cTn>
                              </p:par>
                            </p:childTnLst>
                          </p:cTn>
                        </p:par>
                        <p:par>
                          <p:cTn id="408" fill="hold">
                            <p:stCondLst>
                              <p:cond delay="91000"/>
                            </p:stCondLst>
                            <p:childTnLst>
                              <p:par>
                                <p:cTn id="409" presetID="1" presetClass="entr" presetSubtype="0" fill="hold" grpId="0" nodeType="afterEffect">
                                  <p:stCondLst>
                                    <p:cond delay="0"/>
                                  </p:stCondLst>
                                  <p:childTnLst>
                                    <p:set>
                                      <p:cBhvr>
                                        <p:cTn id="410" dur="1" fill="hold">
                                          <p:stCondLst>
                                            <p:cond delay="999"/>
                                          </p:stCondLst>
                                        </p:cTn>
                                        <p:tgtEl>
                                          <p:spTgt spid="510"/>
                                        </p:tgtEl>
                                        <p:attrNameLst>
                                          <p:attrName>style.visibility</p:attrName>
                                        </p:attrNameLst>
                                      </p:cBhvr>
                                      <p:to>
                                        <p:strVal val="visible"/>
                                      </p:to>
                                    </p:set>
                                  </p:childTnLst>
                                </p:cTn>
                              </p:par>
                            </p:childTnLst>
                          </p:cTn>
                        </p:par>
                        <p:par>
                          <p:cTn id="411" fill="hold">
                            <p:stCondLst>
                              <p:cond delay="92000"/>
                            </p:stCondLst>
                            <p:childTnLst>
                              <p:par>
                                <p:cTn id="412" presetID="1" presetClass="entr" presetSubtype="0" fill="hold" grpId="0" nodeType="afterEffect">
                                  <p:stCondLst>
                                    <p:cond delay="0"/>
                                  </p:stCondLst>
                                  <p:childTnLst>
                                    <p:set>
                                      <p:cBhvr>
                                        <p:cTn id="413" dur="1" fill="hold">
                                          <p:stCondLst>
                                            <p:cond delay="999"/>
                                          </p:stCondLst>
                                        </p:cTn>
                                        <p:tgtEl>
                                          <p:spTgt spid="511"/>
                                        </p:tgtEl>
                                        <p:attrNameLst>
                                          <p:attrName>style.visibility</p:attrName>
                                        </p:attrNameLst>
                                      </p:cBhvr>
                                      <p:to>
                                        <p:strVal val="visible"/>
                                      </p:to>
                                    </p:set>
                                  </p:childTnLst>
                                </p:cTn>
                              </p:par>
                            </p:childTnLst>
                          </p:cTn>
                        </p:par>
                        <p:par>
                          <p:cTn id="414" fill="hold">
                            <p:stCondLst>
                              <p:cond delay="93000"/>
                            </p:stCondLst>
                            <p:childTnLst>
                              <p:par>
                                <p:cTn id="415" presetID="1" presetClass="entr" presetSubtype="0" fill="hold" grpId="0" nodeType="afterEffect">
                                  <p:stCondLst>
                                    <p:cond delay="0"/>
                                  </p:stCondLst>
                                  <p:childTnLst>
                                    <p:set>
                                      <p:cBhvr>
                                        <p:cTn id="416" dur="1" fill="hold">
                                          <p:stCondLst>
                                            <p:cond delay="999"/>
                                          </p:stCondLst>
                                        </p:cTn>
                                        <p:tgtEl>
                                          <p:spTgt spid="512"/>
                                        </p:tgtEl>
                                        <p:attrNameLst>
                                          <p:attrName>style.visibility</p:attrName>
                                        </p:attrNameLst>
                                      </p:cBhvr>
                                      <p:to>
                                        <p:strVal val="visible"/>
                                      </p:to>
                                    </p:set>
                                  </p:childTnLst>
                                </p:cTn>
                              </p:par>
                            </p:childTnLst>
                          </p:cTn>
                        </p:par>
                        <p:par>
                          <p:cTn id="417" fill="hold">
                            <p:stCondLst>
                              <p:cond delay="94000"/>
                            </p:stCondLst>
                            <p:childTnLst>
                              <p:par>
                                <p:cTn id="418" presetID="1" presetClass="entr" presetSubtype="0" fill="hold" grpId="0" nodeType="afterEffect">
                                  <p:stCondLst>
                                    <p:cond delay="0"/>
                                  </p:stCondLst>
                                  <p:childTnLst>
                                    <p:set>
                                      <p:cBhvr>
                                        <p:cTn id="419" dur="1" fill="hold">
                                          <p:stCondLst>
                                            <p:cond delay="999"/>
                                          </p:stCondLst>
                                        </p:cTn>
                                        <p:tgtEl>
                                          <p:spTgt spid="513"/>
                                        </p:tgtEl>
                                        <p:attrNameLst>
                                          <p:attrName>style.visibility</p:attrName>
                                        </p:attrNameLst>
                                      </p:cBhvr>
                                      <p:to>
                                        <p:strVal val="visible"/>
                                      </p:to>
                                    </p:set>
                                  </p:childTnLst>
                                </p:cTn>
                              </p:par>
                            </p:childTnLst>
                          </p:cTn>
                        </p:par>
                        <p:par>
                          <p:cTn id="420" fill="hold">
                            <p:stCondLst>
                              <p:cond delay="95000"/>
                            </p:stCondLst>
                            <p:childTnLst>
                              <p:par>
                                <p:cTn id="421" presetID="1" presetClass="entr" presetSubtype="0" fill="hold" grpId="0" nodeType="afterEffect">
                                  <p:stCondLst>
                                    <p:cond delay="0"/>
                                  </p:stCondLst>
                                  <p:childTnLst>
                                    <p:set>
                                      <p:cBhvr>
                                        <p:cTn id="422" dur="1" fill="hold">
                                          <p:stCondLst>
                                            <p:cond delay="999"/>
                                          </p:stCondLst>
                                        </p:cTn>
                                        <p:tgtEl>
                                          <p:spTgt spid="514"/>
                                        </p:tgtEl>
                                        <p:attrNameLst>
                                          <p:attrName>style.visibility</p:attrName>
                                        </p:attrNameLst>
                                      </p:cBhvr>
                                      <p:to>
                                        <p:strVal val="visible"/>
                                      </p:to>
                                    </p:set>
                                  </p:childTnLst>
                                </p:cTn>
                              </p:par>
                            </p:childTnLst>
                          </p:cTn>
                        </p:par>
                        <p:par>
                          <p:cTn id="423" fill="hold">
                            <p:stCondLst>
                              <p:cond delay="96000"/>
                            </p:stCondLst>
                            <p:childTnLst>
                              <p:par>
                                <p:cTn id="424" presetID="1" presetClass="entr" presetSubtype="0" fill="hold" grpId="0" nodeType="afterEffect">
                                  <p:stCondLst>
                                    <p:cond delay="0"/>
                                  </p:stCondLst>
                                  <p:childTnLst>
                                    <p:set>
                                      <p:cBhvr>
                                        <p:cTn id="425" dur="1" fill="hold">
                                          <p:stCondLst>
                                            <p:cond delay="999"/>
                                          </p:stCondLst>
                                        </p:cTn>
                                        <p:tgtEl>
                                          <p:spTgt spid="515"/>
                                        </p:tgtEl>
                                        <p:attrNameLst>
                                          <p:attrName>style.visibility</p:attrName>
                                        </p:attrNameLst>
                                      </p:cBhvr>
                                      <p:to>
                                        <p:strVal val="visible"/>
                                      </p:to>
                                    </p:set>
                                  </p:childTnLst>
                                </p:cTn>
                              </p:par>
                            </p:childTnLst>
                          </p:cTn>
                        </p:par>
                        <p:par>
                          <p:cTn id="426" fill="hold">
                            <p:stCondLst>
                              <p:cond delay="97000"/>
                            </p:stCondLst>
                            <p:childTnLst>
                              <p:par>
                                <p:cTn id="427" presetID="1" presetClass="entr" presetSubtype="0" fill="hold" grpId="0" nodeType="afterEffect">
                                  <p:stCondLst>
                                    <p:cond delay="0"/>
                                  </p:stCondLst>
                                  <p:childTnLst>
                                    <p:set>
                                      <p:cBhvr>
                                        <p:cTn id="428" dur="1" fill="hold">
                                          <p:stCondLst>
                                            <p:cond delay="999"/>
                                          </p:stCondLst>
                                        </p:cTn>
                                        <p:tgtEl>
                                          <p:spTgt spid="516"/>
                                        </p:tgtEl>
                                        <p:attrNameLst>
                                          <p:attrName>style.visibility</p:attrName>
                                        </p:attrNameLst>
                                      </p:cBhvr>
                                      <p:to>
                                        <p:strVal val="visible"/>
                                      </p:to>
                                    </p:set>
                                  </p:childTnLst>
                                </p:cTn>
                              </p:par>
                            </p:childTnLst>
                          </p:cTn>
                        </p:par>
                        <p:par>
                          <p:cTn id="429" fill="hold">
                            <p:stCondLst>
                              <p:cond delay="98000"/>
                            </p:stCondLst>
                            <p:childTnLst>
                              <p:par>
                                <p:cTn id="430" presetID="1" presetClass="entr" presetSubtype="0" fill="hold" grpId="0" nodeType="afterEffect">
                                  <p:stCondLst>
                                    <p:cond delay="0"/>
                                  </p:stCondLst>
                                  <p:childTnLst>
                                    <p:set>
                                      <p:cBhvr>
                                        <p:cTn id="431" dur="1" fill="hold">
                                          <p:stCondLst>
                                            <p:cond delay="999"/>
                                          </p:stCondLst>
                                        </p:cTn>
                                        <p:tgtEl>
                                          <p:spTgt spid="517"/>
                                        </p:tgtEl>
                                        <p:attrNameLst>
                                          <p:attrName>style.visibility</p:attrName>
                                        </p:attrNameLst>
                                      </p:cBhvr>
                                      <p:to>
                                        <p:strVal val="visible"/>
                                      </p:to>
                                    </p:set>
                                  </p:childTnLst>
                                </p:cTn>
                              </p:par>
                            </p:childTnLst>
                          </p:cTn>
                        </p:par>
                        <p:par>
                          <p:cTn id="432" fill="hold">
                            <p:stCondLst>
                              <p:cond delay="99000"/>
                            </p:stCondLst>
                            <p:childTnLst>
                              <p:par>
                                <p:cTn id="433" presetID="1" presetClass="entr" presetSubtype="0" fill="hold" grpId="0" nodeType="afterEffect">
                                  <p:stCondLst>
                                    <p:cond delay="0"/>
                                  </p:stCondLst>
                                  <p:childTnLst>
                                    <p:set>
                                      <p:cBhvr>
                                        <p:cTn id="434" dur="1" fill="hold">
                                          <p:stCondLst>
                                            <p:cond delay="999"/>
                                          </p:stCondLst>
                                        </p:cTn>
                                        <p:tgtEl>
                                          <p:spTgt spid="518"/>
                                        </p:tgtEl>
                                        <p:attrNameLst>
                                          <p:attrName>style.visibility</p:attrName>
                                        </p:attrNameLst>
                                      </p:cBhvr>
                                      <p:to>
                                        <p:strVal val="visible"/>
                                      </p:to>
                                    </p:set>
                                  </p:childTnLst>
                                </p:cTn>
                              </p:par>
                            </p:childTnLst>
                          </p:cTn>
                        </p:par>
                        <p:par>
                          <p:cTn id="435" fill="hold">
                            <p:stCondLst>
                              <p:cond delay="100000"/>
                            </p:stCondLst>
                            <p:childTnLst>
                              <p:par>
                                <p:cTn id="436" presetID="1" presetClass="entr" presetSubtype="0" fill="hold" grpId="0" nodeType="afterEffect">
                                  <p:stCondLst>
                                    <p:cond delay="0"/>
                                  </p:stCondLst>
                                  <p:childTnLst>
                                    <p:set>
                                      <p:cBhvr>
                                        <p:cTn id="437" dur="1" fill="hold">
                                          <p:stCondLst>
                                            <p:cond delay="999"/>
                                          </p:stCondLst>
                                        </p:cTn>
                                        <p:tgtEl>
                                          <p:spTgt spid="519"/>
                                        </p:tgtEl>
                                        <p:attrNameLst>
                                          <p:attrName>style.visibility</p:attrName>
                                        </p:attrNameLst>
                                      </p:cBhvr>
                                      <p:to>
                                        <p:strVal val="visible"/>
                                      </p:to>
                                    </p:set>
                                  </p:childTnLst>
                                </p:cTn>
                              </p:par>
                            </p:childTnLst>
                          </p:cTn>
                        </p:par>
                        <p:par>
                          <p:cTn id="438" fill="hold">
                            <p:stCondLst>
                              <p:cond delay="101000"/>
                            </p:stCondLst>
                            <p:childTnLst>
                              <p:par>
                                <p:cTn id="439" presetID="1" presetClass="entr" presetSubtype="0" fill="hold" grpId="0" nodeType="afterEffect">
                                  <p:stCondLst>
                                    <p:cond delay="0"/>
                                  </p:stCondLst>
                                  <p:childTnLst>
                                    <p:set>
                                      <p:cBhvr>
                                        <p:cTn id="440" dur="1" fill="hold">
                                          <p:stCondLst>
                                            <p:cond delay="999"/>
                                          </p:stCondLst>
                                        </p:cTn>
                                        <p:tgtEl>
                                          <p:spTgt spid="520"/>
                                        </p:tgtEl>
                                        <p:attrNameLst>
                                          <p:attrName>style.visibility</p:attrName>
                                        </p:attrNameLst>
                                      </p:cBhvr>
                                      <p:to>
                                        <p:strVal val="visible"/>
                                      </p:to>
                                    </p:set>
                                  </p:childTnLst>
                                </p:cTn>
                              </p:par>
                            </p:childTnLst>
                          </p:cTn>
                        </p:par>
                        <p:par>
                          <p:cTn id="441" fill="hold">
                            <p:stCondLst>
                              <p:cond delay="102000"/>
                            </p:stCondLst>
                            <p:childTnLst>
                              <p:par>
                                <p:cTn id="442" presetID="1" presetClass="entr" presetSubtype="0" fill="hold" grpId="0" nodeType="afterEffect">
                                  <p:stCondLst>
                                    <p:cond delay="0"/>
                                  </p:stCondLst>
                                  <p:childTnLst>
                                    <p:set>
                                      <p:cBhvr>
                                        <p:cTn id="443" dur="1" fill="hold">
                                          <p:stCondLst>
                                            <p:cond delay="999"/>
                                          </p:stCondLst>
                                        </p:cTn>
                                        <p:tgtEl>
                                          <p:spTgt spid="521"/>
                                        </p:tgtEl>
                                        <p:attrNameLst>
                                          <p:attrName>style.visibility</p:attrName>
                                        </p:attrNameLst>
                                      </p:cBhvr>
                                      <p:to>
                                        <p:strVal val="visible"/>
                                      </p:to>
                                    </p:set>
                                  </p:childTnLst>
                                </p:cTn>
                              </p:par>
                            </p:childTnLst>
                          </p:cTn>
                        </p:par>
                        <p:par>
                          <p:cTn id="444" fill="hold">
                            <p:stCondLst>
                              <p:cond delay="103000"/>
                            </p:stCondLst>
                            <p:childTnLst>
                              <p:par>
                                <p:cTn id="445" presetID="1" presetClass="entr" presetSubtype="0" fill="hold" grpId="0" nodeType="afterEffect">
                                  <p:stCondLst>
                                    <p:cond delay="0"/>
                                  </p:stCondLst>
                                  <p:childTnLst>
                                    <p:set>
                                      <p:cBhvr>
                                        <p:cTn id="446" dur="1" fill="hold">
                                          <p:stCondLst>
                                            <p:cond delay="999"/>
                                          </p:stCondLst>
                                        </p:cTn>
                                        <p:tgtEl>
                                          <p:spTgt spid="522"/>
                                        </p:tgtEl>
                                        <p:attrNameLst>
                                          <p:attrName>style.visibility</p:attrName>
                                        </p:attrNameLst>
                                      </p:cBhvr>
                                      <p:to>
                                        <p:strVal val="visible"/>
                                      </p:to>
                                    </p:set>
                                  </p:childTnLst>
                                </p:cTn>
                              </p:par>
                            </p:childTnLst>
                          </p:cTn>
                        </p:par>
                        <p:par>
                          <p:cTn id="447" fill="hold">
                            <p:stCondLst>
                              <p:cond delay="104000"/>
                            </p:stCondLst>
                            <p:childTnLst>
                              <p:par>
                                <p:cTn id="448" presetID="1" presetClass="entr" presetSubtype="0" fill="hold" grpId="0" nodeType="afterEffect">
                                  <p:stCondLst>
                                    <p:cond delay="0"/>
                                  </p:stCondLst>
                                  <p:childTnLst>
                                    <p:set>
                                      <p:cBhvr>
                                        <p:cTn id="449" dur="1" fill="hold">
                                          <p:stCondLst>
                                            <p:cond delay="999"/>
                                          </p:stCondLst>
                                        </p:cTn>
                                        <p:tgtEl>
                                          <p:spTgt spid="523"/>
                                        </p:tgtEl>
                                        <p:attrNameLst>
                                          <p:attrName>style.visibility</p:attrName>
                                        </p:attrNameLst>
                                      </p:cBhvr>
                                      <p:to>
                                        <p:strVal val="visible"/>
                                      </p:to>
                                    </p:set>
                                  </p:childTnLst>
                                </p:cTn>
                              </p:par>
                            </p:childTnLst>
                          </p:cTn>
                        </p:par>
                        <p:par>
                          <p:cTn id="450" fill="hold">
                            <p:stCondLst>
                              <p:cond delay="105000"/>
                            </p:stCondLst>
                            <p:childTnLst>
                              <p:par>
                                <p:cTn id="451" presetID="1" presetClass="entr" presetSubtype="0" fill="hold" grpId="0" nodeType="afterEffect">
                                  <p:stCondLst>
                                    <p:cond delay="0"/>
                                  </p:stCondLst>
                                  <p:childTnLst>
                                    <p:set>
                                      <p:cBhvr>
                                        <p:cTn id="452" dur="1" fill="hold">
                                          <p:stCondLst>
                                            <p:cond delay="999"/>
                                          </p:stCondLst>
                                        </p:cTn>
                                        <p:tgtEl>
                                          <p:spTgt spid="524"/>
                                        </p:tgtEl>
                                        <p:attrNameLst>
                                          <p:attrName>style.visibility</p:attrName>
                                        </p:attrNameLst>
                                      </p:cBhvr>
                                      <p:to>
                                        <p:strVal val="visible"/>
                                      </p:to>
                                    </p:set>
                                  </p:childTnLst>
                                </p:cTn>
                              </p:par>
                            </p:childTnLst>
                          </p:cTn>
                        </p:par>
                        <p:par>
                          <p:cTn id="453" fill="hold">
                            <p:stCondLst>
                              <p:cond delay="106000"/>
                            </p:stCondLst>
                            <p:childTnLst>
                              <p:par>
                                <p:cTn id="454" presetID="1" presetClass="entr" presetSubtype="0" fill="hold" grpId="0" nodeType="afterEffect">
                                  <p:stCondLst>
                                    <p:cond delay="0"/>
                                  </p:stCondLst>
                                  <p:childTnLst>
                                    <p:set>
                                      <p:cBhvr>
                                        <p:cTn id="455" dur="1" fill="hold">
                                          <p:stCondLst>
                                            <p:cond delay="999"/>
                                          </p:stCondLst>
                                        </p:cTn>
                                        <p:tgtEl>
                                          <p:spTgt spid="525"/>
                                        </p:tgtEl>
                                        <p:attrNameLst>
                                          <p:attrName>style.visibility</p:attrName>
                                        </p:attrNameLst>
                                      </p:cBhvr>
                                      <p:to>
                                        <p:strVal val="visible"/>
                                      </p:to>
                                    </p:set>
                                  </p:childTnLst>
                                </p:cTn>
                              </p:par>
                            </p:childTnLst>
                          </p:cTn>
                        </p:par>
                        <p:par>
                          <p:cTn id="456" fill="hold">
                            <p:stCondLst>
                              <p:cond delay="107000"/>
                            </p:stCondLst>
                            <p:childTnLst>
                              <p:par>
                                <p:cTn id="457" presetID="1" presetClass="entr" presetSubtype="0" fill="hold" grpId="0" nodeType="afterEffect">
                                  <p:stCondLst>
                                    <p:cond delay="0"/>
                                  </p:stCondLst>
                                  <p:childTnLst>
                                    <p:set>
                                      <p:cBhvr>
                                        <p:cTn id="458" dur="1" fill="hold">
                                          <p:stCondLst>
                                            <p:cond delay="999"/>
                                          </p:stCondLst>
                                        </p:cTn>
                                        <p:tgtEl>
                                          <p:spTgt spid="526"/>
                                        </p:tgtEl>
                                        <p:attrNameLst>
                                          <p:attrName>style.visibility</p:attrName>
                                        </p:attrNameLst>
                                      </p:cBhvr>
                                      <p:to>
                                        <p:strVal val="visible"/>
                                      </p:to>
                                    </p:set>
                                  </p:childTnLst>
                                </p:cTn>
                              </p:par>
                            </p:childTnLst>
                          </p:cTn>
                        </p:par>
                        <p:par>
                          <p:cTn id="459" fill="hold">
                            <p:stCondLst>
                              <p:cond delay="108000"/>
                            </p:stCondLst>
                            <p:childTnLst>
                              <p:par>
                                <p:cTn id="460" presetID="1" presetClass="entr" presetSubtype="0" fill="hold" grpId="0" nodeType="afterEffect">
                                  <p:stCondLst>
                                    <p:cond delay="0"/>
                                  </p:stCondLst>
                                  <p:childTnLst>
                                    <p:set>
                                      <p:cBhvr>
                                        <p:cTn id="461" dur="1" fill="hold">
                                          <p:stCondLst>
                                            <p:cond delay="999"/>
                                          </p:stCondLst>
                                        </p:cTn>
                                        <p:tgtEl>
                                          <p:spTgt spid="527"/>
                                        </p:tgtEl>
                                        <p:attrNameLst>
                                          <p:attrName>style.visibility</p:attrName>
                                        </p:attrNameLst>
                                      </p:cBhvr>
                                      <p:to>
                                        <p:strVal val="visible"/>
                                      </p:to>
                                    </p:set>
                                  </p:childTnLst>
                                </p:cTn>
                              </p:par>
                            </p:childTnLst>
                          </p:cTn>
                        </p:par>
                        <p:par>
                          <p:cTn id="462" fill="hold">
                            <p:stCondLst>
                              <p:cond delay="109000"/>
                            </p:stCondLst>
                            <p:childTnLst>
                              <p:par>
                                <p:cTn id="463" presetID="1" presetClass="entr" presetSubtype="0" fill="hold" grpId="0" nodeType="afterEffect">
                                  <p:stCondLst>
                                    <p:cond delay="0"/>
                                  </p:stCondLst>
                                  <p:childTnLst>
                                    <p:set>
                                      <p:cBhvr>
                                        <p:cTn id="464" dur="1" fill="hold">
                                          <p:stCondLst>
                                            <p:cond delay="999"/>
                                          </p:stCondLst>
                                        </p:cTn>
                                        <p:tgtEl>
                                          <p:spTgt spid="528"/>
                                        </p:tgtEl>
                                        <p:attrNameLst>
                                          <p:attrName>style.visibility</p:attrName>
                                        </p:attrNameLst>
                                      </p:cBhvr>
                                      <p:to>
                                        <p:strVal val="visible"/>
                                      </p:to>
                                    </p:set>
                                  </p:childTnLst>
                                </p:cTn>
                              </p:par>
                            </p:childTnLst>
                          </p:cTn>
                        </p:par>
                        <p:par>
                          <p:cTn id="465" fill="hold">
                            <p:stCondLst>
                              <p:cond delay="110000"/>
                            </p:stCondLst>
                            <p:childTnLst>
                              <p:par>
                                <p:cTn id="466" presetID="1" presetClass="entr" presetSubtype="0" fill="hold" grpId="0" nodeType="afterEffect">
                                  <p:stCondLst>
                                    <p:cond delay="0"/>
                                  </p:stCondLst>
                                  <p:childTnLst>
                                    <p:set>
                                      <p:cBhvr>
                                        <p:cTn id="467" dur="1" fill="hold">
                                          <p:stCondLst>
                                            <p:cond delay="999"/>
                                          </p:stCondLst>
                                        </p:cTn>
                                        <p:tgtEl>
                                          <p:spTgt spid="529"/>
                                        </p:tgtEl>
                                        <p:attrNameLst>
                                          <p:attrName>style.visibility</p:attrName>
                                        </p:attrNameLst>
                                      </p:cBhvr>
                                      <p:to>
                                        <p:strVal val="visible"/>
                                      </p:to>
                                    </p:set>
                                  </p:childTnLst>
                                </p:cTn>
                              </p:par>
                            </p:childTnLst>
                          </p:cTn>
                        </p:par>
                        <p:par>
                          <p:cTn id="468" fill="hold">
                            <p:stCondLst>
                              <p:cond delay="111000"/>
                            </p:stCondLst>
                            <p:childTnLst>
                              <p:par>
                                <p:cTn id="469" presetID="1" presetClass="entr" presetSubtype="0" fill="hold" grpId="0" nodeType="afterEffect">
                                  <p:stCondLst>
                                    <p:cond delay="0"/>
                                  </p:stCondLst>
                                  <p:childTnLst>
                                    <p:set>
                                      <p:cBhvr>
                                        <p:cTn id="470" dur="1" fill="hold">
                                          <p:stCondLst>
                                            <p:cond delay="999"/>
                                          </p:stCondLst>
                                        </p:cTn>
                                        <p:tgtEl>
                                          <p:spTgt spid="530"/>
                                        </p:tgtEl>
                                        <p:attrNameLst>
                                          <p:attrName>style.visibility</p:attrName>
                                        </p:attrNameLst>
                                      </p:cBhvr>
                                      <p:to>
                                        <p:strVal val="visible"/>
                                      </p:to>
                                    </p:set>
                                  </p:childTnLst>
                                  <p:subTnLst>
                                    <p:audio>
                                      <p:cMediaNode>
                                        <p:cTn display="0" masterRel="sameClick">
                                          <p:stCondLst>
                                            <p:cond evt="begin" delay="0">
                                              <p:tn val="469"/>
                                            </p:cond>
                                          </p:stCondLst>
                                          <p:endCondLst>
                                            <p:cond evt="onStopAudio" delay="0">
                                              <p:tgtEl>
                                                <p:sldTgt/>
                                              </p:tgtEl>
                                            </p:cond>
                                          </p:endCondLst>
                                        </p:cTn>
                                        <p:tgtEl>
                                          <p:sndTgt r:embed="rId6" name="CLICK.WAV"/>
                                        </p:tgtEl>
                                      </p:cMediaNode>
                                    </p:audio>
                                  </p:subTnLst>
                                </p:cTn>
                              </p:par>
                            </p:childTnLst>
                          </p:cTn>
                        </p:par>
                        <p:par>
                          <p:cTn id="471" fill="hold">
                            <p:stCondLst>
                              <p:cond delay="112000"/>
                            </p:stCondLst>
                            <p:childTnLst>
                              <p:par>
                                <p:cTn id="472" presetID="1" presetClass="entr" presetSubtype="0" fill="hold" grpId="0" nodeType="afterEffect">
                                  <p:stCondLst>
                                    <p:cond delay="0"/>
                                  </p:stCondLst>
                                  <p:childTnLst>
                                    <p:set>
                                      <p:cBhvr>
                                        <p:cTn id="473" dur="1" fill="hold">
                                          <p:stCondLst>
                                            <p:cond delay="999"/>
                                          </p:stCondLst>
                                        </p:cTn>
                                        <p:tgtEl>
                                          <p:spTgt spid="531"/>
                                        </p:tgtEl>
                                        <p:attrNameLst>
                                          <p:attrName>style.visibility</p:attrName>
                                        </p:attrNameLst>
                                      </p:cBhvr>
                                      <p:to>
                                        <p:strVal val="visible"/>
                                      </p:to>
                                    </p:set>
                                  </p:childTnLst>
                                  <p:subTnLst>
                                    <p:audio>
                                      <p:cMediaNode>
                                        <p:cTn display="0" masterRel="sameClick">
                                          <p:stCondLst>
                                            <p:cond evt="begin" delay="0">
                                              <p:tn val="472"/>
                                            </p:cond>
                                          </p:stCondLst>
                                          <p:endCondLst>
                                            <p:cond evt="onStopAudio" delay="0">
                                              <p:tgtEl>
                                                <p:sldTgt/>
                                              </p:tgtEl>
                                            </p:cond>
                                          </p:endCondLst>
                                        </p:cTn>
                                        <p:tgtEl>
                                          <p:sndTgt r:embed="rId6" name="CLICK.WAV"/>
                                        </p:tgtEl>
                                      </p:cMediaNode>
                                    </p:audio>
                                  </p:subTnLst>
                                </p:cTn>
                              </p:par>
                            </p:childTnLst>
                          </p:cTn>
                        </p:par>
                        <p:par>
                          <p:cTn id="474" fill="hold">
                            <p:stCondLst>
                              <p:cond delay="113000"/>
                            </p:stCondLst>
                            <p:childTnLst>
                              <p:par>
                                <p:cTn id="475" presetID="1" presetClass="entr" presetSubtype="0" fill="hold" grpId="0" nodeType="afterEffect">
                                  <p:stCondLst>
                                    <p:cond delay="0"/>
                                  </p:stCondLst>
                                  <p:childTnLst>
                                    <p:set>
                                      <p:cBhvr>
                                        <p:cTn id="476" dur="1" fill="hold">
                                          <p:stCondLst>
                                            <p:cond delay="999"/>
                                          </p:stCondLst>
                                        </p:cTn>
                                        <p:tgtEl>
                                          <p:spTgt spid="532"/>
                                        </p:tgtEl>
                                        <p:attrNameLst>
                                          <p:attrName>style.visibility</p:attrName>
                                        </p:attrNameLst>
                                      </p:cBhvr>
                                      <p:to>
                                        <p:strVal val="visible"/>
                                      </p:to>
                                    </p:set>
                                  </p:childTnLst>
                                  <p:subTnLst>
                                    <p:audio>
                                      <p:cMediaNode>
                                        <p:cTn display="0" masterRel="sameClick">
                                          <p:stCondLst>
                                            <p:cond evt="begin" delay="0">
                                              <p:tn val="475"/>
                                            </p:cond>
                                          </p:stCondLst>
                                          <p:endCondLst>
                                            <p:cond evt="onStopAudio" delay="0">
                                              <p:tgtEl>
                                                <p:sldTgt/>
                                              </p:tgtEl>
                                            </p:cond>
                                          </p:endCondLst>
                                        </p:cTn>
                                        <p:tgtEl>
                                          <p:sndTgt r:embed="rId6" name="CLICK.WAV"/>
                                        </p:tgtEl>
                                      </p:cMediaNode>
                                    </p:audio>
                                  </p:subTnLst>
                                </p:cTn>
                              </p:par>
                            </p:childTnLst>
                          </p:cTn>
                        </p:par>
                        <p:par>
                          <p:cTn id="477" fill="hold">
                            <p:stCondLst>
                              <p:cond delay="114000"/>
                            </p:stCondLst>
                            <p:childTnLst>
                              <p:par>
                                <p:cTn id="478" presetID="1" presetClass="entr" presetSubtype="0" fill="hold" grpId="0" nodeType="afterEffect">
                                  <p:stCondLst>
                                    <p:cond delay="0"/>
                                  </p:stCondLst>
                                  <p:childTnLst>
                                    <p:set>
                                      <p:cBhvr>
                                        <p:cTn id="479" dur="1" fill="hold">
                                          <p:stCondLst>
                                            <p:cond delay="999"/>
                                          </p:stCondLst>
                                        </p:cTn>
                                        <p:tgtEl>
                                          <p:spTgt spid="533"/>
                                        </p:tgtEl>
                                        <p:attrNameLst>
                                          <p:attrName>style.visibility</p:attrName>
                                        </p:attrNameLst>
                                      </p:cBhvr>
                                      <p:to>
                                        <p:strVal val="visible"/>
                                      </p:to>
                                    </p:set>
                                  </p:childTnLst>
                                  <p:subTnLst>
                                    <p:audio>
                                      <p:cMediaNode>
                                        <p:cTn display="0" masterRel="sameClick">
                                          <p:stCondLst>
                                            <p:cond evt="begin" delay="0">
                                              <p:tn val="478"/>
                                            </p:cond>
                                          </p:stCondLst>
                                          <p:endCondLst>
                                            <p:cond evt="onStopAudio" delay="0">
                                              <p:tgtEl>
                                                <p:sldTgt/>
                                              </p:tgtEl>
                                            </p:cond>
                                          </p:endCondLst>
                                        </p:cTn>
                                        <p:tgtEl>
                                          <p:sndTgt r:embed="rId6" name="CLICK.WAV"/>
                                        </p:tgtEl>
                                      </p:cMediaNode>
                                    </p:audio>
                                  </p:subTnLst>
                                </p:cTn>
                              </p:par>
                            </p:childTnLst>
                          </p:cTn>
                        </p:par>
                        <p:par>
                          <p:cTn id="480" fill="hold">
                            <p:stCondLst>
                              <p:cond delay="115000"/>
                            </p:stCondLst>
                            <p:childTnLst>
                              <p:par>
                                <p:cTn id="481" presetID="1" presetClass="entr" presetSubtype="0" fill="hold" grpId="0" nodeType="afterEffect">
                                  <p:stCondLst>
                                    <p:cond delay="0"/>
                                  </p:stCondLst>
                                  <p:childTnLst>
                                    <p:set>
                                      <p:cBhvr>
                                        <p:cTn id="482" dur="1" fill="hold">
                                          <p:stCondLst>
                                            <p:cond delay="999"/>
                                          </p:stCondLst>
                                        </p:cTn>
                                        <p:tgtEl>
                                          <p:spTgt spid="534"/>
                                        </p:tgtEl>
                                        <p:attrNameLst>
                                          <p:attrName>style.visibility</p:attrName>
                                        </p:attrNameLst>
                                      </p:cBhvr>
                                      <p:to>
                                        <p:strVal val="visible"/>
                                      </p:to>
                                    </p:set>
                                  </p:childTnLst>
                                  <p:subTnLst>
                                    <p:audio>
                                      <p:cMediaNode>
                                        <p:cTn display="0" masterRel="sameClick">
                                          <p:stCondLst>
                                            <p:cond evt="begin" delay="0">
                                              <p:tn val="481"/>
                                            </p:cond>
                                          </p:stCondLst>
                                          <p:endCondLst>
                                            <p:cond evt="onStopAudio" delay="0">
                                              <p:tgtEl>
                                                <p:sldTgt/>
                                              </p:tgtEl>
                                            </p:cond>
                                          </p:endCondLst>
                                        </p:cTn>
                                        <p:tgtEl>
                                          <p:sndTgt r:embed="rId6" name="CLICK.WAV"/>
                                        </p:tgtEl>
                                      </p:cMediaNode>
                                    </p:audio>
                                  </p:subTnLst>
                                </p:cTn>
                              </p:par>
                            </p:childTnLst>
                          </p:cTn>
                        </p:par>
                        <p:par>
                          <p:cTn id="483" fill="hold">
                            <p:stCondLst>
                              <p:cond delay="116000"/>
                            </p:stCondLst>
                            <p:childTnLst>
                              <p:par>
                                <p:cTn id="484" presetID="1" presetClass="entr" presetSubtype="0" fill="hold" grpId="0" nodeType="afterEffect">
                                  <p:stCondLst>
                                    <p:cond delay="0"/>
                                  </p:stCondLst>
                                  <p:childTnLst>
                                    <p:set>
                                      <p:cBhvr>
                                        <p:cTn id="485" dur="1" fill="hold">
                                          <p:stCondLst>
                                            <p:cond delay="999"/>
                                          </p:stCondLst>
                                        </p:cTn>
                                        <p:tgtEl>
                                          <p:spTgt spid="535"/>
                                        </p:tgtEl>
                                        <p:attrNameLst>
                                          <p:attrName>style.visibility</p:attrName>
                                        </p:attrNameLst>
                                      </p:cBhvr>
                                      <p:to>
                                        <p:strVal val="visible"/>
                                      </p:to>
                                    </p:set>
                                  </p:childTnLst>
                                  <p:subTnLst>
                                    <p:audio>
                                      <p:cMediaNode>
                                        <p:cTn display="0" masterRel="sameClick">
                                          <p:stCondLst>
                                            <p:cond evt="begin" delay="0">
                                              <p:tn val="484"/>
                                            </p:cond>
                                          </p:stCondLst>
                                          <p:endCondLst>
                                            <p:cond evt="onStopAudio" delay="0">
                                              <p:tgtEl>
                                                <p:sldTgt/>
                                              </p:tgtEl>
                                            </p:cond>
                                          </p:endCondLst>
                                        </p:cTn>
                                        <p:tgtEl>
                                          <p:sndTgt r:embed="rId6" name="CLICK.WAV"/>
                                        </p:tgtEl>
                                      </p:cMediaNode>
                                    </p:audio>
                                  </p:subTnLst>
                                </p:cTn>
                              </p:par>
                            </p:childTnLst>
                          </p:cTn>
                        </p:par>
                        <p:par>
                          <p:cTn id="486" fill="hold">
                            <p:stCondLst>
                              <p:cond delay="117000"/>
                            </p:stCondLst>
                            <p:childTnLst>
                              <p:par>
                                <p:cTn id="487" presetID="1" presetClass="entr" presetSubtype="0" fill="hold" grpId="0" nodeType="afterEffect">
                                  <p:stCondLst>
                                    <p:cond delay="0"/>
                                  </p:stCondLst>
                                  <p:childTnLst>
                                    <p:set>
                                      <p:cBhvr>
                                        <p:cTn id="488" dur="1" fill="hold">
                                          <p:stCondLst>
                                            <p:cond delay="999"/>
                                          </p:stCondLst>
                                        </p:cTn>
                                        <p:tgtEl>
                                          <p:spTgt spid="536"/>
                                        </p:tgtEl>
                                        <p:attrNameLst>
                                          <p:attrName>style.visibility</p:attrName>
                                        </p:attrNameLst>
                                      </p:cBhvr>
                                      <p:to>
                                        <p:strVal val="visible"/>
                                      </p:to>
                                    </p:set>
                                  </p:childTnLst>
                                  <p:subTnLst>
                                    <p:audio>
                                      <p:cMediaNode>
                                        <p:cTn display="0" masterRel="sameClick">
                                          <p:stCondLst>
                                            <p:cond evt="begin" delay="0">
                                              <p:tn val="487"/>
                                            </p:cond>
                                          </p:stCondLst>
                                          <p:endCondLst>
                                            <p:cond evt="onStopAudio" delay="0">
                                              <p:tgtEl>
                                                <p:sldTgt/>
                                              </p:tgtEl>
                                            </p:cond>
                                          </p:endCondLst>
                                        </p:cTn>
                                        <p:tgtEl>
                                          <p:sndTgt r:embed="rId6" name="CLICK.WAV"/>
                                        </p:tgtEl>
                                      </p:cMediaNode>
                                    </p:audio>
                                  </p:subTnLst>
                                </p:cTn>
                              </p:par>
                            </p:childTnLst>
                          </p:cTn>
                        </p:par>
                        <p:par>
                          <p:cTn id="489" fill="hold">
                            <p:stCondLst>
                              <p:cond delay="118000"/>
                            </p:stCondLst>
                            <p:childTnLst>
                              <p:par>
                                <p:cTn id="490" presetID="1" presetClass="entr" presetSubtype="0" fill="hold" grpId="0" nodeType="afterEffect">
                                  <p:stCondLst>
                                    <p:cond delay="0"/>
                                  </p:stCondLst>
                                  <p:childTnLst>
                                    <p:set>
                                      <p:cBhvr>
                                        <p:cTn id="491" dur="1" fill="hold">
                                          <p:stCondLst>
                                            <p:cond delay="999"/>
                                          </p:stCondLst>
                                        </p:cTn>
                                        <p:tgtEl>
                                          <p:spTgt spid="537"/>
                                        </p:tgtEl>
                                        <p:attrNameLst>
                                          <p:attrName>style.visibility</p:attrName>
                                        </p:attrNameLst>
                                      </p:cBhvr>
                                      <p:to>
                                        <p:strVal val="visible"/>
                                      </p:to>
                                    </p:set>
                                  </p:childTnLst>
                                  <p:subTnLst>
                                    <p:audio>
                                      <p:cMediaNode>
                                        <p:cTn display="0" masterRel="sameClick">
                                          <p:stCondLst>
                                            <p:cond evt="begin" delay="0">
                                              <p:tn val="490"/>
                                            </p:cond>
                                          </p:stCondLst>
                                          <p:endCondLst>
                                            <p:cond evt="onStopAudio" delay="0">
                                              <p:tgtEl>
                                                <p:sldTgt/>
                                              </p:tgtEl>
                                            </p:cond>
                                          </p:endCondLst>
                                        </p:cTn>
                                        <p:tgtEl>
                                          <p:sndTgt r:embed="rId6" name="CLICK.WAV"/>
                                        </p:tgtEl>
                                      </p:cMediaNode>
                                    </p:audio>
                                  </p:subTnLst>
                                </p:cTn>
                              </p:par>
                            </p:childTnLst>
                          </p:cTn>
                        </p:par>
                        <p:par>
                          <p:cTn id="492" fill="hold">
                            <p:stCondLst>
                              <p:cond delay="119000"/>
                            </p:stCondLst>
                            <p:childTnLst>
                              <p:par>
                                <p:cTn id="493" presetID="1" presetClass="entr" presetSubtype="0" fill="hold" grpId="0" nodeType="afterEffect">
                                  <p:stCondLst>
                                    <p:cond delay="0"/>
                                  </p:stCondLst>
                                  <p:childTnLst>
                                    <p:set>
                                      <p:cBhvr>
                                        <p:cTn id="494" dur="1" fill="hold">
                                          <p:stCondLst>
                                            <p:cond delay="999"/>
                                          </p:stCondLst>
                                        </p:cTn>
                                        <p:tgtEl>
                                          <p:spTgt spid="538"/>
                                        </p:tgtEl>
                                        <p:attrNameLst>
                                          <p:attrName>style.visibility</p:attrName>
                                        </p:attrNameLst>
                                      </p:cBhvr>
                                      <p:to>
                                        <p:strVal val="visible"/>
                                      </p:to>
                                    </p:set>
                                  </p:childTnLst>
                                  <p:subTnLst>
                                    <p:audio>
                                      <p:cMediaNode>
                                        <p:cTn display="0" masterRel="sameClick">
                                          <p:stCondLst>
                                            <p:cond evt="begin" delay="0">
                                              <p:tn val="493"/>
                                            </p:cond>
                                          </p:stCondLst>
                                          <p:endCondLst>
                                            <p:cond evt="onStopAudio" delay="0">
                                              <p:tgtEl>
                                                <p:sldTgt/>
                                              </p:tgtEl>
                                            </p:cond>
                                          </p:endCondLst>
                                        </p:cTn>
                                        <p:tgtEl>
                                          <p:sndTgt r:embed="rId6" name="CLICK.WAV"/>
                                        </p:tgtEl>
                                      </p:cMediaNode>
                                    </p:audio>
                                  </p:subTnLst>
                                </p:cTn>
                              </p:par>
                            </p:childTnLst>
                          </p:cTn>
                        </p:par>
                        <p:par>
                          <p:cTn id="495" fill="hold">
                            <p:stCondLst>
                              <p:cond delay="120000"/>
                            </p:stCondLst>
                            <p:childTnLst>
                              <p:par>
                                <p:cTn id="496" presetID="1" presetClass="entr" presetSubtype="0" fill="hold" grpId="0" nodeType="afterEffect">
                                  <p:stCondLst>
                                    <p:cond delay="0"/>
                                  </p:stCondLst>
                                  <p:childTnLst>
                                    <p:set>
                                      <p:cBhvr>
                                        <p:cTn id="497" dur="1" fill="hold">
                                          <p:stCondLst>
                                            <p:cond delay="999"/>
                                          </p:stCondLst>
                                        </p:cTn>
                                        <p:tgtEl>
                                          <p:spTgt spid="539"/>
                                        </p:tgtEl>
                                        <p:attrNameLst>
                                          <p:attrName>style.visibility</p:attrName>
                                        </p:attrNameLst>
                                      </p:cBhvr>
                                      <p:to>
                                        <p:strVal val="visible"/>
                                      </p:to>
                                    </p:set>
                                  </p:childTnLst>
                                  <p:subTnLst>
                                    <p:audio>
                                      <p:cMediaNode>
                                        <p:cTn display="0" masterRel="sameClick">
                                          <p:stCondLst>
                                            <p:cond evt="begin" delay="0">
                                              <p:tn val="496"/>
                                            </p:cond>
                                          </p:stCondLst>
                                          <p:endCondLst>
                                            <p:cond evt="onStopAudio" delay="0">
                                              <p:tgtEl>
                                                <p:sldTgt/>
                                              </p:tgtEl>
                                            </p:cond>
                                          </p:endCondLst>
                                        </p:cTn>
                                        <p:tgtEl>
                                          <p:sndTgt r:embed="rId7" name="alarm clock.wav"/>
                                        </p:tgtEl>
                                      </p:cMediaNode>
                                    </p:audio>
                                  </p:subTnLst>
                                </p:cTn>
                              </p:par>
                            </p:childTnLst>
                          </p:cTn>
                        </p:par>
                      </p:childTnLst>
                    </p:cTn>
                  </p:par>
                </p:childTnLst>
              </p:cTn>
              <p:nextCondLst>
                <p:cond evt="onClick" delay="0">
                  <p:tgtEl>
                    <p:spTgt spid="550"/>
                  </p:tgtEl>
                </p:cond>
              </p:nextCondLst>
            </p:seq>
            <p:seq concurrent="1" nextAc="seek">
              <p:cTn id="498" restart="whenNotActive" fill="hold" evtFilter="cancelBubble" nodeType="interactiveSeq">
                <p:stCondLst>
                  <p:cond evt="onClick" delay="0">
                    <p:tgtEl>
                      <p:spTgt spid="409"/>
                    </p:tgtEl>
                  </p:cond>
                </p:stCondLst>
                <p:endSync evt="end" delay="0">
                  <p:rtn val="all"/>
                </p:endSync>
                <p:childTnLst>
                  <p:par>
                    <p:cTn id="499" fill="hold">
                      <p:stCondLst>
                        <p:cond delay="0"/>
                      </p:stCondLst>
                      <p:childTnLst>
                        <p:par>
                          <p:cTn id="500" fill="hold">
                            <p:stCondLst>
                              <p:cond delay="0"/>
                            </p:stCondLst>
                            <p:childTnLst>
                              <p:par>
                                <p:cTn id="501" presetID="10" presetClass="entr" presetSubtype="0" fill="hold" grpId="0" nodeType="clickEffect">
                                  <p:stCondLst>
                                    <p:cond delay="0"/>
                                  </p:stCondLst>
                                  <p:childTnLst>
                                    <p:set>
                                      <p:cBhvr>
                                        <p:cTn id="502" dur="1" fill="hold">
                                          <p:stCondLst>
                                            <p:cond delay="0"/>
                                          </p:stCondLst>
                                        </p:cTn>
                                        <p:tgtEl>
                                          <p:spTgt spid="410"/>
                                        </p:tgtEl>
                                        <p:attrNameLst>
                                          <p:attrName>style.visibility</p:attrName>
                                        </p:attrNameLst>
                                      </p:cBhvr>
                                      <p:to>
                                        <p:strVal val="visible"/>
                                      </p:to>
                                    </p:set>
                                    <p:animEffect transition="in" filter="fade">
                                      <p:cBhvr>
                                        <p:cTn id="503" dur="1000"/>
                                        <p:tgtEl>
                                          <p:spTgt spid="410"/>
                                        </p:tgtEl>
                                      </p:cBhvr>
                                    </p:animEffect>
                                  </p:childTnLst>
                                  <p:subTnLst>
                                    <p:audio>
                                      <p:cMediaNode>
                                        <p:cTn display="0" masterRel="sameClick">
                                          <p:stCondLst>
                                            <p:cond evt="begin" delay="0">
                                              <p:tn val="501"/>
                                            </p:cond>
                                          </p:stCondLst>
                                          <p:endCondLst>
                                            <p:cond evt="onStopAudio" delay="0">
                                              <p:tgtEl>
                                                <p:sldTgt/>
                                              </p:tgtEl>
                                            </p:cond>
                                          </p:endCondLst>
                                        </p:cTn>
                                        <p:tgtEl>
                                          <p:sndTgt r:embed="rId5" name="BREEZE.WAV"/>
                                        </p:tgtEl>
                                      </p:cMediaNode>
                                    </p:audio>
                                  </p:subTnLst>
                                </p:cTn>
                              </p:par>
                            </p:childTnLst>
                          </p:cTn>
                        </p:par>
                      </p:childTnLst>
                    </p:cTn>
                  </p:par>
                  <p:par>
                    <p:cTn id="504" fill="hold">
                      <p:stCondLst>
                        <p:cond delay="indefinite"/>
                      </p:stCondLst>
                      <p:childTnLst>
                        <p:par>
                          <p:cTn id="505" fill="hold">
                            <p:stCondLst>
                              <p:cond delay="0"/>
                            </p:stCondLst>
                            <p:childTnLst>
                              <p:par>
                                <p:cTn id="506" presetID="10" presetClass="entr" presetSubtype="0" fill="hold" grpId="0" nodeType="clickEffect">
                                  <p:stCondLst>
                                    <p:cond delay="0"/>
                                  </p:stCondLst>
                                  <p:childTnLst>
                                    <p:set>
                                      <p:cBhvr>
                                        <p:cTn id="507" dur="1" fill="hold">
                                          <p:stCondLst>
                                            <p:cond delay="0"/>
                                          </p:stCondLst>
                                        </p:cTn>
                                        <p:tgtEl>
                                          <p:spTgt spid="411"/>
                                        </p:tgtEl>
                                        <p:attrNameLst>
                                          <p:attrName>style.visibility</p:attrName>
                                        </p:attrNameLst>
                                      </p:cBhvr>
                                      <p:to>
                                        <p:strVal val="visible"/>
                                      </p:to>
                                    </p:set>
                                    <p:animEffect transition="in" filter="fade">
                                      <p:cBhvr>
                                        <p:cTn id="508" dur="1000"/>
                                        <p:tgtEl>
                                          <p:spTgt spid="411"/>
                                        </p:tgtEl>
                                      </p:cBhvr>
                                    </p:animEffect>
                                  </p:childTnLst>
                                  <p:subTnLst>
                                    <p:audio>
                                      <p:cMediaNode>
                                        <p:cTn display="0" masterRel="sameClick">
                                          <p:stCondLst>
                                            <p:cond evt="begin" delay="0">
                                              <p:tn val="506"/>
                                            </p:cond>
                                          </p:stCondLst>
                                          <p:endCondLst>
                                            <p:cond evt="onStopAudio" delay="0">
                                              <p:tgtEl>
                                                <p:sldTgt/>
                                              </p:tgtEl>
                                            </p:cond>
                                          </p:endCondLst>
                                        </p:cTn>
                                        <p:tgtEl>
                                          <p:sndTgt r:embed="rId5" name="BREEZE.WAV"/>
                                        </p:tgtEl>
                                      </p:cMediaNode>
                                    </p:audio>
                                  </p:subTnLst>
                                </p:cTn>
                              </p:par>
                            </p:childTnLst>
                          </p:cTn>
                        </p:par>
                      </p:childTnLst>
                    </p:cTn>
                  </p:par>
                  <p:par>
                    <p:cTn id="509" fill="hold">
                      <p:stCondLst>
                        <p:cond delay="indefinite"/>
                      </p:stCondLst>
                      <p:childTnLst>
                        <p:par>
                          <p:cTn id="510" fill="hold">
                            <p:stCondLst>
                              <p:cond delay="0"/>
                            </p:stCondLst>
                            <p:childTnLst>
                              <p:par>
                                <p:cTn id="511" presetID="10" presetClass="entr" presetSubtype="0" fill="hold" grpId="0" nodeType="clickEffect">
                                  <p:stCondLst>
                                    <p:cond delay="0"/>
                                  </p:stCondLst>
                                  <p:childTnLst>
                                    <p:set>
                                      <p:cBhvr>
                                        <p:cTn id="512" dur="1" fill="hold">
                                          <p:stCondLst>
                                            <p:cond delay="0"/>
                                          </p:stCondLst>
                                        </p:cTn>
                                        <p:tgtEl>
                                          <p:spTgt spid="412"/>
                                        </p:tgtEl>
                                        <p:attrNameLst>
                                          <p:attrName>style.visibility</p:attrName>
                                        </p:attrNameLst>
                                      </p:cBhvr>
                                      <p:to>
                                        <p:strVal val="visible"/>
                                      </p:to>
                                    </p:set>
                                    <p:animEffect transition="in" filter="fade">
                                      <p:cBhvr>
                                        <p:cTn id="513" dur="1000"/>
                                        <p:tgtEl>
                                          <p:spTgt spid="412"/>
                                        </p:tgtEl>
                                      </p:cBhvr>
                                    </p:animEffect>
                                  </p:childTnLst>
                                  <p:subTnLst>
                                    <p:audio>
                                      <p:cMediaNode>
                                        <p:cTn display="0" masterRel="sameClick">
                                          <p:stCondLst>
                                            <p:cond evt="begin" delay="0">
                                              <p:tn val="511"/>
                                            </p:cond>
                                          </p:stCondLst>
                                          <p:endCondLst>
                                            <p:cond evt="onStopAudio" delay="0">
                                              <p:tgtEl>
                                                <p:sldTgt/>
                                              </p:tgtEl>
                                            </p:cond>
                                          </p:endCondLst>
                                        </p:cTn>
                                        <p:tgtEl>
                                          <p:sndTgt r:embed="rId5" name="BREEZE.WAV"/>
                                        </p:tgtEl>
                                      </p:cMediaNode>
                                    </p:audio>
                                  </p:subTnLst>
                                </p:cTn>
                              </p:par>
                            </p:childTnLst>
                          </p:cTn>
                        </p:par>
                      </p:childTnLst>
                    </p:cTn>
                  </p:par>
                  <p:par>
                    <p:cTn id="514" fill="hold">
                      <p:stCondLst>
                        <p:cond delay="indefinite"/>
                      </p:stCondLst>
                      <p:childTnLst>
                        <p:par>
                          <p:cTn id="515" fill="hold">
                            <p:stCondLst>
                              <p:cond delay="0"/>
                            </p:stCondLst>
                            <p:childTnLst>
                              <p:par>
                                <p:cTn id="516" presetID="10" presetClass="entr" presetSubtype="0" fill="hold" grpId="0" nodeType="clickEffect">
                                  <p:stCondLst>
                                    <p:cond delay="0"/>
                                  </p:stCondLst>
                                  <p:childTnLst>
                                    <p:set>
                                      <p:cBhvr>
                                        <p:cTn id="517" dur="1" fill="hold">
                                          <p:stCondLst>
                                            <p:cond delay="0"/>
                                          </p:stCondLst>
                                        </p:cTn>
                                        <p:tgtEl>
                                          <p:spTgt spid="413"/>
                                        </p:tgtEl>
                                        <p:attrNameLst>
                                          <p:attrName>style.visibility</p:attrName>
                                        </p:attrNameLst>
                                      </p:cBhvr>
                                      <p:to>
                                        <p:strVal val="visible"/>
                                      </p:to>
                                    </p:set>
                                    <p:animEffect transition="in" filter="fade">
                                      <p:cBhvr>
                                        <p:cTn id="518" dur="1000"/>
                                        <p:tgtEl>
                                          <p:spTgt spid="413"/>
                                        </p:tgtEl>
                                      </p:cBhvr>
                                    </p:animEffect>
                                  </p:childTnLst>
                                  <p:subTnLst>
                                    <p:audio>
                                      <p:cMediaNode>
                                        <p:cTn display="0" masterRel="sameClick">
                                          <p:stCondLst>
                                            <p:cond evt="begin" delay="0">
                                              <p:tn val="516"/>
                                            </p:cond>
                                          </p:stCondLst>
                                          <p:endCondLst>
                                            <p:cond evt="onStopAudio" delay="0">
                                              <p:tgtEl>
                                                <p:sldTgt/>
                                              </p:tgtEl>
                                            </p:cond>
                                          </p:endCondLst>
                                        </p:cTn>
                                        <p:tgtEl>
                                          <p:sndTgt r:embed="rId5" name="BREEZE.WAV"/>
                                        </p:tgtEl>
                                      </p:cMediaNode>
                                    </p:audio>
                                  </p:subTnLst>
                                </p:cTn>
                              </p:par>
                            </p:childTnLst>
                          </p:cTn>
                        </p:par>
                      </p:childTnLst>
                    </p:cTn>
                  </p:par>
                  <p:par>
                    <p:cTn id="519" fill="hold">
                      <p:stCondLst>
                        <p:cond delay="indefinite"/>
                      </p:stCondLst>
                      <p:childTnLst>
                        <p:par>
                          <p:cTn id="520" fill="hold">
                            <p:stCondLst>
                              <p:cond delay="0"/>
                            </p:stCondLst>
                            <p:childTnLst>
                              <p:par>
                                <p:cTn id="521" presetID="10" presetClass="entr" presetSubtype="0" fill="hold" grpId="0" nodeType="clickEffect">
                                  <p:stCondLst>
                                    <p:cond delay="0"/>
                                  </p:stCondLst>
                                  <p:childTnLst>
                                    <p:set>
                                      <p:cBhvr>
                                        <p:cTn id="522" dur="1" fill="hold">
                                          <p:stCondLst>
                                            <p:cond delay="0"/>
                                          </p:stCondLst>
                                        </p:cTn>
                                        <p:tgtEl>
                                          <p:spTgt spid="414"/>
                                        </p:tgtEl>
                                        <p:attrNameLst>
                                          <p:attrName>style.visibility</p:attrName>
                                        </p:attrNameLst>
                                      </p:cBhvr>
                                      <p:to>
                                        <p:strVal val="visible"/>
                                      </p:to>
                                    </p:set>
                                    <p:animEffect transition="in" filter="fade">
                                      <p:cBhvr>
                                        <p:cTn id="523" dur="1000"/>
                                        <p:tgtEl>
                                          <p:spTgt spid="414"/>
                                        </p:tgtEl>
                                      </p:cBhvr>
                                    </p:animEffect>
                                  </p:childTnLst>
                                  <p:subTnLst>
                                    <p:audio>
                                      <p:cMediaNode>
                                        <p:cTn display="0" masterRel="sameClick">
                                          <p:stCondLst>
                                            <p:cond evt="begin" delay="0">
                                              <p:tn val="521"/>
                                            </p:cond>
                                          </p:stCondLst>
                                          <p:endCondLst>
                                            <p:cond evt="onStopAudio" delay="0">
                                              <p:tgtEl>
                                                <p:sldTgt/>
                                              </p:tgtEl>
                                            </p:cond>
                                          </p:endCondLst>
                                        </p:cTn>
                                        <p:tgtEl>
                                          <p:sndTgt r:embed="rId5" name="BREEZE.WAV"/>
                                        </p:tgtEl>
                                      </p:cMediaNode>
                                    </p:audio>
                                  </p:subTnLst>
                                </p:cTn>
                              </p:par>
                            </p:childTnLst>
                          </p:cTn>
                        </p:par>
                      </p:childTnLst>
                    </p:cTn>
                  </p:par>
                  <p:par>
                    <p:cTn id="524" fill="hold">
                      <p:stCondLst>
                        <p:cond delay="indefinite"/>
                      </p:stCondLst>
                      <p:childTnLst>
                        <p:par>
                          <p:cTn id="525" fill="hold">
                            <p:stCondLst>
                              <p:cond delay="0"/>
                            </p:stCondLst>
                            <p:childTnLst>
                              <p:par>
                                <p:cTn id="526" presetID="10" presetClass="entr" presetSubtype="0" fill="hold" grpId="0" nodeType="clickEffect">
                                  <p:stCondLst>
                                    <p:cond delay="0"/>
                                  </p:stCondLst>
                                  <p:childTnLst>
                                    <p:set>
                                      <p:cBhvr>
                                        <p:cTn id="527" dur="1" fill="hold">
                                          <p:stCondLst>
                                            <p:cond delay="0"/>
                                          </p:stCondLst>
                                        </p:cTn>
                                        <p:tgtEl>
                                          <p:spTgt spid="415"/>
                                        </p:tgtEl>
                                        <p:attrNameLst>
                                          <p:attrName>style.visibility</p:attrName>
                                        </p:attrNameLst>
                                      </p:cBhvr>
                                      <p:to>
                                        <p:strVal val="visible"/>
                                      </p:to>
                                    </p:set>
                                    <p:animEffect transition="in" filter="fade">
                                      <p:cBhvr>
                                        <p:cTn id="528" dur="1000"/>
                                        <p:tgtEl>
                                          <p:spTgt spid="415"/>
                                        </p:tgtEl>
                                      </p:cBhvr>
                                    </p:animEffect>
                                  </p:childTnLst>
                                  <p:subTnLst>
                                    <p:audio>
                                      <p:cMediaNode>
                                        <p:cTn display="0" masterRel="sameClick">
                                          <p:stCondLst>
                                            <p:cond evt="begin" delay="0">
                                              <p:tn val="526"/>
                                            </p:cond>
                                          </p:stCondLst>
                                          <p:endCondLst>
                                            <p:cond evt="onStopAudio" delay="0">
                                              <p:tgtEl>
                                                <p:sldTgt/>
                                              </p:tgtEl>
                                            </p:cond>
                                          </p:endCondLst>
                                        </p:cTn>
                                        <p:tgtEl>
                                          <p:sndTgt r:embed="rId5" name="BREEZE.WAV"/>
                                        </p:tgtEl>
                                      </p:cMediaNode>
                                    </p:audio>
                                  </p:subTnLst>
                                </p:cTn>
                              </p:par>
                            </p:childTnLst>
                          </p:cTn>
                        </p:par>
                      </p:childTnLst>
                    </p:cTn>
                  </p:par>
                  <p:par>
                    <p:cTn id="529" fill="hold">
                      <p:stCondLst>
                        <p:cond delay="indefinite"/>
                      </p:stCondLst>
                      <p:childTnLst>
                        <p:par>
                          <p:cTn id="530" fill="hold">
                            <p:stCondLst>
                              <p:cond delay="0"/>
                            </p:stCondLst>
                            <p:childTnLst>
                              <p:par>
                                <p:cTn id="531" presetID="10" presetClass="entr" presetSubtype="0" fill="hold" grpId="0" nodeType="clickEffect">
                                  <p:stCondLst>
                                    <p:cond delay="0"/>
                                  </p:stCondLst>
                                  <p:childTnLst>
                                    <p:set>
                                      <p:cBhvr>
                                        <p:cTn id="532" dur="1" fill="hold">
                                          <p:stCondLst>
                                            <p:cond delay="0"/>
                                          </p:stCondLst>
                                        </p:cTn>
                                        <p:tgtEl>
                                          <p:spTgt spid="416"/>
                                        </p:tgtEl>
                                        <p:attrNameLst>
                                          <p:attrName>style.visibility</p:attrName>
                                        </p:attrNameLst>
                                      </p:cBhvr>
                                      <p:to>
                                        <p:strVal val="visible"/>
                                      </p:to>
                                    </p:set>
                                    <p:animEffect transition="in" filter="fade">
                                      <p:cBhvr>
                                        <p:cTn id="533" dur="1000"/>
                                        <p:tgtEl>
                                          <p:spTgt spid="416"/>
                                        </p:tgtEl>
                                      </p:cBhvr>
                                    </p:animEffect>
                                  </p:childTnLst>
                                  <p:subTnLst>
                                    <p:audio>
                                      <p:cMediaNode>
                                        <p:cTn display="0" masterRel="sameClick">
                                          <p:stCondLst>
                                            <p:cond evt="begin" delay="0">
                                              <p:tn val="531"/>
                                            </p:cond>
                                          </p:stCondLst>
                                          <p:endCondLst>
                                            <p:cond evt="onStopAudio" delay="0">
                                              <p:tgtEl>
                                                <p:sldTgt/>
                                              </p:tgtEl>
                                            </p:cond>
                                          </p:endCondLst>
                                        </p:cTn>
                                        <p:tgtEl>
                                          <p:sndTgt r:embed="rId5" name="BREEZE.WAV"/>
                                        </p:tgtEl>
                                      </p:cMediaNode>
                                    </p:audio>
                                  </p:subTnLst>
                                </p:cTn>
                              </p:par>
                            </p:childTnLst>
                          </p:cTn>
                        </p:par>
                      </p:childTnLst>
                    </p:cTn>
                  </p:par>
                  <p:par>
                    <p:cTn id="534" fill="hold">
                      <p:stCondLst>
                        <p:cond delay="indefinite"/>
                      </p:stCondLst>
                      <p:childTnLst>
                        <p:par>
                          <p:cTn id="535" fill="hold">
                            <p:stCondLst>
                              <p:cond delay="0"/>
                            </p:stCondLst>
                            <p:childTnLst>
                              <p:par>
                                <p:cTn id="536" presetID="10" presetClass="entr" presetSubtype="0" fill="hold" grpId="0" nodeType="clickEffect">
                                  <p:stCondLst>
                                    <p:cond delay="0"/>
                                  </p:stCondLst>
                                  <p:childTnLst>
                                    <p:set>
                                      <p:cBhvr>
                                        <p:cTn id="537" dur="1" fill="hold">
                                          <p:stCondLst>
                                            <p:cond delay="0"/>
                                          </p:stCondLst>
                                        </p:cTn>
                                        <p:tgtEl>
                                          <p:spTgt spid="417"/>
                                        </p:tgtEl>
                                        <p:attrNameLst>
                                          <p:attrName>style.visibility</p:attrName>
                                        </p:attrNameLst>
                                      </p:cBhvr>
                                      <p:to>
                                        <p:strVal val="visible"/>
                                      </p:to>
                                    </p:set>
                                    <p:animEffect transition="in" filter="fade">
                                      <p:cBhvr>
                                        <p:cTn id="538" dur="1000"/>
                                        <p:tgtEl>
                                          <p:spTgt spid="417"/>
                                        </p:tgtEl>
                                      </p:cBhvr>
                                    </p:animEffect>
                                  </p:childTnLst>
                                  <p:subTnLst>
                                    <p:audio>
                                      <p:cMediaNode>
                                        <p:cTn display="0" masterRel="sameClick">
                                          <p:stCondLst>
                                            <p:cond evt="begin" delay="0">
                                              <p:tn val="536"/>
                                            </p:cond>
                                          </p:stCondLst>
                                          <p:endCondLst>
                                            <p:cond evt="onStopAudio" delay="0">
                                              <p:tgtEl>
                                                <p:sldTgt/>
                                              </p:tgtEl>
                                            </p:cond>
                                          </p:endCondLst>
                                        </p:cTn>
                                        <p:tgtEl>
                                          <p:sndTgt r:embed="rId5" name="BREEZE.WAV"/>
                                        </p:tgtEl>
                                      </p:cMediaNode>
                                    </p:audio>
                                  </p:subTnLst>
                                </p:cTn>
                              </p:par>
                            </p:childTnLst>
                          </p:cTn>
                        </p:par>
                      </p:childTnLst>
                    </p:cTn>
                  </p:par>
                  <p:par>
                    <p:cTn id="539" fill="hold">
                      <p:stCondLst>
                        <p:cond delay="indefinite"/>
                      </p:stCondLst>
                      <p:childTnLst>
                        <p:par>
                          <p:cTn id="540" fill="hold">
                            <p:stCondLst>
                              <p:cond delay="0"/>
                            </p:stCondLst>
                            <p:childTnLst>
                              <p:par>
                                <p:cTn id="541" presetID="10" presetClass="entr" presetSubtype="0" fill="hold" grpId="0" nodeType="clickEffect">
                                  <p:stCondLst>
                                    <p:cond delay="0"/>
                                  </p:stCondLst>
                                  <p:childTnLst>
                                    <p:set>
                                      <p:cBhvr>
                                        <p:cTn id="542" dur="1" fill="hold">
                                          <p:stCondLst>
                                            <p:cond delay="0"/>
                                          </p:stCondLst>
                                        </p:cTn>
                                        <p:tgtEl>
                                          <p:spTgt spid="418"/>
                                        </p:tgtEl>
                                        <p:attrNameLst>
                                          <p:attrName>style.visibility</p:attrName>
                                        </p:attrNameLst>
                                      </p:cBhvr>
                                      <p:to>
                                        <p:strVal val="visible"/>
                                      </p:to>
                                    </p:set>
                                    <p:animEffect transition="in" filter="fade">
                                      <p:cBhvr>
                                        <p:cTn id="543" dur="1000"/>
                                        <p:tgtEl>
                                          <p:spTgt spid="418"/>
                                        </p:tgtEl>
                                      </p:cBhvr>
                                    </p:animEffect>
                                  </p:childTnLst>
                                  <p:subTnLst>
                                    <p:audio>
                                      <p:cMediaNode>
                                        <p:cTn display="0" masterRel="sameClick">
                                          <p:stCondLst>
                                            <p:cond evt="begin" delay="0">
                                              <p:tn val="541"/>
                                            </p:cond>
                                          </p:stCondLst>
                                          <p:endCondLst>
                                            <p:cond evt="onStopAudio" delay="0">
                                              <p:tgtEl>
                                                <p:sldTgt/>
                                              </p:tgtEl>
                                            </p:cond>
                                          </p:endCondLst>
                                        </p:cTn>
                                        <p:tgtEl>
                                          <p:sndTgt r:embed="rId5" name="BREEZE.WAV"/>
                                        </p:tgtEl>
                                      </p:cMediaNode>
                                    </p:audio>
                                  </p:subTnLst>
                                </p:cTn>
                              </p:par>
                            </p:childTnLst>
                          </p:cTn>
                        </p:par>
                      </p:childTnLst>
                    </p:cTn>
                  </p:par>
                  <p:par>
                    <p:cTn id="544" fill="hold">
                      <p:stCondLst>
                        <p:cond delay="indefinite"/>
                      </p:stCondLst>
                      <p:childTnLst>
                        <p:par>
                          <p:cTn id="545" fill="hold">
                            <p:stCondLst>
                              <p:cond delay="0"/>
                            </p:stCondLst>
                            <p:childTnLst>
                              <p:par>
                                <p:cTn id="546" presetID="10" presetClass="entr" presetSubtype="0" fill="hold" grpId="0" nodeType="clickEffect">
                                  <p:stCondLst>
                                    <p:cond delay="0"/>
                                  </p:stCondLst>
                                  <p:childTnLst>
                                    <p:set>
                                      <p:cBhvr>
                                        <p:cTn id="547" dur="1" fill="hold">
                                          <p:stCondLst>
                                            <p:cond delay="0"/>
                                          </p:stCondLst>
                                        </p:cTn>
                                        <p:tgtEl>
                                          <p:spTgt spid="540"/>
                                        </p:tgtEl>
                                        <p:attrNameLst>
                                          <p:attrName>style.visibility</p:attrName>
                                        </p:attrNameLst>
                                      </p:cBhvr>
                                      <p:to>
                                        <p:strVal val="visible"/>
                                      </p:to>
                                    </p:set>
                                    <p:animEffect transition="in" filter="fade">
                                      <p:cBhvr>
                                        <p:cTn id="548" dur="1000"/>
                                        <p:tgtEl>
                                          <p:spTgt spid="540"/>
                                        </p:tgtEl>
                                      </p:cBhvr>
                                    </p:animEffect>
                                  </p:childTnLst>
                                  <p:subTnLst>
                                    <p:audio>
                                      <p:cMediaNode>
                                        <p:cTn display="0" masterRel="sameClick">
                                          <p:stCondLst>
                                            <p:cond evt="begin" delay="0">
                                              <p:tn val="546"/>
                                            </p:cond>
                                          </p:stCondLst>
                                          <p:endCondLst>
                                            <p:cond evt="onStopAudio" delay="0">
                                              <p:tgtEl>
                                                <p:sldTgt/>
                                              </p:tgtEl>
                                            </p:cond>
                                          </p:endCondLst>
                                        </p:cTn>
                                        <p:tgtEl>
                                          <p:sndTgt r:embed="rId5" name="BREEZE.WAV"/>
                                        </p:tgtEl>
                                      </p:cMediaNode>
                                    </p:audio>
                                  </p:subTnLst>
                                </p:cTn>
                              </p:par>
                            </p:childTnLst>
                          </p:cTn>
                        </p:par>
                      </p:childTnLst>
                    </p:cTn>
                  </p:par>
                  <p:par>
                    <p:cTn id="549" fill="hold">
                      <p:stCondLst>
                        <p:cond delay="indefinite"/>
                      </p:stCondLst>
                      <p:childTnLst>
                        <p:par>
                          <p:cTn id="550" fill="hold">
                            <p:stCondLst>
                              <p:cond delay="0"/>
                            </p:stCondLst>
                            <p:childTnLst>
                              <p:par>
                                <p:cTn id="551" presetID="10" presetClass="entr" presetSubtype="0" fill="hold" grpId="0" nodeType="clickEffect">
                                  <p:stCondLst>
                                    <p:cond delay="0"/>
                                  </p:stCondLst>
                                  <p:childTnLst>
                                    <p:set>
                                      <p:cBhvr>
                                        <p:cTn id="552" dur="1" fill="hold">
                                          <p:stCondLst>
                                            <p:cond delay="0"/>
                                          </p:stCondLst>
                                        </p:cTn>
                                        <p:tgtEl>
                                          <p:spTgt spid="541"/>
                                        </p:tgtEl>
                                        <p:attrNameLst>
                                          <p:attrName>style.visibility</p:attrName>
                                        </p:attrNameLst>
                                      </p:cBhvr>
                                      <p:to>
                                        <p:strVal val="visible"/>
                                      </p:to>
                                    </p:set>
                                    <p:animEffect transition="in" filter="fade">
                                      <p:cBhvr>
                                        <p:cTn id="553" dur="1000"/>
                                        <p:tgtEl>
                                          <p:spTgt spid="541"/>
                                        </p:tgtEl>
                                      </p:cBhvr>
                                    </p:animEffect>
                                  </p:childTnLst>
                                  <p:subTnLst>
                                    <p:audio>
                                      <p:cMediaNode>
                                        <p:cTn display="0" masterRel="sameClick">
                                          <p:stCondLst>
                                            <p:cond evt="begin" delay="0">
                                              <p:tn val="551"/>
                                            </p:cond>
                                          </p:stCondLst>
                                          <p:endCondLst>
                                            <p:cond evt="onStopAudio" delay="0">
                                              <p:tgtEl>
                                                <p:sldTgt/>
                                              </p:tgtEl>
                                            </p:cond>
                                          </p:endCondLst>
                                        </p:cTn>
                                        <p:tgtEl>
                                          <p:sndTgt r:embed="rId5" name="BREEZE.WAV"/>
                                        </p:tgtEl>
                                      </p:cMediaNode>
                                    </p:audio>
                                  </p:subTnLst>
                                </p:cTn>
                              </p:par>
                            </p:childTnLst>
                          </p:cTn>
                        </p:par>
                      </p:childTnLst>
                    </p:cTn>
                  </p:par>
                  <p:par>
                    <p:cTn id="554" fill="hold">
                      <p:stCondLst>
                        <p:cond delay="indefinite"/>
                      </p:stCondLst>
                      <p:childTnLst>
                        <p:par>
                          <p:cTn id="555" fill="hold">
                            <p:stCondLst>
                              <p:cond delay="0"/>
                            </p:stCondLst>
                            <p:childTnLst>
                              <p:par>
                                <p:cTn id="556" presetID="10" presetClass="entr" presetSubtype="0" fill="hold" grpId="0" nodeType="clickEffect">
                                  <p:stCondLst>
                                    <p:cond delay="0"/>
                                  </p:stCondLst>
                                  <p:childTnLst>
                                    <p:set>
                                      <p:cBhvr>
                                        <p:cTn id="557" dur="1" fill="hold">
                                          <p:stCondLst>
                                            <p:cond delay="0"/>
                                          </p:stCondLst>
                                        </p:cTn>
                                        <p:tgtEl>
                                          <p:spTgt spid="542"/>
                                        </p:tgtEl>
                                        <p:attrNameLst>
                                          <p:attrName>style.visibility</p:attrName>
                                        </p:attrNameLst>
                                      </p:cBhvr>
                                      <p:to>
                                        <p:strVal val="visible"/>
                                      </p:to>
                                    </p:set>
                                    <p:animEffect transition="in" filter="fade">
                                      <p:cBhvr>
                                        <p:cTn id="558" dur="1000"/>
                                        <p:tgtEl>
                                          <p:spTgt spid="542"/>
                                        </p:tgtEl>
                                      </p:cBhvr>
                                    </p:animEffect>
                                  </p:childTnLst>
                                  <p:subTnLst>
                                    <p:audio>
                                      <p:cMediaNode>
                                        <p:cTn display="0" masterRel="sameClick">
                                          <p:stCondLst>
                                            <p:cond evt="begin" delay="0">
                                              <p:tn val="556"/>
                                            </p:cond>
                                          </p:stCondLst>
                                          <p:endCondLst>
                                            <p:cond evt="onStopAudio" delay="0">
                                              <p:tgtEl>
                                                <p:sldTgt/>
                                              </p:tgtEl>
                                            </p:cond>
                                          </p:endCondLst>
                                        </p:cTn>
                                        <p:tgtEl>
                                          <p:sndTgt r:embed="rId5" name="BREEZE.WAV"/>
                                        </p:tgtEl>
                                      </p:cMediaNode>
                                    </p:audio>
                                  </p:subTnLst>
                                </p:cTn>
                              </p:par>
                            </p:childTnLst>
                          </p:cTn>
                        </p:par>
                      </p:childTnLst>
                    </p:cTn>
                  </p:par>
                  <p:par>
                    <p:cTn id="559" fill="hold">
                      <p:stCondLst>
                        <p:cond delay="indefinite"/>
                      </p:stCondLst>
                      <p:childTnLst>
                        <p:par>
                          <p:cTn id="560" fill="hold">
                            <p:stCondLst>
                              <p:cond delay="0"/>
                            </p:stCondLst>
                            <p:childTnLst>
                              <p:par>
                                <p:cTn id="561" presetID="10" presetClass="entr" presetSubtype="0" fill="hold" grpId="0" nodeType="clickEffect">
                                  <p:stCondLst>
                                    <p:cond delay="0"/>
                                  </p:stCondLst>
                                  <p:childTnLst>
                                    <p:set>
                                      <p:cBhvr>
                                        <p:cTn id="562" dur="1" fill="hold">
                                          <p:stCondLst>
                                            <p:cond delay="0"/>
                                          </p:stCondLst>
                                        </p:cTn>
                                        <p:tgtEl>
                                          <p:spTgt spid="543"/>
                                        </p:tgtEl>
                                        <p:attrNameLst>
                                          <p:attrName>style.visibility</p:attrName>
                                        </p:attrNameLst>
                                      </p:cBhvr>
                                      <p:to>
                                        <p:strVal val="visible"/>
                                      </p:to>
                                    </p:set>
                                    <p:animEffect transition="in" filter="fade">
                                      <p:cBhvr>
                                        <p:cTn id="563" dur="1000"/>
                                        <p:tgtEl>
                                          <p:spTgt spid="543"/>
                                        </p:tgtEl>
                                      </p:cBhvr>
                                    </p:animEffect>
                                  </p:childTnLst>
                                  <p:subTnLst>
                                    <p:audio>
                                      <p:cMediaNode>
                                        <p:cTn display="0" masterRel="sameClick">
                                          <p:stCondLst>
                                            <p:cond evt="begin" delay="0">
                                              <p:tn val="561"/>
                                            </p:cond>
                                          </p:stCondLst>
                                          <p:endCondLst>
                                            <p:cond evt="onStopAudio" delay="0">
                                              <p:tgtEl>
                                                <p:sldTgt/>
                                              </p:tgtEl>
                                            </p:cond>
                                          </p:endCondLst>
                                        </p:cTn>
                                        <p:tgtEl>
                                          <p:sndTgt r:embed="rId5" name="BREEZE.WAV"/>
                                        </p:tgtEl>
                                      </p:cMediaNode>
                                    </p:audio>
                                  </p:subTnLst>
                                </p:cTn>
                              </p:par>
                            </p:childTnLst>
                          </p:cTn>
                        </p:par>
                      </p:childTnLst>
                    </p:cTn>
                  </p:par>
                  <p:par>
                    <p:cTn id="564" fill="hold">
                      <p:stCondLst>
                        <p:cond delay="indefinite"/>
                      </p:stCondLst>
                      <p:childTnLst>
                        <p:par>
                          <p:cTn id="565" fill="hold">
                            <p:stCondLst>
                              <p:cond delay="0"/>
                            </p:stCondLst>
                            <p:childTnLst>
                              <p:par>
                                <p:cTn id="566" presetID="10" presetClass="entr" presetSubtype="0" fill="hold" grpId="0" nodeType="clickEffect">
                                  <p:stCondLst>
                                    <p:cond delay="0"/>
                                  </p:stCondLst>
                                  <p:childTnLst>
                                    <p:set>
                                      <p:cBhvr>
                                        <p:cTn id="567" dur="1" fill="hold">
                                          <p:stCondLst>
                                            <p:cond delay="0"/>
                                          </p:stCondLst>
                                        </p:cTn>
                                        <p:tgtEl>
                                          <p:spTgt spid="544"/>
                                        </p:tgtEl>
                                        <p:attrNameLst>
                                          <p:attrName>style.visibility</p:attrName>
                                        </p:attrNameLst>
                                      </p:cBhvr>
                                      <p:to>
                                        <p:strVal val="visible"/>
                                      </p:to>
                                    </p:set>
                                    <p:animEffect transition="in" filter="fade">
                                      <p:cBhvr>
                                        <p:cTn id="568" dur="1000"/>
                                        <p:tgtEl>
                                          <p:spTgt spid="544"/>
                                        </p:tgtEl>
                                      </p:cBhvr>
                                    </p:animEffect>
                                  </p:childTnLst>
                                  <p:subTnLst>
                                    <p:audio>
                                      <p:cMediaNode>
                                        <p:cTn display="0" masterRel="sameClick">
                                          <p:stCondLst>
                                            <p:cond evt="begin" delay="0">
                                              <p:tn val="566"/>
                                            </p:cond>
                                          </p:stCondLst>
                                          <p:endCondLst>
                                            <p:cond evt="onStopAudio" delay="0">
                                              <p:tgtEl>
                                                <p:sldTgt/>
                                              </p:tgtEl>
                                            </p:cond>
                                          </p:endCondLst>
                                        </p:cTn>
                                        <p:tgtEl>
                                          <p:sndTgt r:embed="rId5" name="BREEZE.WAV"/>
                                        </p:tgtEl>
                                      </p:cMediaNode>
                                    </p:audio>
                                  </p:subTnLst>
                                </p:cTn>
                              </p:par>
                            </p:childTnLst>
                          </p:cTn>
                        </p:par>
                      </p:childTnLst>
                    </p:cTn>
                  </p:par>
                  <p:par>
                    <p:cTn id="569" fill="hold">
                      <p:stCondLst>
                        <p:cond delay="indefinite"/>
                      </p:stCondLst>
                      <p:childTnLst>
                        <p:par>
                          <p:cTn id="570" fill="hold">
                            <p:stCondLst>
                              <p:cond delay="0"/>
                            </p:stCondLst>
                            <p:childTnLst>
                              <p:par>
                                <p:cTn id="571" presetID="10" presetClass="entr" presetSubtype="0" fill="hold" grpId="0" nodeType="clickEffect">
                                  <p:stCondLst>
                                    <p:cond delay="0"/>
                                  </p:stCondLst>
                                  <p:childTnLst>
                                    <p:set>
                                      <p:cBhvr>
                                        <p:cTn id="572" dur="1" fill="hold">
                                          <p:stCondLst>
                                            <p:cond delay="0"/>
                                          </p:stCondLst>
                                        </p:cTn>
                                        <p:tgtEl>
                                          <p:spTgt spid="545"/>
                                        </p:tgtEl>
                                        <p:attrNameLst>
                                          <p:attrName>style.visibility</p:attrName>
                                        </p:attrNameLst>
                                      </p:cBhvr>
                                      <p:to>
                                        <p:strVal val="visible"/>
                                      </p:to>
                                    </p:set>
                                    <p:animEffect transition="in" filter="fade">
                                      <p:cBhvr>
                                        <p:cTn id="573" dur="1000"/>
                                        <p:tgtEl>
                                          <p:spTgt spid="545"/>
                                        </p:tgtEl>
                                      </p:cBhvr>
                                    </p:animEffect>
                                  </p:childTnLst>
                                  <p:subTnLst>
                                    <p:audio>
                                      <p:cMediaNode>
                                        <p:cTn display="0" masterRel="sameClick">
                                          <p:stCondLst>
                                            <p:cond evt="begin" delay="0">
                                              <p:tn val="571"/>
                                            </p:cond>
                                          </p:stCondLst>
                                          <p:endCondLst>
                                            <p:cond evt="onStopAudio" delay="0">
                                              <p:tgtEl>
                                                <p:sldTgt/>
                                              </p:tgtEl>
                                            </p:cond>
                                          </p:endCondLst>
                                        </p:cTn>
                                        <p:tgtEl>
                                          <p:sndTgt r:embed="rId5" name="BREEZE.WAV"/>
                                        </p:tgtEl>
                                      </p:cMediaNode>
                                    </p:audio>
                                  </p:subTnLst>
                                </p:cTn>
                              </p:par>
                            </p:childTnLst>
                          </p:cTn>
                        </p:par>
                      </p:childTnLst>
                    </p:cTn>
                  </p:par>
                  <p:par>
                    <p:cTn id="574" fill="hold">
                      <p:stCondLst>
                        <p:cond delay="indefinite"/>
                      </p:stCondLst>
                      <p:childTnLst>
                        <p:par>
                          <p:cTn id="575" fill="hold">
                            <p:stCondLst>
                              <p:cond delay="0"/>
                            </p:stCondLst>
                            <p:childTnLst>
                              <p:par>
                                <p:cTn id="576" presetID="10" presetClass="entr" presetSubtype="0" fill="hold" grpId="0" nodeType="clickEffect">
                                  <p:stCondLst>
                                    <p:cond delay="0"/>
                                  </p:stCondLst>
                                  <p:childTnLst>
                                    <p:set>
                                      <p:cBhvr>
                                        <p:cTn id="577" dur="1" fill="hold">
                                          <p:stCondLst>
                                            <p:cond delay="0"/>
                                          </p:stCondLst>
                                        </p:cTn>
                                        <p:tgtEl>
                                          <p:spTgt spid="546"/>
                                        </p:tgtEl>
                                        <p:attrNameLst>
                                          <p:attrName>style.visibility</p:attrName>
                                        </p:attrNameLst>
                                      </p:cBhvr>
                                      <p:to>
                                        <p:strVal val="visible"/>
                                      </p:to>
                                    </p:set>
                                    <p:animEffect transition="in" filter="fade">
                                      <p:cBhvr>
                                        <p:cTn id="578" dur="1000"/>
                                        <p:tgtEl>
                                          <p:spTgt spid="546"/>
                                        </p:tgtEl>
                                      </p:cBhvr>
                                    </p:animEffect>
                                  </p:childTnLst>
                                  <p:subTnLst>
                                    <p:audio>
                                      <p:cMediaNode>
                                        <p:cTn display="0" masterRel="sameClick">
                                          <p:stCondLst>
                                            <p:cond evt="begin" delay="0">
                                              <p:tn val="576"/>
                                            </p:cond>
                                          </p:stCondLst>
                                          <p:endCondLst>
                                            <p:cond evt="onStopAudio" delay="0">
                                              <p:tgtEl>
                                                <p:sldTgt/>
                                              </p:tgtEl>
                                            </p:cond>
                                          </p:endCondLst>
                                        </p:cTn>
                                        <p:tgtEl>
                                          <p:sndTgt r:embed="rId5" name="BREEZE.WAV"/>
                                        </p:tgtEl>
                                      </p:cMediaNode>
                                    </p:audio>
                                  </p:subTnLst>
                                </p:cTn>
                              </p:par>
                            </p:childTnLst>
                          </p:cTn>
                        </p:par>
                      </p:childTnLst>
                    </p:cTn>
                  </p:par>
                  <p:par>
                    <p:cTn id="579" fill="hold">
                      <p:stCondLst>
                        <p:cond delay="indefinite"/>
                      </p:stCondLst>
                      <p:childTnLst>
                        <p:par>
                          <p:cTn id="580" fill="hold">
                            <p:stCondLst>
                              <p:cond delay="0"/>
                            </p:stCondLst>
                            <p:childTnLst>
                              <p:par>
                                <p:cTn id="581" presetID="10" presetClass="entr" presetSubtype="0" fill="hold" grpId="0" nodeType="clickEffect">
                                  <p:stCondLst>
                                    <p:cond delay="0"/>
                                  </p:stCondLst>
                                  <p:childTnLst>
                                    <p:set>
                                      <p:cBhvr>
                                        <p:cTn id="582" dur="1" fill="hold">
                                          <p:stCondLst>
                                            <p:cond delay="0"/>
                                          </p:stCondLst>
                                        </p:cTn>
                                        <p:tgtEl>
                                          <p:spTgt spid="547"/>
                                        </p:tgtEl>
                                        <p:attrNameLst>
                                          <p:attrName>style.visibility</p:attrName>
                                        </p:attrNameLst>
                                      </p:cBhvr>
                                      <p:to>
                                        <p:strVal val="visible"/>
                                      </p:to>
                                    </p:set>
                                    <p:animEffect transition="in" filter="fade">
                                      <p:cBhvr>
                                        <p:cTn id="583" dur="1000"/>
                                        <p:tgtEl>
                                          <p:spTgt spid="547"/>
                                        </p:tgtEl>
                                      </p:cBhvr>
                                    </p:animEffect>
                                  </p:childTnLst>
                                  <p:subTnLst>
                                    <p:audio>
                                      <p:cMediaNode>
                                        <p:cTn display="0" masterRel="sameClick">
                                          <p:stCondLst>
                                            <p:cond evt="begin" delay="0">
                                              <p:tn val="581"/>
                                            </p:cond>
                                          </p:stCondLst>
                                          <p:endCondLst>
                                            <p:cond evt="onStopAudio" delay="0">
                                              <p:tgtEl>
                                                <p:sldTgt/>
                                              </p:tgtEl>
                                            </p:cond>
                                          </p:endCondLst>
                                        </p:cTn>
                                        <p:tgtEl>
                                          <p:sndTgt r:embed="rId5" name="BREEZE.WAV"/>
                                        </p:tgtEl>
                                      </p:cMediaNode>
                                    </p:audio>
                                  </p:subTnLst>
                                </p:cTn>
                              </p:par>
                            </p:childTnLst>
                          </p:cTn>
                        </p:par>
                      </p:childTnLst>
                    </p:cTn>
                  </p:par>
                  <p:par>
                    <p:cTn id="584" fill="hold">
                      <p:stCondLst>
                        <p:cond delay="indefinite"/>
                      </p:stCondLst>
                      <p:childTnLst>
                        <p:par>
                          <p:cTn id="585" fill="hold">
                            <p:stCondLst>
                              <p:cond delay="0"/>
                            </p:stCondLst>
                            <p:childTnLst>
                              <p:par>
                                <p:cTn id="586" presetID="10" presetClass="entr" presetSubtype="0" fill="hold" grpId="0" nodeType="clickEffect">
                                  <p:stCondLst>
                                    <p:cond delay="0"/>
                                  </p:stCondLst>
                                  <p:childTnLst>
                                    <p:set>
                                      <p:cBhvr>
                                        <p:cTn id="587" dur="1" fill="hold">
                                          <p:stCondLst>
                                            <p:cond delay="0"/>
                                          </p:stCondLst>
                                        </p:cTn>
                                        <p:tgtEl>
                                          <p:spTgt spid="548"/>
                                        </p:tgtEl>
                                        <p:attrNameLst>
                                          <p:attrName>style.visibility</p:attrName>
                                        </p:attrNameLst>
                                      </p:cBhvr>
                                      <p:to>
                                        <p:strVal val="visible"/>
                                      </p:to>
                                    </p:set>
                                    <p:animEffect transition="in" filter="fade">
                                      <p:cBhvr>
                                        <p:cTn id="588" dur="1000"/>
                                        <p:tgtEl>
                                          <p:spTgt spid="548"/>
                                        </p:tgtEl>
                                      </p:cBhvr>
                                    </p:animEffect>
                                  </p:childTnLst>
                                  <p:subTnLst>
                                    <p:audio>
                                      <p:cMediaNode>
                                        <p:cTn display="0" masterRel="sameClick">
                                          <p:stCondLst>
                                            <p:cond evt="begin" delay="0">
                                              <p:tn val="586"/>
                                            </p:cond>
                                          </p:stCondLst>
                                          <p:endCondLst>
                                            <p:cond evt="onStopAudio" delay="0">
                                              <p:tgtEl>
                                                <p:sldTgt/>
                                              </p:tgtEl>
                                            </p:cond>
                                          </p:endCondLst>
                                        </p:cTn>
                                        <p:tgtEl>
                                          <p:sndTgt r:embed="rId5" name="BREEZE.WAV"/>
                                        </p:tgtEl>
                                      </p:cMediaNode>
                                    </p:audio>
                                  </p:subTnLst>
                                </p:cTn>
                              </p:par>
                            </p:childTnLst>
                          </p:cTn>
                        </p:par>
                      </p:childTnLst>
                    </p:cTn>
                  </p:par>
                  <p:par>
                    <p:cTn id="589" fill="hold">
                      <p:stCondLst>
                        <p:cond delay="indefinite"/>
                      </p:stCondLst>
                      <p:childTnLst>
                        <p:par>
                          <p:cTn id="590" fill="hold">
                            <p:stCondLst>
                              <p:cond delay="0"/>
                            </p:stCondLst>
                            <p:childTnLst>
                              <p:par>
                                <p:cTn id="591" presetID="10" presetClass="entr" presetSubtype="0" fill="hold" grpId="0" nodeType="clickEffect">
                                  <p:stCondLst>
                                    <p:cond delay="0"/>
                                  </p:stCondLst>
                                  <p:childTnLst>
                                    <p:set>
                                      <p:cBhvr>
                                        <p:cTn id="592" dur="1" fill="hold">
                                          <p:stCondLst>
                                            <p:cond delay="0"/>
                                          </p:stCondLst>
                                        </p:cTn>
                                        <p:tgtEl>
                                          <p:spTgt spid="549"/>
                                        </p:tgtEl>
                                        <p:attrNameLst>
                                          <p:attrName>style.visibility</p:attrName>
                                        </p:attrNameLst>
                                      </p:cBhvr>
                                      <p:to>
                                        <p:strVal val="visible"/>
                                      </p:to>
                                    </p:set>
                                    <p:animEffect transition="in" filter="fade">
                                      <p:cBhvr>
                                        <p:cTn id="593" dur="1000"/>
                                        <p:tgtEl>
                                          <p:spTgt spid="549"/>
                                        </p:tgtEl>
                                      </p:cBhvr>
                                    </p:animEffect>
                                  </p:childTnLst>
                                  <p:subTnLst>
                                    <p:audio>
                                      <p:cMediaNode>
                                        <p:cTn display="0" masterRel="sameClick">
                                          <p:stCondLst>
                                            <p:cond evt="begin" delay="0">
                                              <p:tn val="591"/>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409"/>
                  </p:tgtEl>
                </p:cond>
              </p:nextCondLst>
            </p:seq>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50" grpId="0" animBg="1"/>
      <p:bldP spid="35" grpId="0"/>
      <p:bldP spid="3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A2D8D8C-4846-C86A-2F55-EAAF4012D76E}"/>
              </a:ext>
            </a:extLst>
          </p:cNvPr>
          <p:cNvGraphicFramePr>
            <a:graphicFrameLocks noGrp="1"/>
          </p:cNvGraphicFramePr>
          <p:nvPr>
            <p:extLst>
              <p:ext uri="{D42A27DB-BD31-4B8C-83A1-F6EECF244321}">
                <p14:modId xmlns:p14="http://schemas.microsoft.com/office/powerpoint/2010/main" val="3901771210"/>
              </p:ext>
            </p:extLst>
          </p:nvPr>
        </p:nvGraphicFramePr>
        <p:xfrm>
          <a:off x="0" y="0"/>
          <a:ext cx="7721600" cy="6777736"/>
        </p:xfrm>
        <a:graphic>
          <a:graphicData uri="http://schemas.openxmlformats.org/drawingml/2006/table">
            <a:tbl>
              <a:tblPr firstRow="1" firstCol="1" bandRow="1">
                <a:tableStyleId>{7DF18680-E054-41AD-8BC1-D1AEF772440D}</a:tableStyleId>
              </a:tblPr>
              <a:tblGrid>
                <a:gridCol w="923537">
                  <a:extLst>
                    <a:ext uri="{9D8B030D-6E8A-4147-A177-3AD203B41FA5}">
                      <a16:colId xmlns:a16="http://schemas.microsoft.com/office/drawing/2014/main" val="324704003"/>
                    </a:ext>
                  </a:extLst>
                </a:gridCol>
                <a:gridCol w="6798063">
                  <a:extLst>
                    <a:ext uri="{9D8B030D-6E8A-4147-A177-3AD203B41FA5}">
                      <a16:colId xmlns:a16="http://schemas.microsoft.com/office/drawing/2014/main" val="3947508581"/>
                    </a:ext>
                  </a:extLst>
                </a:gridCol>
              </a:tblGrid>
              <a:tr h="187135">
                <a:tc>
                  <a:txBody>
                    <a:bodyPr/>
                    <a:lstStyle/>
                    <a:p>
                      <a:pPr algn="ctr">
                        <a:lnSpc>
                          <a:spcPct val="115000"/>
                        </a:lnSpc>
                        <a:spcAft>
                          <a:spcPts val="1000"/>
                        </a:spcAft>
                      </a:pPr>
                      <a:r>
                        <a:rPr lang="en-US" sz="2400">
                          <a:effectLst/>
                        </a:rPr>
                        <a:t>Yếu tố</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0151" marR="60151" marT="0" marB="0" anchor="ctr"/>
                </a:tc>
                <a:tc>
                  <a:txBody>
                    <a:bodyPr/>
                    <a:lstStyle/>
                    <a:p>
                      <a:pPr algn="ctr">
                        <a:lnSpc>
                          <a:spcPct val="115000"/>
                        </a:lnSpc>
                        <a:spcAft>
                          <a:spcPts val="1000"/>
                        </a:spcAft>
                      </a:pPr>
                      <a:r>
                        <a:rPr lang="en-US" sz="2400">
                          <a:effectLst/>
                        </a:rPr>
                        <a:t>Ảnh hưởng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0151" marR="60151" marT="0" marB="0" anchor="ctr"/>
                </a:tc>
                <a:extLst>
                  <a:ext uri="{0D108BD9-81ED-4DB2-BD59-A6C34878D82A}">
                    <a16:rowId xmlns:a16="http://schemas.microsoft.com/office/drawing/2014/main" val="357613881"/>
                  </a:ext>
                </a:extLst>
              </a:tr>
              <a:tr h="4164203">
                <a:tc>
                  <a:txBody>
                    <a:bodyPr/>
                    <a:lstStyle/>
                    <a:p>
                      <a:pPr algn="ctr">
                        <a:lnSpc>
                          <a:spcPct val="115000"/>
                        </a:lnSpc>
                        <a:spcAft>
                          <a:spcPts val="1000"/>
                        </a:spcAft>
                      </a:pPr>
                      <a:r>
                        <a:rPr lang="en-US" sz="2400">
                          <a:effectLst/>
                        </a:rPr>
                        <a:t>Ánh sáng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0151" marR="60151" marT="0" marB="0" anchor="ctr"/>
                </a:tc>
                <a:tc>
                  <a:txBody>
                    <a:bodyPr/>
                    <a:lstStyle/>
                    <a:p>
                      <a:pPr algn="just">
                        <a:lnSpc>
                          <a:spcPct val="115000"/>
                        </a:lnSpc>
                        <a:spcAft>
                          <a:spcPts val="1000"/>
                        </a:spcAft>
                      </a:pPr>
                      <a:r>
                        <a:rPr lang="en-US" sz="2400">
                          <a:effectLst/>
                        </a:rPr>
                        <a:t>* Cường độ ánh sáng:</a:t>
                      </a:r>
                    </a:p>
                    <a:p>
                      <a:pPr algn="just">
                        <a:lnSpc>
                          <a:spcPct val="115000"/>
                        </a:lnSpc>
                        <a:spcAft>
                          <a:spcPts val="1000"/>
                        </a:spcAft>
                      </a:pPr>
                      <a:r>
                        <a:rPr lang="en-US" sz="2400">
                          <a:effectLst/>
                        </a:rPr>
                        <a:t>- Điểm bù ánh sáng:cường độ ánh sáng tại đó I</a:t>
                      </a:r>
                      <a:r>
                        <a:rPr lang="en-US" sz="2400" baseline="-25000">
                          <a:effectLst/>
                        </a:rPr>
                        <a:t>QH </a:t>
                      </a:r>
                      <a:r>
                        <a:rPr lang="en-US" sz="2400">
                          <a:effectLst/>
                        </a:rPr>
                        <a:t>=I</a:t>
                      </a:r>
                      <a:r>
                        <a:rPr lang="en-US" sz="2400" baseline="-25000">
                          <a:effectLst/>
                        </a:rPr>
                        <a:t>HH</a:t>
                      </a:r>
                      <a:endParaRPr lang="en-US" sz="2400">
                        <a:effectLst/>
                      </a:endParaRPr>
                    </a:p>
                    <a:p>
                      <a:pPr algn="just">
                        <a:lnSpc>
                          <a:spcPct val="115000"/>
                        </a:lnSpc>
                        <a:spcAft>
                          <a:spcPts val="1000"/>
                        </a:spcAft>
                      </a:pPr>
                      <a:r>
                        <a:rPr lang="en-US" sz="2400">
                          <a:effectLst/>
                        </a:rPr>
                        <a:t>- Điểm bão hòa ánh sáng</a:t>
                      </a:r>
                      <a:r>
                        <a:rPr lang="vi-VN" sz="2400">
                          <a:effectLst/>
                        </a:rPr>
                        <a:t>:</a:t>
                      </a:r>
                      <a:r>
                        <a:rPr lang="en-US" sz="2400">
                          <a:effectLst/>
                        </a:rPr>
                        <a:t> cường độ ánh sáng tại đó I</a:t>
                      </a:r>
                      <a:r>
                        <a:rPr lang="en-US" sz="2400" baseline="-25000">
                          <a:effectLst/>
                        </a:rPr>
                        <a:t>QH </a:t>
                      </a:r>
                      <a:r>
                        <a:rPr lang="vi-VN" sz="2400">
                          <a:effectLst/>
                        </a:rPr>
                        <a:t>đạt cao nhất.</a:t>
                      </a:r>
                      <a:endParaRPr lang="en-US" sz="2400">
                        <a:effectLst/>
                      </a:endParaRPr>
                    </a:p>
                    <a:p>
                      <a:pPr algn="just">
                        <a:lnSpc>
                          <a:spcPct val="115000"/>
                        </a:lnSpc>
                        <a:spcAft>
                          <a:spcPts val="1000"/>
                        </a:spcAft>
                      </a:pPr>
                      <a:r>
                        <a:rPr lang="vi-VN" sz="2400">
                          <a:effectLst/>
                        </a:rPr>
                        <a:t>* Thành phần ánh sáng:</a:t>
                      </a:r>
                      <a:endParaRPr lang="en-US" sz="2400">
                        <a:effectLst/>
                      </a:endParaRPr>
                    </a:p>
                    <a:p>
                      <a:pPr algn="just">
                        <a:lnSpc>
                          <a:spcPct val="115000"/>
                        </a:lnSpc>
                        <a:spcAft>
                          <a:spcPts val="1000"/>
                        </a:spcAft>
                      </a:pPr>
                      <a:r>
                        <a:rPr lang="vi-VN" sz="2400">
                          <a:effectLst/>
                        </a:rPr>
                        <a:t> - Quang hợp diễn ra chủ yếu ở miền ánh sáng đỏ và xanh tím:</a:t>
                      </a:r>
                      <a:endParaRPr lang="en-US" sz="2400">
                        <a:effectLst/>
                      </a:endParaRPr>
                    </a:p>
                    <a:p>
                      <a:pPr algn="just">
                        <a:lnSpc>
                          <a:spcPct val="115000"/>
                        </a:lnSpc>
                        <a:spcAft>
                          <a:spcPts val="1000"/>
                        </a:spcAft>
                      </a:pPr>
                      <a:r>
                        <a:rPr lang="vi-VN" sz="2400">
                          <a:effectLst/>
                        </a:rPr>
                        <a:t>+ Ánh sáng đỏ: </a:t>
                      </a:r>
                      <a:endParaRPr lang="en-US" sz="2400">
                        <a:effectLst/>
                      </a:endParaRPr>
                    </a:p>
                    <a:p>
                      <a:pPr marL="342900" lvl="0" indent="-342900" algn="just">
                        <a:lnSpc>
                          <a:spcPct val="115000"/>
                        </a:lnSpc>
                        <a:buFont typeface="Symbol" panose="05050102010706020507" pitchFamily="18" charset="2"/>
                        <a:buChar char=""/>
                      </a:pPr>
                      <a:r>
                        <a:rPr lang="vi-VN" sz="2400">
                          <a:effectLst/>
                        </a:rPr>
                        <a:t>I </a:t>
                      </a:r>
                      <a:r>
                        <a:rPr lang="vi-VN" sz="2400" baseline="-25000">
                          <a:effectLst/>
                        </a:rPr>
                        <a:t>QH</a:t>
                      </a:r>
                      <a:r>
                        <a:rPr lang="vi-VN" sz="2400">
                          <a:effectLst/>
                        </a:rPr>
                        <a:t> </a:t>
                      </a:r>
                      <a:r>
                        <a:rPr lang="vi-VN" sz="2400" baseline="-25000">
                          <a:effectLst/>
                        </a:rPr>
                        <a:t> </a:t>
                      </a:r>
                      <a:r>
                        <a:rPr lang="vi-VN" sz="2400">
                          <a:effectLst/>
                        </a:rPr>
                        <a:t>mạnh nhất → hiệu quả quang hợp cao nhất</a:t>
                      </a:r>
                      <a:endParaRPr lang="en-US" sz="2400">
                        <a:effectLst/>
                      </a:endParaRPr>
                    </a:p>
                    <a:p>
                      <a:pPr marL="342900" lvl="0" indent="-342900" algn="just">
                        <a:lnSpc>
                          <a:spcPct val="115000"/>
                        </a:lnSpc>
                        <a:spcAft>
                          <a:spcPts val="1000"/>
                        </a:spcAft>
                        <a:buFont typeface="Symbol" panose="05050102010706020507" pitchFamily="18" charset="2"/>
                        <a:buChar char=""/>
                      </a:pPr>
                      <a:r>
                        <a:rPr lang="vi-VN" sz="2400">
                          <a:effectLst/>
                        </a:rPr>
                        <a:t>Kích thích tổng hợp carbohydrate.</a:t>
                      </a:r>
                      <a:endParaRPr lang="en-US" sz="2400">
                        <a:effectLst/>
                      </a:endParaRPr>
                    </a:p>
                    <a:p>
                      <a:pPr algn="just">
                        <a:lnSpc>
                          <a:spcPct val="115000"/>
                        </a:lnSpc>
                        <a:spcAft>
                          <a:spcPts val="1000"/>
                        </a:spcAft>
                      </a:pPr>
                      <a:r>
                        <a:rPr lang="vi-VN" sz="2400">
                          <a:effectLst/>
                        </a:rPr>
                        <a:t>+ Ánh sáng xanh tím: kích thích tổng hợp amino acid, protein.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0151" marR="60151" marT="0" marB="0" anchor="ctr"/>
                </a:tc>
                <a:extLst>
                  <a:ext uri="{0D108BD9-81ED-4DB2-BD59-A6C34878D82A}">
                    <a16:rowId xmlns:a16="http://schemas.microsoft.com/office/drawing/2014/main" val="2612617215"/>
                  </a:ext>
                </a:extLst>
              </a:tr>
            </a:tbl>
          </a:graphicData>
        </a:graphic>
      </p:graphicFrame>
      <p:pic>
        <p:nvPicPr>
          <p:cNvPr id="19457" name="Picture 11">
            <a:extLst>
              <a:ext uri="{FF2B5EF4-FFF2-40B4-BE49-F238E27FC236}">
                <a16:creationId xmlns:a16="http://schemas.microsoft.com/office/drawing/2014/main" id="{74F0E6ED-A5E7-40D4-7930-A184471975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54" t="1398" r="2916"/>
          <a:stretch/>
        </p:blipFill>
        <p:spPr bwMode="auto">
          <a:xfrm>
            <a:off x="7823198" y="1091352"/>
            <a:ext cx="4199467" cy="51266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9C15CA1B-26D0-6017-B6DA-0D1CD8A77447}"/>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433361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fade">
                                      <p:cBhvr>
                                        <p:cTn id="7" dur="500"/>
                                        <p:tgtEl>
                                          <p:spTgt spid="1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9131696-D302-9B4B-8483-6F11892BD61F}"/>
              </a:ext>
            </a:extLst>
          </p:cNvPr>
          <p:cNvGraphicFramePr>
            <a:graphicFrameLocks noGrp="1"/>
          </p:cNvGraphicFramePr>
          <p:nvPr>
            <p:extLst>
              <p:ext uri="{D42A27DB-BD31-4B8C-83A1-F6EECF244321}">
                <p14:modId xmlns:p14="http://schemas.microsoft.com/office/powerpoint/2010/main" val="1877787079"/>
              </p:ext>
            </p:extLst>
          </p:nvPr>
        </p:nvGraphicFramePr>
        <p:xfrm>
          <a:off x="0" y="0"/>
          <a:ext cx="7721600" cy="6102096"/>
        </p:xfrm>
        <a:graphic>
          <a:graphicData uri="http://schemas.openxmlformats.org/drawingml/2006/table">
            <a:tbl>
              <a:tblPr firstRow="1" firstCol="1" bandRow="1">
                <a:tableStyleId>{7DF18680-E054-41AD-8BC1-D1AEF772440D}</a:tableStyleId>
              </a:tblPr>
              <a:tblGrid>
                <a:gridCol w="923537">
                  <a:extLst>
                    <a:ext uri="{9D8B030D-6E8A-4147-A177-3AD203B41FA5}">
                      <a16:colId xmlns:a16="http://schemas.microsoft.com/office/drawing/2014/main" val="324704003"/>
                    </a:ext>
                  </a:extLst>
                </a:gridCol>
                <a:gridCol w="6798063">
                  <a:extLst>
                    <a:ext uri="{9D8B030D-6E8A-4147-A177-3AD203B41FA5}">
                      <a16:colId xmlns:a16="http://schemas.microsoft.com/office/drawing/2014/main" val="3947508581"/>
                    </a:ext>
                  </a:extLst>
                </a:gridCol>
              </a:tblGrid>
              <a:tr h="187135">
                <a:tc>
                  <a:txBody>
                    <a:bodyPr/>
                    <a:lstStyle/>
                    <a:p>
                      <a:pPr algn="ctr">
                        <a:lnSpc>
                          <a:spcPct val="115000"/>
                        </a:lnSpc>
                        <a:spcAft>
                          <a:spcPts val="1000"/>
                        </a:spcAft>
                      </a:pPr>
                      <a:r>
                        <a:rPr lang="en-US" sz="2800">
                          <a:effectLst/>
                        </a:rPr>
                        <a:t>Yếu tố</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0151" marR="60151" marT="0" marB="0" anchor="ctr"/>
                </a:tc>
                <a:tc>
                  <a:txBody>
                    <a:bodyPr/>
                    <a:lstStyle/>
                    <a:p>
                      <a:pPr algn="ctr">
                        <a:lnSpc>
                          <a:spcPct val="115000"/>
                        </a:lnSpc>
                        <a:spcAft>
                          <a:spcPts val="1000"/>
                        </a:spcAft>
                      </a:pPr>
                      <a:r>
                        <a:rPr lang="en-US" sz="2800">
                          <a:effectLst/>
                        </a:rPr>
                        <a:t>Ảnh hưởng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0151" marR="60151" marT="0" marB="0" anchor="ctr"/>
                </a:tc>
                <a:extLst>
                  <a:ext uri="{0D108BD9-81ED-4DB2-BD59-A6C34878D82A}">
                    <a16:rowId xmlns:a16="http://schemas.microsoft.com/office/drawing/2014/main" val="357613881"/>
                  </a:ext>
                </a:extLst>
              </a:tr>
              <a:tr h="4164203">
                <a:tc>
                  <a:txBody>
                    <a:bodyPr/>
                    <a:lstStyle/>
                    <a:p>
                      <a:pPr algn="ctr">
                        <a:lnSpc>
                          <a:spcPct val="115000"/>
                        </a:lnSpc>
                        <a:spcAft>
                          <a:spcPts val="1000"/>
                        </a:spcAft>
                      </a:pPr>
                      <a:r>
                        <a:rPr lang="en-US" sz="2800" b="1" kern="1200">
                          <a:solidFill>
                            <a:schemeClr val="lt1"/>
                          </a:solidFill>
                          <a:effectLst/>
                        </a:rPr>
                        <a:t>Khí CO</a:t>
                      </a:r>
                      <a:r>
                        <a:rPr lang="en-US" sz="2800" b="1" kern="1200" baseline="-25000">
                          <a:solidFill>
                            <a:schemeClr val="lt1"/>
                          </a:solidFill>
                          <a:effectLst/>
                        </a:rPr>
                        <a:t>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0151" marR="60151" marT="0" marB="0" anchor="ctr"/>
                </a:tc>
                <a:tc>
                  <a:txBody>
                    <a:bodyPr/>
                    <a:lstStyle/>
                    <a:p>
                      <a:r>
                        <a:rPr lang="vi-VN" sz="2800" kern="1200">
                          <a:solidFill>
                            <a:schemeClr val="dk1"/>
                          </a:solidFill>
                          <a:effectLst/>
                        </a:rPr>
                        <a:t>- Điểm</a:t>
                      </a:r>
                      <a:r>
                        <a:rPr lang="vi-VN" sz="2800" b="1" kern="1200">
                          <a:solidFill>
                            <a:schemeClr val="dk1"/>
                          </a:solidFill>
                          <a:effectLst/>
                        </a:rPr>
                        <a:t> bù </a:t>
                      </a:r>
                      <a:r>
                        <a:rPr lang="vi-VN" sz="2800" kern="1200">
                          <a:solidFill>
                            <a:schemeClr val="dk1"/>
                          </a:solidFill>
                          <a:effectLst/>
                        </a:rPr>
                        <a:t>CO</a:t>
                      </a:r>
                      <a:r>
                        <a:rPr lang="vi-VN" sz="2800" kern="1200" baseline="-25000">
                          <a:solidFill>
                            <a:schemeClr val="dk1"/>
                          </a:solidFill>
                          <a:effectLst/>
                        </a:rPr>
                        <a:t>2</a:t>
                      </a:r>
                      <a:r>
                        <a:rPr lang="vi-VN" sz="2800" kern="1200">
                          <a:solidFill>
                            <a:schemeClr val="dk1"/>
                          </a:solidFill>
                          <a:effectLst/>
                        </a:rPr>
                        <a:t>: nồng độ CO</a:t>
                      </a:r>
                      <a:r>
                        <a:rPr lang="vi-VN" sz="2800" kern="1200" baseline="-25000">
                          <a:solidFill>
                            <a:schemeClr val="dk1"/>
                          </a:solidFill>
                          <a:effectLst/>
                        </a:rPr>
                        <a:t>2</a:t>
                      </a:r>
                      <a:r>
                        <a:rPr lang="vi-VN" sz="2800" kern="1200">
                          <a:solidFill>
                            <a:schemeClr val="dk1"/>
                          </a:solidFill>
                          <a:effectLst/>
                        </a:rPr>
                        <a:t> tối thiểu </a:t>
                      </a:r>
                      <a:r>
                        <a:rPr lang="en-US" sz="2800" kern="1200">
                          <a:solidFill>
                            <a:schemeClr val="dk1"/>
                          </a:solidFill>
                          <a:effectLst/>
                        </a:rPr>
                        <a:t>mà tại đó I</a:t>
                      </a:r>
                      <a:r>
                        <a:rPr lang="en-US" sz="2800" kern="1200" baseline="-25000">
                          <a:solidFill>
                            <a:schemeClr val="dk1"/>
                          </a:solidFill>
                          <a:effectLst/>
                        </a:rPr>
                        <a:t>QH  </a:t>
                      </a:r>
                      <a:r>
                        <a:rPr lang="en-US" sz="2800" b="1" kern="1200">
                          <a:solidFill>
                            <a:schemeClr val="dk1"/>
                          </a:solidFill>
                          <a:effectLst/>
                        </a:rPr>
                        <a:t>= </a:t>
                      </a:r>
                      <a:r>
                        <a:rPr lang="en-US" sz="2800" kern="1200">
                          <a:solidFill>
                            <a:schemeClr val="dk1"/>
                          </a:solidFill>
                          <a:effectLst/>
                        </a:rPr>
                        <a:t>I</a:t>
                      </a:r>
                      <a:r>
                        <a:rPr lang="en-US" sz="2800" kern="1200" baseline="-25000">
                          <a:solidFill>
                            <a:schemeClr val="dk1"/>
                          </a:solidFill>
                          <a:effectLst/>
                        </a:rPr>
                        <a:t>HH</a:t>
                      </a:r>
                      <a:endParaRPr lang="en-US" sz="2800" kern="1200">
                        <a:solidFill>
                          <a:schemeClr val="dk1"/>
                        </a:solidFill>
                        <a:effectLst/>
                      </a:endParaRPr>
                    </a:p>
                    <a:p>
                      <a:r>
                        <a:rPr lang="vi-VN" sz="2800" kern="1200">
                          <a:solidFill>
                            <a:schemeClr val="dk1"/>
                          </a:solidFill>
                          <a:effectLst/>
                        </a:rPr>
                        <a:t>- Điểm </a:t>
                      </a:r>
                      <a:r>
                        <a:rPr lang="vi-VN" sz="2800" b="1" kern="1200">
                          <a:solidFill>
                            <a:schemeClr val="dk1"/>
                          </a:solidFill>
                          <a:effectLst/>
                        </a:rPr>
                        <a:t>bão hòa</a:t>
                      </a:r>
                      <a:r>
                        <a:rPr lang="vi-VN" sz="2800" kern="1200">
                          <a:solidFill>
                            <a:schemeClr val="dk1"/>
                          </a:solidFill>
                          <a:effectLst/>
                        </a:rPr>
                        <a:t> CO</a:t>
                      </a:r>
                      <a:r>
                        <a:rPr lang="vi-VN" sz="2800" kern="1200" baseline="-25000">
                          <a:solidFill>
                            <a:schemeClr val="dk1"/>
                          </a:solidFill>
                          <a:effectLst/>
                        </a:rPr>
                        <a:t>2­</a:t>
                      </a:r>
                      <a:r>
                        <a:rPr lang="vi-VN" sz="2800" kern="1200">
                          <a:solidFill>
                            <a:schemeClr val="dk1"/>
                          </a:solidFill>
                          <a:effectLst/>
                        </a:rPr>
                        <a:t>: là nồng độ CO</a:t>
                      </a:r>
                      <a:r>
                        <a:rPr lang="vi-VN" sz="2800" kern="1200" baseline="-25000">
                          <a:solidFill>
                            <a:schemeClr val="dk1"/>
                          </a:solidFill>
                          <a:effectLst/>
                        </a:rPr>
                        <a:t>2</a:t>
                      </a:r>
                      <a:r>
                        <a:rPr lang="vi-VN" sz="2800" kern="1200">
                          <a:solidFill>
                            <a:schemeClr val="dk1"/>
                          </a:solidFill>
                          <a:effectLst/>
                        </a:rPr>
                        <a:t> mà tại đó cường độ quang hợp đạt </a:t>
                      </a:r>
                      <a:r>
                        <a:rPr lang="vi-VN" sz="2800" b="1" kern="1200">
                          <a:solidFill>
                            <a:schemeClr val="dk1"/>
                          </a:solidFill>
                          <a:effectLst/>
                        </a:rPr>
                        <a:t>cực đại</a:t>
                      </a:r>
                      <a:r>
                        <a:rPr lang="vi-VN" sz="2800" kern="1200">
                          <a:solidFill>
                            <a:schemeClr val="dk1"/>
                          </a:solidFill>
                          <a:effectLst/>
                        </a:rPr>
                        <a:t>. </a:t>
                      </a:r>
                      <a:endParaRPr lang="en-US" sz="2800" kern="1200">
                        <a:solidFill>
                          <a:schemeClr val="dk1"/>
                        </a:solidFill>
                        <a:effectLst/>
                      </a:endParaRPr>
                    </a:p>
                    <a:p>
                      <a:r>
                        <a:rPr lang="vi-VN" sz="2800" kern="1200">
                          <a:solidFill>
                            <a:schemeClr val="dk1"/>
                          </a:solidFill>
                          <a:effectLst/>
                        </a:rPr>
                        <a:t>+ Nếu vượt quá trị số bão hòa, I</a:t>
                      </a:r>
                      <a:r>
                        <a:rPr lang="vi-VN" sz="2800" kern="1200" baseline="-25000">
                          <a:solidFill>
                            <a:schemeClr val="dk1"/>
                          </a:solidFill>
                          <a:effectLst/>
                        </a:rPr>
                        <a:t>QH </a:t>
                      </a:r>
                      <a:r>
                        <a:rPr lang="vi-VN" sz="2800" kern="1200">
                          <a:solidFill>
                            <a:schemeClr val="dk1"/>
                          </a:solidFill>
                          <a:effectLst/>
                        </a:rPr>
                        <a:t>giảm (nằm trong khoảng 0.06 – 0.1%)</a:t>
                      </a:r>
                      <a:endParaRPr lang="en-US" sz="2800" kern="1200">
                        <a:solidFill>
                          <a:schemeClr val="dk1"/>
                        </a:solidFill>
                        <a:effectLst/>
                      </a:endParaRPr>
                    </a:p>
                    <a:p>
                      <a:r>
                        <a:rPr lang="vi-VN" sz="2800" kern="1200">
                          <a:solidFill>
                            <a:schemeClr val="dk1"/>
                          </a:solidFill>
                          <a:effectLst/>
                        </a:rPr>
                        <a:t>- Mối quan hệ giữa quang hợp và nồng độ CO</a:t>
                      </a:r>
                      <a:r>
                        <a:rPr lang="vi-VN" sz="2800" kern="1200" baseline="-25000">
                          <a:solidFill>
                            <a:schemeClr val="dk1"/>
                          </a:solidFill>
                          <a:effectLst/>
                        </a:rPr>
                        <a:t>2</a:t>
                      </a:r>
                      <a:r>
                        <a:rPr lang="vi-VN" sz="2800" kern="1200">
                          <a:solidFill>
                            <a:schemeClr val="dk1"/>
                          </a:solidFill>
                          <a:effectLst/>
                        </a:rPr>
                        <a:t>: </a:t>
                      </a:r>
                      <a:endParaRPr lang="en-US" sz="2800" kern="1200">
                        <a:solidFill>
                          <a:schemeClr val="dk1"/>
                        </a:solidFill>
                        <a:effectLst/>
                      </a:endParaRPr>
                    </a:p>
                    <a:p>
                      <a:r>
                        <a:rPr lang="vi-VN" sz="2800" kern="1200">
                          <a:solidFill>
                            <a:schemeClr val="dk1"/>
                          </a:solidFill>
                          <a:effectLst/>
                        </a:rPr>
                        <a:t>+ Trong giới hạn nhất định, khi nồng độ CO</a:t>
                      </a:r>
                      <a:r>
                        <a:rPr lang="vi-VN" sz="2800" kern="1200" baseline="-25000">
                          <a:solidFill>
                            <a:schemeClr val="dk1"/>
                          </a:solidFill>
                          <a:effectLst/>
                        </a:rPr>
                        <a:t>2</a:t>
                      </a:r>
                      <a:r>
                        <a:rPr lang="vi-VN" sz="2800" kern="1200">
                          <a:solidFill>
                            <a:schemeClr val="dk1"/>
                          </a:solidFill>
                          <a:effectLst/>
                        </a:rPr>
                        <a:t> tăng thì I</a:t>
                      </a:r>
                      <a:r>
                        <a:rPr lang="vi-VN" sz="2800" kern="1200" baseline="-25000">
                          <a:solidFill>
                            <a:schemeClr val="dk1"/>
                          </a:solidFill>
                          <a:effectLst/>
                        </a:rPr>
                        <a:t>QH </a:t>
                      </a:r>
                      <a:r>
                        <a:rPr lang="vi-VN" sz="2800" kern="1200">
                          <a:solidFill>
                            <a:schemeClr val="dk1"/>
                          </a:solidFill>
                          <a:effectLst/>
                        </a:rPr>
                        <a:t> tăng.</a:t>
                      </a:r>
                      <a:endParaRPr lang="en-US" sz="2800" kern="1200">
                        <a:solidFill>
                          <a:schemeClr val="dk1"/>
                        </a:solidFill>
                        <a:effectLst/>
                      </a:endParaRPr>
                    </a:p>
                    <a:p>
                      <a:r>
                        <a:rPr lang="vi-VN" sz="2800" kern="1200">
                          <a:solidFill>
                            <a:schemeClr val="dk1"/>
                          </a:solidFill>
                          <a:effectLst/>
                        </a:rPr>
                        <a:t>+ Nồng độ CO</a:t>
                      </a:r>
                      <a:r>
                        <a:rPr lang="vi-VN" sz="2800" kern="1200" baseline="-25000">
                          <a:solidFill>
                            <a:schemeClr val="dk1"/>
                          </a:solidFill>
                          <a:effectLst/>
                        </a:rPr>
                        <a:t>2</a:t>
                      </a:r>
                      <a:r>
                        <a:rPr lang="vi-VN" sz="2800" kern="1200">
                          <a:solidFill>
                            <a:schemeClr val="dk1"/>
                          </a:solidFill>
                          <a:effectLst/>
                        </a:rPr>
                        <a:t> quá cao → I</a:t>
                      </a:r>
                      <a:r>
                        <a:rPr lang="vi-VN" sz="2800" kern="1200" baseline="-25000">
                          <a:solidFill>
                            <a:schemeClr val="dk1"/>
                          </a:solidFill>
                          <a:effectLst/>
                        </a:rPr>
                        <a:t>QH</a:t>
                      </a:r>
                      <a:r>
                        <a:rPr lang="vi-VN" sz="2800" kern="1200">
                          <a:solidFill>
                            <a:schemeClr val="dk1"/>
                          </a:solidFill>
                          <a:effectLst/>
                        </a:rPr>
                        <a:t> giảm (do cây chết vì ngộ độc)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0151" marR="60151" marT="0" marB="0" anchor="ctr"/>
                </a:tc>
                <a:extLst>
                  <a:ext uri="{0D108BD9-81ED-4DB2-BD59-A6C34878D82A}">
                    <a16:rowId xmlns:a16="http://schemas.microsoft.com/office/drawing/2014/main" val="2612617215"/>
                  </a:ext>
                </a:extLst>
              </a:tr>
            </a:tbl>
          </a:graphicData>
        </a:graphic>
      </p:graphicFrame>
      <p:pic>
        <p:nvPicPr>
          <p:cNvPr id="4" name="Picture 3">
            <a:extLst>
              <a:ext uri="{FF2B5EF4-FFF2-40B4-BE49-F238E27FC236}">
                <a16:creationId xmlns:a16="http://schemas.microsoft.com/office/drawing/2014/main" id="{2DF1F59E-891D-6161-CC6F-58F0AD4F748C}"/>
              </a:ext>
            </a:extLst>
          </p:cNvPr>
          <p:cNvPicPr>
            <a:picLocks noChangeAspect="1"/>
          </p:cNvPicPr>
          <p:nvPr/>
        </p:nvPicPr>
        <p:blipFill rotWithShape="1">
          <a:blip r:embed="rId2"/>
          <a:srcRect l="7809" r="1289"/>
          <a:stretch/>
        </p:blipFill>
        <p:spPr>
          <a:xfrm>
            <a:off x="7716539" y="1786170"/>
            <a:ext cx="4475461" cy="4287097"/>
          </a:xfrm>
          <a:prstGeom prst="rect">
            <a:avLst/>
          </a:prstGeom>
        </p:spPr>
      </p:pic>
      <p:sp>
        <p:nvSpPr>
          <p:cNvPr id="2" name="TextBox 2">
            <a:extLst>
              <a:ext uri="{FF2B5EF4-FFF2-40B4-BE49-F238E27FC236}">
                <a16:creationId xmlns:a16="http://schemas.microsoft.com/office/drawing/2014/main" id="{7B45374D-0610-8AF9-9C85-36F9C8496391}"/>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956501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5635E24-6FB4-41E6-0079-4FDB722FDD4E}"/>
              </a:ext>
            </a:extLst>
          </p:cNvPr>
          <p:cNvGraphicFramePr>
            <a:graphicFrameLocks noGrp="1"/>
          </p:cNvGraphicFramePr>
          <p:nvPr>
            <p:extLst>
              <p:ext uri="{D42A27DB-BD31-4B8C-83A1-F6EECF244321}">
                <p14:modId xmlns:p14="http://schemas.microsoft.com/office/powerpoint/2010/main" val="4256580965"/>
              </p:ext>
            </p:extLst>
          </p:nvPr>
        </p:nvGraphicFramePr>
        <p:xfrm>
          <a:off x="0" y="870585"/>
          <a:ext cx="7721600" cy="4654931"/>
        </p:xfrm>
        <a:graphic>
          <a:graphicData uri="http://schemas.openxmlformats.org/drawingml/2006/table">
            <a:tbl>
              <a:tblPr firstRow="1" firstCol="1" bandRow="1">
                <a:tableStyleId>{7DF18680-E054-41AD-8BC1-D1AEF772440D}</a:tableStyleId>
              </a:tblPr>
              <a:tblGrid>
                <a:gridCol w="1106311">
                  <a:extLst>
                    <a:ext uri="{9D8B030D-6E8A-4147-A177-3AD203B41FA5}">
                      <a16:colId xmlns:a16="http://schemas.microsoft.com/office/drawing/2014/main" val="324704003"/>
                    </a:ext>
                  </a:extLst>
                </a:gridCol>
                <a:gridCol w="6615289">
                  <a:extLst>
                    <a:ext uri="{9D8B030D-6E8A-4147-A177-3AD203B41FA5}">
                      <a16:colId xmlns:a16="http://schemas.microsoft.com/office/drawing/2014/main" val="3947508581"/>
                    </a:ext>
                  </a:extLst>
                </a:gridCol>
              </a:tblGrid>
              <a:tr h="187135">
                <a:tc>
                  <a:txBody>
                    <a:bodyPr/>
                    <a:lstStyle/>
                    <a:p>
                      <a:pPr algn="ctr">
                        <a:lnSpc>
                          <a:spcPct val="115000"/>
                        </a:lnSpc>
                        <a:spcAft>
                          <a:spcPts val="1000"/>
                        </a:spcAft>
                      </a:pPr>
                      <a:r>
                        <a:rPr lang="en-US" sz="2800">
                          <a:effectLst/>
                        </a:rPr>
                        <a:t>Yếu tố</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0151" marR="60151" marT="0" marB="0" anchor="ctr"/>
                </a:tc>
                <a:tc>
                  <a:txBody>
                    <a:bodyPr/>
                    <a:lstStyle/>
                    <a:p>
                      <a:pPr algn="ctr">
                        <a:lnSpc>
                          <a:spcPct val="115000"/>
                        </a:lnSpc>
                        <a:spcAft>
                          <a:spcPts val="1000"/>
                        </a:spcAft>
                      </a:pPr>
                      <a:r>
                        <a:rPr lang="en-US" sz="2800">
                          <a:effectLst/>
                        </a:rPr>
                        <a:t>Ảnh hưởng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0151" marR="60151" marT="0" marB="0" anchor="ctr"/>
                </a:tc>
                <a:extLst>
                  <a:ext uri="{0D108BD9-81ED-4DB2-BD59-A6C34878D82A}">
                    <a16:rowId xmlns:a16="http://schemas.microsoft.com/office/drawing/2014/main" val="357613881"/>
                  </a:ext>
                </a:extLst>
              </a:tr>
              <a:tr h="4164203">
                <a:tc>
                  <a:txBody>
                    <a:bodyPr/>
                    <a:lstStyle/>
                    <a:p>
                      <a:pPr algn="ctr">
                        <a:lnSpc>
                          <a:spcPct val="115000"/>
                        </a:lnSpc>
                        <a:spcAft>
                          <a:spcPts val="1000"/>
                        </a:spcAft>
                      </a:pPr>
                      <a:r>
                        <a:rPr lang="en-US" sz="2800" b="1" kern="1200">
                          <a:solidFill>
                            <a:schemeClr val="lt1"/>
                          </a:solidFill>
                          <a:effectLst/>
                        </a:rPr>
                        <a:t>Nhiệt độ</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0151" marR="60151" marT="0" marB="0" anchor="ctr"/>
                </a:tc>
                <a:tc>
                  <a:txBody>
                    <a:bodyPr/>
                    <a:lstStyle/>
                    <a:p>
                      <a:r>
                        <a:rPr lang="vi-VN" sz="2800" kern="1200">
                          <a:solidFill>
                            <a:schemeClr val="dk1"/>
                          </a:solidFill>
                          <a:effectLst/>
                        </a:rPr>
                        <a:t>Nhiệt độ tăng → I</a:t>
                      </a:r>
                      <a:r>
                        <a:rPr lang="vi-VN" sz="2800" kern="1200" baseline="-25000">
                          <a:solidFill>
                            <a:schemeClr val="dk1"/>
                          </a:solidFill>
                          <a:effectLst/>
                        </a:rPr>
                        <a:t>QH</a:t>
                      </a:r>
                      <a:r>
                        <a:rPr lang="vi-VN" sz="2800" kern="1200">
                          <a:solidFill>
                            <a:schemeClr val="dk1"/>
                          </a:solidFill>
                          <a:effectLst/>
                        </a:rPr>
                        <a:t> tăng nhanh và đạt cực đại ở nhiệt độ tối ưu.</a:t>
                      </a:r>
                      <a:endParaRPr lang="en-US" sz="2800" kern="1200">
                        <a:solidFill>
                          <a:schemeClr val="dk1"/>
                        </a:solidFill>
                        <a:effectLst/>
                      </a:endParaRPr>
                    </a:p>
                    <a:p>
                      <a:r>
                        <a:rPr lang="vi-VN" sz="2800" kern="1200">
                          <a:solidFill>
                            <a:schemeClr val="dk1"/>
                          </a:solidFill>
                          <a:effectLst/>
                        </a:rPr>
                        <a:t>+ Sau ngưỡng tối ưu, tăng nhiệt độ → I</a:t>
                      </a:r>
                      <a:r>
                        <a:rPr lang="vi-VN" sz="2800" kern="1200" baseline="-25000">
                          <a:solidFill>
                            <a:schemeClr val="dk1"/>
                          </a:solidFill>
                          <a:effectLst/>
                        </a:rPr>
                        <a:t>QH</a:t>
                      </a:r>
                      <a:r>
                        <a:rPr lang="vi-VN" sz="2800" kern="1200">
                          <a:solidFill>
                            <a:schemeClr val="dk1"/>
                          </a:solidFill>
                          <a:effectLst/>
                        </a:rPr>
                        <a:t> giảm.mạnh đến 0.</a:t>
                      </a:r>
                      <a:endParaRPr lang="en-US" sz="2800" kern="1200">
                        <a:solidFill>
                          <a:schemeClr val="dk1"/>
                        </a:solidFill>
                        <a:effectLst/>
                      </a:endParaRPr>
                    </a:p>
                    <a:p>
                      <a:r>
                        <a:rPr lang="vi-VN" sz="2800" kern="1200">
                          <a:solidFill>
                            <a:schemeClr val="dk1"/>
                          </a:solidFill>
                          <a:effectLst/>
                        </a:rPr>
                        <a:t>- Nhiệt độ tối ưu khác nhau ở các nhóm thực vật:</a:t>
                      </a:r>
                      <a:endParaRPr lang="en-US" sz="2800" kern="1200">
                        <a:solidFill>
                          <a:schemeClr val="dk1"/>
                        </a:solidFill>
                        <a:effectLst/>
                      </a:endParaRPr>
                    </a:p>
                    <a:p>
                      <a:r>
                        <a:rPr lang="vi-VN" sz="2800" kern="1200">
                          <a:solidFill>
                            <a:schemeClr val="dk1"/>
                          </a:solidFill>
                          <a:effectLst/>
                        </a:rPr>
                        <a:t>+ TV nhiệt đới: 25 – 30 °C</a:t>
                      </a:r>
                      <a:endParaRPr lang="en-US" sz="2800" kern="1200">
                        <a:solidFill>
                          <a:schemeClr val="dk1"/>
                        </a:solidFill>
                        <a:effectLst/>
                      </a:endParaRPr>
                    </a:p>
                    <a:p>
                      <a:r>
                        <a:rPr lang="vi-VN" sz="2800" kern="1200">
                          <a:solidFill>
                            <a:schemeClr val="dk1"/>
                          </a:solidFill>
                          <a:effectLst/>
                        </a:rPr>
                        <a:t>+ TV ôn đới: 8 – 15 °C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0151" marR="60151" marT="0" marB="0" anchor="ctr"/>
                </a:tc>
                <a:extLst>
                  <a:ext uri="{0D108BD9-81ED-4DB2-BD59-A6C34878D82A}">
                    <a16:rowId xmlns:a16="http://schemas.microsoft.com/office/drawing/2014/main" val="2612617215"/>
                  </a:ext>
                </a:extLst>
              </a:tr>
            </a:tbl>
          </a:graphicData>
        </a:graphic>
      </p:graphicFrame>
      <p:pic>
        <p:nvPicPr>
          <p:cNvPr id="4" name="Picture 3">
            <a:extLst>
              <a:ext uri="{FF2B5EF4-FFF2-40B4-BE49-F238E27FC236}">
                <a16:creationId xmlns:a16="http://schemas.microsoft.com/office/drawing/2014/main" id="{D212A999-74CD-D878-3090-BF391BACB9AA}"/>
              </a:ext>
            </a:extLst>
          </p:cNvPr>
          <p:cNvPicPr>
            <a:picLocks noChangeAspect="1"/>
          </p:cNvPicPr>
          <p:nvPr/>
        </p:nvPicPr>
        <p:blipFill rotWithShape="1">
          <a:blip r:embed="rId2"/>
          <a:srcRect l="4617" r="3834"/>
          <a:stretch/>
        </p:blipFill>
        <p:spPr>
          <a:xfrm>
            <a:off x="7721600" y="1574341"/>
            <a:ext cx="4470400" cy="3922346"/>
          </a:xfrm>
          <a:prstGeom prst="rect">
            <a:avLst/>
          </a:prstGeom>
        </p:spPr>
      </p:pic>
      <p:sp>
        <p:nvSpPr>
          <p:cNvPr id="2" name="TextBox 2">
            <a:extLst>
              <a:ext uri="{FF2B5EF4-FFF2-40B4-BE49-F238E27FC236}">
                <a16:creationId xmlns:a16="http://schemas.microsoft.com/office/drawing/2014/main" id="{13458CA5-BA76-B4DC-73AE-793FE80710C5}"/>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869962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567C5E-144A-A762-22EC-4B3736BB05F4}"/>
              </a:ext>
            </a:extLst>
          </p:cNvPr>
          <p:cNvSpPr txBox="1"/>
          <p:nvPr/>
        </p:nvSpPr>
        <p:spPr>
          <a:xfrm>
            <a:off x="2291645" y="187867"/>
            <a:ext cx="9403644" cy="584775"/>
          </a:xfrm>
          <a:prstGeom prst="rect">
            <a:avLst/>
          </a:prstGeom>
          <a:noFill/>
        </p:spPr>
        <p:txBody>
          <a:bodyPr wrap="square">
            <a:spAutoFit/>
          </a:bodyPr>
          <a:lstStyle/>
          <a:p>
            <a:r>
              <a:rPr lang="en-US" sz="3200" b="1">
                <a:solidFill>
                  <a:srgbClr val="C00000"/>
                </a:solidFill>
                <a:effectLst/>
                <a:ea typeface="Calibri" panose="020F0502020204030204" pitchFamily="34" charset="0"/>
              </a:rPr>
              <a:t>IV. </a:t>
            </a:r>
            <a:r>
              <a:rPr lang="vi-VN" sz="3200" b="1">
                <a:solidFill>
                  <a:srgbClr val="C00000"/>
                </a:solidFill>
                <a:effectLst/>
                <a:ea typeface="Calibri" panose="020F0502020204030204" pitchFamily="34" charset="0"/>
              </a:rPr>
              <a:t>QUANG HỢP VÀ NĂNG SUẤT CÂY TRỒNG</a:t>
            </a:r>
            <a:endParaRPr lang="en-US" sz="3200">
              <a:solidFill>
                <a:srgbClr val="C00000"/>
              </a:solidFill>
            </a:endParaRPr>
          </a:p>
        </p:txBody>
      </p:sp>
      <p:sp>
        <p:nvSpPr>
          <p:cNvPr id="9" name="TextBox 8">
            <a:extLst>
              <a:ext uri="{FF2B5EF4-FFF2-40B4-BE49-F238E27FC236}">
                <a16:creationId xmlns:a16="http://schemas.microsoft.com/office/drawing/2014/main" id="{8456D1E5-411C-58A1-DBD7-6ADE8CEE44F3}"/>
              </a:ext>
            </a:extLst>
          </p:cNvPr>
          <p:cNvSpPr txBox="1"/>
          <p:nvPr/>
        </p:nvSpPr>
        <p:spPr>
          <a:xfrm>
            <a:off x="1399822" y="824988"/>
            <a:ext cx="9042400" cy="523220"/>
          </a:xfrm>
          <a:prstGeom prst="rect">
            <a:avLst/>
          </a:prstGeom>
          <a:noFill/>
        </p:spPr>
        <p:txBody>
          <a:bodyPr wrap="square">
            <a:spAutoFit/>
          </a:bodyPr>
          <a:lstStyle/>
          <a:p>
            <a:r>
              <a:rPr lang="en-US" sz="2800" b="1">
                <a:solidFill>
                  <a:schemeClr val="accent6">
                    <a:lumMod val="50000"/>
                  </a:schemeClr>
                </a:solidFill>
                <a:effectLst/>
                <a:ea typeface="Calibri" panose="020F0502020204030204" pitchFamily="34" charset="0"/>
              </a:rPr>
              <a:t>Tại sao quang hợp quyết định năng suất cây trồng?</a:t>
            </a:r>
            <a:endParaRPr lang="en-US" sz="2800" b="1">
              <a:solidFill>
                <a:schemeClr val="accent6">
                  <a:lumMod val="50000"/>
                </a:schemeClr>
              </a:solidFill>
            </a:endParaRPr>
          </a:p>
        </p:txBody>
      </p:sp>
      <p:sp>
        <p:nvSpPr>
          <p:cNvPr id="11" name="TextBox 10">
            <a:extLst>
              <a:ext uri="{FF2B5EF4-FFF2-40B4-BE49-F238E27FC236}">
                <a16:creationId xmlns:a16="http://schemas.microsoft.com/office/drawing/2014/main" id="{4602EAC7-D2C6-FFD7-74B7-688CE41FB6C4}"/>
              </a:ext>
            </a:extLst>
          </p:cNvPr>
          <p:cNvSpPr txBox="1"/>
          <p:nvPr/>
        </p:nvSpPr>
        <p:spPr>
          <a:xfrm>
            <a:off x="1174044" y="1777831"/>
            <a:ext cx="9268178" cy="1815882"/>
          </a:xfrm>
          <a:prstGeom prst="rect">
            <a:avLst/>
          </a:prstGeom>
          <a:noFill/>
        </p:spPr>
        <p:txBody>
          <a:bodyPr wrap="square">
            <a:spAutoFit/>
          </a:bodyPr>
          <a:lstStyle/>
          <a:p>
            <a:r>
              <a:rPr lang="en-US" sz="2800">
                <a:effectLst/>
                <a:ea typeface="Calibri" panose="020F0502020204030204" pitchFamily="34" charset="0"/>
              </a:rPr>
              <a:t>Có những phương pháp giúp tăng năng suất cây trồng thông qua điều khiển quang hợp: </a:t>
            </a:r>
            <a:r>
              <a:rPr lang="en-US" sz="2800" i="1">
                <a:effectLst/>
                <a:ea typeface="Calibri" panose="020F0502020204030204" pitchFamily="34" charset="0"/>
              </a:rPr>
              <a:t>Tăng diện tích bộ lá; tăng cường độ và hiệu quả quang hợp</a:t>
            </a:r>
            <a:r>
              <a:rPr lang="en-US" sz="2800">
                <a:effectLst/>
                <a:ea typeface="Calibri" panose="020F0502020204030204" pitchFamily="34" charset="0"/>
              </a:rPr>
              <a:t> → </a:t>
            </a:r>
            <a:r>
              <a:rPr lang="en-US" sz="2800">
                <a:solidFill>
                  <a:srgbClr val="C00000"/>
                </a:solidFill>
                <a:effectLst/>
                <a:ea typeface="Calibri" panose="020F0502020204030204" pitchFamily="34" charset="0"/>
              </a:rPr>
              <a:t>Nêu cơ sở khoa học của các biện pháp đó?</a:t>
            </a:r>
            <a:endParaRPr lang="en-US" sz="2800">
              <a:solidFill>
                <a:srgbClr val="C00000"/>
              </a:solidFill>
            </a:endParaRPr>
          </a:p>
        </p:txBody>
      </p:sp>
      <p:sp>
        <p:nvSpPr>
          <p:cNvPr id="13" name="TextBox 12">
            <a:extLst>
              <a:ext uri="{FF2B5EF4-FFF2-40B4-BE49-F238E27FC236}">
                <a16:creationId xmlns:a16="http://schemas.microsoft.com/office/drawing/2014/main" id="{96044708-DA3A-FDE5-A525-954E52D014D0}"/>
              </a:ext>
            </a:extLst>
          </p:cNvPr>
          <p:cNvSpPr txBox="1"/>
          <p:nvPr/>
        </p:nvSpPr>
        <p:spPr>
          <a:xfrm>
            <a:off x="1174044" y="4023336"/>
            <a:ext cx="5960534" cy="1678023"/>
          </a:xfrm>
          <a:prstGeom prst="rect">
            <a:avLst/>
          </a:prstGeom>
          <a:noFill/>
        </p:spPr>
        <p:txBody>
          <a:bodyPr wrap="square">
            <a:spAutoFit/>
          </a:bodyPr>
          <a:lstStyle/>
          <a:p>
            <a:pPr algn="just">
              <a:lnSpc>
                <a:spcPct val="115000"/>
              </a:lnSpc>
              <a:spcAft>
                <a:spcPts val="1000"/>
              </a:spcAft>
            </a:pPr>
            <a:r>
              <a:rPr lang="en-US" sz="2800" b="1">
                <a:solidFill>
                  <a:schemeClr val="accent2">
                    <a:lumMod val="75000"/>
                  </a:schemeClr>
                </a:solidFill>
                <a:effectLst/>
                <a:ea typeface="Calibri" panose="020F0502020204030204" pitchFamily="34" charset="0"/>
                <a:cs typeface="Times New Roman" panose="02020603050405020304" pitchFamily="18" charset="0"/>
              </a:rPr>
              <a:t>	Để làm được điều này chúng ta cần áp dụng các biện pháp nào? </a:t>
            </a:r>
          </a:p>
          <a:p>
            <a:pPr algn="just">
              <a:lnSpc>
                <a:spcPct val="115000"/>
              </a:lnSpc>
              <a:spcAft>
                <a:spcPts val="1000"/>
              </a:spcAft>
            </a:pPr>
            <a:r>
              <a:rPr lang="en-US" sz="2800" b="1">
                <a:solidFill>
                  <a:schemeClr val="accent2">
                    <a:lumMod val="75000"/>
                  </a:schemeClr>
                </a:solidFill>
                <a:effectLst/>
                <a:ea typeface="Calibri" panose="020F0502020204030204" pitchFamily="34" charset="0"/>
                <a:cs typeface="Times New Roman" panose="02020603050405020304" pitchFamily="18" charset="0"/>
              </a:rPr>
              <a:t>Phân tích tác dụng của biện pháp </a:t>
            </a:r>
          </a:p>
        </p:txBody>
      </p:sp>
      <p:pic>
        <p:nvPicPr>
          <p:cNvPr id="20484" name="Picture 4" descr="Luyện từ và câu: Ôn tập về từ và cấu tạo từ trang 166 - Tin Tức Giáo Dục  Học Tập Tiny">
            <a:extLst>
              <a:ext uri="{FF2B5EF4-FFF2-40B4-BE49-F238E27FC236}">
                <a16:creationId xmlns:a16="http://schemas.microsoft.com/office/drawing/2014/main" id="{4D77F75D-8B35-23EB-3751-2A8EF4B76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044" y="3727237"/>
            <a:ext cx="4549423"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Badge Question Mark with solid fill">
            <a:extLst>
              <a:ext uri="{FF2B5EF4-FFF2-40B4-BE49-F238E27FC236}">
                <a16:creationId xmlns:a16="http://schemas.microsoft.com/office/drawing/2014/main" id="{581D332D-E392-BBB8-6689-94F4B0D443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044" y="3593713"/>
            <a:ext cx="1014239" cy="1014239"/>
          </a:xfrm>
          <a:prstGeom prst="rect">
            <a:avLst/>
          </a:prstGeom>
        </p:spPr>
      </p:pic>
      <p:sp>
        <p:nvSpPr>
          <p:cNvPr id="2" name="TextBox 2">
            <a:extLst>
              <a:ext uri="{FF2B5EF4-FFF2-40B4-BE49-F238E27FC236}">
                <a16:creationId xmlns:a16="http://schemas.microsoft.com/office/drawing/2014/main" id="{0FA42E87-976F-529C-C16F-5478EFE096E4}"/>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8273066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484"/>
                                        </p:tgtEl>
                                        <p:attrNameLst>
                                          <p:attrName>style.visibility</p:attrName>
                                        </p:attrNameLst>
                                      </p:cBhvr>
                                      <p:to>
                                        <p:strVal val="visible"/>
                                      </p:to>
                                    </p:set>
                                    <p:animEffect transition="in" filter="fade">
                                      <p:cBhvr>
                                        <p:cTn id="22" dur="1000"/>
                                        <p:tgtEl>
                                          <p:spTgt spid="20484"/>
                                        </p:tgtEl>
                                      </p:cBhvr>
                                    </p:animEffect>
                                    <p:anim calcmode="lin" valueType="num">
                                      <p:cBhvr>
                                        <p:cTn id="23" dur="1000" fill="hold"/>
                                        <p:tgtEl>
                                          <p:spTgt spid="20484"/>
                                        </p:tgtEl>
                                        <p:attrNameLst>
                                          <p:attrName>ppt_x</p:attrName>
                                        </p:attrNameLst>
                                      </p:cBhvr>
                                      <p:tavLst>
                                        <p:tav tm="0">
                                          <p:val>
                                            <p:strVal val="#ppt_x"/>
                                          </p:val>
                                        </p:tav>
                                        <p:tav tm="100000">
                                          <p:val>
                                            <p:strVal val="#ppt_x"/>
                                          </p:val>
                                        </p:tav>
                                      </p:tavLst>
                                    </p:anim>
                                    <p:anim calcmode="lin" valueType="num">
                                      <p:cBhvr>
                                        <p:cTn id="24"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76" name="Rectangle 2357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7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85B8C0C-143F-9F1D-185D-CA9DF4F11C44}"/>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1000"/>
              </a:spcAft>
              <a:buFont typeface="Arial" panose="020B0604020202020204" pitchFamily="34" charset="0"/>
              <a:buChar char="•"/>
            </a:pPr>
            <a:r>
              <a:rPr lang="en-US" sz="2800">
                <a:effectLst/>
              </a:rPr>
              <a:t>Công nghệ trồng cây không cần ánh sáng mặt trời là gì? Hãy kể tên một số loại cây trồng được áp dụng công nghệ này? Nêu ưu điểm của công nghệ này.</a:t>
            </a:r>
          </a:p>
        </p:txBody>
      </p:sp>
      <p:pic>
        <p:nvPicPr>
          <p:cNvPr id="23554" name="Picture 2" descr="2019 Five-day Introductory Training Course on Plant Factory with Artificial  Lighting (PFAL) – Urban Ag News">
            <a:extLst>
              <a:ext uri="{FF2B5EF4-FFF2-40B4-BE49-F238E27FC236}">
                <a16:creationId xmlns:a16="http://schemas.microsoft.com/office/drawing/2014/main" id="{0FC4CFC5-3EAA-E330-72D3-F81F83FA92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2" r="3170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896E9DEB-E5D9-EBB1-3E9E-45B4AA68BDB5}"/>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1169749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86DD6B9-A1E9-A350-80CD-02975D63A8CC}"/>
              </a:ext>
            </a:extLst>
          </p:cNvPr>
          <p:cNvPicPr>
            <a:picLocks noChangeAspect="1"/>
          </p:cNvPicPr>
          <p:nvPr/>
        </p:nvPicPr>
        <p:blipFill rotWithShape="1">
          <a:blip r:embed="rId2"/>
          <a:srcRect r="3026" b="-1"/>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
        <p:nvSpPr>
          <p:cNvPr id="3" name="TextBox 2">
            <a:extLst>
              <a:ext uri="{FF2B5EF4-FFF2-40B4-BE49-F238E27FC236}">
                <a16:creationId xmlns:a16="http://schemas.microsoft.com/office/drawing/2014/main" id="{6E657732-4209-2D40-C8B8-CD4CFD4F0E16}"/>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69794139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DC9B5C-1AEC-9A2F-C3BE-0EBC58B570AF}"/>
              </a:ext>
            </a:extLst>
          </p:cNvPr>
          <p:cNvSpPr txBox="1"/>
          <p:nvPr/>
        </p:nvSpPr>
        <p:spPr>
          <a:xfrm>
            <a:off x="638880" y="123158"/>
            <a:ext cx="10909640" cy="901422"/>
          </a:xfrm>
          <a:prstGeom prst="rect">
            <a:avLst/>
          </a:prstGeom>
        </p:spPr>
        <p:txBody>
          <a:bodyPr vert="horz" lIns="91440" tIns="45720" rIns="91440" bIns="45720" rtlCol="0" anchor="ctr">
            <a:normAutofit fontScale="92500" lnSpcReduction="10000"/>
          </a:bodyPr>
          <a:lstStyle/>
          <a:p>
            <a:pPr algn="ctr">
              <a:lnSpc>
                <a:spcPct val="90000"/>
              </a:lnSpc>
              <a:spcBef>
                <a:spcPct val="0"/>
              </a:spcBef>
              <a:spcAft>
                <a:spcPts val="600"/>
              </a:spcAft>
            </a:pPr>
            <a:r>
              <a:rPr lang="en-US" sz="6600" b="1" kern="1200">
                <a:solidFill>
                  <a:schemeClr val="tx1"/>
                </a:solidFill>
                <a:effectLst/>
                <a:latin typeface="+mj-lt"/>
                <a:ea typeface="+mj-ea"/>
                <a:cs typeface="+mj-cs"/>
              </a:rPr>
              <a:t>Luyện tập</a:t>
            </a:r>
            <a:endParaRPr lang="en-US" sz="6600" kern="1200">
              <a:solidFill>
                <a:schemeClr val="tx1"/>
              </a:solidFill>
              <a:latin typeface="+mj-lt"/>
              <a:ea typeface="+mj-ea"/>
              <a:cs typeface="+mj-cs"/>
            </a:endParaRPr>
          </a:p>
        </p:txBody>
      </p:sp>
      <p:sp>
        <p:nvSpPr>
          <p:cNvPr id="24"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159D47-CFBC-B101-7F7F-15F4021D313B}"/>
              </a:ext>
            </a:extLst>
          </p:cNvPr>
          <p:cNvPicPr>
            <a:picLocks noChangeAspect="1"/>
          </p:cNvPicPr>
          <p:nvPr/>
        </p:nvPicPr>
        <p:blipFill>
          <a:blip r:embed="rId2"/>
          <a:stretch>
            <a:fillRect/>
          </a:stretch>
        </p:blipFill>
        <p:spPr>
          <a:xfrm>
            <a:off x="444220" y="1971199"/>
            <a:ext cx="11298961" cy="4886801"/>
          </a:xfrm>
          <a:prstGeom prst="rect">
            <a:avLst/>
          </a:prstGeom>
        </p:spPr>
      </p:pic>
      <p:sp>
        <p:nvSpPr>
          <p:cNvPr id="6" name="TextBox 5">
            <a:extLst>
              <a:ext uri="{FF2B5EF4-FFF2-40B4-BE49-F238E27FC236}">
                <a16:creationId xmlns:a16="http://schemas.microsoft.com/office/drawing/2014/main" id="{2DC6D102-45CB-A22F-0511-C8A21381F86F}"/>
              </a:ext>
            </a:extLst>
          </p:cNvPr>
          <p:cNvSpPr txBox="1"/>
          <p:nvPr/>
        </p:nvSpPr>
        <p:spPr>
          <a:xfrm>
            <a:off x="1007448" y="1026275"/>
            <a:ext cx="10735733" cy="523220"/>
          </a:xfrm>
          <a:prstGeom prst="rect">
            <a:avLst/>
          </a:prstGeom>
          <a:noFill/>
        </p:spPr>
        <p:txBody>
          <a:bodyPr wrap="square">
            <a:spAutoFit/>
          </a:bodyPr>
          <a:lstStyle/>
          <a:p>
            <a:r>
              <a:rPr lang="en-US" sz="2800" b="1">
                <a:solidFill>
                  <a:schemeClr val="accent2">
                    <a:lumMod val="75000"/>
                  </a:schemeClr>
                </a:solidFill>
                <a:ea typeface="Calibri" panose="020F0502020204030204" pitchFamily="34" charset="0"/>
              </a:rPr>
              <a:t>H</a:t>
            </a:r>
            <a:r>
              <a:rPr lang="en-US" sz="2800" b="1">
                <a:solidFill>
                  <a:schemeClr val="accent2">
                    <a:lumMod val="75000"/>
                  </a:schemeClr>
                </a:solidFill>
                <a:effectLst/>
                <a:ea typeface="Calibri" panose="020F0502020204030204" pitchFamily="34" charset="0"/>
              </a:rPr>
              <a:t>oàn thiện sơ đồ tư duy hệ thống kiến thức về quá trình quang hợp</a:t>
            </a:r>
            <a:endParaRPr lang="en-US" sz="2800" b="1">
              <a:solidFill>
                <a:schemeClr val="accent2">
                  <a:lumMod val="75000"/>
                </a:schemeClr>
              </a:solidFill>
            </a:endParaRPr>
          </a:p>
        </p:txBody>
      </p:sp>
    </p:spTree>
    <p:extLst>
      <p:ext uri="{BB962C8B-B14F-4D97-AF65-F5344CB8AC3E}">
        <p14:creationId xmlns:p14="http://schemas.microsoft.com/office/powerpoint/2010/main" val="32314173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C375F4-014C-9108-9235-BFC403B3609C}"/>
              </a:ext>
            </a:extLst>
          </p:cNvPr>
          <p:cNvPicPr>
            <a:picLocks noChangeAspect="1"/>
          </p:cNvPicPr>
          <p:nvPr/>
        </p:nvPicPr>
        <p:blipFill>
          <a:blip r:embed="rId2"/>
          <a:stretch>
            <a:fillRect/>
          </a:stretch>
        </p:blipFill>
        <p:spPr>
          <a:xfrm>
            <a:off x="643466" y="-361"/>
            <a:ext cx="10859911" cy="6887358"/>
          </a:xfrm>
          <a:prstGeom prst="rect">
            <a:avLst/>
          </a:prstGeom>
        </p:spPr>
      </p:pic>
      <p:sp>
        <p:nvSpPr>
          <p:cNvPr id="3" name="TextBox 2">
            <a:extLst>
              <a:ext uri="{FF2B5EF4-FFF2-40B4-BE49-F238E27FC236}">
                <a16:creationId xmlns:a16="http://schemas.microsoft.com/office/drawing/2014/main" id="{11D8789B-D6A4-A46F-C920-9346FA77FE0D}"/>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103168323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4561" y="643467"/>
            <a:ext cx="9901639" cy="55710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4473001-804E-5F22-E17D-49FFB29B6DFA}"/>
              </a:ext>
            </a:extLst>
          </p:cNvPr>
          <p:cNvSpPr txBox="1"/>
          <p:nvPr/>
        </p:nvSpPr>
        <p:spPr>
          <a:xfrm>
            <a:off x="1867823" y="1163433"/>
            <a:ext cx="3033309" cy="2896954"/>
          </a:xfrm>
          <a:prstGeom prst="rect">
            <a:avLst/>
          </a:prstGeom>
        </p:spPr>
        <p:txBody>
          <a:bodyPr vert="horz" lIns="91440" tIns="45720" rIns="91440" bIns="45720" rtlCol="0" anchor="b">
            <a:normAutofit/>
          </a:bodyPr>
          <a:lstStyle/>
          <a:p>
            <a:pPr defTabSz="740664">
              <a:lnSpc>
                <a:spcPct val="90000"/>
              </a:lnSpc>
              <a:spcBef>
                <a:spcPct val="0"/>
              </a:spcBef>
              <a:spcAft>
                <a:spcPts val="486"/>
              </a:spcAft>
            </a:pPr>
            <a:r>
              <a:rPr lang="en-US" sz="4374" kern="1200">
                <a:solidFill>
                  <a:schemeClr val="tx1"/>
                </a:solidFill>
                <a:latin typeface="+mj-lt"/>
                <a:ea typeface="+mj-ea"/>
                <a:cs typeface="+mj-cs"/>
              </a:rPr>
              <a:t>I. KHÁI QUÁT VỀ QUANG HỢP</a:t>
            </a:r>
            <a:endParaRPr lang="en-US" sz="5400">
              <a:latin typeface="+mj-lt"/>
              <a:ea typeface="+mj-ea"/>
              <a:cs typeface="+mj-cs"/>
            </a:endParaRP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823" y="4225315"/>
            <a:ext cx="2822673" cy="14856"/>
          </a:xfrm>
          <a:custGeom>
            <a:avLst/>
            <a:gdLst>
              <a:gd name="connsiteX0" fmla="*/ 0 w 2822673"/>
              <a:gd name="connsiteY0" fmla="*/ 0 h 14856"/>
              <a:gd name="connsiteX1" fmla="*/ 564535 w 2822673"/>
              <a:gd name="connsiteY1" fmla="*/ 0 h 14856"/>
              <a:gd name="connsiteX2" fmla="*/ 1100842 w 2822673"/>
              <a:gd name="connsiteY2" fmla="*/ 0 h 14856"/>
              <a:gd name="connsiteX3" fmla="*/ 1637150 w 2822673"/>
              <a:gd name="connsiteY3" fmla="*/ 0 h 14856"/>
              <a:gd name="connsiteX4" fmla="*/ 2258138 w 2822673"/>
              <a:gd name="connsiteY4" fmla="*/ 0 h 14856"/>
              <a:gd name="connsiteX5" fmla="*/ 2822673 w 2822673"/>
              <a:gd name="connsiteY5" fmla="*/ 0 h 14856"/>
              <a:gd name="connsiteX6" fmla="*/ 2822673 w 2822673"/>
              <a:gd name="connsiteY6" fmla="*/ 14856 h 14856"/>
              <a:gd name="connsiteX7" fmla="*/ 2258138 w 2822673"/>
              <a:gd name="connsiteY7" fmla="*/ 14856 h 14856"/>
              <a:gd name="connsiteX8" fmla="*/ 1778284 w 2822673"/>
              <a:gd name="connsiteY8" fmla="*/ 14856 h 14856"/>
              <a:gd name="connsiteX9" fmla="*/ 1241976 w 2822673"/>
              <a:gd name="connsiteY9" fmla="*/ 14856 h 14856"/>
              <a:gd name="connsiteX10" fmla="*/ 705668 w 2822673"/>
              <a:gd name="connsiteY10" fmla="*/ 14856 h 14856"/>
              <a:gd name="connsiteX11" fmla="*/ 0 w 2822673"/>
              <a:gd name="connsiteY11" fmla="*/ 14856 h 14856"/>
              <a:gd name="connsiteX12" fmla="*/ 0 w 2822673"/>
              <a:gd name="connsiteY12" fmla="*/ 0 h 14856"/>
              <a:gd name="connsiteX0" fmla="*/ 0 w 2822673"/>
              <a:gd name="connsiteY0" fmla="*/ 0 h 14856"/>
              <a:gd name="connsiteX1" fmla="*/ 508081 w 2822673"/>
              <a:gd name="connsiteY1" fmla="*/ 0 h 14856"/>
              <a:gd name="connsiteX2" fmla="*/ 1129069 w 2822673"/>
              <a:gd name="connsiteY2" fmla="*/ 0 h 14856"/>
              <a:gd name="connsiteX3" fmla="*/ 1608924 w 2822673"/>
              <a:gd name="connsiteY3" fmla="*/ 0 h 14856"/>
              <a:gd name="connsiteX4" fmla="*/ 2088778 w 2822673"/>
              <a:gd name="connsiteY4" fmla="*/ 0 h 14856"/>
              <a:gd name="connsiteX5" fmla="*/ 2822673 w 2822673"/>
              <a:gd name="connsiteY5" fmla="*/ 0 h 14856"/>
              <a:gd name="connsiteX6" fmla="*/ 2822673 w 2822673"/>
              <a:gd name="connsiteY6" fmla="*/ 14856 h 14856"/>
              <a:gd name="connsiteX7" fmla="*/ 2286365 w 2822673"/>
              <a:gd name="connsiteY7" fmla="*/ 14856 h 14856"/>
              <a:gd name="connsiteX8" fmla="*/ 1750057 w 2822673"/>
              <a:gd name="connsiteY8" fmla="*/ 14856 h 14856"/>
              <a:gd name="connsiteX9" fmla="*/ 1213749 w 2822673"/>
              <a:gd name="connsiteY9" fmla="*/ 14856 h 14856"/>
              <a:gd name="connsiteX10" fmla="*/ 592761 w 2822673"/>
              <a:gd name="connsiteY10" fmla="*/ 14856 h 14856"/>
              <a:gd name="connsiteX11" fmla="*/ 0 w 2822673"/>
              <a:gd name="connsiteY11" fmla="*/ 14856 h 14856"/>
              <a:gd name="connsiteX12" fmla="*/ 0 w 2822673"/>
              <a:gd name="connsiteY12" fmla="*/ 0 h 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2673" h="14856" fill="none" extrusionOk="0">
                <a:moveTo>
                  <a:pt x="0" y="0"/>
                </a:moveTo>
                <a:cubicBezTo>
                  <a:pt x="218824" y="-11864"/>
                  <a:pt x="347394" y="-20931"/>
                  <a:pt x="564535" y="0"/>
                </a:cubicBezTo>
                <a:cubicBezTo>
                  <a:pt x="736341" y="-33933"/>
                  <a:pt x="949326" y="-11938"/>
                  <a:pt x="1100842" y="0"/>
                </a:cubicBezTo>
                <a:cubicBezTo>
                  <a:pt x="1220886" y="9781"/>
                  <a:pt x="1486399" y="5968"/>
                  <a:pt x="1637150" y="0"/>
                </a:cubicBezTo>
                <a:cubicBezTo>
                  <a:pt x="1804560" y="10721"/>
                  <a:pt x="2090629" y="8008"/>
                  <a:pt x="2258138" y="0"/>
                </a:cubicBezTo>
                <a:cubicBezTo>
                  <a:pt x="2440668" y="22905"/>
                  <a:pt x="2643842" y="17686"/>
                  <a:pt x="2822673" y="0"/>
                </a:cubicBezTo>
                <a:cubicBezTo>
                  <a:pt x="2823234" y="4434"/>
                  <a:pt x="2822221" y="8654"/>
                  <a:pt x="2822673" y="14856"/>
                </a:cubicBezTo>
                <a:cubicBezTo>
                  <a:pt x="2664226" y="34944"/>
                  <a:pt x="2454917" y="34788"/>
                  <a:pt x="2258138" y="14856"/>
                </a:cubicBezTo>
                <a:cubicBezTo>
                  <a:pt x="2043035" y="25407"/>
                  <a:pt x="1927419" y="36931"/>
                  <a:pt x="1778284" y="14856"/>
                </a:cubicBezTo>
                <a:cubicBezTo>
                  <a:pt x="1658210" y="12381"/>
                  <a:pt x="1368281" y="10919"/>
                  <a:pt x="1241976" y="14856"/>
                </a:cubicBezTo>
                <a:cubicBezTo>
                  <a:pt x="1118123" y="-12886"/>
                  <a:pt x="862327" y="40982"/>
                  <a:pt x="705668" y="14856"/>
                </a:cubicBezTo>
                <a:cubicBezTo>
                  <a:pt x="544713" y="1208"/>
                  <a:pt x="183815" y="-10009"/>
                  <a:pt x="0" y="14856"/>
                </a:cubicBezTo>
                <a:cubicBezTo>
                  <a:pt x="-1134" y="8564"/>
                  <a:pt x="241" y="3193"/>
                  <a:pt x="0" y="0"/>
                </a:cubicBezTo>
                <a:close/>
              </a:path>
              <a:path w="2822673" h="14856" stroke="0" extrusionOk="0">
                <a:moveTo>
                  <a:pt x="0" y="0"/>
                </a:moveTo>
                <a:cubicBezTo>
                  <a:pt x="219692" y="17933"/>
                  <a:pt x="280398" y="4257"/>
                  <a:pt x="508081" y="0"/>
                </a:cubicBezTo>
                <a:cubicBezTo>
                  <a:pt x="743714" y="20812"/>
                  <a:pt x="885050" y="-6649"/>
                  <a:pt x="1129069" y="0"/>
                </a:cubicBezTo>
                <a:cubicBezTo>
                  <a:pt x="1334275" y="-7175"/>
                  <a:pt x="1396029" y="15085"/>
                  <a:pt x="1608924" y="0"/>
                </a:cubicBezTo>
                <a:cubicBezTo>
                  <a:pt x="1845523" y="-3473"/>
                  <a:pt x="1945975" y="-21568"/>
                  <a:pt x="2088778" y="0"/>
                </a:cubicBezTo>
                <a:cubicBezTo>
                  <a:pt x="2223162" y="39557"/>
                  <a:pt x="2648381" y="-25820"/>
                  <a:pt x="2822673" y="0"/>
                </a:cubicBezTo>
                <a:cubicBezTo>
                  <a:pt x="2822307" y="4025"/>
                  <a:pt x="2822049" y="7557"/>
                  <a:pt x="2822673" y="14856"/>
                </a:cubicBezTo>
                <a:cubicBezTo>
                  <a:pt x="2633596" y="46998"/>
                  <a:pt x="2469975" y="20483"/>
                  <a:pt x="2286365" y="14856"/>
                </a:cubicBezTo>
                <a:cubicBezTo>
                  <a:pt x="2099621" y="-3212"/>
                  <a:pt x="1858006" y="33711"/>
                  <a:pt x="1750057" y="14856"/>
                </a:cubicBezTo>
                <a:cubicBezTo>
                  <a:pt x="1630696" y="-891"/>
                  <a:pt x="1387993" y="10212"/>
                  <a:pt x="1213749" y="14856"/>
                </a:cubicBezTo>
                <a:cubicBezTo>
                  <a:pt x="1062684" y="3200"/>
                  <a:pt x="761816" y="-11448"/>
                  <a:pt x="592761" y="14856"/>
                </a:cubicBezTo>
                <a:cubicBezTo>
                  <a:pt x="377173" y="10745"/>
                  <a:pt x="154054" y="31453"/>
                  <a:pt x="0" y="14856"/>
                </a:cubicBezTo>
                <a:cubicBezTo>
                  <a:pt x="113" y="9301"/>
                  <a:pt x="-161" y="4584"/>
                  <a:pt x="0" y="0"/>
                </a:cubicBezTo>
                <a:close/>
              </a:path>
              <a:path w="2822673" h="14856" fill="none" stroke="0" extrusionOk="0">
                <a:moveTo>
                  <a:pt x="0" y="0"/>
                </a:moveTo>
                <a:cubicBezTo>
                  <a:pt x="222321" y="-27960"/>
                  <a:pt x="364447" y="39667"/>
                  <a:pt x="564535" y="0"/>
                </a:cubicBezTo>
                <a:cubicBezTo>
                  <a:pt x="764514" y="-16711"/>
                  <a:pt x="933195" y="5266"/>
                  <a:pt x="1100842" y="0"/>
                </a:cubicBezTo>
                <a:cubicBezTo>
                  <a:pt x="1247887" y="-44546"/>
                  <a:pt x="1468743" y="21203"/>
                  <a:pt x="1637150" y="0"/>
                </a:cubicBezTo>
                <a:cubicBezTo>
                  <a:pt x="1801499" y="32527"/>
                  <a:pt x="2049479" y="17078"/>
                  <a:pt x="2258138" y="0"/>
                </a:cubicBezTo>
                <a:cubicBezTo>
                  <a:pt x="2403697" y="-5813"/>
                  <a:pt x="2622913" y="52316"/>
                  <a:pt x="2822673" y="0"/>
                </a:cubicBezTo>
                <a:cubicBezTo>
                  <a:pt x="2823481" y="5191"/>
                  <a:pt x="2822443" y="8782"/>
                  <a:pt x="2822673" y="14856"/>
                </a:cubicBezTo>
                <a:cubicBezTo>
                  <a:pt x="2649244" y="72454"/>
                  <a:pt x="2465371" y="11896"/>
                  <a:pt x="2258138" y="14856"/>
                </a:cubicBezTo>
                <a:cubicBezTo>
                  <a:pt x="2049734" y="26537"/>
                  <a:pt x="1935477" y="33999"/>
                  <a:pt x="1778284" y="14856"/>
                </a:cubicBezTo>
                <a:cubicBezTo>
                  <a:pt x="1666409" y="-21832"/>
                  <a:pt x="1364064" y="11237"/>
                  <a:pt x="1241976" y="14856"/>
                </a:cubicBezTo>
                <a:cubicBezTo>
                  <a:pt x="1122183" y="51414"/>
                  <a:pt x="845786" y="62906"/>
                  <a:pt x="705668" y="14856"/>
                </a:cubicBezTo>
                <a:cubicBezTo>
                  <a:pt x="550099" y="-7297"/>
                  <a:pt x="142152" y="525"/>
                  <a:pt x="0" y="14856"/>
                </a:cubicBezTo>
                <a:cubicBezTo>
                  <a:pt x="-748" y="7924"/>
                  <a:pt x="-488" y="3180"/>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2822673"/>
                      <a:gd name="connsiteY0" fmla="*/ 0 h 14856"/>
                      <a:gd name="connsiteX1" fmla="*/ 564535 w 2822673"/>
                      <a:gd name="connsiteY1" fmla="*/ 0 h 14856"/>
                      <a:gd name="connsiteX2" fmla="*/ 1100842 w 2822673"/>
                      <a:gd name="connsiteY2" fmla="*/ 0 h 14856"/>
                      <a:gd name="connsiteX3" fmla="*/ 1637150 w 2822673"/>
                      <a:gd name="connsiteY3" fmla="*/ 0 h 14856"/>
                      <a:gd name="connsiteX4" fmla="*/ 2258138 w 2822673"/>
                      <a:gd name="connsiteY4" fmla="*/ 0 h 14856"/>
                      <a:gd name="connsiteX5" fmla="*/ 2822673 w 2822673"/>
                      <a:gd name="connsiteY5" fmla="*/ 0 h 14856"/>
                      <a:gd name="connsiteX6" fmla="*/ 2822673 w 2822673"/>
                      <a:gd name="connsiteY6" fmla="*/ 14856 h 14856"/>
                      <a:gd name="connsiteX7" fmla="*/ 2258138 w 2822673"/>
                      <a:gd name="connsiteY7" fmla="*/ 14856 h 14856"/>
                      <a:gd name="connsiteX8" fmla="*/ 1778284 w 2822673"/>
                      <a:gd name="connsiteY8" fmla="*/ 14856 h 14856"/>
                      <a:gd name="connsiteX9" fmla="*/ 1241976 w 2822673"/>
                      <a:gd name="connsiteY9" fmla="*/ 14856 h 14856"/>
                      <a:gd name="connsiteX10" fmla="*/ 705668 w 2822673"/>
                      <a:gd name="connsiteY10" fmla="*/ 14856 h 14856"/>
                      <a:gd name="connsiteX11" fmla="*/ 0 w 2822673"/>
                      <a:gd name="connsiteY11" fmla="*/ 14856 h 14856"/>
                      <a:gd name="connsiteX12" fmla="*/ 0 w 2822673"/>
                      <a:gd name="connsiteY12" fmla="*/ 0 h 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2673" h="14856" fill="none" extrusionOk="0">
                        <a:moveTo>
                          <a:pt x="0" y="0"/>
                        </a:moveTo>
                        <a:cubicBezTo>
                          <a:pt x="214887" y="-16923"/>
                          <a:pt x="371868" y="5955"/>
                          <a:pt x="564535" y="0"/>
                        </a:cubicBezTo>
                        <a:cubicBezTo>
                          <a:pt x="757203" y="-5955"/>
                          <a:pt x="946675" y="6228"/>
                          <a:pt x="1100842" y="0"/>
                        </a:cubicBezTo>
                        <a:cubicBezTo>
                          <a:pt x="1255009" y="-6228"/>
                          <a:pt x="1475182" y="8904"/>
                          <a:pt x="1637150" y="0"/>
                        </a:cubicBezTo>
                        <a:cubicBezTo>
                          <a:pt x="1799118" y="-8904"/>
                          <a:pt x="2079730" y="14548"/>
                          <a:pt x="2258138" y="0"/>
                        </a:cubicBezTo>
                        <a:cubicBezTo>
                          <a:pt x="2436546" y="-14548"/>
                          <a:pt x="2637159" y="25307"/>
                          <a:pt x="2822673" y="0"/>
                        </a:cubicBezTo>
                        <a:cubicBezTo>
                          <a:pt x="2823250" y="5212"/>
                          <a:pt x="2822793" y="8929"/>
                          <a:pt x="2822673" y="14856"/>
                        </a:cubicBezTo>
                        <a:cubicBezTo>
                          <a:pt x="2679550" y="42368"/>
                          <a:pt x="2473548" y="7149"/>
                          <a:pt x="2258138" y="14856"/>
                        </a:cubicBezTo>
                        <a:cubicBezTo>
                          <a:pt x="2042729" y="22563"/>
                          <a:pt x="1917147" y="34954"/>
                          <a:pt x="1778284" y="14856"/>
                        </a:cubicBezTo>
                        <a:cubicBezTo>
                          <a:pt x="1639421" y="-5242"/>
                          <a:pt x="1382949" y="11259"/>
                          <a:pt x="1241976" y="14856"/>
                        </a:cubicBezTo>
                        <a:cubicBezTo>
                          <a:pt x="1101003" y="18453"/>
                          <a:pt x="861852" y="31298"/>
                          <a:pt x="705668" y="14856"/>
                        </a:cubicBezTo>
                        <a:cubicBezTo>
                          <a:pt x="549484" y="-1586"/>
                          <a:pt x="171818" y="-11023"/>
                          <a:pt x="0" y="14856"/>
                        </a:cubicBezTo>
                        <a:cubicBezTo>
                          <a:pt x="-543" y="8580"/>
                          <a:pt x="-130" y="3433"/>
                          <a:pt x="0" y="0"/>
                        </a:cubicBezTo>
                        <a:close/>
                      </a:path>
                      <a:path w="2822673" h="14856" stroke="0" extrusionOk="0">
                        <a:moveTo>
                          <a:pt x="0" y="0"/>
                        </a:moveTo>
                        <a:cubicBezTo>
                          <a:pt x="220082" y="19957"/>
                          <a:pt x="272640" y="7831"/>
                          <a:pt x="508081" y="0"/>
                        </a:cubicBezTo>
                        <a:cubicBezTo>
                          <a:pt x="743522" y="-7831"/>
                          <a:pt x="924255" y="-6976"/>
                          <a:pt x="1129069" y="0"/>
                        </a:cubicBezTo>
                        <a:cubicBezTo>
                          <a:pt x="1333883" y="6976"/>
                          <a:pt x="1389457" y="18408"/>
                          <a:pt x="1608924" y="0"/>
                        </a:cubicBezTo>
                        <a:cubicBezTo>
                          <a:pt x="1828392" y="-18408"/>
                          <a:pt x="1942994" y="-9894"/>
                          <a:pt x="2088778" y="0"/>
                        </a:cubicBezTo>
                        <a:cubicBezTo>
                          <a:pt x="2234562" y="9894"/>
                          <a:pt x="2644677" y="-16434"/>
                          <a:pt x="2822673" y="0"/>
                        </a:cubicBezTo>
                        <a:cubicBezTo>
                          <a:pt x="2822268" y="4593"/>
                          <a:pt x="2821978" y="7554"/>
                          <a:pt x="2822673" y="14856"/>
                        </a:cubicBezTo>
                        <a:cubicBezTo>
                          <a:pt x="2632468" y="23438"/>
                          <a:pt x="2466059" y="21384"/>
                          <a:pt x="2286365" y="14856"/>
                        </a:cubicBezTo>
                        <a:cubicBezTo>
                          <a:pt x="2106671" y="8328"/>
                          <a:pt x="1868764" y="25686"/>
                          <a:pt x="1750057" y="14856"/>
                        </a:cubicBezTo>
                        <a:cubicBezTo>
                          <a:pt x="1631350" y="4026"/>
                          <a:pt x="1370185" y="4541"/>
                          <a:pt x="1213749" y="14856"/>
                        </a:cubicBezTo>
                        <a:cubicBezTo>
                          <a:pt x="1057313" y="25171"/>
                          <a:pt x="796562" y="-14135"/>
                          <a:pt x="592761" y="14856"/>
                        </a:cubicBezTo>
                        <a:cubicBezTo>
                          <a:pt x="388960" y="43847"/>
                          <a:pt x="172169" y="30732"/>
                          <a:pt x="0" y="14856"/>
                        </a:cubicBezTo>
                        <a:cubicBezTo>
                          <a:pt x="270" y="8803"/>
                          <a:pt x="438" y="427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589F7A-350D-4C5E-C3F3-383F7F1EC0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1"/>
          <a:stretch/>
        </p:blipFill>
        <p:spPr bwMode="auto">
          <a:xfrm>
            <a:off x="5413758" y="762780"/>
            <a:ext cx="5587941" cy="557105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EA3DFAD-6965-8001-A23B-77326461A5AC}"/>
              </a:ext>
            </a:extLst>
          </p:cNvPr>
          <p:cNvSpPr txBox="1"/>
          <p:nvPr/>
        </p:nvSpPr>
        <p:spPr>
          <a:xfrm>
            <a:off x="6117241" y="643467"/>
            <a:ext cx="4928959" cy="1384995"/>
          </a:xfrm>
          <a:prstGeom prst="rect">
            <a:avLst/>
          </a:prstGeom>
          <a:noFill/>
        </p:spPr>
        <p:txBody>
          <a:bodyPr wrap="square" rtlCol="0">
            <a:spAutoFit/>
          </a:bodyPr>
          <a:lstStyle/>
          <a:p>
            <a:pPr defTabSz="740664">
              <a:spcAft>
                <a:spcPts val="600"/>
              </a:spcAft>
            </a:pPr>
            <a:r>
              <a:rPr lang="en-US" sz="2800" kern="1200">
                <a:solidFill>
                  <a:schemeClr val="accent1">
                    <a:lumMod val="75000"/>
                  </a:schemeClr>
                </a:solidFill>
                <a:latin typeface="+mn-lt"/>
                <a:ea typeface="+mn-ea"/>
                <a:cs typeface="+mn-cs"/>
              </a:rPr>
              <a:t>Quan sát hình ảnh, thảo luận nhóm cặp đôi trong 10 phút, hoàn thành phiếu học tập</a:t>
            </a:r>
            <a:endParaRPr lang="en-US" sz="2800">
              <a:solidFill>
                <a:schemeClr val="accent1">
                  <a:lumMod val="75000"/>
                </a:schemeClr>
              </a:solidFill>
            </a:endParaRPr>
          </a:p>
        </p:txBody>
      </p:sp>
      <p:sp>
        <p:nvSpPr>
          <p:cNvPr id="2" name="TextBox 2">
            <a:extLst>
              <a:ext uri="{FF2B5EF4-FFF2-40B4-BE49-F238E27FC236}">
                <a16:creationId xmlns:a16="http://schemas.microsoft.com/office/drawing/2014/main" id="{17835E7A-D9D1-FC0F-AEBA-CC82F6C9633F}"/>
              </a:ext>
            </a:extLst>
          </p:cNvPr>
          <p:cNvSpPr txBox="1">
            <a:spLocks noChangeArrowheads="1"/>
          </p:cNvSpPr>
          <p:nvPr/>
        </p:nvSpPr>
        <p:spPr bwMode="auto">
          <a:xfrm>
            <a:off x="114300" y="6481840"/>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14196226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A83D71-EFDF-A82E-432C-4F37D3B02060}"/>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effectLst/>
                <a:latin typeface="+mj-lt"/>
                <a:ea typeface="+mj-ea"/>
                <a:cs typeface="+mj-cs"/>
              </a:rPr>
              <a:t>Vận dụng</a:t>
            </a:r>
            <a:endParaRPr lang="en-US" sz="5400">
              <a:latin typeface="+mj-lt"/>
              <a:ea typeface="+mj-ea"/>
              <a:cs typeface="+mj-cs"/>
            </a:endParaRP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quiz game&#10;&#10;Description automatically generated with low confidence">
            <a:extLst>
              <a:ext uri="{FF2B5EF4-FFF2-40B4-BE49-F238E27FC236}">
                <a16:creationId xmlns:a16="http://schemas.microsoft.com/office/drawing/2014/main" id="{3653F207-594C-7405-2673-3FD546EF0BB2}"/>
              </a:ext>
            </a:extLst>
          </p:cNvPr>
          <p:cNvPicPr>
            <a:picLocks noChangeAspect="1"/>
          </p:cNvPicPr>
          <p:nvPr/>
        </p:nvPicPr>
        <p:blipFill rotWithShape="1">
          <a:blip r:embed="rId3"/>
          <a:srcRect l="20030" r="2405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237B678B-2CEC-7360-7C3D-B69E39EF1489}"/>
              </a:ext>
            </a:extLst>
          </p:cNvPr>
          <p:cNvSpPr txBox="1"/>
          <p:nvPr/>
        </p:nvSpPr>
        <p:spPr>
          <a:xfrm>
            <a:off x="825005" y="4616956"/>
            <a:ext cx="4143022" cy="1384995"/>
          </a:xfrm>
          <a:prstGeom prst="rect">
            <a:avLst/>
          </a:prstGeom>
          <a:noFill/>
        </p:spPr>
        <p:txBody>
          <a:bodyPr wrap="square">
            <a:spAutoFit/>
          </a:bodyPr>
          <a:lstStyle/>
          <a:p>
            <a:r>
              <a:rPr lang="en-US" sz="280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a:t>
            </a:r>
            <a:r>
              <a:rPr lang="en-US" sz="280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ham gia trò chơi trên Quizizz: trả lời các câu hỏi trên màn hình điện thoại</a:t>
            </a:r>
            <a:endParaRPr lang="en-US" sz="280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2">
            <a:extLst>
              <a:ext uri="{FF2B5EF4-FFF2-40B4-BE49-F238E27FC236}">
                <a16:creationId xmlns:a16="http://schemas.microsoft.com/office/drawing/2014/main" id="{84AF16E5-256C-6269-3741-988CED1FDE6C}"/>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38258022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39143-5287-FE3F-BA22-717C315206FB}"/>
              </a:ext>
            </a:extLst>
          </p:cNvPr>
          <p:cNvPicPr>
            <a:picLocks noChangeAspect="1"/>
          </p:cNvPicPr>
          <p:nvPr/>
        </p:nvPicPr>
        <p:blipFill>
          <a:blip r:embed="rId2"/>
          <a:stretch>
            <a:fillRect/>
          </a:stretch>
        </p:blipFill>
        <p:spPr>
          <a:xfrm>
            <a:off x="570156" y="205301"/>
            <a:ext cx="11209468" cy="6286574"/>
          </a:xfrm>
          <a:prstGeom prst="rect">
            <a:avLst/>
          </a:prstGeom>
        </p:spPr>
      </p:pic>
      <p:sp>
        <p:nvSpPr>
          <p:cNvPr id="2" name="TextBox 2">
            <a:extLst>
              <a:ext uri="{FF2B5EF4-FFF2-40B4-BE49-F238E27FC236}">
                <a16:creationId xmlns:a16="http://schemas.microsoft.com/office/drawing/2014/main" id="{D03F4D63-B91F-2784-DA22-7AB47978557C}"/>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9355750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Isosceles Triangle 3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a plant&#10;&#10;Description automatically generated with medium confidence">
            <a:extLst>
              <a:ext uri="{FF2B5EF4-FFF2-40B4-BE49-F238E27FC236}">
                <a16:creationId xmlns:a16="http://schemas.microsoft.com/office/drawing/2014/main" id="{90DF191E-4C7A-8189-61E7-6857C387AC9C}"/>
              </a:ext>
            </a:extLst>
          </p:cNvPr>
          <p:cNvPicPr>
            <a:picLocks noChangeAspect="1"/>
          </p:cNvPicPr>
          <p:nvPr/>
        </p:nvPicPr>
        <p:blipFill rotWithShape="1">
          <a:blip r:embed="rId2">
            <a:extLst>
              <a:ext uri="{28A0092B-C50C-407E-A947-70E740481C1C}">
                <a14:useLocalDpi xmlns:a14="http://schemas.microsoft.com/office/drawing/2010/main" val="0"/>
              </a:ext>
            </a:extLst>
          </a:blip>
          <a:srcRect l="9071" t="5379" r="6519" b="4282"/>
          <a:stretch/>
        </p:blipFill>
        <p:spPr>
          <a:xfrm>
            <a:off x="70778" y="1025273"/>
            <a:ext cx="12007037" cy="5461477"/>
          </a:xfrm>
          <a:prstGeom prst="rect">
            <a:avLst/>
          </a:prstGeom>
          <a:ln>
            <a:noFill/>
          </a:ln>
        </p:spPr>
      </p:pic>
      <p:sp>
        <p:nvSpPr>
          <p:cNvPr id="36" name="Isosceles Triangle 3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What Is Photosynthesis? - Fun Biology">
            <a:extLst>
              <a:ext uri="{FF2B5EF4-FFF2-40B4-BE49-F238E27FC236}">
                <a16:creationId xmlns:a16="http://schemas.microsoft.com/office/drawing/2014/main" id="{33A16F80-52A8-ABD1-239D-56C754131AD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2">
            <a:extLst>
              <a:ext uri="{FF2B5EF4-FFF2-40B4-BE49-F238E27FC236}">
                <a16:creationId xmlns:a16="http://schemas.microsoft.com/office/drawing/2014/main" id="{B95C0A7F-A8E6-5063-B5ED-52635B23CC8D}"/>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3202465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C66031-52D0-B4E3-CC7D-EBAD06D55E8C}"/>
              </a:ext>
            </a:extLst>
          </p:cNvPr>
          <p:cNvSpPr txBox="1"/>
          <p:nvPr/>
        </p:nvSpPr>
        <p:spPr>
          <a:xfrm>
            <a:off x="486193" y="813432"/>
            <a:ext cx="11219614" cy="2032288"/>
          </a:xfrm>
          <a:prstGeom prst="rect">
            <a:avLst/>
          </a:prstGeom>
          <a:noFill/>
        </p:spPr>
        <p:txBody>
          <a:bodyPr wrap="square">
            <a:spAutoFit/>
          </a:bodyPr>
          <a:lstStyle/>
          <a:p>
            <a:pPr>
              <a:lnSpc>
                <a:spcPct val="115000"/>
              </a:lnSpc>
            </a:pPr>
            <a:r>
              <a:rPr lang="en-US" sz="2800" b="1">
                <a:effectLst/>
                <a:latin typeface="Arial" panose="020B0604020202020204" pitchFamily="34" charset="0"/>
                <a:ea typeface="Calibri" panose="020F0502020204030204" pitchFamily="34" charset="0"/>
                <a:cs typeface="Arial" panose="020B0604020202020204" pitchFamily="34" charset="0"/>
              </a:rPr>
              <a:t>1. Khái niệm về quang hợp</a:t>
            </a:r>
            <a:endParaRPr lang="en-US" sz="28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800">
                <a:effectLst/>
                <a:latin typeface="Arial" panose="020B0604020202020204" pitchFamily="34" charset="0"/>
                <a:ea typeface="Calibri" panose="020F0502020204030204" pitchFamily="34" charset="0"/>
                <a:cs typeface="Arial" panose="020B0604020202020204" pitchFamily="34" charset="0"/>
              </a:rPr>
              <a:t>- là quá trình thực vật tổng hợp carbohydrate và giải phóng O­</a:t>
            </a:r>
            <a:r>
              <a:rPr lang="en-US" sz="2800" baseline="-25000">
                <a:effectLst/>
                <a:latin typeface="Arial" panose="020B0604020202020204" pitchFamily="34" charset="0"/>
                <a:ea typeface="Calibri" panose="020F0502020204030204" pitchFamily="34" charset="0"/>
                <a:cs typeface="Arial" panose="020B0604020202020204" pitchFamily="34" charset="0"/>
              </a:rPr>
              <a:t>2</a:t>
            </a:r>
            <a:r>
              <a:rPr lang="en-US" sz="2800">
                <a:effectLst/>
                <a:latin typeface="Arial" panose="020B0604020202020204" pitchFamily="34" charset="0"/>
                <a:ea typeface="Calibri" panose="020F0502020204030204" pitchFamily="34" charset="0"/>
                <a:cs typeface="Arial" panose="020B0604020202020204" pitchFamily="34" charset="0"/>
              </a:rPr>
              <a:t> từ các chất vô cơ đơn giản (CO</a:t>
            </a:r>
            <a:r>
              <a:rPr lang="en-US" sz="2800" baseline="-25000">
                <a:effectLst/>
                <a:latin typeface="Arial" panose="020B0604020202020204" pitchFamily="34" charset="0"/>
                <a:ea typeface="Calibri" panose="020F0502020204030204" pitchFamily="34" charset="0"/>
                <a:cs typeface="Arial" panose="020B0604020202020204" pitchFamily="34" charset="0"/>
              </a:rPr>
              <a:t>2</a:t>
            </a:r>
            <a:r>
              <a:rPr lang="en-US" sz="2800">
                <a:effectLst/>
                <a:latin typeface="Arial" panose="020B0604020202020204" pitchFamily="34" charset="0"/>
                <a:ea typeface="Calibri" panose="020F0502020204030204" pitchFamily="34" charset="0"/>
                <a:cs typeface="Arial" panose="020B0604020202020204" pitchFamily="34" charset="0"/>
              </a:rPr>
              <a:t>, H</a:t>
            </a:r>
            <a:r>
              <a:rPr lang="en-US" sz="2800" baseline="-25000">
                <a:effectLst/>
                <a:latin typeface="Arial" panose="020B0604020202020204" pitchFamily="34" charset="0"/>
                <a:ea typeface="Calibri" panose="020F0502020204030204" pitchFamily="34" charset="0"/>
                <a:cs typeface="Arial" panose="020B0604020202020204" pitchFamily="34" charset="0"/>
              </a:rPr>
              <a:t>2</a:t>
            </a:r>
            <a:r>
              <a:rPr lang="en-US" sz="2800">
                <a:effectLst/>
                <a:latin typeface="Arial" panose="020B0604020202020204" pitchFamily="34" charset="0"/>
                <a:ea typeface="Calibri" panose="020F0502020204030204" pitchFamily="34" charset="0"/>
                <a:cs typeface="Arial" panose="020B0604020202020204" pitchFamily="34" charset="0"/>
              </a:rPr>
              <a:t>O) dưới tác dụng của năng lượng ánh sáng và sự tham gia của hệ sắc tố quang hợp.</a:t>
            </a:r>
          </a:p>
        </p:txBody>
      </p:sp>
      <p:sp>
        <p:nvSpPr>
          <p:cNvPr id="7" name="TextBox 6">
            <a:extLst>
              <a:ext uri="{FF2B5EF4-FFF2-40B4-BE49-F238E27FC236}">
                <a16:creationId xmlns:a16="http://schemas.microsoft.com/office/drawing/2014/main" id="{AA9ED1A1-757E-F7A3-DFCC-71CAFEF83B86}"/>
              </a:ext>
            </a:extLst>
          </p:cNvPr>
          <p:cNvSpPr txBox="1"/>
          <p:nvPr/>
        </p:nvSpPr>
        <p:spPr>
          <a:xfrm>
            <a:off x="3338080" y="202944"/>
            <a:ext cx="6094268" cy="610488"/>
          </a:xfrm>
          <a:prstGeom prst="rect">
            <a:avLst/>
          </a:prstGeom>
          <a:noFill/>
        </p:spPr>
        <p:txBody>
          <a:bodyPr wrap="square">
            <a:spAutoFit/>
          </a:bodyPr>
          <a:lstStyle/>
          <a:p>
            <a:pPr algn="ctr">
              <a:lnSpc>
                <a:spcPct val="115000"/>
              </a:lnSpc>
              <a:spcAft>
                <a:spcPts val="1000"/>
              </a:spcAft>
            </a:pPr>
            <a:r>
              <a:rPr lang="en-US" sz="3200" b="1">
                <a:solidFill>
                  <a:srgbClr val="C00000"/>
                </a:solidFill>
                <a:effectLst/>
                <a:latin typeface="Arial" panose="020B0604020202020204" pitchFamily="34" charset="0"/>
                <a:ea typeface="Calibri" panose="020F0502020204030204" pitchFamily="34" charset="0"/>
                <a:cs typeface="Arial" panose="020B0604020202020204" pitchFamily="34" charset="0"/>
              </a:rPr>
              <a:t>I. KHÁI QUÁT VỀ QUANG HỢP</a:t>
            </a:r>
            <a:endParaRPr lang="en-US" sz="32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 Box 24">
            <a:extLst>
              <a:ext uri="{FF2B5EF4-FFF2-40B4-BE49-F238E27FC236}">
                <a16:creationId xmlns:a16="http://schemas.microsoft.com/office/drawing/2014/main" id="{DBC0FB20-02A9-667E-043B-E412832A9437}"/>
              </a:ext>
            </a:extLst>
          </p:cNvPr>
          <p:cNvSpPr txBox="1">
            <a:spLocks noChangeArrowheads="1"/>
          </p:cNvSpPr>
          <p:nvPr/>
        </p:nvSpPr>
        <p:spPr bwMode="auto">
          <a:xfrm>
            <a:off x="4154630" y="2780871"/>
            <a:ext cx="1600200" cy="839019"/>
          </a:xfrm>
          <a:prstGeom prst="rect">
            <a:avLst/>
          </a:prstGeom>
          <a:noFill/>
          <a:ln>
            <a:noFill/>
          </a:ln>
        </p:spPr>
        <p:txBody>
          <a:bodyPr/>
          <a:lstStyle/>
          <a:p>
            <a:pPr algn="ctr">
              <a:lnSpc>
                <a:spcPct val="140000"/>
              </a:lnSpc>
            </a:pPr>
            <a:r>
              <a:rPr lang="en-US" altLang="en-US" sz="2800" b="1">
                <a:solidFill>
                  <a:srgbClr val="FF6600"/>
                </a:solidFill>
              </a:rPr>
              <a:t>ASMT</a:t>
            </a:r>
            <a:endParaRPr lang="en-US" altLang="en-US" sz="2800" b="1"/>
          </a:p>
          <a:p>
            <a:pPr algn="ctr">
              <a:lnSpc>
                <a:spcPct val="140000"/>
              </a:lnSpc>
            </a:pPr>
            <a:r>
              <a:rPr lang="en-US" altLang="en-US" sz="2800" b="1">
                <a:solidFill>
                  <a:srgbClr val="006600"/>
                </a:solidFill>
              </a:rPr>
              <a:t>Lục lạp</a:t>
            </a:r>
          </a:p>
        </p:txBody>
      </p:sp>
      <p:grpSp>
        <p:nvGrpSpPr>
          <p:cNvPr id="11" name="Group 10">
            <a:extLst>
              <a:ext uri="{FF2B5EF4-FFF2-40B4-BE49-F238E27FC236}">
                <a16:creationId xmlns:a16="http://schemas.microsoft.com/office/drawing/2014/main" id="{285F0B4F-9E0C-CF91-255B-6D59D1845024}"/>
              </a:ext>
            </a:extLst>
          </p:cNvPr>
          <p:cNvGrpSpPr/>
          <p:nvPr/>
        </p:nvGrpSpPr>
        <p:grpSpPr>
          <a:xfrm>
            <a:off x="1581150" y="3158796"/>
            <a:ext cx="9029700" cy="1169551"/>
            <a:chOff x="1631373" y="3299265"/>
            <a:chExt cx="9029700" cy="1169551"/>
          </a:xfrm>
        </p:grpSpPr>
        <p:sp>
          <p:nvSpPr>
            <p:cNvPr id="8" name="Text Box 28">
              <a:extLst>
                <a:ext uri="{FF2B5EF4-FFF2-40B4-BE49-F238E27FC236}">
                  <a16:creationId xmlns:a16="http://schemas.microsoft.com/office/drawing/2014/main" id="{86BC715D-8C1F-A0A9-9A54-1C72F2D56ED2}"/>
                </a:ext>
              </a:extLst>
            </p:cNvPr>
            <p:cNvSpPr txBox="1">
              <a:spLocks noChangeArrowheads="1"/>
            </p:cNvSpPr>
            <p:nvPr/>
          </p:nvSpPr>
          <p:spPr bwMode="auto">
            <a:xfrm>
              <a:off x="1631373" y="3299265"/>
              <a:ext cx="90297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t>6CO</a:t>
              </a:r>
              <a:r>
                <a:rPr lang="en-US" altLang="en-US" sz="2800" b="1" baseline="-25000"/>
                <a:t>2</a:t>
              </a:r>
              <a:r>
                <a:rPr lang="en-US" altLang="en-US" sz="2800" b="1"/>
                <a:t> + 12H</a:t>
              </a:r>
              <a:r>
                <a:rPr lang="en-US" altLang="en-US" sz="2800" b="1" baseline="-25000"/>
                <a:t>2</a:t>
              </a:r>
              <a:r>
                <a:rPr lang="en-US" altLang="en-US" sz="2800" b="1"/>
                <a:t>O  		          C</a:t>
              </a:r>
              <a:r>
                <a:rPr lang="en-US" altLang="en-US" sz="2800" b="1" baseline="-25000"/>
                <a:t>6</a:t>
              </a:r>
              <a:r>
                <a:rPr lang="en-US" altLang="en-US" sz="2800" b="1"/>
                <a:t>H </a:t>
              </a:r>
              <a:r>
                <a:rPr lang="en-US" altLang="en-US" sz="2800" b="1" baseline="-25000"/>
                <a:t>12</a:t>
              </a:r>
              <a:r>
                <a:rPr lang="en-US" altLang="en-US" sz="2800" b="1"/>
                <a:t>O</a:t>
              </a:r>
              <a:r>
                <a:rPr lang="en-US" altLang="en-US" sz="2800" b="1" baseline="-25000"/>
                <a:t>6</a:t>
              </a:r>
              <a:r>
                <a:rPr lang="en-US" altLang="en-US" sz="2800" b="1"/>
                <a:t> + 6O </a:t>
              </a:r>
              <a:r>
                <a:rPr lang="en-US" altLang="en-US" sz="2800" b="1" baseline="-25000"/>
                <a:t>6</a:t>
              </a:r>
              <a:r>
                <a:rPr lang="en-US" altLang="en-US" sz="2800" b="1"/>
                <a:t> + 6H</a:t>
              </a:r>
              <a:r>
                <a:rPr lang="en-US" altLang="en-US" sz="2800" b="1" baseline="-25000"/>
                <a:t>2</a:t>
              </a:r>
              <a:r>
                <a:rPr lang="en-US" altLang="en-US" sz="2800" b="1"/>
                <a:t>O</a:t>
              </a:r>
            </a:p>
            <a:p>
              <a:pPr>
                <a:spcBef>
                  <a:spcPct val="50000"/>
                </a:spcBef>
              </a:pPr>
              <a:endParaRPr lang="en-US" altLang="en-US" sz="2800"/>
            </a:p>
          </p:txBody>
        </p:sp>
        <p:sp>
          <p:nvSpPr>
            <p:cNvPr id="10" name="Line 25">
              <a:extLst>
                <a:ext uri="{FF2B5EF4-FFF2-40B4-BE49-F238E27FC236}">
                  <a16:creationId xmlns:a16="http://schemas.microsoft.com/office/drawing/2014/main" id="{EA7ECF47-F2AD-F5AA-5A0C-DA249048AB48}"/>
                </a:ext>
              </a:extLst>
            </p:cNvPr>
            <p:cNvSpPr>
              <a:spLocks noChangeShapeType="1"/>
            </p:cNvSpPr>
            <p:nvPr/>
          </p:nvSpPr>
          <p:spPr bwMode="auto">
            <a:xfrm>
              <a:off x="4250097" y="3657621"/>
              <a:ext cx="1509713" cy="169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SG" sz="2800"/>
            </a:p>
          </p:txBody>
        </p:sp>
      </p:grpSp>
      <p:sp>
        <p:nvSpPr>
          <p:cNvPr id="13" name="TextBox 12">
            <a:extLst>
              <a:ext uri="{FF2B5EF4-FFF2-40B4-BE49-F238E27FC236}">
                <a16:creationId xmlns:a16="http://schemas.microsoft.com/office/drawing/2014/main" id="{1332FD15-DCCB-61C3-9D4E-E24D3086203A}"/>
              </a:ext>
            </a:extLst>
          </p:cNvPr>
          <p:cNvSpPr txBox="1"/>
          <p:nvPr/>
        </p:nvSpPr>
        <p:spPr>
          <a:xfrm>
            <a:off x="486193" y="3861538"/>
            <a:ext cx="11369834" cy="2246769"/>
          </a:xfrm>
          <a:prstGeom prst="rect">
            <a:avLst/>
          </a:prstGeom>
          <a:noFill/>
        </p:spPr>
        <p:txBody>
          <a:bodyPr wrap="square">
            <a:spAutoFit/>
          </a:bodyPr>
          <a:lstStyle/>
          <a:p>
            <a:r>
              <a:rPr lang="en-US" sz="2800" b="1">
                <a:effectLst/>
                <a:latin typeface="Times New Roman" panose="02020603050405020304" pitchFamily="18" charset="0"/>
                <a:ea typeface="Calibri" panose="020F0502020204030204" pitchFamily="34" charset="0"/>
                <a:cs typeface="Times New Roman" panose="02020603050405020304" pitchFamily="18" charset="0"/>
              </a:rPr>
              <a:t>2. Vai trò của quang hợp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b="1" i="1">
                <a:effectLst/>
                <a:latin typeface="Times New Roman" panose="02020603050405020304" pitchFamily="18" charset="0"/>
                <a:ea typeface="Calibri" panose="020F0502020204030204" pitchFamily="34" charset="0"/>
                <a:cs typeface="Times New Roman" panose="02020603050405020304" pitchFamily="18" charset="0"/>
              </a:rPr>
              <a:t>- Đối với cây</a:t>
            </a:r>
            <a:r>
              <a:rPr lang="en-US" sz="2800">
                <a:effectLst/>
                <a:latin typeface="Times New Roman" panose="02020603050405020304" pitchFamily="18" charset="0"/>
                <a:ea typeface="Calibri" panose="020F0502020204030204" pitchFamily="34" charset="0"/>
                <a:cs typeface="Times New Roman" panose="02020603050405020304" pitchFamily="18" charset="0"/>
              </a:rPr>
              <a:t>: khoảng 50% chất hữu cơ được tạo thành để: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 cung cấp hoạt động sống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 làm nguyên liệu tổng hợp chất hữu cơ cấu tạo nên tế bào thực vật, nguồn carbon và năng lượng dự trữ (tinh bột) cho tế bào và cơ thể thực vật.</a:t>
            </a:r>
            <a:endParaRPr lang="en-US" sz="2800"/>
          </a:p>
        </p:txBody>
      </p:sp>
      <p:sp>
        <p:nvSpPr>
          <p:cNvPr id="2" name="TextBox 2">
            <a:extLst>
              <a:ext uri="{FF2B5EF4-FFF2-40B4-BE49-F238E27FC236}">
                <a16:creationId xmlns:a16="http://schemas.microsoft.com/office/drawing/2014/main" id="{CE356FC6-9B9C-D51D-9EA6-02F97819A9CC}"/>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906447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9ED1A1-757E-F7A3-DFCC-71CAFEF83B86}"/>
              </a:ext>
            </a:extLst>
          </p:cNvPr>
          <p:cNvSpPr txBox="1"/>
          <p:nvPr/>
        </p:nvSpPr>
        <p:spPr>
          <a:xfrm>
            <a:off x="3338080" y="202944"/>
            <a:ext cx="6094268" cy="610488"/>
          </a:xfrm>
          <a:prstGeom prst="rect">
            <a:avLst/>
          </a:prstGeom>
          <a:noFill/>
        </p:spPr>
        <p:txBody>
          <a:bodyPr wrap="square">
            <a:spAutoFit/>
          </a:bodyPr>
          <a:lstStyle/>
          <a:p>
            <a:pPr algn="ctr">
              <a:lnSpc>
                <a:spcPct val="115000"/>
              </a:lnSpc>
              <a:spcAft>
                <a:spcPts val="1000"/>
              </a:spcAft>
            </a:pPr>
            <a:r>
              <a:rPr lang="en-US" sz="3200" b="1">
                <a:solidFill>
                  <a:srgbClr val="C00000"/>
                </a:solidFill>
                <a:effectLst/>
                <a:latin typeface="Arial" panose="020B0604020202020204" pitchFamily="34" charset="0"/>
                <a:ea typeface="Calibri" panose="020F0502020204030204" pitchFamily="34" charset="0"/>
                <a:cs typeface="Arial" panose="020B0604020202020204" pitchFamily="34" charset="0"/>
              </a:rPr>
              <a:t>I. KHÁI QUÁT VỀ QUANG HỢP</a:t>
            </a:r>
            <a:endParaRPr lang="en-US" sz="32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D8262846-82D9-63B7-F73B-5888A74D8E58}"/>
              </a:ext>
            </a:extLst>
          </p:cNvPr>
          <p:cNvSpPr txBox="1"/>
          <p:nvPr/>
        </p:nvSpPr>
        <p:spPr>
          <a:xfrm>
            <a:off x="344631" y="751087"/>
            <a:ext cx="11502737" cy="4832092"/>
          </a:xfrm>
          <a:prstGeom prst="rect">
            <a:avLst/>
          </a:prstGeom>
          <a:noFill/>
        </p:spPr>
        <p:txBody>
          <a:bodyPr wrap="square">
            <a:spAutoFit/>
          </a:bodyPr>
          <a:lstStyle/>
          <a:p>
            <a:r>
              <a:rPr lang="en-US" sz="2800" b="1">
                <a:effectLst/>
                <a:latin typeface="Times New Roman" panose="02020603050405020304" pitchFamily="18" charset="0"/>
                <a:ea typeface="Calibri" panose="020F0502020204030204" pitchFamily="34" charset="0"/>
                <a:cs typeface="Times New Roman" panose="02020603050405020304" pitchFamily="18" charset="0"/>
              </a:rPr>
              <a:t>2. Vai trò của quang hợp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b="1" i="1">
                <a:effectLst/>
                <a:latin typeface="Times New Roman" panose="02020603050405020304" pitchFamily="18" charset="0"/>
                <a:ea typeface="Calibri" panose="020F0502020204030204" pitchFamily="34" charset="0"/>
                <a:cs typeface="Times New Roman" panose="02020603050405020304" pitchFamily="18" charset="0"/>
              </a:rPr>
              <a:t>- Đối với sinh vật: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C</a:t>
            </a:r>
            <a:r>
              <a:rPr lang="en-US" sz="2800">
                <a:effectLst/>
                <a:latin typeface="Times New Roman" panose="02020603050405020304" pitchFamily="18" charset="0"/>
                <a:ea typeface="Calibri" panose="020F0502020204030204" pitchFamily="34" charset="0"/>
                <a:cs typeface="Times New Roman" panose="02020603050405020304" pitchFamily="18" charset="0"/>
              </a:rPr>
              <a:t>ung cấp nguồn O</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a:effectLst/>
                <a:latin typeface="Times New Roman" panose="02020603050405020304" pitchFamily="18" charset="0"/>
                <a:ea typeface="Calibri" panose="020F0502020204030204" pitchFamily="34" charset="0"/>
                <a:cs typeface="Times New Roman" panose="02020603050405020304" pitchFamily="18" charset="0"/>
              </a:rPr>
              <a:t> và chất hữu cơ cho nhiều sinh vật khác.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C</a:t>
            </a:r>
            <a:r>
              <a:rPr lang="en-US" sz="2800">
                <a:effectLst/>
                <a:latin typeface="Times New Roman" panose="02020603050405020304" pitchFamily="18" charset="0"/>
                <a:ea typeface="Calibri" panose="020F0502020204030204" pitchFamily="34" charset="0"/>
                <a:cs typeface="Times New Roman" panose="02020603050405020304" pitchFamily="18" charset="0"/>
              </a:rPr>
              <a:t>ung cấp nguồn chất hữu cơ là nguồn nguyên liệu, nhiên liệu  cho các ngành công nghiệp, xây dựng, y dược.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 Quang hợp là quá trình chuyển hóa quang năng thành hóa năng (ATP) → duy trì các hoạt động của sinh giới.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b="1" i="1">
                <a:effectLst/>
                <a:latin typeface="Times New Roman" panose="02020603050405020304" pitchFamily="18" charset="0"/>
                <a:ea typeface="Calibri" panose="020F0502020204030204" pitchFamily="34" charset="0"/>
                <a:cs typeface="Times New Roman" panose="02020603050405020304" pitchFamily="18" charset="0"/>
              </a:rPr>
              <a:t>- Đối với sinh quyển:</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 Đảm bảo sự cân bằng O</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a:effectLst/>
                <a:latin typeface="Times New Roman" panose="02020603050405020304" pitchFamily="18" charset="0"/>
                <a:ea typeface="Calibri" panose="020F0502020204030204" pitchFamily="34" charset="0"/>
                <a:cs typeface="Times New Roman" panose="02020603050405020304" pitchFamily="18" charset="0"/>
              </a:rPr>
              <a:t>/CO</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a:effectLst/>
                <a:latin typeface="Times New Roman" panose="02020603050405020304" pitchFamily="18" charset="0"/>
                <a:ea typeface="Calibri" panose="020F0502020204030204" pitchFamily="34" charset="0"/>
                <a:cs typeface="Times New Roman" panose="02020603050405020304" pitchFamily="18" charset="0"/>
              </a:rPr>
              <a:t> trong khí quyển.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r>
              <a:rPr lang="en-US" sz="2800">
                <a:effectLst/>
                <a:latin typeface="Times New Roman" panose="02020603050405020304" pitchFamily="18" charset="0"/>
                <a:ea typeface="Calibri" panose="020F0502020204030204" pitchFamily="34" charset="0"/>
              </a:rPr>
              <a:t>+ Nguồn carbohydrate tạo ra là nguồn năng lượng dồi dào để duy trì các hoạt động sống của sinh giới.</a:t>
            </a:r>
            <a:endParaRPr lang="en-US" sz="2800"/>
          </a:p>
        </p:txBody>
      </p:sp>
    </p:spTree>
    <p:extLst>
      <p:ext uri="{BB962C8B-B14F-4D97-AF65-F5344CB8AC3E}">
        <p14:creationId xmlns:p14="http://schemas.microsoft.com/office/powerpoint/2010/main" val="2496136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9">
            <a:extLst>
              <a:ext uri="{FF2B5EF4-FFF2-40B4-BE49-F238E27FC236}">
                <a16:creationId xmlns:a16="http://schemas.microsoft.com/office/drawing/2014/main" id="{50ED2DE9-D484-4E62-ABF9-18FF99C5C5E1}"/>
              </a:ext>
            </a:extLst>
          </p:cNvPr>
          <p:cNvSpPr>
            <a:spLocks noGrp="1"/>
          </p:cNvSpPr>
          <p:nvPr>
            <p:ph type="title"/>
          </p:nvPr>
        </p:nvSpPr>
        <p:spPr>
          <a:xfrm>
            <a:off x="812337" y="340735"/>
            <a:ext cx="3357159" cy="1313175"/>
          </a:xfrm>
        </p:spPr>
        <p:txBody>
          <a:bodyPr vert="horz" lIns="91440" tIns="45720" rIns="91440" bIns="45720" rtlCol="0" anchor="b">
            <a:normAutofit fontScale="90000"/>
          </a:bodyPr>
          <a:lstStyle/>
          <a:p>
            <a:pPr>
              <a:spcBef>
                <a:spcPct val="0"/>
              </a:spcBef>
            </a:pPr>
            <a:r>
              <a:rPr lang="en-US" sz="5200" b="1" kern="1200">
                <a:solidFill>
                  <a:schemeClr val="tx1"/>
                </a:solidFill>
                <a:latin typeface="+mj-lt"/>
                <a:ea typeface="+mj-ea"/>
                <a:cs typeface="+mj-cs"/>
              </a:rPr>
              <a:t>3. Hệ sắc tố quang hợp</a:t>
            </a:r>
          </a:p>
        </p:txBody>
      </p:sp>
      <p:pic>
        <p:nvPicPr>
          <p:cNvPr id="3" name="Picture 2">
            <a:extLst>
              <a:ext uri="{FF2B5EF4-FFF2-40B4-BE49-F238E27FC236}">
                <a16:creationId xmlns:a16="http://schemas.microsoft.com/office/drawing/2014/main" id="{AE23B1CC-BAAB-FAFF-0458-83EC570696F5}"/>
              </a:ext>
            </a:extLst>
          </p:cNvPr>
          <p:cNvPicPr>
            <a:picLocks noChangeAspect="1"/>
          </p:cNvPicPr>
          <p:nvPr/>
        </p:nvPicPr>
        <p:blipFill rotWithShape="1">
          <a:blip r:embed="rId3"/>
          <a:srcRect l="4519" r="3390"/>
          <a:stretch/>
        </p:blipFill>
        <p:spPr>
          <a:xfrm>
            <a:off x="4657343" y="-2"/>
            <a:ext cx="2745766" cy="2228757"/>
          </a:xfrm>
          <a:prstGeom prst="rect">
            <a:avLst/>
          </a:prstGeom>
        </p:spPr>
      </p:pic>
      <p:pic>
        <p:nvPicPr>
          <p:cNvPr id="20482" name="Picture 2" descr="Cây Dương Xỉ - Hình ảnh, đặc điểm và những tác dụng cần biết">
            <a:extLst>
              <a:ext uri="{FF2B5EF4-FFF2-40B4-BE49-F238E27FC236}">
                <a16:creationId xmlns:a16="http://schemas.microsoft.com/office/drawing/2014/main" id="{17611CCC-D41A-483A-9614-B538E939E9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017" b="5"/>
          <a:stretch/>
        </p:blipFill>
        <p:spPr bwMode="auto">
          <a:xfrm>
            <a:off x="4657343" y="2400474"/>
            <a:ext cx="2742158" cy="20570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462DAE9-228F-69F5-EBD4-267C8B867AD1}"/>
              </a:ext>
            </a:extLst>
          </p:cNvPr>
          <p:cNvPicPr>
            <a:picLocks noChangeAspect="1"/>
          </p:cNvPicPr>
          <p:nvPr/>
        </p:nvPicPr>
        <p:blipFill rotWithShape="1">
          <a:blip r:embed="rId5"/>
          <a:srcRect l="4244" r="12807" b="-3"/>
          <a:stretch/>
        </p:blipFill>
        <p:spPr>
          <a:xfrm>
            <a:off x="7570565" y="10"/>
            <a:ext cx="4614002" cy="3337539"/>
          </a:xfrm>
          <a:prstGeom prst="rect">
            <a:avLst/>
          </a:prstGeom>
        </p:spPr>
      </p:pic>
      <p:pic>
        <p:nvPicPr>
          <p:cNvPr id="4" name="Picture 3">
            <a:extLst>
              <a:ext uri="{FF2B5EF4-FFF2-40B4-BE49-F238E27FC236}">
                <a16:creationId xmlns:a16="http://schemas.microsoft.com/office/drawing/2014/main" id="{A02D1603-2EBB-AC26-69D8-54CEE7289994}"/>
              </a:ext>
            </a:extLst>
          </p:cNvPr>
          <p:cNvPicPr>
            <a:picLocks noChangeAspect="1"/>
          </p:cNvPicPr>
          <p:nvPr/>
        </p:nvPicPr>
        <p:blipFill rotWithShape="1">
          <a:blip r:embed="rId6"/>
          <a:srcRect l="15066" r="3928" b="-5"/>
          <a:stretch/>
        </p:blipFill>
        <p:spPr>
          <a:xfrm>
            <a:off x="4653627" y="4629236"/>
            <a:ext cx="2745764" cy="2228764"/>
          </a:xfrm>
          <a:prstGeom prst="rect">
            <a:avLst/>
          </a:prstGeom>
        </p:spPr>
      </p:pic>
      <p:pic>
        <p:nvPicPr>
          <p:cNvPr id="2" name="Picture 1">
            <a:extLst>
              <a:ext uri="{FF2B5EF4-FFF2-40B4-BE49-F238E27FC236}">
                <a16:creationId xmlns:a16="http://schemas.microsoft.com/office/drawing/2014/main" id="{200A90D7-055A-2A5B-4867-CDB1FC9D40D5}"/>
              </a:ext>
            </a:extLst>
          </p:cNvPr>
          <p:cNvPicPr>
            <a:picLocks noChangeAspect="1"/>
          </p:cNvPicPr>
          <p:nvPr/>
        </p:nvPicPr>
        <p:blipFill rotWithShape="1">
          <a:blip r:embed="rId7"/>
          <a:srcRect l="11397" r="10064" b="-3"/>
          <a:stretch/>
        </p:blipFill>
        <p:spPr>
          <a:xfrm>
            <a:off x="7570565" y="3509264"/>
            <a:ext cx="4614002" cy="3348735"/>
          </a:xfrm>
          <a:prstGeom prst="rect">
            <a:avLst/>
          </a:prstGeom>
        </p:spPr>
      </p:pic>
      <p:sp>
        <p:nvSpPr>
          <p:cNvPr id="7" name="TextBox 6">
            <a:extLst>
              <a:ext uri="{FF2B5EF4-FFF2-40B4-BE49-F238E27FC236}">
                <a16:creationId xmlns:a16="http://schemas.microsoft.com/office/drawing/2014/main" id="{C1547660-D127-FC91-C9FB-D2B66832E73D}"/>
              </a:ext>
            </a:extLst>
          </p:cNvPr>
          <p:cNvSpPr txBox="1"/>
          <p:nvPr/>
        </p:nvSpPr>
        <p:spPr>
          <a:xfrm>
            <a:off x="339947" y="2175253"/>
            <a:ext cx="3707654" cy="1549783"/>
          </a:xfrm>
          <a:prstGeom prst="rect">
            <a:avLst/>
          </a:prstGeom>
          <a:noFill/>
        </p:spPr>
        <p:txBody>
          <a:bodyPr wrap="square">
            <a:spAutoFit/>
          </a:bodyPr>
          <a:lstStyle/>
          <a:p>
            <a:pPr algn="just">
              <a:lnSpc>
                <a:spcPct val="115000"/>
              </a:lnSpc>
              <a:spcAft>
                <a:spcPts val="1000"/>
              </a:spcAft>
            </a:pPr>
            <a:r>
              <a:rPr lang="en-US" sz="2800" b="1">
                <a:solidFill>
                  <a:schemeClr val="accent5">
                    <a:lumMod val="50000"/>
                  </a:schemeClr>
                </a:solidFill>
                <a:effectLst/>
                <a:ea typeface="Calibri" panose="020F0502020204030204" pitchFamily="34" charset="0"/>
                <a:cs typeface="Times New Roman" panose="02020603050405020304" pitchFamily="18" charset="0"/>
              </a:rPr>
              <a:t>	Chất nào đã tạo nên màu sắc cho các bộ phận của thực vật?</a:t>
            </a:r>
          </a:p>
        </p:txBody>
      </p:sp>
      <p:sp>
        <p:nvSpPr>
          <p:cNvPr id="9" name="TextBox 8">
            <a:extLst>
              <a:ext uri="{FF2B5EF4-FFF2-40B4-BE49-F238E27FC236}">
                <a16:creationId xmlns:a16="http://schemas.microsoft.com/office/drawing/2014/main" id="{537323B0-AA57-6283-6B87-6C45C60A46C8}"/>
              </a:ext>
            </a:extLst>
          </p:cNvPr>
          <p:cNvSpPr txBox="1"/>
          <p:nvPr/>
        </p:nvSpPr>
        <p:spPr>
          <a:xfrm>
            <a:off x="337152" y="4226569"/>
            <a:ext cx="3832345" cy="2042995"/>
          </a:xfrm>
          <a:prstGeom prst="rect">
            <a:avLst/>
          </a:prstGeom>
          <a:noFill/>
        </p:spPr>
        <p:txBody>
          <a:bodyPr wrap="square">
            <a:spAutoFit/>
          </a:bodyPr>
          <a:lstStyle/>
          <a:p>
            <a:pPr algn="just">
              <a:lnSpc>
                <a:spcPct val="115000"/>
              </a:lnSpc>
              <a:spcAft>
                <a:spcPts val="1000"/>
              </a:spcAft>
            </a:pPr>
            <a:r>
              <a:rPr lang="en-US" sz="2800" b="1">
                <a:solidFill>
                  <a:srgbClr val="C00000"/>
                </a:solidFill>
                <a:effectLst/>
                <a:ea typeface="Calibri" panose="020F0502020204030204" pitchFamily="34" charset="0"/>
                <a:cs typeface="Times New Roman" panose="02020603050405020304" pitchFamily="18" charset="0"/>
              </a:rPr>
              <a:t>	Khi cần bổ sung Vitamin A nên sử dụng các loại quả có màu sắc như thế nào? Tại sao?</a:t>
            </a:r>
          </a:p>
        </p:txBody>
      </p:sp>
      <p:pic>
        <p:nvPicPr>
          <p:cNvPr id="11" name="Graphic 10" descr="Badge Question Mark with solid fill">
            <a:extLst>
              <a:ext uri="{FF2B5EF4-FFF2-40B4-BE49-F238E27FC236}">
                <a16:creationId xmlns:a16="http://schemas.microsoft.com/office/drawing/2014/main" id="{4DBA7031-1470-6366-BA39-EB89DCA06C3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1271" y="2084949"/>
            <a:ext cx="702133" cy="702133"/>
          </a:xfrm>
          <a:prstGeom prst="rect">
            <a:avLst/>
          </a:prstGeom>
        </p:spPr>
      </p:pic>
      <p:pic>
        <p:nvPicPr>
          <p:cNvPr id="12" name="Graphic 11" descr="Badge Question Mark with solid fill">
            <a:extLst>
              <a:ext uri="{FF2B5EF4-FFF2-40B4-BE49-F238E27FC236}">
                <a16:creationId xmlns:a16="http://schemas.microsoft.com/office/drawing/2014/main" id="{8D692C31-0377-A164-C42B-2580BCD4CC3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1271" y="4138426"/>
            <a:ext cx="702133" cy="702133"/>
          </a:xfrm>
          <a:prstGeom prst="rect">
            <a:avLst/>
          </a:prstGeom>
        </p:spPr>
      </p:pic>
      <p:sp>
        <p:nvSpPr>
          <p:cNvPr id="15" name="TextBox 2">
            <a:extLst>
              <a:ext uri="{FF2B5EF4-FFF2-40B4-BE49-F238E27FC236}">
                <a16:creationId xmlns:a16="http://schemas.microsoft.com/office/drawing/2014/main" id="{2C39A351-D9B5-DE76-5E0A-70563D81AB70}"/>
              </a:ext>
            </a:extLst>
          </p:cNvPr>
          <p:cNvSpPr txBox="1">
            <a:spLocks noChangeArrowheads="1"/>
          </p:cNvSpPr>
          <p:nvPr/>
        </p:nvSpPr>
        <p:spPr bwMode="auto">
          <a:xfrm>
            <a:off x="114300" y="64595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solidFill>
                  <a:schemeClr val="bg1"/>
                </a:solidFill>
              </a:rPr>
              <a:t>CHV</a:t>
            </a:r>
            <a:endParaRPr lang="en-SG" altLang="en-US">
              <a:solidFill>
                <a:schemeClr val="bg1"/>
              </a:solidFill>
            </a:endParaRPr>
          </a:p>
        </p:txBody>
      </p:sp>
    </p:spTree>
    <p:extLst>
      <p:ext uri="{BB962C8B-B14F-4D97-AF65-F5344CB8AC3E}">
        <p14:creationId xmlns:p14="http://schemas.microsoft.com/office/powerpoint/2010/main" val="22342987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fade">
                                      <p:cBhvr>
                                        <p:cTn id="17" dur="1000"/>
                                        <p:tgtEl>
                                          <p:spTgt spid="20482"/>
                                        </p:tgtEl>
                                      </p:cBhvr>
                                    </p:animEffect>
                                    <p:anim calcmode="lin" valueType="num">
                                      <p:cBhvr>
                                        <p:cTn id="18" dur="1000" fill="hold"/>
                                        <p:tgtEl>
                                          <p:spTgt spid="20482"/>
                                        </p:tgtEl>
                                        <p:attrNameLst>
                                          <p:attrName>ppt_x</p:attrName>
                                        </p:attrNameLst>
                                      </p:cBhvr>
                                      <p:tavLst>
                                        <p:tav tm="0">
                                          <p:val>
                                            <p:strVal val="#ppt_x"/>
                                          </p:val>
                                        </p:tav>
                                        <p:tav tm="100000">
                                          <p:val>
                                            <p:strVal val="#ppt_x"/>
                                          </p:val>
                                        </p:tav>
                                      </p:tavLst>
                                    </p:anim>
                                    <p:anim calcmode="lin" valueType="num">
                                      <p:cBhvr>
                                        <p:cTn id="19" dur="1000" fill="hold"/>
                                        <p:tgtEl>
                                          <p:spTgt spid="2048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1663</TotalTime>
  <Words>3198</Words>
  <Application>Microsoft Office PowerPoint</Application>
  <PresentationFormat>Widescreen</PresentationFormat>
  <Paragraphs>459</Paragraphs>
  <Slides>40</Slides>
  <Notes>12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Lucida Handwriting</vt:lpstr>
      <vt:lpstr>Symbol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Hệ sắc tố quang hợp</vt:lpstr>
      <vt:lpstr>3. Hệ sắc tố quang hợp</vt:lpstr>
      <vt:lpstr>Yêu cầu nhóm thuyết trình kết quả thảo luận nhóm hoàn thành PHT số 2</vt:lpstr>
      <vt:lpstr>Một số loài thực vật lá màu đỏ thực hiện quang hợp được không? Vì sao?  </vt:lpstr>
      <vt:lpstr>PowerPoint Presentation</vt:lpstr>
      <vt:lpstr>II. QUÁ TRÌNH QUANG HỢP Ở THỰC VẬT</vt:lpstr>
      <vt:lpstr>II. QUÁ TRÌNH QUANG HỢP Ở THỰC VẬT</vt:lpstr>
      <vt:lpstr>II. QUÁ TRÌNH QUANG HỢP Ở THỰC VẬT</vt:lpstr>
      <vt:lpstr>PowerPoint Presentation</vt:lpstr>
      <vt:lpstr>PowerPoint Presentation</vt:lpstr>
      <vt:lpstr>PowerPoint Presentation</vt:lpstr>
      <vt:lpstr>PowerPoint Presentation</vt:lpstr>
      <vt:lpstr>PowerPoint Presentation</vt:lpstr>
      <vt:lpstr>PowerPoint Presentation</vt:lpstr>
      <vt:lpstr>3. Vai trò của sản phẩm quang hợp</vt:lpstr>
      <vt:lpstr>PowerPoint Presentation</vt:lpstr>
      <vt:lpstr>NỘI DUNG</vt:lpstr>
      <vt:lpstr>PowerPoint Presentation</vt:lpstr>
      <vt:lpstr>PowerPoint Presentation</vt:lpstr>
      <vt:lpstr>BÁO CÁO SẢN PHẨM 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 Huyen Phan</dc:creator>
  <cp:lastModifiedBy>Admin</cp:lastModifiedBy>
  <cp:revision>31</cp:revision>
  <dcterms:created xsi:type="dcterms:W3CDTF">2021-12-22T09:46:10Z</dcterms:created>
  <dcterms:modified xsi:type="dcterms:W3CDTF">2024-04-03T08:07:36Z</dcterms:modified>
</cp:coreProperties>
</file>